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3"/>
  </p:notesMasterIdLst>
  <p:handoutMasterIdLst>
    <p:handoutMasterId r:id="rId44"/>
  </p:handoutMasterIdLst>
  <p:sldIdLst>
    <p:sldId id="283" r:id="rId5"/>
    <p:sldId id="346" r:id="rId6"/>
    <p:sldId id="373" r:id="rId7"/>
    <p:sldId id="406" r:id="rId8"/>
    <p:sldId id="407" r:id="rId9"/>
    <p:sldId id="408" r:id="rId10"/>
    <p:sldId id="409" r:id="rId11"/>
    <p:sldId id="410" r:id="rId12"/>
    <p:sldId id="411" r:id="rId13"/>
    <p:sldId id="403" r:id="rId14"/>
    <p:sldId id="404" r:id="rId15"/>
    <p:sldId id="405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93" r:id="rId32"/>
    <p:sldId id="394" r:id="rId33"/>
    <p:sldId id="395" r:id="rId34"/>
    <p:sldId id="396" r:id="rId35"/>
    <p:sldId id="397" r:id="rId36"/>
    <p:sldId id="398" r:id="rId37"/>
    <p:sldId id="399" r:id="rId38"/>
    <p:sldId id="400" r:id="rId39"/>
    <p:sldId id="402" r:id="rId40"/>
    <p:sldId id="288" r:id="rId41"/>
    <p:sldId id="287" r:id="rId4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CC99"/>
    <a:srgbClr val="5CD3FF"/>
    <a:srgbClr val="F37021"/>
    <a:srgbClr val="96D1CC"/>
    <a:srgbClr val="9A4008"/>
    <a:srgbClr val="FFC000"/>
    <a:srgbClr val="061922"/>
    <a:srgbClr val="B4BABD"/>
    <a:srgbClr val="D7DF23"/>
    <a:srgbClr val="8DC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17947" autoAdjust="0"/>
    <p:restoredTop sz="93502" autoAdjust="0"/>
  </p:normalViewPr>
  <p:slideViewPr>
    <p:cSldViewPr snapToGrid="0">
      <p:cViewPr varScale="1">
        <p:scale>
          <a:sx n="40" d="100"/>
          <a:sy n="40" d="100"/>
        </p:scale>
        <p:origin x="278" y="38"/>
      </p:cViewPr>
      <p:guideLst>
        <p:guide orient="horz" pos="648"/>
        <p:guide pos="2280"/>
        <p:guide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11/29/2014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35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11/29/2014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2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1050" b="1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1050" b="1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Intel Laboratory at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kern="900" spc="120" smtClean="0">
                <a:solidFill>
                  <a:schemeClr val="bg1"/>
                </a:solidFill>
                <a:latin typeface="Neo Sans Intel" pitchFamily="34" charset="0"/>
              </a:rPr>
              <a:t>MIPT-MIPS</a:t>
            </a:r>
            <a:r>
              <a:rPr lang="en-US" sz="1000" b="1" kern="900" spc="120" baseline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2014 Project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wma"/><Relationship Id="rId2" Type="http://schemas.microsoft.com/office/2007/relationships/media" Target="../media/media25.wma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wma"/><Relationship Id="rId2" Type="http://schemas.microsoft.com/office/2007/relationships/media" Target="../media/media26.wma"/><Relationship Id="rId1" Type="http://schemas.openxmlformats.org/officeDocument/2006/relationships/tags" Target="../tags/tag1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wma"/><Relationship Id="rId2" Type="http://schemas.microsoft.com/office/2007/relationships/media" Target="../media/media27.wma"/><Relationship Id="rId1" Type="http://schemas.openxmlformats.org/officeDocument/2006/relationships/tags" Target="../tags/tag1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wma"/><Relationship Id="rId2" Type="http://schemas.microsoft.com/office/2007/relationships/media" Target="../media/media29.wma"/><Relationship Id="rId1" Type="http://schemas.openxmlformats.org/officeDocument/2006/relationships/tags" Target="../tags/tag1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wma"/><Relationship Id="rId2" Type="http://schemas.microsoft.com/office/2007/relationships/media" Target="../media/media30.wma"/><Relationship Id="rId1" Type="http://schemas.openxmlformats.org/officeDocument/2006/relationships/tags" Target="../tags/tag17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media31.wma"/><Relationship Id="rId2" Type="http://schemas.microsoft.com/office/2007/relationships/media" Target="../media/media31.wma"/><Relationship Id="rId1" Type="http://schemas.openxmlformats.org/officeDocument/2006/relationships/tags" Target="../tags/tag1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2.wma"/><Relationship Id="rId2" Type="http://schemas.microsoft.com/office/2007/relationships/media" Target="../media/media32.wma"/><Relationship Id="rId1" Type="http://schemas.openxmlformats.org/officeDocument/2006/relationships/tags" Target="../tags/tag19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5.wma"/><Relationship Id="rId1" Type="http://schemas.microsoft.com/office/2007/relationships/media" Target="../media/media35.wma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courses.cs.washington.edu/courses/cse378/10sp/lectures/lec12.pdf" TargetMode="External"/><Relationship Id="rId3" Type="http://schemas.openxmlformats.org/officeDocument/2006/relationships/hyperlink" Target="http://webcourse.cs.technion.ac.il/234267/Winter2012-2013/ho/WCFiles/L2_pipeline_2012.pptx" TargetMode="External"/><Relationship Id="rId7" Type="http://schemas.openxmlformats.org/officeDocument/2006/relationships/hyperlink" Target="http://courses.cs.washington.edu/courses/cse378/10sp/lectures/lec11.pdf" TargetMode="External"/><Relationship Id="rId2" Type="http://schemas.openxmlformats.org/officeDocument/2006/relationships/hyperlink" Target="http://webcourse.cs.technion.ac.il/234267/Winter2012-2013/en/ho_Lectures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courses.cs.washington.edu/courses/cse378/10sp/lectures/lec10.pdf" TargetMode="External"/><Relationship Id="rId5" Type="http://schemas.openxmlformats.org/officeDocument/2006/relationships/hyperlink" Target="http://courses.cs.washington.edu/courses/cse378/09wi/lectures.html" TargetMode="External"/><Relationship Id="rId4" Type="http://schemas.openxmlformats.org/officeDocument/2006/relationships/hyperlink" Target="http://www.cs.washington.edu/people/faculty/luisceze/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media9.wma"/><Relationship Id="rId7" Type="http://schemas.openxmlformats.org/officeDocument/2006/relationships/image" Target="../media/image13.png"/><Relationship Id="rId2" Type="http://schemas.microsoft.com/office/2007/relationships/media" Target="../media/media9.wma"/><Relationship Id="rId1" Type="http://schemas.openxmlformats.org/officeDocument/2006/relationships/tags" Target="../tags/tag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1" y="2835103"/>
            <a:ext cx="6754008" cy="584775"/>
          </a:xfrm>
        </p:spPr>
        <p:txBody>
          <a:bodyPr/>
          <a:lstStyle/>
          <a:p>
            <a:r>
              <a:rPr lang="en-US" dirty="0" smtClean="0"/>
              <a:t>Pipelining (part I)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29 November </a:t>
            </a:r>
            <a:r>
              <a:rPr lang="en-US" dirty="0" smtClean="0">
                <a:latin typeface="Neo Sans Intel"/>
              </a:rPr>
              <a:t>2014</a:t>
            </a:r>
            <a:endParaRPr lang="en-US" dirty="0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3611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pSp>
        <p:nvGrpSpPr>
          <p:cNvPr id="46" name="Group 45"/>
          <p:cNvGrpSpPr/>
          <p:nvPr/>
        </p:nvGrpSpPr>
        <p:grpSpPr>
          <a:xfrm>
            <a:off x="677580" y="2193740"/>
            <a:ext cx="348172" cy="470570"/>
            <a:chOff x="125186" y="1514471"/>
            <a:chExt cx="462893" cy="625620"/>
          </a:xfrm>
        </p:grpSpPr>
        <p:grpSp>
          <p:nvGrpSpPr>
            <p:cNvPr id="80" name="Group 79"/>
            <p:cNvGrpSpPr/>
            <p:nvPr/>
          </p:nvGrpSpPr>
          <p:grpSpPr>
            <a:xfrm>
              <a:off x="125186" y="1514471"/>
              <a:ext cx="462893" cy="625620"/>
              <a:chOff x="2921052" y="2694759"/>
              <a:chExt cx="609650" cy="823968"/>
            </a:xfrm>
          </p:grpSpPr>
          <p:sp>
            <p:nvSpPr>
              <p:cNvPr id="82" name="Rectangle 81"/>
              <p:cNvSpPr/>
              <p:nvPr/>
            </p:nvSpPr>
            <p:spPr bwMode="auto">
              <a:xfrm>
                <a:off x="2991378" y="2694759"/>
                <a:ext cx="468998" cy="82396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921052" y="2872568"/>
                <a:ext cx="609650" cy="4580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PC</a:t>
                </a:r>
              </a:p>
            </p:txBody>
          </p:sp>
        </p:grpSp>
        <p:sp>
          <p:nvSpPr>
            <p:cNvPr id="81" name="Isosceles Triangle 80"/>
            <p:cNvSpPr/>
            <p:nvPr/>
          </p:nvSpPr>
          <p:spPr bwMode="auto">
            <a:xfrm rot="19800000">
              <a:off x="155044" y="1973506"/>
              <a:ext cx="89552" cy="77200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47" name="Straight Arrow Connector 46"/>
          <p:cNvCxnSpPr>
            <a:stCxn id="82" idx="2"/>
            <a:endCxn id="48" idx="0"/>
          </p:cNvCxnSpPr>
          <p:nvPr/>
        </p:nvCxnSpPr>
        <p:spPr bwMode="auto">
          <a:xfrm flipH="1">
            <a:off x="851410" y="2664310"/>
            <a:ext cx="256" cy="13572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Oval 47"/>
          <p:cNvSpPr/>
          <p:nvPr/>
        </p:nvSpPr>
        <p:spPr bwMode="auto">
          <a:xfrm>
            <a:off x="824154" y="2800039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50" name="Straight Arrow Connector 49"/>
          <p:cNvCxnSpPr>
            <a:stCxn id="48" idx="4"/>
            <a:endCxn id="231" idx="0"/>
          </p:cNvCxnSpPr>
          <p:nvPr/>
        </p:nvCxnSpPr>
        <p:spPr bwMode="auto">
          <a:xfrm>
            <a:off x="851410" y="2854550"/>
            <a:ext cx="1028" cy="18881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6" name="Group 15"/>
          <p:cNvGrpSpPr/>
          <p:nvPr/>
        </p:nvGrpSpPr>
        <p:grpSpPr>
          <a:xfrm>
            <a:off x="851666" y="1981200"/>
            <a:ext cx="5544033" cy="1933165"/>
            <a:chOff x="851666" y="1066800"/>
            <a:chExt cx="5544033" cy="1933165"/>
          </a:xfrm>
        </p:grpSpPr>
        <p:sp>
          <p:nvSpPr>
            <p:cNvPr id="39" name="Rounded Rectangle 38"/>
            <p:cNvSpPr/>
            <p:nvPr/>
          </p:nvSpPr>
          <p:spPr bwMode="auto">
            <a:xfrm>
              <a:off x="5017165" y="1611765"/>
              <a:ext cx="358662" cy="206006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900" dirty="0" smtClean="0">
                  <a:latin typeface="Neo Sans Intel Medium" panose="020B0604020202020204" pitchFamily="34" charset="0"/>
                  <a:cs typeface="Arial" pitchFamily="34" charset="0"/>
                </a:rPr>
                <a:t>&lt;&lt; 2</a:t>
              </a:r>
              <a:endParaRPr lang="en-US" sz="9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cxnSp>
          <p:nvCxnSpPr>
            <p:cNvPr id="42" name="Elbow Connector 41"/>
            <p:cNvCxnSpPr>
              <a:endCxn id="39" idx="1"/>
            </p:cNvCxnSpPr>
            <p:nvPr/>
          </p:nvCxnSpPr>
          <p:spPr bwMode="auto">
            <a:xfrm rot="5400000" flipH="1" flipV="1">
              <a:off x="4302086" y="2284886"/>
              <a:ext cx="1285197" cy="144962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3" name="Group 42"/>
            <p:cNvGrpSpPr/>
            <p:nvPr/>
          </p:nvGrpSpPr>
          <p:grpSpPr>
            <a:xfrm>
              <a:off x="5557334" y="1238477"/>
              <a:ext cx="301925" cy="597512"/>
              <a:chOff x="6728724" y="3121968"/>
              <a:chExt cx="727535" cy="1439797"/>
            </a:xfrm>
          </p:grpSpPr>
          <p:sp>
            <p:nvSpPr>
              <p:cNvPr id="88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7294740" y="3677492"/>
                <a:ext cx="157801" cy="306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en-US" sz="1100" dirty="0" smtClean="0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728724" y="3319972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6728724" y="4152247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81" name="TextBox 180"/>
              <p:cNvSpPr txBox="1"/>
              <p:nvPr/>
            </p:nvSpPr>
            <p:spPr>
              <a:xfrm>
                <a:off x="6844187" y="3472835"/>
                <a:ext cx="496611" cy="33373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r>
                  <a:rPr lang="en-US" sz="9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</p:grpSp>
        <p:cxnSp>
          <p:nvCxnSpPr>
            <p:cNvPr id="44" name="Straight Arrow Connector 43"/>
            <p:cNvCxnSpPr>
              <a:stCxn id="39" idx="3"/>
              <a:endCxn id="91" idx="1"/>
            </p:cNvCxnSpPr>
            <p:nvPr/>
          </p:nvCxnSpPr>
          <p:spPr bwMode="auto">
            <a:xfrm flipV="1">
              <a:off x="5375827" y="1714176"/>
              <a:ext cx="181507" cy="59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5" name="Group 44"/>
            <p:cNvGrpSpPr/>
            <p:nvPr/>
          </p:nvGrpSpPr>
          <p:grpSpPr>
            <a:xfrm>
              <a:off x="2587925" y="1074174"/>
              <a:ext cx="301925" cy="597512"/>
              <a:chOff x="6728724" y="3121968"/>
              <a:chExt cx="727535" cy="1439797"/>
            </a:xfrm>
          </p:grpSpPr>
          <p:sp>
            <p:nvSpPr>
              <p:cNvPr id="84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7315159" y="3677492"/>
                <a:ext cx="137382" cy="306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en-US" sz="1100" dirty="0" smtClean="0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6728724" y="3319972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6728724" y="4152247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96" name="TextBox 195"/>
              <p:cNvSpPr txBox="1"/>
              <p:nvPr/>
            </p:nvSpPr>
            <p:spPr>
              <a:xfrm>
                <a:off x="6848563" y="3469705"/>
                <a:ext cx="496611" cy="33373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r>
                  <a:rPr lang="en-US" sz="9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</p:grpSp>
        <p:cxnSp>
          <p:nvCxnSpPr>
            <p:cNvPr id="49" name="Elbow Connector 48"/>
            <p:cNvCxnSpPr>
              <a:stCxn id="48" idx="6"/>
              <a:endCxn id="87" idx="1"/>
            </p:cNvCxnSpPr>
            <p:nvPr/>
          </p:nvCxnSpPr>
          <p:spPr bwMode="auto">
            <a:xfrm flipV="1">
              <a:off x="878665" y="1549874"/>
              <a:ext cx="1709260" cy="309719"/>
            </a:xfrm>
            <a:prstGeom prst="bentConnector3">
              <a:avLst>
                <a:gd name="adj1" fmla="val 50000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2166266" y="1066800"/>
              <a:ext cx="274435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52" name="Straight Arrow Connector 51"/>
            <p:cNvCxnSpPr>
              <a:stCxn id="51" idx="3"/>
              <a:endCxn id="86" idx="1"/>
            </p:cNvCxnSpPr>
            <p:nvPr/>
          </p:nvCxnSpPr>
          <p:spPr bwMode="auto">
            <a:xfrm flipV="1">
              <a:off x="2440700" y="1204482"/>
              <a:ext cx="147224" cy="81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3" name="Straight Arrow Connector 52"/>
            <p:cNvCxnSpPr>
              <a:stCxn id="85" idx="3"/>
              <a:endCxn id="56" idx="2"/>
            </p:cNvCxnSpPr>
            <p:nvPr/>
          </p:nvCxnSpPr>
          <p:spPr bwMode="auto">
            <a:xfrm>
              <a:off x="2888307" y="1368378"/>
              <a:ext cx="2277143" cy="40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4" name="Group 53"/>
            <p:cNvGrpSpPr/>
            <p:nvPr/>
          </p:nvGrpSpPr>
          <p:grpSpPr>
            <a:xfrm>
              <a:off x="6094157" y="1083728"/>
              <a:ext cx="135684" cy="542463"/>
              <a:chOff x="3390792" y="3616965"/>
              <a:chExt cx="180391" cy="643543"/>
            </a:xfrm>
          </p:grpSpPr>
          <p:sp>
            <p:nvSpPr>
              <p:cNvPr id="76" name="Trapezoid 75"/>
              <p:cNvSpPr/>
              <p:nvPr/>
            </p:nvSpPr>
            <p:spPr bwMode="auto">
              <a:xfrm rot="5400000">
                <a:off x="3159216" y="3848541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77" name="Rectangle 158"/>
              <p:cNvSpPr>
                <a:spLocks noChangeArrowheads="1"/>
              </p:cNvSpPr>
              <p:nvPr/>
            </p:nvSpPr>
            <p:spPr bwMode="auto">
              <a:xfrm flipH="1">
                <a:off x="3395877" y="3678301"/>
                <a:ext cx="105703" cy="127794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78" name="Rectangle 159"/>
              <p:cNvSpPr>
                <a:spLocks noChangeArrowheads="1"/>
              </p:cNvSpPr>
              <p:nvPr/>
            </p:nvSpPr>
            <p:spPr bwMode="auto">
              <a:xfrm flipH="1">
                <a:off x="3395877" y="4086639"/>
                <a:ext cx="105704" cy="127794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</p:grpSp>
        <p:cxnSp>
          <p:nvCxnSpPr>
            <p:cNvPr id="55" name="Straight Arrow Connector 54"/>
            <p:cNvCxnSpPr>
              <a:stCxn id="89" idx="3"/>
              <a:endCxn id="78" idx="3"/>
            </p:cNvCxnSpPr>
            <p:nvPr/>
          </p:nvCxnSpPr>
          <p:spPr bwMode="auto">
            <a:xfrm>
              <a:off x="5857716" y="1532681"/>
              <a:ext cx="240266" cy="81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6" name="Oval 55"/>
            <p:cNvSpPr/>
            <p:nvPr/>
          </p:nvSpPr>
          <p:spPr bwMode="auto">
            <a:xfrm>
              <a:off x="5165450" y="1341530"/>
              <a:ext cx="54511" cy="54511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7" name="Straight Arrow Connector 56"/>
            <p:cNvCxnSpPr>
              <a:stCxn id="56" idx="6"/>
              <a:endCxn id="90" idx="1"/>
            </p:cNvCxnSpPr>
            <p:nvPr/>
          </p:nvCxnSpPr>
          <p:spPr bwMode="auto">
            <a:xfrm>
              <a:off x="5219961" y="1368785"/>
              <a:ext cx="337374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8" name="Elbow Connector 57"/>
            <p:cNvCxnSpPr>
              <a:stCxn id="56" idx="0"/>
              <a:endCxn id="77" idx="3"/>
            </p:cNvCxnSpPr>
            <p:nvPr/>
          </p:nvCxnSpPr>
          <p:spPr bwMode="auto">
            <a:xfrm rot="5400000" flipH="1" flipV="1">
              <a:off x="5569225" y="812773"/>
              <a:ext cx="152239" cy="905276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9" name="Elbow Connector 58"/>
            <p:cNvCxnSpPr>
              <a:stCxn id="76" idx="0"/>
              <a:endCxn id="82" idx="0"/>
            </p:cNvCxnSpPr>
            <p:nvPr/>
          </p:nvCxnSpPr>
          <p:spPr bwMode="auto">
            <a:xfrm flipH="1" flipV="1">
              <a:off x="851666" y="1279340"/>
              <a:ext cx="5378176" cy="75621"/>
            </a:xfrm>
            <a:prstGeom prst="bentConnector4">
              <a:avLst>
                <a:gd name="adj1" fmla="val -3096"/>
                <a:gd name="adj2" fmla="val 546619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63" name="Group 62"/>
            <p:cNvGrpSpPr/>
            <p:nvPr/>
          </p:nvGrpSpPr>
          <p:grpSpPr>
            <a:xfrm>
              <a:off x="5962567" y="1579191"/>
              <a:ext cx="433132" cy="375454"/>
              <a:chOff x="6680211" y="4283249"/>
              <a:chExt cx="575847" cy="499164"/>
            </a:xfrm>
          </p:grpSpPr>
          <p:sp>
            <p:nvSpPr>
              <p:cNvPr id="70" name="TextBox 69"/>
              <p:cNvSpPr txBox="1"/>
              <p:nvPr/>
            </p:nvSpPr>
            <p:spPr>
              <a:xfrm>
                <a:off x="6680211" y="4495981"/>
                <a:ext cx="575847" cy="2864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8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PCSrc</a:t>
                </a:r>
                <a:endParaRPr lang="en-US" sz="8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1" name="Straight Connector 70"/>
              <p:cNvCxnSpPr/>
              <p:nvPr/>
            </p:nvCxnSpPr>
            <p:spPr bwMode="auto">
              <a:xfrm>
                <a:off x="6968001" y="4283249"/>
                <a:ext cx="0" cy="179461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6" name="Group 135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137" name="Rectangle 13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cxnSp>
        <p:nvCxnSpPr>
          <p:cNvPr id="141" name="Straight Arrow Connector 140"/>
          <p:cNvCxnSpPr>
            <a:stCxn id="139" idx="3"/>
            <a:endCxn id="170" idx="2"/>
          </p:cNvCxnSpPr>
          <p:nvPr/>
        </p:nvCxnSpPr>
        <p:spPr bwMode="auto">
          <a:xfrm flipV="1">
            <a:off x="1587554" y="3191934"/>
            <a:ext cx="606361" cy="2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42" name="Group 141"/>
          <p:cNvGrpSpPr/>
          <p:nvPr/>
        </p:nvGrpSpPr>
        <p:grpSpPr>
          <a:xfrm>
            <a:off x="2534492" y="3712204"/>
            <a:ext cx="135684" cy="484051"/>
            <a:chOff x="3390790" y="3616963"/>
            <a:chExt cx="180391" cy="643543"/>
          </a:xfrm>
        </p:grpSpPr>
        <p:sp>
          <p:nvSpPr>
            <p:cNvPr id="143" name="Trapezoid 14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44" name="Rectangle 158"/>
            <p:cNvSpPr>
              <a:spLocks noChangeArrowheads="1"/>
            </p:cNvSpPr>
            <p:nvPr/>
          </p:nvSpPr>
          <p:spPr bwMode="auto">
            <a:xfrm flipH="1">
              <a:off x="3398409" y="3689587"/>
              <a:ext cx="11138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5" name="Rectangle 159"/>
            <p:cNvSpPr>
              <a:spLocks noChangeArrowheads="1"/>
            </p:cNvSpPr>
            <p:nvPr/>
          </p:nvSpPr>
          <p:spPr bwMode="auto">
            <a:xfrm flipH="1">
              <a:off x="3400943" y="4034895"/>
              <a:ext cx="9453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956654" y="3030552"/>
            <a:ext cx="1167978" cy="1407058"/>
            <a:chOff x="4488101" y="3657632"/>
            <a:chExt cx="1552821" cy="1870677"/>
          </a:xfrm>
        </p:grpSpPr>
        <p:sp>
          <p:nvSpPr>
            <p:cNvPr id="147" name="Rectangle 14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492305" y="3741384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5952523" y="3745474"/>
              <a:ext cx="88399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817974" y="4328901"/>
              <a:ext cx="949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492305" y="421546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902089" y="4406640"/>
              <a:ext cx="137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488101" y="4754853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4488101" y="5196249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159" name="Straight Connector 158"/>
          <p:cNvCxnSpPr>
            <a:endCxn id="147" idx="0"/>
          </p:cNvCxnSpPr>
          <p:nvPr/>
        </p:nvCxnSpPr>
        <p:spPr bwMode="auto">
          <a:xfrm>
            <a:off x="3541367" y="2904449"/>
            <a:ext cx="1" cy="126103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0" name="Straight Arrow Connector 159"/>
          <p:cNvCxnSpPr>
            <a:stCxn id="149" idx="3"/>
            <a:endCxn id="165" idx="1"/>
          </p:cNvCxnSpPr>
          <p:nvPr/>
        </p:nvCxnSpPr>
        <p:spPr bwMode="auto">
          <a:xfrm flipV="1">
            <a:off x="4124632" y="3194741"/>
            <a:ext cx="1130032" cy="27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61" name="Group 160"/>
          <p:cNvGrpSpPr/>
          <p:nvPr/>
        </p:nvGrpSpPr>
        <p:grpSpPr>
          <a:xfrm>
            <a:off x="5254664" y="2958563"/>
            <a:ext cx="547227" cy="1082965"/>
            <a:chOff x="6728724" y="3121968"/>
            <a:chExt cx="727535" cy="1439797"/>
          </a:xfrm>
        </p:grpSpPr>
        <p:sp>
          <p:nvSpPr>
            <p:cNvPr id="162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6858085" y="3926238"/>
              <a:ext cx="465836" cy="2864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360155" y="3870419"/>
              <a:ext cx="90572" cy="12275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en-US" sz="600" dirty="0" smtClean="0"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169" name="Elbow Connector 168"/>
          <p:cNvCxnSpPr>
            <a:stCxn id="200" idx="0"/>
            <a:endCxn id="157" idx="1"/>
          </p:cNvCxnSpPr>
          <p:nvPr/>
        </p:nvCxnSpPr>
        <p:spPr bwMode="auto">
          <a:xfrm flipH="1">
            <a:off x="2956654" y="3449801"/>
            <a:ext cx="5689587" cy="836432"/>
          </a:xfrm>
          <a:prstGeom prst="bentConnector5">
            <a:avLst>
              <a:gd name="adj1" fmla="val -4018"/>
              <a:gd name="adj2" fmla="val 178449"/>
              <a:gd name="adj3" fmla="val 1040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0" name="Oval 169"/>
          <p:cNvSpPr/>
          <p:nvPr/>
        </p:nvSpPr>
        <p:spPr bwMode="auto">
          <a:xfrm>
            <a:off x="2193915" y="316467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1" name="Straight Arrow Connector 170"/>
          <p:cNvCxnSpPr>
            <a:stCxn id="170" idx="6"/>
            <a:endCxn id="148" idx="1"/>
          </p:cNvCxnSpPr>
          <p:nvPr/>
        </p:nvCxnSpPr>
        <p:spPr bwMode="auto">
          <a:xfrm>
            <a:off x="2248426" y="3191934"/>
            <a:ext cx="711390" cy="0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72" name="Elbow Connector 171"/>
          <p:cNvCxnSpPr>
            <a:stCxn id="170" idx="4"/>
            <a:endCxn id="178" idx="2"/>
          </p:cNvCxnSpPr>
          <p:nvPr/>
        </p:nvCxnSpPr>
        <p:spPr bwMode="auto">
          <a:xfrm rot="16200000" flipH="1">
            <a:off x="2114723" y="3325637"/>
            <a:ext cx="332737" cy="119840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4" name="Elbow Connector 173"/>
          <p:cNvCxnSpPr>
            <a:stCxn id="170" idx="4"/>
            <a:endCxn id="145" idx="3"/>
          </p:cNvCxnSpPr>
          <p:nvPr/>
        </p:nvCxnSpPr>
        <p:spPr bwMode="auto">
          <a:xfrm rot="16200000" flipH="1">
            <a:off x="1951035" y="3489325"/>
            <a:ext cx="861230" cy="320958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6" name="TextBox 175"/>
          <p:cNvSpPr txBox="1"/>
          <p:nvPr/>
        </p:nvSpPr>
        <p:spPr>
          <a:xfrm>
            <a:off x="5298110" y="4056404"/>
            <a:ext cx="471605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ALUop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177" name="Straight Connector 176"/>
          <p:cNvCxnSpPr>
            <a:endCxn id="176" idx="0"/>
          </p:cNvCxnSpPr>
          <p:nvPr/>
        </p:nvCxnSpPr>
        <p:spPr bwMode="auto">
          <a:xfrm>
            <a:off x="5533662" y="3868017"/>
            <a:ext cx="251" cy="18838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8" name="Oval 177"/>
          <p:cNvSpPr/>
          <p:nvPr/>
        </p:nvSpPr>
        <p:spPr bwMode="auto">
          <a:xfrm>
            <a:off x="2341011" y="3524670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9" name="Elbow Connector 178"/>
          <p:cNvCxnSpPr>
            <a:stCxn id="178" idx="4"/>
            <a:endCxn id="144" idx="3"/>
          </p:cNvCxnSpPr>
          <p:nvPr/>
        </p:nvCxnSpPr>
        <p:spPr bwMode="auto">
          <a:xfrm rot="16200000" flipH="1">
            <a:off x="2333491" y="3613957"/>
            <a:ext cx="241509" cy="171956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0" name="Straight Arrow Connector 179"/>
          <p:cNvCxnSpPr>
            <a:stCxn id="143" idx="0"/>
            <a:endCxn id="156" idx="1"/>
          </p:cNvCxnSpPr>
          <p:nvPr/>
        </p:nvCxnSpPr>
        <p:spPr bwMode="auto">
          <a:xfrm flipV="1">
            <a:off x="2670176" y="3954229"/>
            <a:ext cx="286478" cy="1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82" name="Rounded Rectangle 181"/>
          <p:cNvSpPr/>
          <p:nvPr/>
        </p:nvSpPr>
        <p:spPr bwMode="auto">
          <a:xfrm>
            <a:off x="3202985" y="4589504"/>
            <a:ext cx="717323" cy="20600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000" dirty="0" smtClean="0">
                <a:latin typeface="Neo Sans Intel Medium" panose="020B0604020202020204" pitchFamily="34" charset="0"/>
                <a:cs typeface="Arial" pitchFamily="34" charset="0"/>
              </a:rPr>
              <a:t>Sign </a:t>
            </a:r>
            <a:r>
              <a:rPr lang="en-US" sz="1000" dirty="0" err="1" smtClean="0">
                <a:latin typeface="Neo Sans Intel Medium" panose="020B0604020202020204" pitchFamily="34" charset="0"/>
                <a:cs typeface="Arial" pitchFamily="34" charset="0"/>
              </a:rPr>
              <a:t>ext</a:t>
            </a:r>
            <a:endParaRPr lang="en-US" sz="10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183" name="Elbow Connector 182"/>
          <p:cNvCxnSpPr>
            <a:stCxn id="170" idx="4"/>
            <a:endCxn id="182" idx="1"/>
          </p:cNvCxnSpPr>
          <p:nvPr/>
        </p:nvCxnSpPr>
        <p:spPr bwMode="auto">
          <a:xfrm rot="16200000" flipH="1">
            <a:off x="1975419" y="3464941"/>
            <a:ext cx="1473318" cy="98181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84" name="Group 183"/>
          <p:cNvGrpSpPr/>
          <p:nvPr/>
        </p:nvGrpSpPr>
        <p:grpSpPr>
          <a:xfrm>
            <a:off x="4995062" y="3577625"/>
            <a:ext cx="135684" cy="484051"/>
            <a:chOff x="3390790" y="3616963"/>
            <a:chExt cx="180391" cy="643543"/>
          </a:xfrm>
        </p:grpSpPr>
        <p:sp>
          <p:nvSpPr>
            <p:cNvPr id="185" name="Trapezoid 184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86" name="Rectangle 158"/>
            <p:cNvSpPr>
              <a:spLocks noChangeArrowheads="1"/>
            </p:cNvSpPr>
            <p:nvPr/>
          </p:nvSpPr>
          <p:spPr bwMode="auto">
            <a:xfrm flipH="1">
              <a:off x="3395877" y="3698344"/>
              <a:ext cx="108737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87" name="Rectangle 159"/>
            <p:cNvSpPr>
              <a:spLocks noChangeArrowheads="1"/>
            </p:cNvSpPr>
            <p:nvPr/>
          </p:nvSpPr>
          <p:spPr bwMode="auto">
            <a:xfrm flipH="1">
              <a:off x="3395879" y="4047844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cxnSp>
        <p:nvCxnSpPr>
          <p:cNvPr id="188" name="Straight Arrow Connector 187"/>
          <p:cNvCxnSpPr>
            <a:stCxn id="185" idx="0"/>
            <a:endCxn id="166" idx="1"/>
          </p:cNvCxnSpPr>
          <p:nvPr/>
        </p:nvCxnSpPr>
        <p:spPr bwMode="auto">
          <a:xfrm>
            <a:off x="5130746" y="3819650"/>
            <a:ext cx="123918" cy="109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9" name="Elbow Connector 188"/>
          <p:cNvCxnSpPr>
            <a:stCxn id="182" idx="3"/>
            <a:endCxn id="210" idx="4"/>
          </p:cNvCxnSpPr>
          <p:nvPr/>
        </p:nvCxnSpPr>
        <p:spPr bwMode="auto">
          <a:xfrm flipV="1">
            <a:off x="3920308" y="3968876"/>
            <a:ext cx="951895" cy="7236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90" name="Group 189"/>
          <p:cNvGrpSpPr/>
          <p:nvPr/>
        </p:nvGrpSpPr>
        <p:grpSpPr>
          <a:xfrm>
            <a:off x="6877456" y="3139648"/>
            <a:ext cx="912843" cy="874408"/>
            <a:chOff x="3124738" y="3598050"/>
            <a:chExt cx="1447262" cy="1386326"/>
          </a:xfrm>
        </p:grpSpPr>
        <p:sp>
          <p:nvSpPr>
            <p:cNvPr id="191" name="Rectangle 190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124738" y="3682688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4371874" y="3786748"/>
              <a:ext cx="2001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3466452" y="4040440"/>
              <a:ext cx="838692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126747" y="4149986"/>
              <a:ext cx="10213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3128165" y="4647076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98" name="Straight Arrow Connector 197"/>
          <p:cNvCxnSpPr>
            <a:stCxn id="193" idx="3"/>
            <a:endCxn id="201" idx="3"/>
          </p:cNvCxnSpPr>
          <p:nvPr/>
        </p:nvCxnSpPr>
        <p:spPr bwMode="auto">
          <a:xfrm flipV="1">
            <a:off x="7790299" y="3341004"/>
            <a:ext cx="724083" cy="16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99" name="Group 198"/>
          <p:cNvGrpSpPr/>
          <p:nvPr/>
        </p:nvGrpSpPr>
        <p:grpSpPr>
          <a:xfrm>
            <a:off x="8510556" y="3207774"/>
            <a:ext cx="135684" cy="484051"/>
            <a:chOff x="3390790" y="3616963"/>
            <a:chExt cx="180391" cy="643543"/>
          </a:xfrm>
        </p:grpSpPr>
        <p:sp>
          <p:nvSpPr>
            <p:cNvPr id="200" name="Trapezoid 199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201" name="Rectangle 158"/>
            <p:cNvSpPr>
              <a:spLocks noChangeArrowheads="1"/>
            </p:cNvSpPr>
            <p:nvPr/>
          </p:nvSpPr>
          <p:spPr bwMode="auto">
            <a:xfrm flipH="1">
              <a:off x="3395877" y="3722484"/>
              <a:ext cx="122543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02" name="Rectangle 159"/>
            <p:cNvSpPr>
              <a:spLocks noChangeArrowheads="1"/>
            </p:cNvSpPr>
            <p:nvPr/>
          </p:nvSpPr>
          <p:spPr bwMode="auto">
            <a:xfrm flipH="1">
              <a:off x="3395879" y="4029231"/>
              <a:ext cx="122542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</p:grpSp>
      <p:cxnSp>
        <p:nvCxnSpPr>
          <p:cNvPr id="203" name="Straight Arrow Connector 202"/>
          <p:cNvCxnSpPr>
            <a:stCxn id="168" idx="3"/>
            <a:endCxn id="208" idx="2"/>
          </p:cNvCxnSpPr>
          <p:nvPr/>
        </p:nvCxnSpPr>
        <p:spPr bwMode="auto">
          <a:xfrm flipV="1">
            <a:off x="5797730" y="3567235"/>
            <a:ext cx="786476" cy="45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4" name="Oval 203"/>
          <p:cNvSpPr/>
          <p:nvPr/>
        </p:nvSpPr>
        <p:spPr bwMode="auto">
          <a:xfrm>
            <a:off x="4734232" y="366469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5584679" y="4444824"/>
            <a:ext cx="71861" cy="9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206" name="Elbow Connector 205"/>
          <p:cNvCxnSpPr>
            <a:stCxn id="204" idx="4"/>
            <a:endCxn id="205" idx="1"/>
          </p:cNvCxnSpPr>
          <p:nvPr/>
        </p:nvCxnSpPr>
        <p:spPr bwMode="auto">
          <a:xfrm rot="16200000" flipH="1">
            <a:off x="4787126" y="3693570"/>
            <a:ext cx="771915" cy="82319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07" name="Elbow Connector 206"/>
          <p:cNvCxnSpPr>
            <a:stCxn id="205" idx="1"/>
            <a:endCxn id="197" idx="1"/>
          </p:cNvCxnSpPr>
          <p:nvPr/>
        </p:nvCxnSpPr>
        <p:spPr bwMode="auto">
          <a:xfrm rot="10800000" flipH="1">
            <a:off x="5584678" y="3883812"/>
            <a:ext cx="1294939" cy="607312"/>
          </a:xfrm>
          <a:prstGeom prst="bentConnector3">
            <a:avLst>
              <a:gd name="adj1" fmla="val 25626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08" name="Oval 207"/>
          <p:cNvSpPr/>
          <p:nvPr/>
        </p:nvSpPr>
        <p:spPr bwMode="auto">
          <a:xfrm>
            <a:off x="6584206" y="3539979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09" name="Elbow Connector 208"/>
          <p:cNvCxnSpPr>
            <a:stCxn id="208" idx="4"/>
            <a:endCxn id="202" idx="3"/>
          </p:cNvCxnSpPr>
          <p:nvPr/>
        </p:nvCxnSpPr>
        <p:spPr bwMode="auto">
          <a:xfrm rot="5400000" flipH="1" flipV="1">
            <a:off x="7551542" y="2631649"/>
            <a:ext cx="22761" cy="1902922"/>
          </a:xfrm>
          <a:prstGeom prst="bentConnector4">
            <a:avLst>
              <a:gd name="adj1" fmla="val -2946101"/>
              <a:gd name="adj2" fmla="val 8955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0" name="Oval 209"/>
          <p:cNvSpPr/>
          <p:nvPr/>
        </p:nvSpPr>
        <p:spPr bwMode="auto">
          <a:xfrm>
            <a:off x="4844947" y="3914365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11" name="Straight Arrow Connector 210"/>
          <p:cNvCxnSpPr>
            <a:stCxn id="210" idx="6"/>
            <a:endCxn id="187" idx="3"/>
          </p:cNvCxnSpPr>
          <p:nvPr/>
        </p:nvCxnSpPr>
        <p:spPr bwMode="auto">
          <a:xfrm>
            <a:off x="4899458" y="3941621"/>
            <a:ext cx="99432" cy="6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12" name="Elbow Connector 211"/>
          <p:cNvCxnSpPr>
            <a:stCxn id="208" idx="0"/>
            <a:endCxn id="192" idx="1"/>
          </p:cNvCxnSpPr>
          <p:nvPr/>
        </p:nvCxnSpPr>
        <p:spPr bwMode="auto">
          <a:xfrm rot="5400000" flipH="1" flipV="1">
            <a:off x="6612238" y="3274761"/>
            <a:ext cx="264443" cy="265994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3" name="TextBox 212"/>
          <p:cNvSpPr txBox="1"/>
          <p:nvPr/>
        </p:nvSpPr>
        <p:spPr>
          <a:xfrm>
            <a:off x="4815348" y="4177186"/>
            <a:ext cx="50045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4" name="Straight Connector 213"/>
          <p:cNvCxnSpPr>
            <a:stCxn id="185" idx="3"/>
            <a:endCxn id="213" idx="0"/>
          </p:cNvCxnSpPr>
          <p:nvPr/>
        </p:nvCxnSpPr>
        <p:spPr bwMode="auto">
          <a:xfrm>
            <a:off x="5062905" y="4025374"/>
            <a:ext cx="2672" cy="15181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5" name="TextBox 214"/>
          <p:cNvSpPr txBox="1"/>
          <p:nvPr/>
        </p:nvSpPr>
        <p:spPr>
          <a:xfrm>
            <a:off x="7020161" y="2788909"/>
            <a:ext cx="628697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6" name="Straight Connector 215"/>
          <p:cNvCxnSpPr>
            <a:stCxn id="215" idx="2"/>
            <a:endCxn id="191" idx="0"/>
          </p:cNvCxnSpPr>
          <p:nvPr/>
        </p:nvCxnSpPr>
        <p:spPr bwMode="auto">
          <a:xfrm>
            <a:off x="7334510" y="3004353"/>
            <a:ext cx="0" cy="135295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7" name="TextBox 216"/>
          <p:cNvSpPr txBox="1"/>
          <p:nvPr/>
        </p:nvSpPr>
        <p:spPr>
          <a:xfrm>
            <a:off x="2239331" y="4294642"/>
            <a:ext cx="502060" cy="215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9" name="Straight Connector 218"/>
          <p:cNvCxnSpPr>
            <a:stCxn id="143" idx="3"/>
          </p:cNvCxnSpPr>
          <p:nvPr/>
        </p:nvCxnSpPr>
        <p:spPr bwMode="auto">
          <a:xfrm flipH="1">
            <a:off x="2600749" y="4159952"/>
            <a:ext cx="1586" cy="12750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0" name="TextBox 219"/>
          <p:cNvSpPr txBox="1"/>
          <p:nvPr/>
        </p:nvSpPr>
        <p:spPr>
          <a:xfrm>
            <a:off x="8238612" y="2812385"/>
            <a:ext cx="67678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MemToReg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21" name="Straight Connector 220"/>
          <p:cNvCxnSpPr>
            <a:stCxn id="220" idx="2"/>
            <a:endCxn id="200" idx="1"/>
          </p:cNvCxnSpPr>
          <p:nvPr/>
        </p:nvCxnSpPr>
        <p:spPr bwMode="auto">
          <a:xfrm>
            <a:off x="8577006" y="3027829"/>
            <a:ext cx="1393" cy="216250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4" name="Straight Connector 223"/>
          <p:cNvCxnSpPr>
            <a:stCxn id="178" idx="6"/>
            <a:endCxn id="152" idx="1"/>
          </p:cNvCxnSpPr>
          <p:nvPr/>
        </p:nvCxnSpPr>
        <p:spPr bwMode="auto">
          <a:xfrm flipV="1">
            <a:off x="2395521" y="3548519"/>
            <a:ext cx="564294" cy="3402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5" name="Straight Connector 224"/>
          <p:cNvCxnSpPr>
            <a:stCxn id="204" idx="6"/>
            <a:endCxn id="186" idx="3"/>
          </p:cNvCxnSpPr>
          <p:nvPr/>
        </p:nvCxnSpPr>
        <p:spPr bwMode="auto">
          <a:xfrm>
            <a:off x="4788739" y="3692173"/>
            <a:ext cx="210145" cy="7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6" name="Straight Connector 225"/>
          <p:cNvCxnSpPr>
            <a:stCxn id="155" idx="3"/>
            <a:endCxn id="204" idx="2"/>
          </p:cNvCxnSpPr>
          <p:nvPr/>
        </p:nvCxnSpPr>
        <p:spPr bwMode="auto">
          <a:xfrm flipV="1">
            <a:off x="4123363" y="3691954"/>
            <a:ext cx="610869" cy="363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27" name="Straight Connector 226"/>
          <p:cNvCxnSpPr>
            <a:stCxn id="208" idx="6"/>
            <a:endCxn id="195" idx="1"/>
          </p:cNvCxnSpPr>
          <p:nvPr/>
        </p:nvCxnSpPr>
        <p:spPr bwMode="auto">
          <a:xfrm>
            <a:off x="6638717" y="3567235"/>
            <a:ext cx="240006" cy="30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8" name="Group 17"/>
          <p:cNvGrpSpPr/>
          <p:nvPr/>
        </p:nvGrpSpPr>
        <p:grpSpPr>
          <a:xfrm>
            <a:off x="2221172" y="3219188"/>
            <a:ext cx="836660" cy="2442510"/>
            <a:chOff x="2221172" y="3219188"/>
            <a:chExt cx="836660" cy="2442510"/>
          </a:xfrm>
        </p:grpSpPr>
        <p:sp>
          <p:nvSpPr>
            <p:cNvPr id="222" name="Oval 221"/>
            <p:cNvSpPr/>
            <p:nvPr/>
          </p:nvSpPr>
          <p:spPr bwMode="auto">
            <a:xfrm>
              <a:off x="2432367" y="5188974"/>
              <a:ext cx="449913" cy="47272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900" dirty="0">
                  <a:latin typeface="Neo Sans Intel Medium" panose="020B0604020202020204" pitchFamily="34" charset="0"/>
                  <a:cs typeface="Arial" pitchFamily="34" charset="0"/>
                </a:rPr>
                <a:t>Control</a:t>
              </a:r>
            </a:p>
          </p:txBody>
        </p:sp>
        <p:cxnSp>
          <p:nvCxnSpPr>
            <p:cNvPr id="223" name="Elbow Connector 222"/>
            <p:cNvCxnSpPr>
              <a:stCxn id="170" idx="4"/>
              <a:endCxn id="222" idx="2"/>
            </p:cNvCxnSpPr>
            <p:nvPr/>
          </p:nvCxnSpPr>
          <p:spPr bwMode="auto">
            <a:xfrm rot="16200000" flipH="1">
              <a:off x="1223696" y="4216664"/>
              <a:ext cx="2206147" cy="211196"/>
            </a:xfrm>
            <a:prstGeom prst="bentConnector2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228" name="Straight Arrow Connector 227"/>
            <p:cNvCxnSpPr>
              <a:stCxn id="222" idx="6"/>
            </p:cNvCxnSpPr>
            <p:nvPr/>
          </p:nvCxnSpPr>
          <p:spPr bwMode="auto">
            <a:xfrm>
              <a:off x="2882280" y="5425336"/>
              <a:ext cx="17555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accent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229" name="Group 228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230" name="Rectangle 229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sp>
        <p:nvSpPr>
          <p:cNvPr id="234" name="TextBox 233"/>
          <p:cNvSpPr txBox="1"/>
          <p:nvPr/>
        </p:nvSpPr>
        <p:spPr>
          <a:xfrm>
            <a:off x="3246254" y="2689005"/>
            <a:ext cx="590226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sp>
        <p:nvSpPr>
          <p:cNvPr id="17" name="Rounded Rectangular Callout 16"/>
          <p:cNvSpPr/>
          <p:nvPr/>
        </p:nvSpPr>
        <p:spPr bwMode="auto">
          <a:xfrm>
            <a:off x="6914208" y="1141183"/>
            <a:ext cx="1902859" cy="1051978"/>
          </a:xfrm>
          <a:prstGeom prst="wedgeRoundRectCallout">
            <a:avLst>
              <a:gd name="adj1" fmla="val -72953"/>
              <a:gd name="adj2" fmla="val 39329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Let’s also postpone branches for a separate lecture on control hazards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35" name="Rounded Rectangular Callout 234"/>
          <p:cNvSpPr/>
          <p:nvPr/>
        </p:nvSpPr>
        <p:spPr bwMode="auto">
          <a:xfrm>
            <a:off x="412753" y="5425336"/>
            <a:ext cx="1632866" cy="730804"/>
          </a:xfrm>
          <a:prstGeom prst="wedgeRoundRectCallout">
            <a:avLst>
              <a:gd name="adj1" fmla="val 71722"/>
              <a:gd name="adj2" fmla="val -35636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Let’s postpone the control signals for a while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2299881"/>
      </p:ext>
    </p:extLst>
  </p:cSld>
  <p:clrMapOvr>
    <a:masterClrMapping/>
  </p:clrMapOvr>
  <p:transition advTm="4090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7" grpId="0" animBg="1"/>
      <p:bldP spid="17" grpId="1" animBg="1"/>
      <p:bldP spid="235" grpId="0" animBg="1"/>
      <p:bldP spid="235" grpId="1" animBg="1"/>
    </p:bldLst>
  </p:timing>
  <p:extLst>
    <p:ext uri="{3A86A75C-4F4B-4683-9AE1-C65F6400EC91}">
      <p14:laserTraceLst xmlns:p14="http://schemas.microsoft.com/office/powerpoint/2010/main">
        <p14:tracePtLst>
          <p14:tracePt t="5351" x="3536950" y="5357813"/>
          <p14:tracePt t="5383" x="3490913" y="5313363"/>
          <p14:tracePt t="5416" x="3411538" y="5259388"/>
          <p14:tracePt t="5449" x="3276600" y="5170488"/>
          <p14:tracePt t="5482" x="3179763" y="5108575"/>
          <p14:tracePt t="5514" x="3125788" y="5072063"/>
          <p14:tracePt t="5546" x="3081338" y="5019675"/>
          <p14:tracePt t="5576" x="3036888" y="4929188"/>
          <p14:tracePt t="5608" x="2973388" y="4867275"/>
          <p14:tracePt t="5641" x="2884488" y="4805363"/>
          <p14:tracePt t="5674" x="2847975" y="4768850"/>
          <p14:tracePt t="5709" x="2759075" y="4697413"/>
          <p14:tracePt t="5745" x="2633663" y="4537075"/>
          <p14:tracePt t="5776" x="2536825" y="4322763"/>
          <p14:tracePt t="5808" x="2428875" y="4090988"/>
          <p14:tracePt t="5841" x="2374900" y="3884613"/>
          <p14:tracePt t="5874" x="2357438" y="3733800"/>
          <p14:tracePt t="5907" x="2366963" y="3571875"/>
          <p14:tracePt t="5924" x="2393950" y="3492500"/>
          <p14:tracePt t="5959" x="2428875" y="3438525"/>
          <p14:tracePt t="5991" x="2473325" y="3384550"/>
          <p14:tracePt t="6024" x="2517775" y="3340100"/>
          <p14:tracePt t="6056" x="2571750" y="3313113"/>
          <p14:tracePt t="6088" x="2724150" y="3232150"/>
          <p14:tracePt t="6121" x="2867025" y="3179763"/>
          <p14:tracePt t="6153" x="2990850" y="3143250"/>
          <p14:tracePt t="6185" x="3143250" y="3116263"/>
          <p14:tracePt t="6216" x="3303588" y="3108325"/>
          <p14:tracePt t="6250" x="3571875" y="3089275"/>
          <p14:tracePt t="6283" x="3813175" y="3054350"/>
          <p14:tracePt t="6316" x="4071938" y="3027363"/>
          <p14:tracePt t="6334" x="4205288" y="3027363"/>
          <p14:tracePt t="6367" x="4751388" y="3116263"/>
          <p14:tracePt t="6399" x="5214938" y="3179763"/>
          <p14:tracePt t="6415" x="5394325" y="3197225"/>
          <p14:tracePt t="6447" x="5608638" y="3197225"/>
          <p14:tracePt t="6480" x="5732463" y="3214688"/>
          <p14:tracePt t="6511" x="5822950" y="3251200"/>
          <p14:tracePt t="6547" x="5946775" y="3303588"/>
          <p14:tracePt t="6579" x="6045200" y="3357563"/>
          <p14:tracePt t="6610" x="6081713" y="3384550"/>
          <p14:tracePt t="6642" x="6116638" y="3429000"/>
          <p14:tracePt t="6675" x="6153150" y="3465513"/>
          <p14:tracePt t="6708" x="6188075" y="3509963"/>
          <p14:tracePt t="6741" x="6207125" y="3563938"/>
          <p14:tracePt t="6774" x="6215063" y="3598863"/>
          <p14:tracePt t="6807" x="6242050" y="3643313"/>
          <p14:tracePt t="6839" x="6251575" y="3706813"/>
          <p14:tracePt t="6873" x="6251575" y="3733800"/>
          <p14:tracePt t="6906" x="6251575" y="3795713"/>
          <p14:tracePt t="6922" x="6232525" y="3822700"/>
          <p14:tracePt t="6956" x="6215063" y="3911600"/>
          <p14:tracePt t="6977" x="6197600" y="3956050"/>
          <p14:tracePt t="7010" x="6153150" y="4019550"/>
          <p14:tracePt t="7041" x="6126163" y="4064000"/>
          <p14:tracePt t="7074" x="6108700" y="4090988"/>
          <p14:tracePt t="7107" x="6081713" y="4135438"/>
          <p14:tracePt t="7140" x="6027738" y="4162425"/>
          <p14:tracePt t="7172" x="6000750" y="4187825"/>
          <p14:tracePt t="7205" x="5956300" y="4224338"/>
          <p14:tracePt t="7241" x="5894388" y="4251325"/>
          <p14:tracePt t="7276" x="5867400" y="4278313"/>
          <p14:tracePt t="7307" x="5840413" y="4278313"/>
          <p14:tracePt t="7341" x="5813425" y="4295775"/>
          <p14:tracePt t="7374" x="5697538" y="4340225"/>
          <p14:tracePt t="7406" x="5537200" y="4394200"/>
          <p14:tracePt t="7421" x="5446713" y="4421188"/>
          <p14:tracePt t="7454" x="5241925" y="4473575"/>
          <p14:tracePt t="7487" x="5064125" y="4527550"/>
          <p14:tracePt t="7520" x="4956175" y="4564063"/>
          <p14:tracePt t="7538" x="4822825" y="4591050"/>
          <p14:tracePt t="7573" x="4679950" y="4625975"/>
          <p14:tracePt t="7606" x="4527550" y="4670425"/>
          <p14:tracePt t="7639" x="4295775" y="4733925"/>
          <p14:tracePt t="7654" x="4259263" y="4751388"/>
          <p14:tracePt t="7688" x="4116388" y="4759325"/>
          <p14:tracePt t="7721" x="4071938" y="4768850"/>
          <p14:tracePt t="7754" x="4010025" y="4768850"/>
          <p14:tracePt t="7773" x="3973513" y="4759325"/>
          <p14:tracePt t="7807" x="3929063" y="4714875"/>
          <p14:tracePt t="7839" x="3830638" y="4670425"/>
          <p14:tracePt t="7872" x="3786188" y="4635500"/>
          <p14:tracePt t="7905" x="3732213" y="4608513"/>
          <p14:tracePt t="7921" x="3724275" y="4598988"/>
          <p14:tracePt t="7954" x="3705225" y="4581525"/>
          <p14:tracePt t="7988" x="3687763" y="4537075"/>
          <p14:tracePt t="8008" x="3670300" y="4483100"/>
          <p14:tracePt t="8041" x="3670300" y="4402138"/>
          <p14:tracePt t="8074" x="3670300" y="4340225"/>
          <p14:tracePt t="8108" x="3705225" y="4206875"/>
          <p14:tracePt t="8140" x="3759200" y="4037013"/>
          <p14:tracePt t="8174" x="3786188" y="3867150"/>
          <p14:tracePt t="8207" x="3786188" y="3813175"/>
          <p14:tracePt t="8240" x="3714750" y="3679825"/>
          <p14:tracePt t="8257" x="3679825" y="3608388"/>
          <p14:tracePt t="8291" x="3571875" y="3465513"/>
          <p14:tracePt t="8325" x="3394075" y="3357563"/>
          <p14:tracePt t="8358" x="3295650" y="3340100"/>
          <p14:tracePt t="8390" x="3214688" y="3340100"/>
          <p14:tracePt t="8423" x="3054350" y="3394075"/>
          <p14:tracePt t="8456" x="2867025" y="3455988"/>
          <p14:tracePt t="8489" x="2589213" y="3616325"/>
          <p14:tracePt t="8505" x="2536825" y="3652838"/>
          <p14:tracePt t="8523" x="2411413" y="3733800"/>
          <p14:tracePt t="8559" x="2232025" y="3795713"/>
          <p14:tracePt t="8591" x="2133600" y="3830638"/>
          <p14:tracePt t="8625" x="2054225" y="3867150"/>
          <p14:tracePt t="8658" x="1911350" y="3921125"/>
          <p14:tracePt t="8691" x="1785938" y="3948113"/>
          <p14:tracePt t="8709" x="1704975" y="3948113"/>
          <p14:tracePt t="8742" x="1608138" y="3911600"/>
          <p14:tracePt t="8779" x="1517650" y="3857625"/>
          <p14:tracePt t="8810" x="1473200" y="3795713"/>
          <p14:tracePt t="8842" x="1419225" y="3608388"/>
          <p14:tracePt t="8875" x="1366838" y="3446463"/>
          <p14:tracePt t="8908" x="1347788" y="3394075"/>
          <p14:tracePt t="8923" x="1347788" y="3357563"/>
          <p14:tracePt t="8955" x="1303338" y="3197225"/>
          <p14:tracePt t="8988" x="1303338" y="3054350"/>
          <p14:tracePt t="9006" x="1312863" y="3000375"/>
          <p14:tracePt t="9040" x="1322388" y="2955925"/>
          <p14:tracePt t="9073" x="1330325" y="2938463"/>
          <p14:tracePt t="9106" x="1357313" y="2884488"/>
          <p14:tracePt t="9139" x="1401763" y="2849563"/>
          <p14:tracePt t="9171" x="1509713" y="2795588"/>
          <p14:tracePt t="9203" x="1687513" y="2714625"/>
          <p14:tracePt t="9239" x="2009775" y="2635250"/>
          <p14:tracePt t="9257" x="2187575" y="2598738"/>
          <p14:tracePt t="9291" x="2633663" y="2527300"/>
          <p14:tracePt t="9326" x="3179763" y="2446338"/>
          <p14:tracePt t="9358" x="3367088" y="2420938"/>
          <p14:tracePt t="9391" x="3517900" y="2420938"/>
          <p14:tracePt t="9424" x="3705225" y="2438400"/>
          <p14:tracePt t="9458" x="3973513" y="2420938"/>
          <p14:tracePt t="9490" x="4160838" y="2401888"/>
          <p14:tracePt t="9508" x="4232275" y="2401888"/>
          <p14:tracePt t="9543" x="4402138" y="2438400"/>
          <p14:tracePt t="9575" x="4660900" y="2492375"/>
          <p14:tracePt t="9608" x="4867275" y="2544763"/>
          <p14:tracePt t="9640" x="5054600" y="2598738"/>
          <p14:tracePt t="9673" x="5143500" y="2643188"/>
          <p14:tracePt t="9705" x="5207000" y="2687638"/>
          <p14:tracePt t="9738" x="5375275" y="2759075"/>
          <p14:tracePt t="9770" x="5438775" y="2795588"/>
          <p14:tracePt t="9803" x="5564188" y="2849563"/>
          <p14:tracePt t="9819" x="5616575" y="2867025"/>
          <p14:tracePt t="9854" x="5653088" y="2911475"/>
          <p14:tracePt t="9886" x="5707063" y="3000375"/>
          <p14:tracePt t="9919" x="5759450" y="3098800"/>
          <p14:tracePt t="9950" x="5813425" y="3268663"/>
          <p14:tracePt t="9983" x="5857875" y="3429000"/>
          <p14:tracePt t="10015" x="5875338" y="3517900"/>
          <p14:tracePt t="10052" x="5867400" y="3741738"/>
          <p14:tracePt t="10069" x="5857875" y="3849688"/>
          <p14:tracePt t="10102" x="5857875" y="4054475"/>
          <p14:tracePt t="10134" x="5857875" y="4214813"/>
          <p14:tracePt t="10167" x="5795963" y="4448175"/>
          <p14:tracePt t="10200" x="5500688" y="4911725"/>
          <p14:tracePt t="10232" x="5241925" y="5153025"/>
          <p14:tracePt t="10263" x="5045075" y="5259388"/>
          <p14:tracePt t="10295" x="4875213" y="5313363"/>
          <p14:tracePt t="10328" x="4670425" y="5367338"/>
          <p14:tracePt t="10359" x="4510088" y="5394325"/>
          <p14:tracePt t="10391" x="4340225" y="5421313"/>
          <p14:tracePt t="10425" x="4214813" y="5456238"/>
          <p14:tracePt t="10458" x="4187825" y="5456238"/>
          <p14:tracePt t="10532" x="4179888" y="5465763"/>
          <p14:tracePt t="20931" x="4367213" y="5019675"/>
          <p14:tracePt t="20962" x="4741863" y="4027488"/>
          <p14:tracePt t="20994" x="4857750" y="3438525"/>
          <p14:tracePt t="21027" x="4911725" y="3179763"/>
          <p14:tracePt t="21059" x="4965700" y="3000375"/>
          <p14:tracePt t="21093" x="4973638" y="2946400"/>
          <p14:tracePt t="21125" x="4973638" y="2901950"/>
          <p14:tracePt t="21157" x="5010150" y="2795588"/>
          <p14:tracePt t="21191" x="5037138" y="2608263"/>
          <p14:tracePt t="21225" x="5081588" y="2438400"/>
          <p14:tracePt t="21243" x="5081588" y="2428875"/>
          <p14:tracePt t="21276" x="5081588" y="2420938"/>
          <p14:tracePt t="21400" x="5099050" y="2446338"/>
          <p14:tracePt t="21477" x="5018088" y="2517775"/>
          <p14:tracePt t="21510" x="4875213" y="2554288"/>
          <p14:tracePt t="21543" x="4724400" y="2554288"/>
          <p14:tracePt t="21577" x="4616450" y="2544763"/>
          <p14:tracePt t="21669" x="4608513" y="2544763"/>
          <p14:tracePt t="21702" x="4813300" y="2946400"/>
          <p14:tracePt t="21738" x="5010150" y="3179763"/>
          <p14:tracePt t="21770" x="5160963" y="3286125"/>
          <p14:tracePt t="21802" x="5251450" y="3313113"/>
          <p14:tracePt t="21834" x="5375275" y="3313113"/>
          <p14:tracePt t="21853" x="5456238" y="3295650"/>
          <p14:tracePt t="21887" x="5680075" y="3241675"/>
          <p14:tracePt t="21920" x="6232525" y="3135313"/>
          <p14:tracePt t="21953" x="6635750" y="3036888"/>
          <p14:tracePt t="21986" x="6778625" y="2982913"/>
          <p14:tracePt t="22046" x="6796088" y="2884488"/>
          <p14:tracePt t="22077" x="6742113" y="2660650"/>
          <p14:tracePt t="22110" x="6626225" y="2428875"/>
          <p14:tracePt t="22143" x="6394450" y="2232025"/>
          <p14:tracePt t="22177" x="6143625" y="2009775"/>
          <p14:tracePt t="22209" x="5653088" y="1751013"/>
          <p14:tracePt t="22242" x="5037138" y="1527175"/>
          <p14:tracePt t="22275" x="4446588" y="1393825"/>
          <p14:tracePt t="22308" x="4108450" y="1330325"/>
          <p14:tracePt t="22342" x="3822700" y="1241425"/>
          <p14:tracePt t="22375" x="3581400" y="1187450"/>
          <p14:tracePt t="22408" x="3197225" y="1125538"/>
          <p14:tracePt t="22424" x="2955925" y="1108075"/>
          <p14:tracePt t="22456" x="2625725" y="1054100"/>
          <p14:tracePt t="22489" x="2330450" y="1054100"/>
          <p14:tracePt t="22522" x="1724025" y="1062038"/>
          <p14:tracePt t="22555" x="1276350" y="1116013"/>
          <p14:tracePt t="22588" x="812800" y="1169988"/>
          <p14:tracePt t="22627" x="419100" y="1160463"/>
          <p14:tracePt t="22660" x="196850" y="1160463"/>
          <p14:tracePt t="22694" x="17463" y="1179513"/>
          <p14:tracePt t="22727" x="0" y="1223963"/>
          <p14:tracePt t="22759" x="0" y="1285875"/>
          <p14:tracePt t="22792" x="0" y="1419225"/>
          <p14:tracePt t="22826" x="0" y="1536700"/>
          <p14:tracePt t="22859" x="0" y="1598613"/>
          <p14:tracePt t="22893" x="0" y="1670050"/>
          <p14:tracePt t="22927" x="0" y="1803400"/>
          <p14:tracePt t="22943" x="0" y="1874838"/>
          <p14:tracePt t="22976" x="36513" y="2071688"/>
          <p14:tracePt t="22994" x="61913" y="2152650"/>
          <p14:tracePt t="23026" x="107950" y="2268538"/>
          <p14:tracePt t="23059" x="115888" y="2303463"/>
          <p14:tracePt t="23092" x="160338" y="2374900"/>
          <p14:tracePt t="23125" x="204788" y="2428875"/>
          <p14:tracePt t="23158" x="223838" y="2492375"/>
          <p14:tracePt t="23191" x="241300" y="2536825"/>
          <p14:tracePt t="23224" x="276225" y="2581275"/>
          <p14:tracePt t="23258" x="322263" y="2625725"/>
          <p14:tracePt t="23275" x="347663" y="2652713"/>
          <p14:tracePt t="23310" x="455613" y="2697163"/>
          <p14:tracePt t="23343" x="554038" y="2751138"/>
          <p14:tracePt t="23376" x="588963" y="2759075"/>
          <p14:tracePt t="23409" x="633413" y="2768600"/>
          <p14:tracePt t="23424" x="679450" y="2786063"/>
          <p14:tracePt t="23456" x="830263" y="2822575"/>
          <p14:tracePt t="23489" x="982663" y="2857500"/>
          <p14:tracePt t="23522" x="1133475" y="2884488"/>
          <p14:tracePt t="23555" x="1169988" y="2884488"/>
          <p14:tracePt t="33771" x="1169988" y="2840038"/>
          <p14:tracePt t="33920" x="1169988" y="2830513"/>
          <p14:tracePt t="33953" x="1116013" y="2635250"/>
          <p14:tracePt t="33985" x="1062038" y="2446338"/>
          <p14:tracePt t="34017" x="1054100" y="2393950"/>
          <p14:tracePt t="34049" x="1027113" y="2330450"/>
          <p14:tracePt t="34083" x="982663" y="2278063"/>
          <p14:tracePt t="34117" x="938213" y="2241550"/>
          <p14:tracePt t="34148" x="938213" y="2232025"/>
          <p14:tracePt t="34179" x="919163" y="2224088"/>
          <p14:tracePt t="34256" x="901700" y="2286000"/>
          <p14:tracePt t="34289" x="857250" y="2438400"/>
          <p14:tracePt t="34321" x="822325" y="2598738"/>
          <p14:tracePt t="34340" x="795338" y="2714625"/>
          <p14:tracePt t="34376" x="723900" y="2921000"/>
          <p14:tracePt t="34410" x="714375" y="3009900"/>
          <p14:tracePt t="34426" x="714375" y="3027363"/>
          <p14:tracePt t="34459" x="704850" y="3116263"/>
          <p14:tracePt t="34493" x="704850" y="3259138"/>
          <p14:tracePt t="34526" x="812800" y="3455988"/>
          <p14:tracePt t="34561" x="955675" y="3509963"/>
          <p14:tracePt t="34594" x="1160463" y="3536950"/>
          <p14:tracePt t="34628" x="1768475" y="3473450"/>
          <p14:tracePt t="34662" x="2143125" y="3402013"/>
          <p14:tracePt t="34694" x="2419350" y="3375025"/>
          <p14:tracePt t="34727" x="2857500" y="3375025"/>
          <p14:tracePt t="34761" x="3160713" y="3375025"/>
          <p14:tracePt t="34795" x="3348038" y="3375025"/>
          <p14:tracePt t="34828" x="3625850" y="3349625"/>
          <p14:tracePt t="34864" x="4214813" y="3259138"/>
          <p14:tracePt t="34895" x="4697413" y="3135313"/>
          <p14:tracePt t="34929" x="4992688" y="3143250"/>
          <p14:tracePt t="34962" x="5180013" y="3197225"/>
          <p14:tracePt t="34980" x="5313363" y="3232150"/>
          <p14:tracePt t="35013" x="5564188" y="3303588"/>
          <p14:tracePt t="35045" x="6054725" y="3375025"/>
          <p14:tracePt t="35078" x="6545263" y="3446463"/>
          <p14:tracePt t="35111" x="7161213" y="3581400"/>
          <p14:tracePt t="35144" x="7759700" y="3759200"/>
          <p14:tracePt t="35178" x="7947025" y="3813175"/>
          <p14:tracePt t="35210" x="8018463" y="3830638"/>
          <p14:tracePt t="35245" x="8197850" y="3894138"/>
          <p14:tracePt t="35278" x="8439150" y="3938588"/>
          <p14:tracePt t="35311" x="8609013" y="3938588"/>
          <p14:tracePt t="35344" x="8707438" y="3884613"/>
          <p14:tracePt t="35376" x="8724900" y="3876675"/>
          <p14:tracePt t="35425" x="8724900" y="3867150"/>
          <p14:tracePt t="35515" x="8466138" y="3867150"/>
          <p14:tracePt t="35546" x="8099425" y="3857625"/>
          <p14:tracePt t="35578" x="7885113" y="3857625"/>
          <p14:tracePt t="35615" x="7518400" y="3813175"/>
          <p14:tracePt t="35649" x="6884988" y="3662363"/>
          <p14:tracePt t="35681" x="6421438" y="3598863"/>
          <p14:tracePt t="35700" x="5983288" y="3536950"/>
          <p14:tracePt t="35734" x="5564188" y="3492500"/>
          <p14:tracePt t="35769" x="5187950" y="3527425"/>
          <p14:tracePt t="35803" x="5126038" y="3544888"/>
          <p14:tracePt t="35837" x="4938713" y="3589338"/>
          <p14:tracePt t="35856" x="4705350" y="3652838"/>
          <p14:tracePt t="35891" x="4500563" y="3714750"/>
          <p14:tracePt t="35925" x="4241800" y="3840163"/>
          <p14:tracePt t="35959" x="3536950" y="4098925"/>
          <p14:tracePt t="35994" x="3187700" y="4278313"/>
          <p14:tracePt t="36013" x="3044825" y="4349750"/>
          <p14:tracePt t="36028" x="2955925" y="4402138"/>
          <p14:tracePt t="36062" x="2687638" y="4483100"/>
          <p14:tracePt t="36096" x="2500313" y="4519613"/>
          <p14:tracePt t="36133" x="2303463" y="4537075"/>
          <p14:tracePt t="36166" x="1946275" y="4465638"/>
          <p14:tracePt t="36185" x="1731963" y="4421188"/>
          <p14:tracePt t="36201" x="1643063" y="4402138"/>
          <p14:tracePt t="36235" x="1544638" y="4357688"/>
          <p14:tracePt t="36270" x="1500188" y="4259263"/>
          <p14:tracePt t="36304" x="1401763" y="4152900"/>
          <p14:tracePt t="36340" x="1357313" y="4108450"/>
          <p14:tracePt t="36374" x="1295400" y="4054475"/>
          <p14:tracePt t="36408" x="1276350" y="4027488"/>
          <p14:tracePt t="36499" x="1268413" y="4010025"/>
          <p14:tracePt t="36779" x="1268413" y="3983038"/>
          <p14:tracePt t="36812" x="1554163" y="4125913"/>
          <p14:tracePt t="36845" x="1893888" y="4429125"/>
          <p14:tracePt t="37221" x="1919288" y="4429125"/>
          <p14:tracePt t="37341" x="2044700" y="4152900"/>
          <p14:tracePt t="37376" x="2170113" y="3929063"/>
          <p14:tracePt t="37410" x="2259013" y="3786188"/>
          <p14:tracePt t="37426" x="2357438" y="3616325"/>
          <p14:tracePt t="37460" x="2482850" y="3268663"/>
          <p14:tracePt t="37493" x="2473325" y="3187700"/>
          <p14:tracePt t="37513" x="2446338" y="3152775"/>
          <p14:tracePt t="37546" x="2384425" y="3098800"/>
          <p14:tracePt t="37579" x="2303463" y="3000375"/>
          <p14:tracePt t="37613" x="2152650" y="2840038"/>
          <p14:tracePt t="37645" x="2017713" y="2741613"/>
          <p14:tracePt t="37679" x="1866900" y="2643188"/>
          <p14:tracePt t="37712" x="1724025" y="2571750"/>
          <p14:tracePt t="37745" x="1625600" y="2527300"/>
          <p14:tracePt t="37763" x="1581150" y="2500313"/>
          <p14:tracePt t="37795" x="1509713" y="2455863"/>
          <p14:tracePt t="37828" x="1428750" y="2420938"/>
          <p14:tracePt t="37862" x="1214438" y="2366963"/>
          <p14:tracePt t="37895" x="1009650" y="2349500"/>
          <p14:tracePt t="37929" x="911225" y="2357438"/>
          <p14:tracePt t="37992" x="893763" y="2374900"/>
          <p14:tracePt t="38027" x="874713" y="2401888"/>
          <p14:tracePt t="38061" x="830263" y="2438400"/>
          <p14:tracePt t="38096" x="803275" y="2473325"/>
          <p14:tracePt t="38130" x="768350" y="2517775"/>
          <p14:tracePt t="38164" x="731838" y="2581275"/>
          <p14:tracePt t="38196" x="687388" y="2616200"/>
          <p14:tracePt t="38229" x="660400" y="2670175"/>
          <p14:tracePt t="38247" x="660400" y="2706688"/>
          <p14:tracePt t="38280" x="652463" y="2768600"/>
          <p14:tracePt t="38313" x="652463" y="2867025"/>
          <p14:tracePt t="38347" x="633413" y="2928938"/>
          <p14:tracePt t="38379" x="652463" y="3054350"/>
          <p14:tracePt t="38412" x="723900" y="3125788"/>
          <p14:tracePt t="38429" x="812800" y="3160713"/>
          <p14:tracePt t="38461" x="928688" y="3206750"/>
          <p14:tracePt t="38495" x="1009650" y="3259138"/>
          <p14:tracePt t="38513" x="1089025" y="3278188"/>
          <p14:tracePt t="38546" x="1258888" y="3330575"/>
          <p14:tracePt t="38580" x="1438275" y="3384550"/>
          <p14:tracePt t="38613" x="1625600" y="3438525"/>
          <p14:tracePt t="38646" x="1866900" y="3482975"/>
          <p14:tracePt t="38679" x="2108200" y="3509963"/>
          <p14:tracePt t="38712" x="2197100" y="3509963"/>
          <p14:tracePt t="38746" x="2232025" y="3509963"/>
          <p14:tracePt t="38764" x="2251075" y="3509963"/>
          <p14:tracePt t="38797" x="2384425" y="3509963"/>
          <p14:tracePt t="38829" x="2536825" y="3500438"/>
          <p14:tracePt t="38862" x="2670175" y="3500438"/>
          <p14:tracePt t="38896" x="2822575" y="3500438"/>
          <p14:tracePt t="38930" x="3027363" y="3509963"/>
          <p14:tracePt t="38962" x="3268663" y="3536950"/>
          <p14:tracePt t="38995" x="3562350" y="3554413"/>
          <p14:tracePt t="39012" x="3759200" y="3571875"/>
          <p14:tracePt t="39045" x="4160838" y="3635375"/>
          <p14:tracePt t="39077" x="4545013" y="3697288"/>
          <p14:tracePt t="39111" x="4857750" y="3768725"/>
          <p14:tracePt t="39145" x="5037138" y="3813175"/>
          <p14:tracePt t="39179" x="5081588" y="3830638"/>
          <p14:tracePt t="39194" x="5089525" y="3840163"/>
          <p14:tracePt t="39227" x="5259388" y="3894138"/>
          <p14:tracePt t="39260" x="5473700" y="3902075"/>
          <p14:tracePt t="39278" x="5626100" y="3867150"/>
          <p14:tracePt t="39312" x="5875338" y="3813175"/>
          <p14:tracePt t="39347" x="6313488" y="3670300"/>
          <p14:tracePt t="39379" x="6518275" y="3608388"/>
          <p14:tracePt t="39412" x="6680200" y="3616325"/>
          <p14:tracePt t="39430" x="6751638" y="3643313"/>
          <p14:tracePt t="39462" x="6884988" y="3687763"/>
          <p14:tracePt t="39581" x="6884988" y="36972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pSp>
        <p:nvGrpSpPr>
          <p:cNvPr id="46" name="Group 45"/>
          <p:cNvGrpSpPr/>
          <p:nvPr/>
        </p:nvGrpSpPr>
        <p:grpSpPr>
          <a:xfrm>
            <a:off x="677580" y="2193740"/>
            <a:ext cx="348172" cy="470570"/>
            <a:chOff x="125186" y="1514471"/>
            <a:chExt cx="462893" cy="625620"/>
          </a:xfrm>
        </p:grpSpPr>
        <p:grpSp>
          <p:nvGrpSpPr>
            <p:cNvPr id="80" name="Group 79"/>
            <p:cNvGrpSpPr/>
            <p:nvPr/>
          </p:nvGrpSpPr>
          <p:grpSpPr>
            <a:xfrm>
              <a:off x="125186" y="1514471"/>
              <a:ext cx="462893" cy="625620"/>
              <a:chOff x="2921052" y="2694759"/>
              <a:chExt cx="609650" cy="823968"/>
            </a:xfrm>
          </p:grpSpPr>
          <p:sp>
            <p:nvSpPr>
              <p:cNvPr id="82" name="Rectangle 81"/>
              <p:cNvSpPr/>
              <p:nvPr/>
            </p:nvSpPr>
            <p:spPr bwMode="auto">
              <a:xfrm>
                <a:off x="2991378" y="2694759"/>
                <a:ext cx="468998" cy="82396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921052" y="2872568"/>
                <a:ext cx="609650" cy="4580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PC</a:t>
                </a:r>
              </a:p>
            </p:txBody>
          </p:sp>
        </p:grpSp>
        <p:sp>
          <p:nvSpPr>
            <p:cNvPr id="81" name="Isosceles Triangle 80"/>
            <p:cNvSpPr/>
            <p:nvPr/>
          </p:nvSpPr>
          <p:spPr bwMode="auto">
            <a:xfrm rot="19800000">
              <a:off x="155044" y="1973506"/>
              <a:ext cx="89552" cy="77200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50" name="Straight Arrow Connector 49"/>
          <p:cNvCxnSpPr>
            <a:stCxn id="82" idx="2"/>
            <a:endCxn id="231" idx="0"/>
          </p:cNvCxnSpPr>
          <p:nvPr/>
        </p:nvCxnSpPr>
        <p:spPr bwMode="auto">
          <a:xfrm>
            <a:off x="851666" y="2664310"/>
            <a:ext cx="772" cy="37905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36" name="Group 135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137" name="Rectangle 13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cxnSp>
        <p:nvCxnSpPr>
          <p:cNvPr id="141" name="Straight Arrow Connector 140"/>
          <p:cNvCxnSpPr>
            <a:stCxn id="139" idx="3"/>
            <a:endCxn id="170" idx="2"/>
          </p:cNvCxnSpPr>
          <p:nvPr/>
        </p:nvCxnSpPr>
        <p:spPr bwMode="auto">
          <a:xfrm flipV="1">
            <a:off x="1587554" y="3191934"/>
            <a:ext cx="606361" cy="2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42" name="Group 141"/>
          <p:cNvGrpSpPr/>
          <p:nvPr/>
        </p:nvGrpSpPr>
        <p:grpSpPr>
          <a:xfrm>
            <a:off x="2534492" y="3712204"/>
            <a:ext cx="135684" cy="484051"/>
            <a:chOff x="3390790" y="3616963"/>
            <a:chExt cx="180391" cy="643543"/>
          </a:xfrm>
        </p:grpSpPr>
        <p:sp>
          <p:nvSpPr>
            <p:cNvPr id="143" name="Trapezoid 14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44" name="Rectangle 158"/>
            <p:cNvSpPr>
              <a:spLocks noChangeArrowheads="1"/>
            </p:cNvSpPr>
            <p:nvPr/>
          </p:nvSpPr>
          <p:spPr bwMode="auto">
            <a:xfrm flipH="1">
              <a:off x="3398409" y="3689587"/>
              <a:ext cx="11138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5" name="Rectangle 159"/>
            <p:cNvSpPr>
              <a:spLocks noChangeArrowheads="1"/>
            </p:cNvSpPr>
            <p:nvPr/>
          </p:nvSpPr>
          <p:spPr bwMode="auto">
            <a:xfrm flipH="1">
              <a:off x="3400943" y="4034895"/>
              <a:ext cx="9453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956654" y="3030552"/>
            <a:ext cx="1167978" cy="1407058"/>
            <a:chOff x="4488101" y="3657632"/>
            <a:chExt cx="1552821" cy="1870677"/>
          </a:xfrm>
        </p:grpSpPr>
        <p:sp>
          <p:nvSpPr>
            <p:cNvPr id="147" name="Rectangle 14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492305" y="3741384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5952523" y="3745474"/>
              <a:ext cx="88399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817974" y="4328901"/>
              <a:ext cx="949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492305" y="421546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902089" y="4406640"/>
              <a:ext cx="137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488101" y="4754853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4488101" y="5196249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159" name="Straight Connector 158"/>
          <p:cNvCxnSpPr>
            <a:endCxn id="147" idx="0"/>
          </p:cNvCxnSpPr>
          <p:nvPr/>
        </p:nvCxnSpPr>
        <p:spPr bwMode="auto">
          <a:xfrm>
            <a:off x="3541367" y="2904449"/>
            <a:ext cx="1" cy="126103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0" name="Straight Arrow Connector 159"/>
          <p:cNvCxnSpPr>
            <a:stCxn id="149" idx="3"/>
            <a:endCxn id="165" idx="1"/>
          </p:cNvCxnSpPr>
          <p:nvPr/>
        </p:nvCxnSpPr>
        <p:spPr bwMode="auto">
          <a:xfrm flipV="1">
            <a:off x="4124632" y="3194741"/>
            <a:ext cx="1130032" cy="27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61" name="Group 160"/>
          <p:cNvGrpSpPr/>
          <p:nvPr/>
        </p:nvGrpSpPr>
        <p:grpSpPr>
          <a:xfrm>
            <a:off x="5254664" y="2958563"/>
            <a:ext cx="547227" cy="1082965"/>
            <a:chOff x="6728724" y="3121968"/>
            <a:chExt cx="727535" cy="1439797"/>
          </a:xfrm>
        </p:grpSpPr>
        <p:sp>
          <p:nvSpPr>
            <p:cNvPr id="162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6858085" y="3926238"/>
              <a:ext cx="465836" cy="2864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360155" y="3870419"/>
              <a:ext cx="90572" cy="12275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en-US" sz="600" dirty="0" smtClean="0"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169" name="Elbow Connector 168"/>
          <p:cNvCxnSpPr>
            <a:stCxn id="200" idx="0"/>
            <a:endCxn id="157" idx="1"/>
          </p:cNvCxnSpPr>
          <p:nvPr/>
        </p:nvCxnSpPr>
        <p:spPr bwMode="auto">
          <a:xfrm flipH="1">
            <a:off x="2956654" y="3449801"/>
            <a:ext cx="5689587" cy="836432"/>
          </a:xfrm>
          <a:prstGeom prst="bentConnector5">
            <a:avLst>
              <a:gd name="adj1" fmla="val -4018"/>
              <a:gd name="adj2" fmla="val 178449"/>
              <a:gd name="adj3" fmla="val 1040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0" name="Oval 169"/>
          <p:cNvSpPr/>
          <p:nvPr/>
        </p:nvSpPr>
        <p:spPr bwMode="auto">
          <a:xfrm>
            <a:off x="2193915" y="316467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1" name="Straight Arrow Connector 170"/>
          <p:cNvCxnSpPr>
            <a:stCxn id="170" idx="6"/>
            <a:endCxn id="148" idx="1"/>
          </p:cNvCxnSpPr>
          <p:nvPr/>
        </p:nvCxnSpPr>
        <p:spPr bwMode="auto">
          <a:xfrm>
            <a:off x="2248426" y="3191934"/>
            <a:ext cx="711390" cy="0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72" name="Elbow Connector 171"/>
          <p:cNvCxnSpPr>
            <a:stCxn id="170" idx="4"/>
            <a:endCxn id="178" idx="2"/>
          </p:cNvCxnSpPr>
          <p:nvPr/>
        </p:nvCxnSpPr>
        <p:spPr bwMode="auto">
          <a:xfrm rot="16200000" flipH="1">
            <a:off x="2114723" y="3325637"/>
            <a:ext cx="332737" cy="119840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4" name="Elbow Connector 173"/>
          <p:cNvCxnSpPr>
            <a:stCxn id="170" idx="4"/>
            <a:endCxn id="145" idx="3"/>
          </p:cNvCxnSpPr>
          <p:nvPr/>
        </p:nvCxnSpPr>
        <p:spPr bwMode="auto">
          <a:xfrm rot="16200000" flipH="1">
            <a:off x="1951035" y="3489325"/>
            <a:ext cx="861230" cy="320958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6" name="TextBox 175"/>
          <p:cNvSpPr txBox="1"/>
          <p:nvPr/>
        </p:nvSpPr>
        <p:spPr>
          <a:xfrm>
            <a:off x="5298110" y="4056404"/>
            <a:ext cx="471605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ALUop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177" name="Straight Connector 176"/>
          <p:cNvCxnSpPr>
            <a:endCxn id="176" idx="0"/>
          </p:cNvCxnSpPr>
          <p:nvPr/>
        </p:nvCxnSpPr>
        <p:spPr bwMode="auto">
          <a:xfrm>
            <a:off x="5533662" y="3868017"/>
            <a:ext cx="251" cy="18838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8" name="Oval 177"/>
          <p:cNvSpPr/>
          <p:nvPr/>
        </p:nvSpPr>
        <p:spPr bwMode="auto">
          <a:xfrm>
            <a:off x="2341011" y="3524670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9" name="Elbow Connector 178"/>
          <p:cNvCxnSpPr>
            <a:stCxn id="178" idx="4"/>
            <a:endCxn id="144" idx="3"/>
          </p:cNvCxnSpPr>
          <p:nvPr/>
        </p:nvCxnSpPr>
        <p:spPr bwMode="auto">
          <a:xfrm rot="16200000" flipH="1">
            <a:off x="2333491" y="3613957"/>
            <a:ext cx="241509" cy="171956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0" name="Straight Arrow Connector 179"/>
          <p:cNvCxnSpPr>
            <a:stCxn id="143" idx="0"/>
            <a:endCxn id="156" idx="1"/>
          </p:cNvCxnSpPr>
          <p:nvPr/>
        </p:nvCxnSpPr>
        <p:spPr bwMode="auto">
          <a:xfrm flipV="1">
            <a:off x="2670176" y="3954229"/>
            <a:ext cx="286478" cy="1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82" name="Rounded Rectangle 181"/>
          <p:cNvSpPr/>
          <p:nvPr/>
        </p:nvSpPr>
        <p:spPr bwMode="auto">
          <a:xfrm>
            <a:off x="3202985" y="4589504"/>
            <a:ext cx="717323" cy="20600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000" dirty="0" smtClean="0">
                <a:latin typeface="Neo Sans Intel Medium" panose="020B0604020202020204" pitchFamily="34" charset="0"/>
                <a:cs typeface="Arial" pitchFamily="34" charset="0"/>
              </a:rPr>
              <a:t>Sign </a:t>
            </a:r>
            <a:r>
              <a:rPr lang="en-US" sz="1000" dirty="0" err="1" smtClean="0">
                <a:latin typeface="Neo Sans Intel Medium" panose="020B0604020202020204" pitchFamily="34" charset="0"/>
                <a:cs typeface="Arial" pitchFamily="34" charset="0"/>
              </a:rPr>
              <a:t>ext</a:t>
            </a:r>
            <a:endParaRPr lang="en-US" sz="10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183" name="Elbow Connector 182"/>
          <p:cNvCxnSpPr>
            <a:stCxn id="170" idx="4"/>
            <a:endCxn id="182" idx="1"/>
          </p:cNvCxnSpPr>
          <p:nvPr/>
        </p:nvCxnSpPr>
        <p:spPr bwMode="auto">
          <a:xfrm rot="16200000" flipH="1">
            <a:off x="1975419" y="3464941"/>
            <a:ext cx="1473318" cy="98181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84" name="Group 183"/>
          <p:cNvGrpSpPr/>
          <p:nvPr/>
        </p:nvGrpSpPr>
        <p:grpSpPr>
          <a:xfrm>
            <a:off x="4995062" y="3577625"/>
            <a:ext cx="135684" cy="484051"/>
            <a:chOff x="3390790" y="3616963"/>
            <a:chExt cx="180391" cy="643543"/>
          </a:xfrm>
        </p:grpSpPr>
        <p:sp>
          <p:nvSpPr>
            <p:cNvPr id="185" name="Trapezoid 184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86" name="Rectangle 158"/>
            <p:cNvSpPr>
              <a:spLocks noChangeArrowheads="1"/>
            </p:cNvSpPr>
            <p:nvPr/>
          </p:nvSpPr>
          <p:spPr bwMode="auto">
            <a:xfrm flipH="1">
              <a:off x="3395877" y="3698344"/>
              <a:ext cx="108737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87" name="Rectangle 159"/>
            <p:cNvSpPr>
              <a:spLocks noChangeArrowheads="1"/>
            </p:cNvSpPr>
            <p:nvPr/>
          </p:nvSpPr>
          <p:spPr bwMode="auto">
            <a:xfrm flipH="1">
              <a:off x="3395879" y="4047844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cxnSp>
        <p:nvCxnSpPr>
          <p:cNvPr id="188" name="Straight Arrow Connector 187"/>
          <p:cNvCxnSpPr>
            <a:stCxn id="185" idx="0"/>
            <a:endCxn id="166" idx="1"/>
          </p:cNvCxnSpPr>
          <p:nvPr/>
        </p:nvCxnSpPr>
        <p:spPr bwMode="auto">
          <a:xfrm>
            <a:off x="5130746" y="3819650"/>
            <a:ext cx="123918" cy="109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9" name="Elbow Connector 188"/>
          <p:cNvCxnSpPr>
            <a:stCxn id="182" idx="3"/>
            <a:endCxn id="210" idx="4"/>
          </p:cNvCxnSpPr>
          <p:nvPr/>
        </p:nvCxnSpPr>
        <p:spPr bwMode="auto">
          <a:xfrm flipV="1">
            <a:off x="3920308" y="3968876"/>
            <a:ext cx="951895" cy="7236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90" name="Group 189"/>
          <p:cNvGrpSpPr/>
          <p:nvPr/>
        </p:nvGrpSpPr>
        <p:grpSpPr>
          <a:xfrm>
            <a:off x="6877456" y="3139648"/>
            <a:ext cx="912843" cy="874408"/>
            <a:chOff x="3124738" y="3598050"/>
            <a:chExt cx="1447262" cy="1386326"/>
          </a:xfrm>
        </p:grpSpPr>
        <p:sp>
          <p:nvSpPr>
            <p:cNvPr id="191" name="Rectangle 190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124738" y="3682688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4371874" y="3786748"/>
              <a:ext cx="2001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3466452" y="4040440"/>
              <a:ext cx="838692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126747" y="4149986"/>
              <a:ext cx="10213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3128165" y="4647076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98" name="Straight Arrow Connector 197"/>
          <p:cNvCxnSpPr>
            <a:stCxn id="193" idx="3"/>
            <a:endCxn id="201" idx="3"/>
          </p:cNvCxnSpPr>
          <p:nvPr/>
        </p:nvCxnSpPr>
        <p:spPr bwMode="auto">
          <a:xfrm flipV="1">
            <a:off x="7790299" y="3341004"/>
            <a:ext cx="724083" cy="16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99" name="Group 198"/>
          <p:cNvGrpSpPr/>
          <p:nvPr/>
        </p:nvGrpSpPr>
        <p:grpSpPr>
          <a:xfrm>
            <a:off x="8510556" y="3207774"/>
            <a:ext cx="135684" cy="484051"/>
            <a:chOff x="3390790" y="3616963"/>
            <a:chExt cx="180391" cy="643543"/>
          </a:xfrm>
        </p:grpSpPr>
        <p:sp>
          <p:nvSpPr>
            <p:cNvPr id="200" name="Trapezoid 199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201" name="Rectangle 158"/>
            <p:cNvSpPr>
              <a:spLocks noChangeArrowheads="1"/>
            </p:cNvSpPr>
            <p:nvPr/>
          </p:nvSpPr>
          <p:spPr bwMode="auto">
            <a:xfrm flipH="1">
              <a:off x="3395877" y="3722484"/>
              <a:ext cx="122543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02" name="Rectangle 159"/>
            <p:cNvSpPr>
              <a:spLocks noChangeArrowheads="1"/>
            </p:cNvSpPr>
            <p:nvPr/>
          </p:nvSpPr>
          <p:spPr bwMode="auto">
            <a:xfrm flipH="1">
              <a:off x="3395879" y="4029231"/>
              <a:ext cx="122542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</p:grpSp>
      <p:cxnSp>
        <p:nvCxnSpPr>
          <p:cNvPr id="203" name="Straight Arrow Connector 202"/>
          <p:cNvCxnSpPr>
            <a:stCxn id="168" idx="3"/>
            <a:endCxn id="208" idx="2"/>
          </p:cNvCxnSpPr>
          <p:nvPr/>
        </p:nvCxnSpPr>
        <p:spPr bwMode="auto">
          <a:xfrm flipV="1">
            <a:off x="5797730" y="3567235"/>
            <a:ext cx="786476" cy="45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4" name="Oval 203"/>
          <p:cNvSpPr/>
          <p:nvPr/>
        </p:nvSpPr>
        <p:spPr bwMode="auto">
          <a:xfrm>
            <a:off x="4734232" y="366469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5584679" y="4444824"/>
            <a:ext cx="71861" cy="9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206" name="Elbow Connector 205"/>
          <p:cNvCxnSpPr>
            <a:stCxn id="204" idx="4"/>
            <a:endCxn id="205" idx="1"/>
          </p:cNvCxnSpPr>
          <p:nvPr/>
        </p:nvCxnSpPr>
        <p:spPr bwMode="auto">
          <a:xfrm rot="16200000" flipH="1">
            <a:off x="4787126" y="3693570"/>
            <a:ext cx="771915" cy="82319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07" name="Elbow Connector 206"/>
          <p:cNvCxnSpPr>
            <a:stCxn id="205" idx="1"/>
            <a:endCxn id="197" idx="1"/>
          </p:cNvCxnSpPr>
          <p:nvPr/>
        </p:nvCxnSpPr>
        <p:spPr bwMode="auto">
          <a:xfrm rot="10800000" flipH="1">
            <a:off x="5584678" y="3883812"/>
            <a:ext cx="1294939" cy="607312"/>
          </a:xfrm>
          <a:prstGeom prst="bentConnector3">
            <a:avLst>
              <a:gd name="adj1" fmla="val 25626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08" name="Oval 207"/>
          <p:cNvSpPr/>
          <p:nvPr/>
        </p:nvSpPr>
        <p:spPr bwMode="auto">
          <a:xfrm>
            <a:off x="6584206" y="3539979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09" name="Elbow Connector 208"/>
          <p:cNvCxnSpPr>
            <a:stCxn id="208" idx="4"/>
            <a:endCxn id="202" idx="3"/>
          </p:cNvCxnSpPr>
          <p:nvPr/>
        </p:nvCxnSpPr>
        <p:spPr bwMode="auto">
          <a:xfrm rot="5400000" flipH="1" flipV="1">
            <a:off x="7551542" y="2631649"/>
            <a:ext cx="22761" cy="1902922"/>
          </a:xfrm>
          <a:prstGeom prst="bentConnector4">
            <a:avLst>
              <a:gd name="adj1" fmla="val -2946101"/>
              <a:gd name="adj2" fmla="val 8955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0" name="Oval 209"/>
          <p:cNvSpPr/>
          <p:nvPr/>
        </p:nvSpPr>
        <p:spPr bwMode="auto">
          <a:xfrm>
            <a:off x="4844947" y="3914365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11" name="Straight Arrow Connector 210"/>
          <p:cNvCxnSpPr>
            <a:stCxn id="210" idx="6"/>
            <a:endCxn id="187" idx="3"/>
          </p:cNvCxnSpPr>
          <p:nvPr/>
        </p:nvCxnSpPr>
        <p:spPr bwMode="auto">
          <a:xfrm>
            <a:off x="4899458" y="3941621"/>
            <a:ext cx="99432" cy="6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12" name="Elbow Connector 211"/>
          <p:cNvCxnSpPr>
            <a:stCxn id="208" idx="0"/>
            <a:endCxn id="192" idx="1"/>
          </p:cNvCxnSpPr>
          <p:nvPr/>
        </p:nvCxnSpPr>
        <p:spPr bwMode="auto">
          <a:xfrm rot="5400000" flipH="1" flipV="1">
            <a:off x="6612238" y="3274761"/>
            <a:ext cx="264443" cy="265994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3" name="TextBox 212"/>
          <p:cNvSpPr txBox="1"/>
          <p:nvPr/>
        </p:nvSpPr>
        <p:spPr>
          <a:xfrm>
            <a:off x="4815348" y="4177186"/>
            <a:ext cx="50045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4" name="Straight Connector 213"/>
          <p:cNvCxnSpPr>
            <a:stCxn id="185" idx="3"/>
            <a:endCxn id="213" idx="0"/>
          </p:cNvCxnSpPr>
          <p:nvPr/>
        </p:nvCxnSpPr>
        <p:spPr bwMode="auto">
          <a:xfrm>
            <a:off x="5062905" y="4025374"/>
            <a:ext cx="2672" cy="15181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5" name="TextBox 214"/>
          <p:cNvSpPr txBox="1"/>
          <p:nvPr/>
        </p:nvSpPr>
        <p:spPr>
          <a:xfrm>
            <a:off x="7020161" y="2788909"/>
            <a:ext cx="628697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6" name="Straight Connector 215"/>
          <p:cNvCxnSpPr>
            <a:stCxn id="215" idx="2"/>
            <a:endCxn id="191" idx="0"/>
          </p:cNvCxnSpPr>
          <p:nvPr/>
        </p:nvCxnSpPr>
        <p:spPr bwMode="auto">
          <a:xfrm>
            <a:off x="7334510" y="3004353"/>
            <a:ext cx="0" cy="135295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7" name="TextBox 216"/>
          <p:cNvSpPr txBox="1"/>
          <p:nvPr/>
        </p:nvSpPr>
        <p:spPr>
          <a:xfrm>
            <a:off x="2239331" y="4294642"/>
            <a:ext cx="502060" cy="215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9" name="Straight Connector 218"/>
          <p:cNvCxnSpPr>
            <a:stCxn id="143" idx="3"/>
          </p:cNvCxnSpPr>
          <p:nvPr/>
        </p:nvCxnSpPr>
        <p:spPr bwMode="auto">
          <a:xfrm flipH="1">
            <a:off x="2600749" y="4159952"/>
            <a:ext cx="1586" cy="12750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0" name="TextBox 219"/>
          <p:cNvSpPr txBox="1"/>
          <p:nvPr/>
        </p:nvSpPr>
        <p:spPr>
          <a:xfrm>
            <a:off x="8238612" y="2812385"/>
            <a:ext cx="67678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MemToReg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21" name="Straight Connector 220"/>
          <p:cNvCxnSpPr>
            <a:stCxn id="220" idx="2"/>
            <a:endCxn id="200" idx="1"/>
          </p:cNvCxnSpPr>
          <p:nvPr/>
        </p:nvCxnSpPr>
        <p:spPr bwMode="auto">
          <a:xfrm>
            <a:off x="8577006" y="3027829"/>
            <a:ext cx="1393" cy="216250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4" name="Straight Connector 223"/>
          <p:cNvCxnSpPr>
            <a:stCxn id="178" idx="6"/>
            <a:endCxn id="152" idx="1"/>
          </p:cNvCxnSpPr>
          <p:nvPr/>
        </p:nvCxnSpPr>
        <p:spPr bwMode="auto">
          <a:xfrm flipV="1">
            <a:off x="2395521" y="3548519"/>
            <a:ext cx="564294" cy="3402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5" name="Straight Connector 224"/>
          <p:cNvCxnSpPr>
            <a:stCxn id="204" idx="6"/>
            <a:endCxn id="186" idx="3"/>
          </p:cNvCxnSpPr>
          <p:nvPr/>
        </p:nvCxnSpPr>
        <p:spPr bwMode="auto">
          <a:xfrm>
            <a:off x="4788739" y="3692173"/>
            <a:ext cx="210145" cy="7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6" name="Straight Connector 225"/>
          <p:cNvCxnSpPr>
            <a:stCxn id="155" idx="3"/>
            <a:endCxn id="204" idx="2"/>
          </p:cNvCxnSpPr>
          <p:nvPr/>
        </p:nvCxnSpPr>
        <p:spPr bwMode="auto">
          <a:xfrm flipV="1">
            <a:off x="4123363" y="3691954"/>
            <a:ext cx="610869" cy="363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27" name="Straight Connector 226"/>
          <p:cNvCxnSpPr>
            <a:stCxn id="208" idx="6"/>
            <a:endCxn id="195" idx="1"/>
          </p:cNvCxnSpPr>
          <p:nvPr/>
        </p:nvCxnSpPr>
        <p:spPr bwMode="auto">
          <a:xfrm>
            <a:off x="6638717" y="3567235"/>
            <a:ext cx="240006" cy="30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229" name="Group 228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230" name="Rectangle 229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sp>
        <p:nvSpPr>
          <p:cNvPr id="234" name="TextBox 233"/>
          <p:cNvSpPr txBox="1"/>
          <p:nvPr/>
        </p:nvSpPr>
        <p:spPr>
          <a:xfrm>
            <a:off x="3246254" y="2689005"/>
            <a:ext cx="590226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grpSp>
        <p:nvGrpSpPr>
          <p:cNvPr id="135" name="Group 134"/>
          <p:cNvGrpSpPr/>
          <p:nvPr/>
        </p:nvGrpSpPr>
        <p:grpSpPr>
          <a:xfrm>
            <a:off x="1783770" y="2519798"/>
            <a:ext cx="208020" cy="3195202"/>
            <a:chOff x="1740012" y="3281856"/>
            <a:chExt cx="180287" cy="2367290"/>
          </a:xfrm>
        </p:grpSpPr>
        <p:sp>
          <p:nvSpPr>
            <p:cNvPr id="150" name="Rectangle 149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3" name="Isosceles Triangle 152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4321175" y="2497004"/>
            <a:ext cx="208020" cy="3195202"/>
            <a:chOff x="1740012" y="3281856"/>
            <a:chExt cx="180287" cy="2367290"/>
          </a:xfrm>
        </p:grpSpPr>
        <p:sp>
          <p:nvSpPr>
            <p:cNvPr id="163" name="Rectangle 162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7" name="Isosceles Triangle 166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6127358" y="2519798"/>
            <a:ext cx="208020" cy="3195202"/>
            <a:chOff x="1740012" y="3281856"/>
            <a:chExt cx="180287" cy="2367290"/>
          </a:xfrm>
        </p:grpSpPr>
        <p:sp>
          <p:nvSpPr>
            <p:cNvPr id="175" name="Rectangle 174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8" name="Isosceles Triangle 217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236" name="Group 235"/>
          <p:cNvGrpSpPr/>
          <p:nvPr/>
        </p:nvGrpSpPr>
        <p:grpSpPr>
          <a:xfrm>
            <a:off x="7953000" y="2510064"/>
            <a:ext cx="208020" cy="3195202"/>
            <a:chOff x="1740012" y="3281856"/>
            <a:chExt cx="180287" cy="2367290"/>
          </a:xfrm>
        </p:grpSpPr>
        <p:sp>
          <p:nvSpPr>
            <p:cNvPr id="237" name="Rectangle 236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8" name="Isosceles Triangle 237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107" name="Rounded Rectangular Callout 106"/>
          <p:cNvSpPr/>
          <p:nvPr/>
        </p:nvSpPr>
        <p:spPr bwMode="auto">
          <a:xfrm>
            <a:off x="1275806" y="1206403"/>
            <a:ext cx="2265561" cy="1025914"/>
          </a:xfrm>
          <a:prstGeom prst="wedgeRoundRectCallout">
            <a:avLst>
              <a:gd name="adj1" fmla="val -66752"/>
              <a:gd name="adj2" fmla="val 49268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PC is also a pipeline latch, as it separates stages: </a:t>
            </a:r>
            <a:r>
              <a:rPr lang="en-US" sz="1200" dirty="0" smtClean="0">
                <a:solidFill>
                  <a:schemeClr val="tx2"/>
                </a:solidFill>
                <a:latin typeface="Neo Sans Intel" pitchFamily="34" charset="0"/>
                <a:cs typeface="Arial" pitchFamily="34" charset="0"/>
              </a:rPr>
              <a:t>fetch of the current and the next instructions</a:t>
            </a:r>
            <a:endParaRPr lang="ru-RU" sz="1200" dirty="0" smtClean="0">
              <a:solidFill>
                <a:schemeClr val="tx2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0596253"/>
      </p:ext>
    </p:extLst>
  </p:cSld>
  <p:clrMapOvr>
    <a:masterClrMapping/>
  </p:clrMapOvr>
  <p:transition advTm="15141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7" grpId="0" animBg="1"/>
    </p:bldLst>
  </p:timing>
  <p:extLst>
    <p:ext uri="{3A86A75C-4F4B-4683-9AE1-C65F6400EC91}">
      <p14:laserTraceLst xmlns:p14="http://schemas.microsoft.com/office/powerpoint/2010/main">
        <p14:tracePtLst>
          <p14:tracePt t="1268" x="6938963" y="3687763"/>
          <p14:tracePt t="1414" x="6732588" y="3482975"/>
          <p14:tracePt t="1445" x="6251575" y="3357563"/>
          <p14:tracePt t="1478" x="5732463" y="3492500"/>
          <p14:tracePt t="1495" x="5616575" y="3517900"/>
          <p14:tracePt t="1540" x="5375275" y="3544888"/>
          <p14:tracePt t="1573" x="5224463" y="3544888"/>
          <p14:tracePt t="1605" x="5054600" y="3536950"/>
          <p14:tracePt t="1622" x="4946650" y="3527425"/>
          <p14:tracePt t="1656" x="4500563" y="3517900"/>
          <p14:tracePt t="1690" x="4170363" y="3482975"/>
          <p14:tracePt t="1723" x="3768725" y="3438525"/>
          <p14:tracePt t="1756" x="3402013" y="3421063"/>
          <p14:tracePt t="1788" x="3179763" y="3384550"/>
          <p14:tracePt t="1819" x="3116263" y="3384550"/>
          <p14:tracePt t="1851" x="3009900" y="3394075"/>
          <p14:tracePt t="1883" x="2901950" y="3394075"/>
          <p14:tracePt t="1917" x="2803525" y="3375025"/>
          <p14:tracePt t="1949" x="2741613" y="3340100"/>
          <p14:tracePt t="1967" x="2714625" y="3322638"/>
          <p14:tracePt t="1985" x="2679700" y="3303588"/>
          <p14:tracePt t="2042" x="2633663" y="3251200"/>
          <p14:tracePt t="2077" x="2536825" y="3170238"/>
          <p14:tracePt t="2108" x="2428875" y="3135313"/>
          <p14:tracePt t="2140" x="2374900" y="3089275"/>
          <p14:tracePt t="2171" x="2322513" y="3036888"/>
          <p14:tracePt t="2201" x="2295525" y="3009900"/>
          <p14:tracePt t="2235" x="2241550" y="2955925"/>
          <p14:tracePt t="2266" x="2205038" y="2911475"/>
          <p14:tracePt t="2300" x="2170113" y="2874963"/>
          <p14:tracePt t="2332" x="2152650" y="2830513"/>
          <p14:tracePt t="2365" x="2133600" y="2803525"/>
          <p14:tracePt t="2396" x="2116138" y="2759075"/>
          <p14:tracePt t="2428" x="2089150" y="2732088"/>
          <p14:tracePt t="2460" x="2071688" y="2706688"/>
          <p14:tracePt t="2492" x="2054225" y="2687638"/>
          <p14:tracePt t="2509" x="2017713" y="2670175"/>
          <p14:tracePt t="2541" x="2000250" y="2660650"/>
          <p14:tracePt t="2574" x="1955800" y="2652713"/>
          <p14:tracePt t="2606" x="1938338" y="2643188"/>
          <p14:tracePt t="2638" x="1911350" y="2635250"/>
          <p14:tracePt t="2672" x="1857375" y="2616200"/>
          <p14:tracePt t="2703" x="1822450" y="2608263"/>
          <p14:tracePt t="2749" x="1812925" y="2608263"/>
          <p14:tracePt t="2835" x="1785938" y="2608263"/>
          <p14:tracePt t="2867" x="1731963" y="2616200"/>
          <p14:tracePt t="2901" x="1670050" y="2643188"/>
          <p14:tracePt t="2933" x="1562100" y="2687638"/>
          <p14:tracePt t="2967" x="1482725" y="2724150"/>
          <p14:tracePt t="2984" x="1446213" y="2724150"/>
          <p14:tracePt t="3017" x="1401763" y="2724150"/>
          <p14:tracePt t="3050" x="1357313" y="2724150"/>
          <p14:tracePt t="3082" x="1339850" y="2724150"/>
          <p14:tracePt t="3113" x="1312863" y="2741613"/>
          <p14:tracePt t="3144" x="1276350" y="2751138"/>
          <p14:tracePt t="3175" x="1214438" y="2778125"/>
          <p14:tracePt t="3208" x="1179513" y="2803525"/>
          <p14:tracePt t="3242" x="1160463" y="2813050"/>
          <p14:tracePt t="3274" x="1133475" y="2849563"/>
          <p14:tracePt t="3306" x="1081088" y="2894013"/>
          <p14:tracePt t="3339" x="1036638" y="2946400"/>
          <p14:tracePt t="3372" x="1000125" y="2992438"/>
          <p14:tracePt t="3405" x="955675" y="3027363"/>
          <p14:tracePt t="3438" x="928688" y="3081338"/>
          <p14:tracePt t="3471" x="874713" y="3160713"/>
          <p14:tracePt t="3487" x="847725" y="3206750"/>
          <p14:tracePt t="3521" x="822325" y="3259138"/>
          <p14:tracePt t="3553" x="785813" y="3313113"/>
          <p14:tracePt t="3584" x="741363" y="3394075"/>
          <p14:tracePt t="3617" x="714375" y="3544888"/>
          <p14:tracePt t="3650" x="750888" y="3724275"/>
          <p14:tracePt t="3683" x="795338" y="3813175"/>
          <p14:tracePt t="3717" x="830263" y="3849688"/>
          <p14:tracePt t="3752" x="955675" y="3938588"/>
          <p14:tracePt t="3784" x="1098550" y="3983038"/>
          <p14:tracePt t="3816" x="1196975" y="4019550"/>
          <p14:tracePt t="3848" x="1268413" y="4037013"/>
          <p14:tracePt t="3880" x="1357313" y="4037013"/>
          <p14:tracePt t="3913" x="1473200" y="4027488"/>
          <p14:tracePt t="3943" x="1536700" y="3992563"/>
          <p14:tracePt t="3975" x="1598613" y="3948113"/>
          <p14:tracePt t="3992" x="1616075" y="3929063"/>
          <p14:tracePt t="4024" x="1679575" y="3813175"/>
          <p14:tracePt t="4058" x="1704975" y="3652838"/>
          <p14:tracePt t="4091" x="1687513" y="3482975"/>
          <p14:tracePt t="4108" x="1660525" y="3402013"/>
          <p14:tracePt t="4140" x="1554163" y="3241675"/>
          <p14:tracePt t="4173" x="1411288" y="3044825"/>
          <p14:tracePt t="4205" x="1339850" y="2911475"/>
          <p14:tracePt t="4237" x="1312863" y="2874963"/>
          <p14:tracePt t="4268" x="1276350" y="2830513"/>
          <p14:tracePt t="4300" x="1241425" y="2778125"/>
          <p14:tracePt t="4333" x="1223963" y="2741613"/>
          <p14:tracePt t="4366" x="1214438" y="2706688"/>
          <p14:tracePt t="4397" x="1214438" y="2679700"/>
          <p14:tracePt t="4428" x="1187450" y="2635250"/>
          <p14:tracePt t="4458" x="1169988" y="2598738"/>
          <p14:tracePt t="4491" x="1125538" y="2554288"/>
          <p14:tracePt t="4523" x="1071563" y="2455863"/>
          <p14:tracePt t="4555" x="938213" y="2339975"/>
          <p14:tracePt t="4587" x="812800" y="2286000"/>
          <p14:tracePt t="4620" x="785813" y="2278063"/>
          <p14:tracePt t="4665" x="776288" y="2278063"/>
          <p14:tracePt t="4696" x="741363" y="2251075"/>
          <p14:tracePt t="4730" x="660400" y="2286000"/>
          <p14:tracePt t="4744" x="642938" y="2295525"/>
          <p14:tracePt t="4779" x="588963" y="2339975"/>
          <p14:tracePt t="4825" x="544513" y="2384425"/>
          <p14:tracePt t="4842" x="527050" y="2438400"/>
          <p14:tracePt t="4875" x="482600" y="2492375"/>
          <p14:tracePt t="4909" x="446088" y="2554288"/>
          <p14:tracePt t="4924" x="446088" y="2589213"/>
          <p14:tracePt t="4956" x="438150" y="2660650"/>
          <p14:tracePt t="4989" x="465138" y="2732088"/>
          <p14:tracePt t="5021" x="500063" y="2759075"/>
          <p14:tracePt t="5053" x="544513" y="2759075"/>
          <p14:tracePt t="5085" x="669925" y="2741613"/>
          <p14:tracePt t="5117" x="822325" y="2687638"/>
          <p14:tracePt t="5150" x="1000125" y="2635250"/>
          <p14:tracePt t="5183" x="1143000" y="2571750"/>
          <p14:tracePt t="5218" x="1179513" y="2544763"/>
          <p14:tracePt t="5250" x="1196975" y="2492375"/>
          <p14:tracePt t="5283" x="1214438" y="2455863"/>
          <p14:tracePt t="5315" x="1231900" y="2374900"/>
          <p14:tracePt t="5347" x="1214438" y="2303463"/>
          <p14:tracePt t="5377" x="1187450" y="2251075"/>
          <p14:tracePt t="5409" x="1143000" y="2206625"/>
          <p14:tracePt t="5443" x="1089025" y="2170113"/>
          <p14:tracePt t="5475" x="1054100" y="2152650"/>
          <p14:tracePt t="5491" x="1036638" y="2152650"/>
          <p14:tracePt t="5524" x="990600" y="2143125"/>
          <p14:tracePt t="5558" x="955675" y="2143125"/>
          <p14:tracePt t="5592" x="847725" y="2160588"/>
          <p14:tracePt t="5625" x="768350" y="2206625"/>
          <p14:tracePt t="5658" x="714375" y="2241550"/>
          <p14:tracePt t="5694" x="652463" y="2278063"/>
          <p14:tracePt t="5726" x="642938" y="2295525"/>
          <p14:tracePt t="5787" x="625475" y="2303463"/>
          <p14:tracePt t="5818" x="588963" y="2349500"/>
          <p14:tracePt t="5851" x="571500" y="2384425"/>
          <p14:tracePt t="5884" x="561975" y="2438400"/>
          <p14:tracePt t="5916" x="554038" y="2517775"/>
          <p14:tracePt t="5948" x="554038" y="2589213"/>
          <p14:tracePt t="5977" x="561975" y="2670175"/>
          <p14:tracePt t="5993" x="588963" y="2706688"/>
          <p14:tracePt t="6025" x="615950" y="2759075"/>
          <p14:tracePt t="6058" x="660400" y="2786063"/>
          <p14:tracePt t="6090" x="704850" y="2786063"/>
          <p14:tracePt t="6122" x="776288" y="2786063"/>
          <p14:tracePt t="6139" x="822325" y="2759075"/>
          <p14:tracePt t="6182" x="911225" y="2706688"/>
          <p14:tracePt t="6214" x="955675" y="2660650"/>
          <p14:tracePt t="6244" x="1009650" y="2625725"/>
          <p14:tracePt t="6276" x="1054100" y="2581275"/>
          <p14:tracePt t="6297" x="1062038" y="2554288"/>
          <p14:tracePt t="6328" x="1071563" y="2509838"/>
          <p14:tracePt t="6360" x="1054100" y="2428875"/>
          <p14:tracePt t="6392" x="1009650" y="2366963"/>
          <p14:tracePt t="6424" x="955675" y="2322513"/>
          <p14:tracePt t="6458" x="911225" y="2286000"/>
          <p14:tracePt t="6491" x="874713" y="2259013"/>
          <p14:tracePt t="6524" x="839788" y="2259013"/>
          <p14:tracePt t="6557" x="795338" y="2251075"/>
          <p14:tracePt t="6590" x="750888" y="2251075"/>
          <p14:tracePt t="6623" x="704850" y="2259013"/>
          <p14:tracePt t="6641" x="687388" y="2278063"/>
          <p14:tracePt t="6677" x="642938" y="2303463"/>
          <p14:tracePt t="6709" x="615950" y="2330450"/>
          <p14:tracePt t="6743" x="581025" y="2384425"/>
          <p14:tracePt t="6775" x="536575" y="2455863"/>
          <p14:tracePt t="6808" x="527050" y="2492375"/>
          <p14:tracePt t="6841" x="527050" y="2544763"/>
          <p14:tracePt t="6858" x="527050" y="2563813"/>
          <p14:tracePt t="6892" x="517525" y="2608263"/>
          <p14:tracePt t="6926" x="527050" y="2643188"/>
          <p14:tracePt t="6958" x="561975" y="2687638"/>
          <p14:tracePt t="6992" x="625475" y="2706688"/>
          <p14:tracePt t="7025" x="669925" y="2714625"/>
          <p14:tracePt t="7060" x="750888" y="2714625"/>
          <p14:tracePt t="7093" x="839788" y="2714625"/>
          <p14:tracePt t="7126" x="1009650" y="2714625"/>
          <p14:tracePt t="7159" x="1152525" y="2697163"/>
          <p14:tracePt t="7193" x="1169988" y="2670175"/>
          <p14:tracePt t="7227" x="1187450" y="2625725"/>
          <p14:tracePt t="7260" x="1187450" y="2589213"/>
          <p14:tracePt t="7293" x="1179513" y="2536825"/>
          <p14:tracePt t="7326" x="1098550" y="2465388"/>
          <p14:tracePt t="7344" x="1062038" y="2446338"/>
          <p14:tracePt t="7376" x="973138" y="2411413"/>
          <p14:tracePt t="7409" x="919163" y="2393950"/>
          <p14:tracePt t="7443" x="874713" y="2374900"/>
          <p14:tracePt t="7476" x="847725" y="2339975"/>
          <p14:tracePt t="7493" x="839788" y="2330450"/>
          <p14:tracePt t="7525" x="822325" y="2322513"/>
          <p14:tracePt t="7559" x="795338" y="2303463"/>
          <p14:tracePt t="7591" x="785813" y="2303463"/>
          <p14:tracePt t="7667" x="776288" y="2303463"/>
          <p14:tracePt t="7700" x="758825" y="2312988"/>
          <p14:tracePt t="7747" x="731838" y="2339975"/>
          <p14:tracePt t="7779" x="696913" y="2393950"/>
          <p14:tracePt t="7798" x="696913" y="2420938"/>
          <p14:tracePt t="7834" x="679450" y="2455863"/>
          <p14:tracePt t="7878" x="660400" y="2517775"/>
          <p14:tracePt t="7926" x="660400" y="2581275"/>
          <p14:tracePt t="7969" x="687388" y="2643188"/>
          <p14:tracePt t="7989" x="704850" y="2660650"/>
          <p14:tracePt t="8022" x="768350" y="2714625"/>
          <p14:tracePt t="8054" x="830263" y="2732088"/>
          <p14:tracePt t="8086" x="874713" y="2741613"/>
          <p14:tracePt t="8118" x="911225" y="2741613"/>
          <p14:tracePt t="8151" x="955675" y="2741613"/>
          <p14:tracePt t="8185" x="982663" y="2724150"/>
          <p14:tracePt t="8203" x="990600" y="2706688"/>
          <p14:tracePt t="8239" x="990600" y="2643188"/>
          <p14:tracePt t="8272" x="990600" y="2589213"/>
          <p14:tracePt t="8306" x="973138" y="2536825"/>
          <p14:tracePt t="8339" x="938213" y="2492375"/>
          <p14:tracePt t="8371" x="911225" y="2465388"/>
          <p14:tracePt t="8404" x="874713" y="2455863"/>
          <p14:tracePt t="8422" x="830263" y="2455863"/>
          <p14:tracePt t="8438" x="812800" y="2455863"/>
          <p14:tracePt t="8471" x="776288" y="2473325"/>
          <p14:tracePt t="8487" x="768350" y="2473325"/>
          <p14:tracePt t="8565" x="750888" y="2509838"/>
          <p14:tracePt t="8596" x="723900" y="2527300"/>
          <p14:tracePt t="8628" x="723900" y="2581275"/>
          <p14:tracePt t="8660" x="741363" y="2670175"/>
          <p14:tracePt t="8693" x="795338" y="2849563"/>
          <p14:tracePt t="8726" x="847725" y="2938463"/>
          <p14:tracePt t="8759" x="884238" y="2955925"/>
          <p14:tracePt t="8790" x="884238" y="2973388"/>
          <p14:tracePt t="8864" x="893763" y="2973388"/>
          <p14:tracePt t="8895" x="893763" y="2938463"/>
          <p14:tracePt t="8926" x="893763" y="2894013"/>
          <p14:tracePt t="8959" x="893763" y="2874963"/>
          <p14:tracePt t="8991" x="884238" y="2857500"/>
          <p14:tracePt t="9023" x="847725" y="2849563"/>
          <p14:tracePt t="9056" x="822325" y="2857500"/>
          <p14:tracePt t="9090" x="776288" y="2938463"/>
          <p14:tracePt t="9124" x="731838" y="3017838"/>
          <p14:tracePt t="9158" x="696913" y="3089275"/>
          <p14:tracePt t="9191" x="669925" y="3197225"/>
          <p14:tracePt t="9223" x="660400" y="3330575"/>
          <p14:tracePt t="9256" x="642938" y="3482975"/>
          <p14:tracePt t="9289" x="652463" y="3608388"/>
          <p14:tracePt t="9322" x="714375" y="3759200"/>
          <p14:tracePt t="9355" x="768350" y="3884613"/>
          <p14:tracePt t="9389" x="812800" y="4027488"/>
          <p14:tracePt t="9422" x="874713" y="4152900"/>
          <p14:tracePt t="9455" x="938213" y="4259263"/>
          <p14:tracePt t="9487" x="1062038" y="4421188"/>
          <p14:tracePt t="9519" x="1223963" y="4545013"/>
          <p14:tracePt t="9551" x="1384300" y="4670425"/>
          <p14:tracePt t="9584" x="1633538" y="4786313"/>
          <p14:tracePt t="9617" x="1874838" y="4830763"/>
          <p14:tracePt t="9649" x="2098675" y="4822825"/>
          <p14:tracePt t="9678" x="2411413" y="4733925"/>
          <p14:tracePt t="9709" x="2830513" y="4537075"/>
          <p14:tracePt t="9743" x="3214688" y="4438650"/>
          <p14:tracePt t="9776" x="3660775" y="4384675"/>
          <p14:tracePt t="9808" x="4037013" y="4429125"/>
          <p14:tracePt t="9829" x="4241800" y="4456113"/>
          <p14:tracePt t="9860" x="4741863" y="4545013"/>
          <p14:tracePt t="9892" x="5224463" y="4564063"/>
          <p14:tracePt t="9924" x="5759450" y="4598988"/>
          <p14:tracePt t="9954" x="6232525" y="4724400"/>
          <p14:tracePt t="9984" x="6653213" y="4849813"/>
          <p14:tracePt t="10020" x="7116763" y="4948238"/>
          <p14:tracePt t="10059" x="7375525" y="5019675"/>
          <p14:tracePt t="10092" x="7581900" y="5072063"/>
          <p14:tracePt t="10124" x="7778750" y="5126038"/>
          <p14:tracePt t="10157" x="8001000" y="5135563"/>
          <p14:tracePt t="10190" x="8278813" y="5045075"/>
          <p14:tracePt t="10205" x="8394700" y="5000625"/>
          <p14:tracePt t="10238" x="8572500" y="4894263"/>
          <p14:tracePt t="10269" x="8653463" y="4778375"/>
          <p14:tracePt t="10302" x="8697913" y="4625975"/>
          <p14:tracePt t="10335" x="8742363" y="4438650"/>
          <p14:tracePt t="10368" x="8707438" y="4197350"/>
          <p14:tracePt t="10400" x="8616950" y="3849688"/>
          <p14:tracePt t="10431" x="8545513" y="3714750"/>
          <p14:tracePt t="10462" x="8385175" y="3544888"/>
          <p14:tracePt t="10494" x="8197850" y="3402013"/>
          <p14:tracePt t="10526" x="8153400" y="3367088"/>
          <p14:tracePt t="10560" x="8045450" y="3313113"/>
          <p14:tracePt t="10592" x="7875588" y="3259138"/>
          <p14:tracePt t="10626" x="7608888" y="3197225"/>
          <p14:tracePt t="10659" x="7197725" y="3116263"/>
          <p14:tracePt t="10693" x="7010400" y="3063875"/>
          <p14:tracePt t="10726" x="6786563" y="2992438"/>
          <p14:tracePt t="10759" x="6545263" y="2955925"/>
          <p14:tracePt t="10792" x="6197600" y="2921000"/>
          <p14:tracePt t="10824" x="5813425" y="2867025"/>
          <p14:tracePt t="10858" x="5581650" y="2822575"/>
          <p14:tracePt t="10876" x="5429250" y="2803525"/>
          <p14:tracePt t="10910" x="4956175" y="2759075"/>
          <p14:tracePt t="10942" x="4776788" y="2759075"/>
          <p14:tracePt t="10974" x="4625975" y="2759075"/>
          <p14:tracePt t="10990" x="4562475" y="2759075"/>
          <p14:tracePt t="11022" x="4411663" y="2759075"/>
          <p14:tracePt t="11053" x="4241800" y="2786063"/>
          <p14:tracePt t="11085" x="4027488" y="2786063"/>
          <p14:tracePt t="11118" x="3813175" y="2786063"/>
          <p14:tracePt t="11150" x="3608388" y="2830513"/>
          <p14:tracePt t="11183" x="3411538" y="2874963"/>
          <p14:tracePt t="11218" x="3241675" y="2901950"/>
          <p14:tracePt t="11252" x="3089275" y="2894013"/>
          <p14:tracePt t="11285" x="2911475" y="2894013"/>
          <p14:tracePt t="11318" x="2768600" y="2894013"/>
          <p14:tracePt t="11351" x="2652713" y="2894013"/>
          <p14:tracePt t="11384" x="2571750" y="2894013"/>
          <p14:tracePt t="11417" x="2455863" y="2894013"/>
          <p14:tracePt t="11448" x="2347913" y="2911475"/>
          <p14:tracePt t="11479" x="2232025" y="2928938"/>
          <p14:tracePt t="11496" x="2143125" y="2955925"/>
          <p14:tracePt t="11512" x="2098675" y="2955925"/>
          <p14:tracePt t="11543" x="2044700" y="2965450"/>
          <p14:tracePt t="11577" x="1990725" y="2965450"/>
          <p14:tracePt t="11623" x="1946275" y="2965450"/>
          <p14:tracePt t="11655" x="1911350" y="2938463"/>
          <p14:tracePt t="11686" x="1874838" y="2928938"/>
          <p14:tracePt t="11703" x="1847850" y="2928938"/>
          <p14:tracePt t="11736" x="1812925" y="2911475"/>
          <p14:tracePt t="11768" x="1704975" y="2867025"/>
          <p14:tracePt t="11783" x="1670050" y="2849563"/>
          <p14:tracePt t="11815" x="1571625" y="2813050"/>
          <p14:tracePt t="11844" x="1517650" y="2768600"/>
          <p14:tracePt t="11876" x="1482725" y="2751138"/>
          <p14:tracePt t="11907" x="1438275" y="2714625"/>
          <p14:tracePt t="11939" x="1401763" y="2670175"/>
          <p14:tracePt t="11969" x="1347788" y="2616200"/>
          <p14:tracePt t="11985" x="1322388" y="2598738"/>
          <p14:tracePt t="12016" x="1285875" y="2563813"/>
          <p14:tracePt t="12048" x="1268413" y="2536825"/>
          <p14:tracePt t="12091" x="1231900" y="2517775"/>
          <p14:tracePt t="12168" x="1187450" y="2482850"/>
          <p14:tracePt t="12201" x="1160463" y="2455863"/>
          <p14:tracePt t="12232" x="1143000" y="2446338"/>
          <p14:tracePt t="12376" x="1125538" y="2428875"/>
          <p14:tracePt t="12439" x="1098550" y="2420938"/>
          <p14:tracePt t="12471" x="1089025" y="2411413"/>
          <p14:tracePt t="12559" x="1071563" y="2401888"/>
          <p14:tracePt t="12591" x="1044575" y="2401888"/>
          <p14:tracePt t="12705" x="1036638" y="2401888"/>
          <p14:tracePt t="13575" x="1044575" y="2438400"/>
          <p14:tracePt t="13606" x="1071563" y="2473325"/>
          <p14:tracePt t="13639" x="1116013" y="2554288"/>
          <p14:tracePt t="13656" x="1125538" y="2563813"/>
          <p14:tracePt t="13690" x="1133475" y="2598738"/>
          <p14:tracePt t="13720" x="1133475" y="2625725"/>
          <p14:tracePt t="13752" x="1133475" y="2643188"/>
          <p14:tracePt t="13784" x="1133475" y="2660650"/>
          <p14:tracePt t="13828" x="1133475" y="2697163"/>
          <p14:tracePt t="13919" x="1143000" y="2714625"/>
          <p14:tracePt t="13937" x="1160463" y="2741613"/>
          <p14:tracePt t="13970" x="1196975" y="2786063"/>
          <p14:tracePt t="13986" x="1204913" y="2803525"/>
          <p14:tracePt t="14019" x="1214438" y="2849563"/>
          <p14:tracePt t="14050" x="1214438" y="2884488"/>
          <p14:tracePt t="14082" x="1179513" y="2938463"/>
          <p14:tracePt t="14112" x="1152525" y="2982913"/>
          <p14:tracePt t="14143" x="1152525" y="3000375"/>
          <p14:tracePt t="14175" x="1152525" y="3009900"/>
          <p14:tracePt t="14223" x="1204913" y="2992438"/>
          <p14:tracePt t="14254" x="1258888" y="2946400"/>
          <p14:tracePt t="14285" x="1276350" y="2911475"/>
          <p14:tracePt t="14319" x="1276350" y="2857500"/>
          <p14:tracePt t="14333" x="1268413" y="2830513"/>
          <p14:tracePt t="14365" x="1187450" y="2768600"/>
          <p14:tracePt t="14395" x="1062038" y="2732088"/>
          <p14:tracePt t="14428" x="1017588" y="2732088"/>
          <p14:tracePt t="14460" x="982663" y="2759075"/>
          <p14:tracePt t="14491" x="955675" y="2778125"/>
          <p14:tracePt t="14522" x="938213" y="2813050"/>
          <p14:tracePt t="14553" x="928688" y="2857500"/>
          <p14:tracePt t="14585" x="928688" y="2928938"/>
          <p14:tracePt t="14599" x="946150" y="2955925"/>
          <p14:tracePt t="14633" x="1009650" y="3108325"/>
          <p14:tracePt t="14662" x="1017588" y="3241675"/>
          <p14:tracePt t="14695" x="1000125" y="3429000"/>
          <p14:tracePt t="14736" x="965200" y="3581400"/>
          <p14:tracePt t="14768" x="965200" y="3643313"/>
          <p14:tracePt t="14800" x="1009650" y="3697288"/>
          <p14:tracePt t="14829" x="1089025" y="3768725"/>
          <p14:tracePt t="14860" x="1187450" y="3786188"/>
          <p14:tracePt t="14891" x="1330325" y="3759200"/>
          <p14:tracePt t="14922" x="1455738" y="3724275"/>
          <p14:tracePt t="14953" x="1652588" y="3652838"/>
          <p14:tracePt t="14985" x="1697038" y="3598863"/>
          <p14:tracePt t="15017" x="1731963" y="3536950"/>
          <p14:tracePt t="15048" x="1741488" y="3384550"/>
          <p14:tracePt t="15079" x="1697038" y="3206750"/>
          <p14:tracePt t="15111" x="1562100" y="3063875"/>
          <p14:tracePt t="15144" x="1419225" y="3009900"/>
          <p14:tracePt t="15176" x="1295400" y="2973388"/>
          <p14:tracePt t="15208" x="1223963" y="2928938"/>
          <p14:tracePt t="15241" x="1169988" y="2928938"/>
          <p14:tracePt t="15273" x="1017588" y="2982913"/>
          <p14:tracePt t="15305" x="822325" y="3089275"/>
          <p14:tracePt t="15337" x="758825" y="3170238"/>
          <p14:tracePt t="15369" x="704850" y="3313113"/>
          <p14:tracePt t="15401" x="669925" y="3536950"/>
          <p14:tracePt t="15434" x="660400" y="3813175"/>
          <p14:tracePt t="15467" x="741363" y="4044950"/>
          <p14:tracePt t="15499" x="884238" y="4214813"/>
          <p14:tracePt t="15529" x="1036638" y="4278313"/>
          <p14:tracePt t="15560" x="1241425" y="4241800"/>
          <p14:tracePt t="15592" x="1473200" y="4143375"/>
          <p14:tracePt t="15624" x="1741488" y="3973513"/>
          <p14:tracePt t="15655" x="1955800" y="3759200"/>
          <p14:tracePt t="15686" x="2036763" y="3581400"/>
          <p14:tracePt t="15719" x="2071688" y="3421063"/>
          <p14:tracePt t="15778" x="2098675" y="3116263"/>
          <p14:tracePt t="15811" x="2133600" y="2955925"/>
          <p14:tracePt t="15842" x="2133600" y="2911475"/>
          <p14:tracePt t="15875" x="2125663" y="2857500"/>
          <p14:tracePt t="15909" x="2081213" y="2795588"/>
          <p14:tracePt t="15941" x="2044700" y="2751138"/>
          <p14:tracePt t="15972" x="2027238" y="2732088"/>
          <p14:tracePt t="15987" x="2027238" y="2714625"/>
          <p14:tracePt t="16018" x="1982788" y="2687638"/>
          <p14:tracePt t="16050" x="1938338" y="2652713"/>
          <p14:tracePt t="16081" x="1911350" y="2643188"/>
          <p14:tracePt t="16127" x="1901825" y="2643188"/>
          <p14:tracePt t="16230" x="1866900" y="2813050"/>
          <p14:tracePt t="16262" x="1803400" y="3125788"/>
          <p14:tracePt t="16293" x="1741488" y="3367088"/>
          <p14:tracePt t="16327" x="1687513" y="3571875"/>
          <p14:tracePt t="16359" x="1633538" y="3795713"/>
          <p14:tracePt t="16390" x="1581150" y="4010025"/>
          <p14:tracePt t="16421" x="1536700" y="4187825"/>
          <p14:tracePt t="16452" x="1517650" y="4313238"/>
          <p14:tracePt t="16469" x="1517650" y="4367213"/>
          <p14:tracePt t="16488" x="1517650" y="4429125"/>
          <p14:tracePt t="16521" x="1517650" y="4564063"/>
          <p14:tracePt t="16553" x="1562100" y="4662488"/>
          <p14:tracePt t="16584" x="1616075" y="4768850"/>
          <p14:tracePt t="16615" x="1670050" y="4911725"/>
          <p14:tracePt t="16645" x="1803400" y="5108575"/>
          <p14:tracePt t="16677" x="1866900" y="5224463"/>
          <p14:tracePt t="16711" x="1893888" y="5286375"/>
          <p14:tracePt t="16744" x="1893888" y="5340350"/>
          <p14:tracePt t="16776" x="1893888" y="5394325"/>
          <p14:tracePt t="16822" x="1893888" y="5402263"/>
          <p14:tracePt t="16852" x="1893888" y="5429250"/>
          <p14:tracePt t="16884" x="1919288" y="5438775"/>
          <p14:tracePt t="16915" x="1965325" y="5421313"/>
          <p14:tracePt t="16940" x="2071688" y="5295900"/>
          <p14:tracePt t="16972" x="2482850" y="4751388"/>
          <p14:tracePt t="16986" x="2608263" y="4572000"/>
          <p14:tracePt t="17030" x="3446463" y="3357563"/>
          <p14:tracePt t="17059" x="3759200" y="2901950"/>
          <p14:tracePt t="17090" x="4179888" y="2303463"/>
          <p14:tracePt t="17119" x="4429125" y="2044700"/>
          <p14:tracePt t="17148" x="4500563" y="1955800"/>
          <p14:tracePt t="17178" x="4510088" y="1946275"/>
          <p14:tracePt t="17376" x="4491038" y="2044700"/>
          <p14:tracePt t="17407" x="4438650" y="2179638"/>
          <p14:tracePt t="17441" x="4402138" y="2339975"/>
          <p14:tracePt t="17474" x="4330700" y="2554288"/>
          <p14:tracePt t="17490" x="4322763" y="2616200"/>
          <p14:tracePt t="17521" x="4313238" y="2751138"/>
          <p14:tracePt t="17553" x="4286250" y="2901950"/>
          <p14:tracePt t="17585" x="4286250" y="3054350"/>
          <p14:tracePt t="17616" x="4259263" y="3241675"/>
          <p14:tracePt t="17646" x="4214813" y="3465513"/>
          <p14:tracePt t="17679" x="4160838" y="3670300"/>
          <p14:tracePt t="17712" x="4071938" y="3921125"/>
          <p14:tracePt t="17744" x="3911600" y="4349750"/>
          <p14:tracePt t="17776" x="3894138" y="4616450"/>
          <p14:tracePt t="17808" x="3919538" y="4751388"/>
          <p14:tracePt t="17841" x="4000500" y="4911725"/>
          <p14:tracePt t="17873" x="4062413" y="5099050"/>
          <p14:tracePt t="17906" x="4116388" y="5214938"/>
          <p14:tracePt t="17938" x="4133850" y="5259388"/>
          <p14:tracePt t="17984" x="4179888" y="5438775"/>
          <p14:tracePt t="17999" x="4205288" y="5456238"/>
          <p14:tracePt t="18044" x="4224338" y="5492750"/>
          <p14:tracePt t="18117" x="4241800" y="5483225"/>
          <p14:tracePt t="18148" x="4340225" y="5305425"/>
          <p14:tracePt t="18179" x="4438650" y="5072063"/>
          <p14:tracePt t="18210" x="4598988" y="4795838"/>
          <p14:tracePt t="18245" x="4830763" y="4349750"/>
          <p14:tracePt t="18277" x="5037138" y="3965575"/>
          <p14:tracePt t="18310" x="5224463" y="3473450"/>
          <p14:tracePt t="18342" x="5340350" y="3125788"/>
          <p14:tracePt t="18373" x="5375275" y="3089275"/>
          <p14:tracePt t="18404" x="5465763" y="2992438"/>
          <p14:tracePt t="18436" x="5518150" y="2867025"/>
          <p14:tracePt t="18468" x="5572125" y="2778125"/>
          <p14:tracePt t="18487" x="5608638" y="2732088"/>
          <p14:tracePt t="18520" x="5680075" y="2652713"/>
          <p14:tracePt t="18552" x="5707063" y="2608263"/>
          <p14:tracePt t="18582" x="5732463" y="2581275"/>
          <p14:tracePt t="18612" x="5741988" y="2544763"/>
          <p14:tracePt t="18644" x="5759450" y="2527300"/>
          <p14:tracePt t="18676" x="5840413" y="2517775"/>
          <p14:tracePt t="18708" x="5992813" y="2536825"/>
          <p14:tracePt t="18740" x="6054725" y="2544763"/>
          <p14:tracePt t="18770" x="6064250" y="2544763"/>
          <p14:tracePt t="18988" x="6089650" y="2581275"/>
          <p14:tracePt t="19021" x="6108700" y="2652713"/>
          <p14:tracePt t="19052" x="6161088" y="2822575"/>
          <p14:tracePt t="19084" x="6197600" y="2973388"/>
          <p14:tracePt t="19117" x="6224588" y="3135313"/>
          <p14:tracePt t="19149" x="6278563" y="3278188"/>
          <p14:tracePt t="19180" x="6303963" y="3429000"/>
          <p14:tracePt t="19212" x="6313488" y="3616325"/>
          <p14:tracePt t="19244" x="6330950" y="3751263"/>
          <p14:tracePt t="19276" x="6340475" y="3849688"/>
          <p14:tracePt t="19308" x="6340475" y="3983038"/>
          <p14:tracePt t="19340" x="6340475" y="4152900"/>
          <p14:tracePt t="19372" x="6357938" y="4286250"/>
          <p14:tracePt t="19403" x="6367463" y="4340225"/>
          <p14:tracePt t="19436" x="6367463" y="4456113"/>
          <p14:tracePt t="19451" x="6367463" y="4473575"/>
          <p14:tracePt t="19482" x="6367463" y="4598988"/>
          <p14:tracePt t="19496" x="6367463" y="4608513"/>
          <p14:tracePt t="19527" x="6367463" y="4635500"/>
          <p14:tracePt t="19559" x="6367463" y="4687888"/>
          <p14:tracePt t="19592" x="6367463" y="4876800"/>
          <p14:tracePt t="19624" x="6367463" y="4929188"/>
          <p14:tracePt t="19656" x="6367463" y="5000625"/>
          <p14:tracePt t="19689" x="6357938" y="5135563"/>
          <p14:tracePt t="19721" x="6350000" y="5214938"/>
          <p14:tracePt t="19753" x="6340475" y="5259388"/>
          <p14:tracePt t="19790" x="6340475" y="5367338"/>
          <p14:tracePt t="19821" x="6340475" y="5394325"/>
          <p14:tracePt t="19941" x="6429375" y="5278438"/>
          <p14:tracePt t="19973" x="6564313" y="5064125"/>
          <p14:tracePt t="19990" x="6635750" y="4965700"/>
          <p14:tracePt t="20022" x="6840538" y="4697413"/>
          <p14:tracePt t="20053" x="7018338" y="4483100"/>
          <p14:tracePt t="20086" x="7296150" y="4206875"/>
          <p14:tracePt t="20119" x="7385050" y="4044950"/>
          <p14:tracePt t="20151" x="7439025" y="3956050"/>
          <p14:tracePt t="20184" x="7500938" y="3805238"/>
          <p14:tracePt t="20215" x="7564438" y="3652838"/>
          <p14:tracePt t="20246" x="7616825" y="3527425"/>
          <p14:tracePt t="20277" x="7670800" y="3384550"/>
          <p14:tracePt t="20309" x="7715250" y="3251200"/>
          <p14:tracePt t="20340" x="7769225" y="3108325"/>
          <p14:tracePt t="20372" x="7823200" y="2973388"/>
          <p14:tracePt t="20403" x="7867650" y="2857500"/>
          <p14:tracePt t="20435" x="7912100" y="2786063"/>
          <p14:tracePt t="20456" x="7947025" y="2751138"/>
          <p14:tracePt t="20492" x="7966075" y="2714625"/>
          <p14:tracePt t="20525" x="7983538" y="2687638"/>
          <p14:tracePt t="20559" x="8027988" y="2643188"/>
          <p14:tracePt t="20590" x="8037513" y="2616200"/>
          <p14:tracePt t="20621" x="8054975" y="2598738"/>
          <p14:tracePt t="20651" x="8081963" y="2563813"/>
          <p14:tracePt t="20929" x="8064500" y="2616200"/>
          <p14:tracePt t="20961" x="8045450" y="2670175"/>
          <p14:tracePt t="20993" x="8037513" y="2706688"/>
          <p14:tracePt t="21026" x="8037513" y="2759075"/>
          <p14:tracePt t="21059" x="8027988" y="2803525"/>
          <p14:tracePt t="21092" x="8010525" y="2849563"/>
          <p14:tracePt t="21125" x="8001000" y="2911475"/>
          <p14:tracePt t="21143" x="7993063" y="2965450"/>
          <p14:tracePt t="21177" x="7974013" y="3009900"/>
          <p14:tracePt t="21210" x="7974013" y="3036888"/>
          <p14:tracePt t="21244" x="7966075" y="3098800"/>
          <p14:tracePt t="21277" x="7966075" y="3179763"/>
          <p14:tracePt t="21310" x="7966075" y="3286125"/>
          <p14:tracePt t="21342" x="7966075" y="3367088"/>
          <p14:tracePt t="21375" x="7993063" y="3500438"/>
          <p14:tracePt t="21393" x="8027988" y="3608388"/>
          <p14:tracePt t="21426" x="8054975" y="3687763"/>
          <p14:tracePt t="21459" x="8064500" y="3733800"/>
          <p14:tracePt t="21492" x="8072438" y="3822700"/>
          <p14:tracePt t="21524" x="8099425" y="4019550"/>
          <p14:tracePt t="21557" x="8126413" y="4125913"/>
          <p14:tracePt t="21592" x="8126413" y="4206875"/>
          <p14:tracePt t="21625" x="8126413" y="4241800"/>
          <p14:tracePt t="21643" x="8126413" y="4278313"/>
          <p14:tracePt t="21676" x="8126413" y="4340225"/>
          <p14:tracePt t="21708" x="8099425" y="4448175"/>
          <p14:tracePt t="21741" x="8089900" y="4519613"/>
          <p14:tracePt t="21775" x="8072438" y="4608513"/>
          <p14:tracePt t="21808" x="8064500" y="4670425"/>
          <p14:tracePt t="21841" x="8064500" y="4724400"/>
          <p14:tracePt t="21874" x="8054975" y="4778375"/>
          <p14:tracePt t="21908" x="8037513" y="4822825"/>
          <p14:tracePt t="21941" x="8018463" y="4867275"/>
          <p14:tracePt t="21973" x="8010525" y="4921250"/>
          <p14:tracePt t="21989" x="8001000" y="4938713"/>
          <p14:tracePt t="22023" x="7993063" y="4983163"/>
          <p14:tracePt t="22056" x="7983538" y="5019675"/>
          <p14:tracePt t="22088" x="7983538" y="5037138"/>
          <p14:tracePt t="22208" x="7974013" y="5081588"/>
          <p14:tracePt t="22271" x="7966075" y="5099050"/>
          <p14:tracePt t="22303" x="7966075" y="5116513"/>
          <p14:tracePt t="22543" x="7956550" y="5126038"/>
          <p14:tracePt t="22576" x="7921625" y="5072063"/>
          <p14:tracePt t="22609" x="7894638" y="5045075"/>
          <p14:tracePt t="22686" x="7902575" y="5000625"/>
          <p14:tracePt t="22720" x="7902575" y="4973638"/>
          <p14:tracePt t="22842" x="7867650" y="5091113"/>
          <p14:tracePt t="22875" x="7894638" y="5126038"/>
          <p14:tracePt t="22924" x="7885113" y="5153025"/>
          <p14:tracePt t="23119" x="7885113" y="5116513"/>
          <p14:tracePt t="23153" x="7912100" y="5019675"/>
          <p14:tracePt t="23187" x="7921625" y="4992688"/>
          <p14:tracePt t="23266" x="7875588" y="4867275"/>
          <p14:tracePt t="23284" x="7796213" y="4786313"/>
          <p14:tracePt t="23318" x="7493000" y="4465638"/>
          <p14:tracePt t="23351" x="7331075" y="4313238"/>
          <p14:tracePt t="23384" x="7224713" y="4214813"/>
          <p14:tracePt t="23418" x="7108825" y="4152900"/>
          <p14:tracePt t="23434" x="7072313" y="4116388"/>
          <p14:tracePt t="23469" x="7027863" y="4081463"/>
          <p14:tracePt t="23503" x="6992938" y="4044950"/>
          <p14:tracePt t="23537" x="6938963" y="4037013"/>
          <p14:tracePt t="23571" x="6858000" y="4037013"/>
          <p14:tracePt t="23604" x="6796088" y="4037013"/>
          <p14:tracePt t="23637" x="6786563" y="4037013"/>
          <p14:tracePt t="23800" x="6769100" y="4037013"/>
          <p14:tracePt t="23847" x="6742113" y="4037013"/>
          <p14:tracePt t="23880" x="6688138" y="4064000"/>
          <p14:tracePt t="23914" x="6670675" y="4071938"/>
          <p14:tracePt t="23946" x="6661150" y="4071938"/>
          <p14:tracePt t="23994" x="6643688" y="4071938"/>
          <p14:tracePt t="24027" x="6500813" y="4116388"/>
          <p14:tracePt t="24061" x="6330950" y="4179888"/>
          <p14:tracePt t="24094" x="6323013" y="4179888"/>
          <p14:tracePt t="24943" x="6207125" y="4125913"/>
          <p14:tracePt t="24976" x="6116638" y="4081463"/>
          <p14:tracePt t="24992" x="6089650" y="4081463"/>
          <p14:tracePt t="25026" x="6027738" y="4064000"/>
          <p14:tracePt t="25059" x="5884863" y="4044950"/>
          <p14:tracePt t="25092" x="5751513" y="4037013"/>
          <p14:tracePt t="25125" x="5670550" y="4044950"/>
          <p14:tracePt t="25143" x="5626100" y="4071938"/>
          <p14:tracePt t="25178" x="5500688" y="4108450"/>
          <p14:tracePt t="25212" x="5303838" y="4170363"/>
          <p14:tracePt t="25245" x="5135563" y="4224338"/>
          <p14:tracePt t="25278" x="4938713" y="4278313"/>
          <p14:tracePt t="25312" x="4803775" y="4330700"/>
          <p14:tracePt t="25345" x="4652963" y="4357688"/>
          <p14:tracePt t="25379" x="4527550" y="4340225"/>
          <p14:tracePt t="25413" x="4438650" y="4330700"/>
          <p14:tracePt t="25446" x="4330700" y="4376738"/>
          <p14:tracePt t="25479" x="4143375" y="4429125"/>
          <p14:tracePt t="25496" x="4027488" y="4456113"/>
          <p14:tracePt t="25528" x="3822700" y="4554538"/>
          <p14:tracePt t="25562" x="3616325" y="4662488"/>
          <p14:tracePt t="25595" x="3455988" y="4714875"/>
          <p14:tracePt t="25628" x="3429000" y="4724400"/>
          <p14:tracePt t="25660" x="3402013" y="4733925"/>
          <p14:tracePt t="25693" x="3348038" y="4768850"/>
          <p14:tracePt t="25727" x="3187700" y="4921250"/>
          <p14:tracePt t="25759" x="3009900" y="5081588"/>
          <p14:tracePt t="25792" x="2786063" y="5330825"/>
          <p14:tracePt t="25825" x="2589213" y="5599113"/>
          <p14:tracePt t="25858" x="2411413" y="5849938"/>
          <p14:tracePt t="25892" x="2197100" y="5938838"/>
          <p14:tracePt t="25928" x="1973263" y="5983288"/>
          <p14:tracePt t="25961" x="1776413" y="6037263"/>
          <p14:tracePt t="25995" x="1714500" y="6064250"/>
          <p14:tracePt t="26029" x="1687513" y="6081713"/>
          <p14:tracePt t="26136" x="1652588" y="6064250"/>
          <p14:tracePt t="26170" x="1652588" y="6037263"/>
          <p14:tracePt t="26353" x="1687513" y="6037263"/>
          <p14:tracePt t="26386" x="1697038" y="6027738"/>
          <p14:tracePt t="26421" x="1751013" y="5983288"/>
          <p14:tracePt t="26436" x="1758950" y="5965825"/>
          <p14:tracePt t="26468" x="1803400" y="5894388"/>
          <p14:tracePt t="26503" x="1839913" y="5840413"/>
          <p14:tracePt t="26536" x="1866900" y="5813425"/>
          <p14:tracePt t="26571" x="1874838" y="5795963"/>
          <p14:tracePt t="26663" x="1874838" y="5778500"/>
          <p14:tracePt t="26742" x="1847850" y="5813425"/>
          <p14:tracePt t="26775" x="1839913" y="5840413"/>
          <p14:tracePt t="26823" x="1803400" y="5948363"/>
          <p14:tracePt t="26854" x="1768475" y="6046788"/>
          <p14:tracePt t="26887" x="1758950" y="6054725"/>
          <p14:tracePt t="26994" x="1724025" y="6054725"/>
          <p14:tracePt t="27036" x="1670050" y="6054725"/>
          <p14:tracePt t="27069" x="1660525" y="6054725"/>
          <p14:tracePt t="27175" x="1731963" y="6019800"/>
          <p14:tracePt t="27208" x="1893888" y="5956300"/>
          <p14:tracePt t="27244" x="1946275" y="5903913"/>
          <p14:tracePt t="27277" x="1990725" y="5795963"/>
          <p14:tracePt t="27312" x="2044700" y="5635625"/>
          <p14:tracePt t="27346" x="2125663" y="5483225"/>
          <p14:tracePt t="27379" x="2143125" y="5448300"/>
          <p14:tracePt t="27560" x="2108200" y="5546725"/>
          <p14:tracePt t="27593" x="2054225" y="5653088"/>
          <p14:tracePt t="27627" x="1990725" y="5786438"/>
          <p14:tracePt t="27660" x="1965325" y="5840413"/>
          <p14:tracePt t="27694" x="1965325" y="5876925"/>
          <p14:tracePt t="27729" x="2027238" y="5884863"/>
          <p14:tracePt t="27763" x="2393950" y="5813425"/>
          <p14:tracePt t="27796" x="2990850" y="5564188"/>
          <p14:tracePt t="27829" x="3643313" y="5214938"/>
          <p14:tracePt t="27847" x="3965575" y="5064125"/>
          <p14:tracePt t="27879" x="4232275" y="4965700"/>
          <p14:tracePt t="27913" x="4357688" y="4929188"/>
          <p14:tracePt t="27945" x="4402138" y="4921250"/>
          <p14:tracePt t="27978" x="4491038" y="4921250"/>
          <p14:tracePt t="27994" x="4545013" y="4921250"/>
          <p14:tracePt t="28028" x="4589463" y="4948238"/>
          <p14:tracePt t="28062" x="4589463" y="4992688"/>
          <p14:tracePt t="28095" x="4589463" y="5126038"/>
          <p14:tracePt t="28128" x="4589463" y="5207000"/>
          <p14:tracePt t="28162" x="4589463" y="5251450"/>
          <p14:tracePt t="28195" x="4589463" y="5305425"/>
          <p14:tracePt t="28229" x="4572000" y="5340350"/>
          <p14:tracePt t="28262" x="4554538" y="5429250"/>
          <p14:tracePt t="28296" x="4545013" y="5465763"/>
          <p14:tracePt t="28329" x="4537075" y="5500688"/>
          <p14:tracePt t="28346" x="4527550" y="5537200"/>
          <p14:tracePt t="28379" x="4510088" y="5572125"/>
          <p14:tracePt t="28412" x="4500563" y="5581650"/>
          <p14:tracePt t="28445" x="4500563" y="5618163"/>
          <p14:tracePt t="28479" x="4500563" y="5653088"/>
          <p14:tracePt t="28496" x="4483100" y="5680075"/>
          <p14:tracePt t="28529" x="4473575" y="5734050"/>
          <p14:tracePt t="28562" x="4465638" y="5778500"/>
          <p14:tracePt t="28596" x="4446588" y="5822950"/>
          <p14:tracePt t="28628" x="4402138" y="5884863"/>
          <p14:tracePt t="28662" x="4375150" y="5929313"/>
          <p14:tracePt t="28695" x="4348163" y="5965825"/>
          <p14:tracePt t="28729" x="4330700" y="5975350"/>
          <p14:tracePt t="28980" x="4367213" y="5938838"/>
          <p14:tracePt t="28996" x="4384675" y="5911850"/>
          <p14:tracePt t="29029" x="4402138" y="5894388"/>
          <p14:tracePt t="29062" x="4438650" y="5849938"/>
          <p14:tracePt t="29095" x="4465638" y="5813425"/>
          <p14:tracePt t="29126" x="4473575" y="5768975"/>
          <p14:tracePt t="29157" x="4483100" y="5734050"/>
          <p14:tracePt t="29188" x="4483100" y="5697538"/>
          <p14:tracePt t="29221" x="4491038" y="5680075"/>
          <p14:tracePt t="29284" x="4491038" y="5670550"/>
          <p14:tracePt t="29386" x="4518025" y="5707063"/>
          <p14:tracePt t="29418" x="4581525" y="5741988"/>
          <p14:tracePt t="29450" x="4697413" y="5778500"/>
          <p14:tracePt t="29480" x="4830763" y="5822950"/>
          <p14:tracePt t="29496" x="5000625" y="5849938"/>
          <p14:tracePt t="29528" x="5187950" y="5903913"/>
          <p14:tracePt t="29560" x="5313363" y="5938838"/>
          <p14:tracePt t="29593" x="5394325" y="5983288"/>
          <p14:tracePt t="29626" x="5438775" y="6027738"/>
          <p14:tracePt t="29658" x="5473700" y="6064250"/>
          <p14:tracePt t="29676" x="5510213" y="6099175"/>
          <p14:tracePt t="29692" x="5527675" y="6118225"/>
          <p14:tracePt t="29724" x="5564188" y="6126163"/>
          <p14:tracePt t="29756" x="5608638" y="6162675"/>
          <p14:tracePt t="29788" x="5724525" y="6180138"/>
          <p14:tracePt t="29821" x="5875338" y="6180138"/>
          <p14:tracePt t="29854" x="6027738" y="6135688"/>
          <p14:tracePt t="29887" x="6116638" y="6081713"/>
          <p14:tracePt t="29922" x="6170613" y="6027738"/>
          <p14:tracePt t="29954" x="6207125" y="5992813"/>
          <p14:tracePt t="29986" x="6242050" y="5948363"/>
          <p14:tracePt t="30003" x="6251575" y="5938838"/>
          <p14:tracePt t="30021" x="6269038" y="5903913"/>
          <p14:tracePt t="30054" x="6286500" y="5867400"/>
          <p14:tracePt t="30087" x="6286500" y="5832475"/>
          <p14:tracePt t="30132" x="6303963" y="5813425"/>
          <p14:tracePt t="30162" x="6303963" y="5805488"/>
          <p14:tracePt t="30310" x="6303963" y="5857875"/>
          <p14:tracePt t="30342" x="6303963" y="5903913"/>
          <p14:tracePt t="30375" x="6323013" y="5938838"/>
          <p14:tracePt t="30409" x="6402388" y="5956300"/>
          <p14:tracePt t="30443" x="6599238" y="5965825"/>
          <p14:tracePt t="30475" x="7054850" y="5884863"/>
          <p14:tracePt t="30492" x="7259638" y="5867400"/>
          <p14:tracePt t="30526" x="7537450" y="5840413"/>
          <p14:tracePt t="30558" x="7707313" y="5832475"/>
          <p14:tracePt t="30591" x="7751763" y="5805488"/>
          <p14:tracePt t="30622" x="7850188" y="5795963"/>
          <p14:tracePt t="30654" x="7939088" y="5813425"/>
          <p14:tracePt t="30686" x="7966075" y="5813425"/>
          <p14:tracePt t="30954" x="7778750" y="5778500"/>
          <p14:tracePt t="30972" x="7670800" y="5751513"/>
          <p14:tracePt t="30992" x="7402513" y="5653088"/>
          <p14:tracePt t="31026" x="7135813" y="5500688"/>
          <p14:tracePt t="31059" x="7027863" y="5322888"/>
          <p14:tracePt t="31090" x="6875463" y="5081588"/>
          <p14:tracePt t="31121" x="6680200" y="4867275"/>
          <p14:tracePt t="31154" x="6367463" y="4635500"/>
          <p14:tracePt t="31187" x="5929313" y="4278313"/>
          <p14:tracePt t="31220" x="5349875" y="4010025"/>
          <p14:tracePt t="31252" x="5099050" y="3948113"/>
          <p14:tracePt t="31282" x="5000625" y="3902075"/>
          <p14:tracePt t="31313" x="4965700" y="3857625"/>
          <p14:tracePt t="31344" x="4921250" y="3822700"/>
          <p14:tracePt t="31375" x="4884738" y="3751263"/>
          <p14:tracePt t="31408" x="4867275" y="3697288"/>
          <p14:tracePt t="31439" x="4867275" y="3670300"/>
          <p14:tracePt t="31470" x="4867275" y="3643313"/>
          <p14:tracePt t="31502" x="4867275" y="3598863"/>
          <p14:tracePt t="31534" x="4867275" y="3544888"/>
          <p14:tracePt t="31566" x="4857750" y="3492500"/>
          <p14:tracePt t="31611" x="4776788" y="3375025"/>
          <p14:tracePt t="31643" x="4705350" y="3340100"/>
          <p14:tracePt t="31660" x="4687888" y="3330575"/>
          <p14:tracePt t="31693" x="4633913" y="3286125"/>
          <p14:tracePt t="31725" x="4589463" y="3278188"/>
          <p14:tracePt t="31756" x="4554538" y="3259138"/>
          <p14:tracePt t="31787" x="4537075" y="3241675"/>
          <p14:tracePt t="31817" x="4510088" y="3214688"/>
          <p14:tracePt t="31860" x="4465638" y="3179763"/>
          <p14:tracePt t="31891" x="4419600" y="3179763"/>
          <p14:tracePt t="31924" x="4375150" y="3179763"/>
          <p14:tracePt t="31942" x="4357688" y="3179763"/>
          <p14:tracePt t="31975" x="4330700" y="3197225"/>
          <p14:tracePt t="31990" x="4295775" y="3224213"/>
          <p14:tracePt t="32023" x="4286250" y="3224213"/>
          <p14:tracePt t="32138" x="4340225" y="3197225"/>
          <p14:tracePt t="32170" x="4394200" y="3187700"/>
          <p14:tracePt t="32245" x="4322763" y="3232150"/>
          <p14:tracePt t="32276" x="4214813" y="3286125"/>
          <p14:tracePt t="32310" x="4152900" y="3295650"/>
          <p14:tracePt t="32383" x="4187825" y="3251200"/>
          <p14:tracePt t="32412" x="4205288" y="3232150"/>
          <p14:tracePt t="32445" x="4251325" y="3224213"/>
          <p14:tracePt t="32475" x="4268788" y="3197225"/>
          <p14:tracePt t="32535" x="4268788" y="3187700"/>
          <p14:tracePt t="32711" x="4313238" y="3170238"/>
          <p14:tracePt t="32744" x="4322763" y="3170238"/>
          <p14:tracePt t="32790" x="4303713" y="3187700"/>
          <p14:tracePt t="32821" x="4268788" y="3214688"/>
          <p14:tracePt t="32925" x="4303713" y="3206750"/>
          <p14:tracePt t="33028" x="4295775" y="3206750"/>
          <p14:tracePt t="33118" x="4303713" y="3187700"/>
          <p14:tracePt t="33150" x="4357688" y="3152775"/>
          <p14:tracePt t="33181" x="4367213" y="3152775"/>
          <p14:tracePt t="33256" x="4348163" y="3170238"/>
          <p14:tracePt t="33288" x="4330700" y="3187700"/>
          <p14:tracePt t="33436" x="4286250" y="3206750"/>
          <p14:tracePt t="33468" x="4276725" y="3232150"/>
          <p14:tracePt t="33502" x="4286250" y="3259138"/>
          <p14:tracePt t="33517" x="4322763" y="3278188"/>
          <p14:tracePt t="33536" x="4446588" y="3278188"/>
          <p14:tracePt t="33569" x="4581525" y="3251200"/>
          <p14:tracePt t="33603" x="4589463" y="3241675"/>
          <p14:tracePt t="33756" x="4589463" y="3232150"/>
          <p14:tracePt t="33787" x="4589463" y="3224213"/>
          <p14:tracePt t="33849" x="4562475" y="3224213"/>
          <p14:tracePt t="33956" x="4751388" y="3224213"/>
          <p14:tracePt t="33988" x="4938713" y="3170238"/>
          <p14:tracePt t="34021" x="4956175" y="3152775"/>
          <p14:tracePt t="34712" x="4938713" y="3179763"/>
          <p14:tracePt t="34744" x="4894263" y="3197225"/>
          <p14:tracePt t="34776" x="4776788" y="3313113"/>
          <p14:tracePt t="34808" x="4527550" y="3500438"/>
          <p14:tracePt t="34839" x="4340225" y="3598863"/>
          <p14:tracePt t="34871" x="4313238" y="3608388"/>
          <p14:tracePt t="34902" x="4295775" y="3608388"/>
          <p14:tracePt t="34959" x="4268788" y="3608388"/>
          <p14:tracePt t="34990" x="4241800" y="3616325"/>
          <p14:tracePt t="35022" x="4187825" y="3616325"/>
          <p14:tracePt t="35054" x="4160838" y="3616325"/>
          <p14:tracePt t="35391" x="4197350" y="3581400"/>
          <p14:tracePt t="35421" x="4232275" y="3544888"/>
          <p14:tracePt t="35452" x="4241800" y="3536950"/>
          <p14:tracePt t="35496" x="4251325" y="3509963"/>
          <p14:tracePt t="35528" x="4259263" y="3455988"/>
          <p14:tracePt t="35559" x="4276725" y="3421063"/>
          <p14:tracePt t="35589" x="4276725" y="3411538"/>
          <p14:tracePt t="35621" x="4268788" y="3375025"/>
          <p14:tracePt t="35650" x="4259263" y="3349625"/>
          <p14:tracePt t="35680" x="4259263" y="3313113"/>
          <p14:tracePt t="35712" x="4259263" y="3278188"/>
          <p14:tracePt t="35744" x="4232275" y="3232150"/>
          <p14:tracePt t="35776" x="4197350" y="3179763"/>
          <p14:tracePt t="35807" x="4170363" y="3116263"/>
          <p14:tracePt t="35838" x="4170363" y="3071813"/>
          <p14:tracePt t="35870" x="4160838" y="3036888"/>
          <p14:tracePt t="35902" x="4125913" y="3000375"/>
          <p14:tracePt t="35932" x="4116388" y="2992438"/>
          <p14:tracePt t="35962" x="4089400" y="2965450"/>
          <p14:tracePt t="35995" x="4062413" y="2955925"/>
          <p14:tracePt t="36054" x="4027488" y="2911475"/>
          <p14:tracePt t="36086" x="3965575" y="2857500"/>
          <p14:tracePt t="36119" x="3894138" y="2830513"/>
          <p14:tracePt t="36153" x="3830638" y="2813050"/>
          <p14:tracePt t="36167" x="3803650" y="2803525"/>
          <p14:tracePt t="36197" x="3732213" y="2759075"/>
          <p14:tracePt t="36230" x="3697288" y="2741613"/>
          <p14:tracePt t="36263" x="3643313" y="2714625"/>
          <p14:tracePt t="36296" x="3581400" y="2714625"/>
          <p14:tracePt t="36328" x="3517900" y="2714625"/>
          <p14:tracePt t="36361" x="3465513" y="2714625"/>
          <p14:tracePt t="36394" x="3429000" y="2706688"/>
          <p14:tracePt t="36427" x="3367088" y="2706688"/>
          <p14:tracePt t="36460" x="3259138" y="2706688"/>
          <p14:tracePt t="36495" x="3152775" y="2706688"/>
          <p14:tracePt t="36528" x="3116263" y="2706688"/>
          <p14:tracePt t="36562" x="3081338" y="2706688"/>
          <p14:tracePt t="36594" x="3009900" y="2706688"/>
          <p14:tracePt t="36627" x="2946400" y="2706688"/>
          <p14:tracePt t="36645" x="2919413" y="2697163"/>
          <p14:tracePt t="36680" x="2830513" y="2697163"/>
          <p14:tracePt t="36712" x="2776538" y="2697163"/>
          <p14:tracePt t="36746" x="2687638" y="2732088"/>
          <p14:tracePt t="36779" x="2490788" y="2795588"/>
          <p14:tracePt t="36794" x="2465388" y="2813050"/>
          <p14:tracePt t="36827" x="2357438" y="2857500"/>
          <p14:tracePt t="36860" x="2312988" y="2874963"/>
          <p14:tracePt t="36894" x="2286000" y="2901950"/>
          <p14:tracePt t="36912" x="2276475" y="2921000"/>
          <p14:tracePt t="36946" x="2232025" y="2946400"/>
          <p14:tracePt t="36978" x="2133600" y="2992438"/>
          <p14:tracePt t="36994" x="2116138" y="3017838"/>
          <p14:tracePt t="37027" x="2054225" y="3044825"/>
          <p14:tracePt t="37059" x="2027238" y="3054350"/>
          <p14:tracePt t="37147" x="1990725" y="3125788"/>
          <p14:tracePt t="37179" x="1938338" y="3206750"/>
          <p14:tracePt t="37212" x="1919288" y="3241675"/>
          <p14:tracePt t="37259" x="1911350" y="3251200"/>
          <p14:tracePt t="37377" x="1901825" y="3259138"/>
          <p14:tracePt t="37423" x="1928813" y="3241675"/>
          <p14:tracePt t="37456" x="1973263" y="3214688"/>
          <p14:tracePt t="37488" x="2036763" y="3187700"/>
          <p14:tracePt t="37505" x="2116138" y="3179763"/>
          <p14:tracePt t="37537" x="2187575" y="3152775"/>
          <p14:tracePt t="37610" x="2133600" y="3170238"/>
          <p14:tracePt t="37641" x="2009775" y="3224213"/>
          <p14:tracePt t="37675" x="1919288" y="3259138"/>
          <p14:tracePt t="37803" x="1955800" y="3259138"/>
          <p14:tracePt t="37846" x="1973263" y="3259138"/>
          <p14:tracePt t="37932" x="1946275" y="3268663"/>
          <p14:tracePt t="37962" x="1919288" y="3268663"/>
          <p14:tracePt t="37996" x="1911350" y="3232150"/>
          <p14:tracePt t="38020" x="1911350" y="3224213"/>
          <p14:tracePt t="38449" x="1955800" y="3214688"/>
          <p14:tracePt t="38479" x="2009775" y="3206750"/>
          <p14:tracePt t="38495" x="2027238" y="3197225"/>
          <p14:tracePt t="38526" x="2044700" y="3187700"/>
          <p14:tracePt t="38640" x="2071688" y="3187700"/>
          <p14:tracePt t="38671" x="2089150" y="3187700"/>
          <p14:tracePt t="38735" x="2116138" y="3187700"/>
          <p14:tracePt t="38765" x="2152650" y="3187700"/>
          <p14:tracePt t="38796" x="2179638" y="3187700"/>
          <p14:tracePt t="38884" x="2214563" y="3187700"/>
          <p14:tracePt t="39027" x="2347913" y="3187700"/>
          <p14:tracePt t="39059" x="2544763" y="3187700"/>
          <p14:tracePt t="39090" x="2847975" y="3152775"/>
          <p14:tracePt t="39121" x="3116263" y="3098800"/>
          <p14:tracePt t="39153" x="3170238" y="3054350"/>
          <p14:tracePt t="39185" x="3205163" y="3009900"/>
          <p14:tracePt t="39216" x="3224213" y="2946400"/>
          <p14:tracePt t="39247" x="3197225" y="2894013"/>
          <p14:tracePt t="39279" x="3044825" y="2830513"/>
          <p14:tracePt t="39312" x="2803525" y="2803525"/>
          <p14:tracePt t="39343" x="2554288" y="2822575"/>
          <p14:tracePt t="39376" x="2330450" y="2874963"/>
          <p14:tracePt t="39407" x="2214563" y="2928938"/>
          <p14:tracePt t="39438" x="2179638" y="2955925"/>
          <p14:tracePt t="39467" x="2143125" y="3054350"/>
          <p14:tracePt t="39499" x="2044700" y="3224213"/>
          <p14:tracePt t="39530" x="2000250" y="3384550"/>
          <p14:tracePt t="39562" x="1946275" y="3536950"/>
          <p14:tracePt t="39594" x="1901825" y="3741738"/>
          <p14:tracePt t="39627" x="1901825" y="3894138"/>
          <p14:tracePt t="39659" x="1874838" y="4090988"/>
          <p14:tracePt t="39692" x="1847850" y="4305300"/>
          <p14:tracePt t="39726" x="1839913" y="4492625"/>
          <p14:tracePt t="39741" x="1822450" y="4564063"/>
          <p14:tracePt t="39773" x="1847850" y="4697413"/>
          <p14:tracePt t="39804" x="1901825" y="4805363"/>
          <p14:tracePt t="39835" x="1946275" y="4902200"/>
          <p14:tracePt t="39865" x="2017713" y="4938713"/>
          <p14:tracePt t="39896" x="2071688" y="4948238"/>
          <p14:tracePt t="39929" x="2160588" y="4929188"/>
          <p14:tracePt t="39963" x="2312988" y="4867275"/>
          <p14:tracePt t="39996" x="2473325" y="4822825"/>
          <p14:tracePt t="40028" x="2625725" y="4768850"/>
          <p14:tracePt t="40061" x="2768600" y="4724400"/>
          <p14:tracePt t="40094" x="2919413" y="4714875"/>
          <p14:tracePt t="40127" x="3071813" y="4714875"/>
          <p14:tracePt t="40159" x="3214688" y="4759325"/>
          <p14:tracePt t="40191" x="3411538" y="4759325"/>
          <p14:tracePt t="40223" x="3544888" y="4759325"/>
          <p14:tracePt t="40254" x="3625850" y="4741863"/>
          <p14:tracePt t="40298" x="3732213" y="4687888"/>
          <p14:tracePt t="40329" x="3840163" y="4635500"/>
          <p14:tracePt t="40361" x="3929063" y="4537075"/>
          <p14:tracePt t="40392" x="3973513" y="4473575"/>
          <p14:tracePt t="40424" x="4027488" y="4305300"/>
          <p14:tracePt t="40455" x="4054475" y="4044950"/>
          <p14:tracePt t="40484" x="4071938" y="3867150"/>
          <p14:tracePt t="40500" x="4071938" y="3786188"/>
          <p14:tracePt t="40530" x="4071938" y="3635375"/>
          <p14:tracePt t="40562" x="4062413" y="3509963"/>
          <p14:tracePt t="40594" x="4044950" y="3384550"/>
          <p14:tracePt t="40626" x="4017963" y="3349625"/>
          <p14:tracePt t="40657" x="3990975" y="3313113"/>
          <p14:tracePt t="40688" x="3983038" y="3303588"/>
          <p14:tracePt t="40764" x="4000500" y="3251200"/>
          <p14:tracePt t="40796" x="4044950" y="3187700"/>
          <p14:tracePt t="40828" x="4089400" y="3143250"/>
          <p14:tracePt t="40860" x="4098925" y="3135313"/>
          <p14:tracePt t="40921" x="4089400" y="3170238"/>
          <p14:tracePt t="40953" x="4062413" y="3179763"/>
          <p14:tracePt t="41073" x="4108450" y="3179763"/>
          <p14:tracePt t="41105" x="4232275" y="3152775"/>
          <p14:tracePt t="41137" x="4367213" y="3108325"/>
          <p14:tracePt t="41167" x="4384675" y="3098800"/>
          <p14:tracePt t="41358" x="4348163" y="3125788"/>
          <p14:tracePt t="41390" x="4322763" y="3143250"/>
          <p14:tracePt t="41422" x="4313238" y="3143250"/>
          <p14:tracePt t="41538" x="4330700" y="3160713"/>
          <p14:tracePt t="41569" x="4340225" y="3170238"/>
          <p14:tracePt t="41668" x="4330700" y="3214688"/>
          <p14:tracePt t="41698" x="4259263" y="3259138"/>
          <p14:tracePt t="41730" x="4251325" y="3259138"/>
          <p14:tracePt t="41804" x="4276725" y="3232150"/>
          <p14:tracePt t="41835" x="4330700" y="3187700"/>
          <p14:tracePt t="41991" x="4322763" y="3187700"/>
          <p14:tracePt t="42275" x="4268788" y="3330575"/>
          <p14:tracePt t="42306" x="4214813" y="3482975"/>
          <p14:tracePt t="42337" x="4197350" y="3581400"/>
          <p14:tracePt t="42366" x="4170363" y="3616325"/>
          <p14:tracePt t="42397" x="4170363" y="3625850"/>
          <p14:tracePt t="42540" x="4276725" y="3589338"/>
          <p14:tracePt t="42572" x="4429125" y="3509963"/>
          <p14:tracePt t="42604" x="4545013" y="3473450"/>
          <p14:tracePt t="42633" x="4554538" y="3473450"/>
          <p14:tracePt t="42679" x="4608513" y="3349625"/>
          <p14:tracePt t="42711" x="4652963" y="3187700"/>
          <p14:tracePt t="42743" x="4697413" y="3089275"/>
          <p14:tracePt t="42778" x="4714875" y="3036888"/>
          <p14:tracePt t="42811" x="4751388" y="2946400"/>
          <p14:tracePt t="42843" x="4751388" y="2751138"/>
          <p14:tracePt t="42876" x="4751388" y="2697163"/>
          <p14:tracePt t="42910" x="4751388" y="2652713"/>
          <p14:tracePt t="42942" x="4714875" y="2598738"/>
          <p14:tracePt t="42959" x="4697413" y="2571750"/>
          <p14:tracePt t="42992" x="4670425" y="2544763"/>
          <p14:tracePt t="43027" x="4625975" y="2500313"/>
          <p14:tracePt t="43059" x="4572000" y="2473325"/>
          <p14:tracePt t="43092" x="4518025" y="2465388"/>
          <p14:tracePt t="43124" x="4483100" y="2492375"/>
          <p14:tracePt t="43155" x="4429125" y="2517775"/>
          <p14:tracePt t="43188" x="4384675" y="2527300"/>
          <p14:tracePt t="43249" x="4375150" y="2527300"/>
          <p14:tracePt t="43279" x="4367213" y="2544763"/>
          <p14:tracePt t="43328" x="4322763" y="2598738"/>
          <p14:tracePt t="43361" x="4268788" y="2759075"/>
          <p14:tracePt t="43394" x="4214813" y="2928938"/>
          <p14:tracePt t="43426" x="4179888" y="3027363"/>
          <p14:tracePt t="43444" x="4152900" y="3071813"/>
          <p14:tracePt t="43460" x="4133850" y="3179763"/>
          <p14:tracePt t="43492" x="4081463" y="3303588"/>
          <p14:tracePt t="43525" x="4027488" y="3421063"/>
          <p14:tracePt t="43557" x="4010025" y="3465513"/>
          <p14:tracePt t="43589" x="3973513" y="3589338"/>
          <p14:tracePt t="43622" x="3946525" y="3679825"/>
          <p14:tracePt t="43655" x="3938588" y="3778250"/>
          <p14:tracePt t="43686" x="3919538" y="3929063"/>
          <p14:tracePt t="43718" x="3929063" y="4090988"/>
          <p14:tracePt t="43732" x="3929063" y="4125913"/>
          <p14:tracePt t="43764" x="3956050" y="4251325"/>
          <p14:tracePt t="43797" x="3990975" y="4448175"/>
          <p14:tracePt t="43828" x="4000500" y="4591050"/>
          <p14:tracePt t="43860" x="4017963" y="4670425"/>
          <p14:tracePt t="43894" x="4017963" y="4733925"/>
          <p14:tracePt t="43928" x="4054475" y="4884738"/>
          <p14:tracePt t="43960" x="4071938" y="5045075"/>
          <p14:tracePt t="43992" x="4081463" y="5143500"/>
          <p14:tracePt t="44025" x="4108450" y="5295900"/>
          <p14:tracePt t="44056" x="4143375" y="5376863"/>
          <p14:tracePt t="44088" x="4152900" y="5429250"/>
          <p14:tracePt t="44119" x="4170363" y="5473700"/>
          <p14:tracePt t="44149" x="4179888" y="5500688"/>
          <p14:tracePt t="44180" x="4205288" y="5537200"/>
          <p14:tracePt t="44213" x="4241800" y="5599113"/>
          <p14:tracePt t="44247" x="4286250" y="5635625"/>
          <p14:tracePt t="44280" x="4313238" y="5670550"/>
          <p14:tracePt t="44313" x="4348163" y="5680075"/>
          <p14:tracePt t="44345" x="4375150" y="5715000"/>
          <p14:tracePt t="44376" x="4419600" y="5751513"/>
          <p14:tracePt t="44421" x="4429125" y="5751513"/>
          <p14:tracePt t="44453" x="4446588" y="5751513"/>
          <p14:tracePt t="44483" x="4465638" y="5734050"/>
          <p14:tracePt t="44498" x="4483100" y="5707063"/>
          <p14:tracePt t="44530" x="4500563" y="5608638"/>
          <p14:tracePt t="44565" x="4518025" y="5465763"/>
          <p14:tracePt t="44597" x="4527550" y="5357813"/>
          <p14:tracePt t="44630" x="4527550" y="5268913"/>
          <p14:tracePt t="44662" x="4518025" y="5214938"/>
          <p14:tracePt t="44694" x="4518025" y="5180013"/>
          <p14:tracePt t="44727" x="4510088" y="5153025"/>
          <p14:tracePt t="44758" x="4510088" y="5081588"/>
          <p14:tracePt t="44789" x="4510088" y="4965700"/>
          <p14:tracePt t="44822" x="4625975" y="4545013"/>
          <p14:tracePt t="44854" x="4697413" y="4286250"/>
          <p14:tracePt t="44886" x="4724400" y="4162425"/>
          <p14:tracePt t="44920" x="4732338" y="4098925"/>
          <p14:tracePt t="44953" x="4732338" y="4054475"/>
          <p14:tracePt t="44982" x="4732338" y="4010025"/>
          <p14:tracePt t="44998" x="4732338" y="3992563"/>
          <p14:tracePt t="45030" x="4732338" y="3956050"/>
          <p14:tracePt t="45062" x="4751388" y="3911600"/>
          <p14:tracePt t="45094" x="4741863" y="3830638"/>
          <p14:tracePt t="45127" x="4724400" y="3786188"/>
          <p14:tracePt t="45159" x="4705350" y="3741738"/>
          <p14:tracePt t="45191" x="4679950" y="3706813"/>
          <p14:tracePt t="45223" x="4660900" y="3652838"/>
          <p14:tracePt t="45256" x="4633913" y="3608388"/>
          <p14:tracePt t="45288" x="4616450" y="3571875"/>
          <p14:tracePt t="45322" x="4608513" y="3527425"/>
          <p14:tracePt t="45354" x="4608513" y="3500438"/>
          <p14:tracePt t="45386" x="4608513" y="3446463"/>
          <p14:tracePt t="45417" x="4608513" y="3411538"/>
          <p14:tracePt t="45448" x="4608513" y="3394075"/>
          <p14:tracePt t="45480" x="4608513" y="3357563"/>
          <p14:tracePt t="45496" x="4608513" y="3330575"/>
          <p14:tracePt t="45622" x="4598988" y="3322638"/>
          <p14:tracePt t="45696" x="4589463" y="3322638"/>
          <p14:tracePt t="45744" x="4572000" y="3313113"/>
          <p14:tracePt t="45776" x="4537075" y="3313113"/>
          <p14:tracePt t="45862" x="4510088" y="3286125"/>
          <p14:tracePt t="45937" x="4500563" y="3286125"/>
          <p14:tracePt t="45968" x="4473575" y="3278188"/>
          <p14:tracePt t="46227" x="4500563" y="3251200"/>
          <p14:tracePt t="46259" x="4554538" y="3224213"/>
          <p14:tracePt t="46289" x="4652963" y="3197225"/>
          <p14:tracePt t="46321" x="4759325" y="3170238"/>
          <p14:tracePt t="46363" x="4786313" y="3170238"/>
          <p14:tracePt t="46437" x="4786313" y="3179763"/>
          <p14:tracePt t="46466" x="4776788" y="3187700"/>
          <p14:tracePt t="46498" x="4768850" y="3187700"/>
          <p14:tracePt t="46916" x="4759325" y="3187700"/>
          <p14:tracePt t="46947" x="4705350" y="3197225"/>
          <p14:tracePt t="46978" x="4660900" y="3206750"/>
          <p14:tracePt t="46991" x="4652963" y="3206750"/>
          <p14:tracePt t="47023" x="4616450" y="3206750"/>
          <p14:tracePt t="47053" x="4572000" y="3206750"/>
          <p14:tracePt t="47096" x="4527550" y="3206750"/>
          <p14:tracePt t="47128" x="4491038" y="3214688"/>
          <p14:tracePt t="47157" x="4446588" y="3251200"/>
          <p14:tracePt t="47188" x="4419600" y="3268663"/>
          <p14:tracePt t="47217" x="4394200" y="3268663"/>
          <p14:tracePt t="47247" x="4357688" y="3286125"/>
          <p14:tracePt t="47278" x="4340225" y="3295650"/>
          <p14:tracePt t="47308" x="4322763" y="3303588"/>
          <p14:tracePt t="47336" x="4303713" y="3313113"/>
          <p14:tracePt t="47370" x="4268788" y="3313113"/>
          <p14:tracePt t="47399" x="4232275" y="3340100"/>
          <p14:tracePt t="47430" x="4214813" y="3367088"/>
          <p14:tracePt t="47463" x="4197350" y="3375025"/>
          <p14:tracePt t="47494" x="4187825" y="3384550"/>
          <p14:tracePt t="47578" x="4179888" y="3384550"/>
          <p14:tracePt t="47735" x="4179888" y="3375025"/>
          <p14:tracePt t="47847" x="4187825" y="3367088"/>
          <p14:tracePt t="47949" x="4197350" y="3349625"/>
          <p14:tracePt t="47979" x="4205288" y="3340100"/>
          <p14:tracePt t="48081" x="4197350" y="3313113"/>
          <p14:tracePt t="48111" x="4179888" y="3278188"/>
          <p14:tracePt t="48144" x="4152900" y="3241675"/>
          <p14:tracePt t="48526" x="4187825" y="3232150"/>
          <p14:tracePt t="48557" x="4197350" y="3224213"/>
          <p14:tracePt t="48671" x="4205288" y="3224213"/>
          <p14:tracePt t="48700" x="4214813" y="3224213"/>
          <p14:tracePt t="48732" x="4251325" y="3224213"/>
          <p14:tracePt t="48763" x="4259263" y="3224213"/>
          <p14:tracePt t="48837" x="4313238" y="3224213"/>
          <p14:tracePt t="48866" x="4367213" y="3214688"/>
          <p14:tracePt t="48898" x="4411663" y="3214688"/>
          <p14:tracePt t="49128" x="4357688" y="3268663"/>
          <p14:tracePt t="49160" x="4295775" y="3278188"/>
          <p14:tracePt t="49192" x="4241800" y="3278188"/>
          <p14:tracePt t="49223" x="4232275" y="3278188"/>
          <p14:tracePt t="49347" x="4286250" y="3224213"/>
          <p14:tracePt t="49379" x="4330700" y="3214688"/>
          <p14:tracePt t="49411" x="4402138" y="3206750"/>
          <p14:tracePt t="49443" x="4483100" y="3187700"/>
          <p14:tracePt t="49502" x="4491038" y="3187700"/>
          <p14:tracePt t="49532" x="4545013" y="3170238"/>
          <p14:tracePt t="49564" x="4598988" y="3170238"/>
          <p14:tracePt t="49596" x="4616450" y="3170238"/>
          <p14:tracePt t="49627" x="4660900" y="3179763"/>
          <p14:tracePt t="49658" x="4705350" y="3214688"/>
          <p14:tracePt t="49689" x="4732338" y="3232150"/>
          <p14:tracePt t="49722" x="4768850" y="3241675"/>
          <p14:tracePt t="49754" x="4884738" y="3241675"/>
          <p14:tracePt t="49784" x="5108575" y="3197225"/>
          <p14:tracePt t="49816" x="5357813" y="3135313"/>
          <p14:tracePt t="49848" x="5527675" y="3125788"/>
          <p14:tracePt t="49880" x="5545138" y="3125788"/>
          <p14:tracePt t="49956" x="5545138" y="3089275"/>
          <p14:tracePt t="49987" x="5527675" y="3000375"/>
          <p14:tracePt t="50001" x="5456238" y="2946400"/>
          <p14:tracePt t="50032" x="5295900" y="2840038"/>
          <p14:tracePt t="50064" x="5170488" y="2751138"/>
          <p14:tracePt t="50096" x="5010150" y="2697163"/>
          <p14:tracePt t="50128" x="4840288" y="2679700"/>
          <p14:tracePt t="50159" x="4670425" y="2697163"/>
          <p14:tracePt t="50190" x="4633913" y="2706688"/>
          <p14:tracePt t="50223" x="4598988" y="2732088"/>
          <p14:tracePt t="50255" x="4510088" y="2840038"/>
          <p14:tracePt t="50272" x="4419600" y="2946400"/>
          <p14:tracePt t="50306" x="4303713" y="3135313"/>
          <p14:tracePt t="50337" x="4259263" y="3214688"/>
          <p14:tracePt t="50368" x="4232275" y="3268663"/>
          <p14:tracePt t="50398" x="4197350" y="3375025"/>
          <p14:tracePt t="50431" x="4133850" y="3571875"/>
          <p14:tracePt t="50463" x="4098925" y="3652838"/>
          <p14:tracePt t="50497" x="4062413" y="3778250"/>
          <p14:tracePt t="50530" x="4037013" y="3948113"/>
          <p14:tracePt t="50563" x="4044950" y="4135438"/>
          <p14:tracePt t="50596" x="4062413" y="4251325"/>
          <p14:tracePt t="50627" x="4108450" y="4411663"/>
          <p14:tracePt t="50658" x="4152900" y="4537075"/>
          <p14:tracePt t="50691" x="4205288" y="4662488"/>
          <p14:tracePt t="50723" x="4251325" y="4751388"/>
          <p14:tracePt t="50754" x="4295775" y="4813300"/>
          <p14:tracePt t="50784" x="4384675" y="4911725"/>
          <p14:tracePt t="50815" x="4465638" y="4973638"/>
          <p14:tracePt t="50847" x="4545013" y="5019675"/>
          <p14:tracePt t="50878" x="4625975" y="5064125"/>
          <p14:tracePt t="50911" x="4705350" y="5108575"/>
          <p14:tracePt t="50943" x="4768850" y="5143500"/>
          <p14:tracePt t="50973" x="4921250" y="5214938"/>
          <p14:tracePt t="51005" x="5081588" y="5305425"/>
          <p14:tracePt t="51037" x="5197475" y="5349875"/>
          <p14:tracePt t="51067" x="5251450" y="5384800"/>
          <p14:tracePt t="51098" x="5367338" y="5394325"/>
          <p14:tracePt t="51131" x="5527675" y="5394325"/>
          <p14:tracePt t="51162" x="5653088" y="5340350"/>
          <p14:tracePt t="51194" x="5715000" y="5295900"/>
          <p14:tracePt t="51210" x="5778500" y="5268913"/>
          <p14:tracePt t="51243" x="5840413" y="5214938"/>
          <p14:tracePt t="51275" x="5921375" y="5126038"/>
          <p14:tracePt t="51306" x="5965825" y="5091113"/>
          <p14:tracePt t="51338" x="6018213" y="5010150"/>
          <p14:tracePt t="51369" x="6054725" y="4956175"/>
          <p14:tracePt t="51399" x="6089650" y="4805363"/>
          <p14:tracePt t="51431" x="6116638" y="4714875"/>
          <p14:tracePt t="51464" x="6153150" y="4598988"/>
          <p14:tracePt t="51496" x="6180138" y="4429125"/>
          <p14:tracePt t="51528" x="6188075" y="4259263"/>
          <p14:tracePt t="51559" x="6207125" y="4135438"/>
          <p14:tracePt t="51590" x="6215063" y="4000500"/>
          <p14:tracePt t="51622" x="6215063" y="3876675"/>
          <p14:tracePt t="51654" x="6170613" y="3706813"/>
          <p14:tracePt t="51685" x="6161088" y="3608388"/>
          <p14:tracePt t="51715" x="6126163" y="3563938"/>
          <p14:tracePt t="51747" x="6099175" y="3527425"/>
          <p14:tracePt t="51780" x="6054725" y="3473450"/>
          <p14:tracePt t="51812" x="6010275" y="3402013"/>
          <p14:tracePt t="51844" x="5973763" y="3367088"/>
          <p14:tracePt t="51875" x="5902325" y="3313113"/>
          <p14:tracePt t="51907" x="5803900" y="3232150"/>
          <p14:tracePt t="51939" x="5759450" y="3197225"/>
          <p14:tracePt t="51970" x="5724525" y="3170238"/>
          <p14:tracePt t="51999" x="5635625" y="3125788"/>
          <p14:tracePt t="52031" x="5545138" y="3081338"/>
          <p14:tracePt t="52062" x="5456238" y="3017838"/>
          <p14:tracePt t="52094" x="5375275" y="2982913"/>
          <p14:tracePt t="52127" x="5278438" y="2938463"/>
          <p14:tracePt t="52157" x="5197475" y="2911475"/>
          <p14:tracePt t="52189" x="5135563" y="2894013"/>
          <p14:tracePt t="52224" x="5027613" y="2884488"/>
          <p14:tracePt t="52255" x="4965700" y="2884488"/>
          <p14:tracePt t="52287" x="4902200" y="2894013"/>
          <p14:tracePt t="52304" x="4867275" y="2894013"/>
          <p14:tracePt t="52336" x="4830763" y="2901950"/>
          <p14:tracePt t="52380" x="4776788" y="2946400"/>
          <p14:tracePt t="52412" x="4697413" y="2992438"/>
          <p14:tracePt t="52429" x="4679950" y="3009900"/>
          <p14:tracePt t="52462" x="4633913" y="3044825"/>
          <p14:tracePt t="52495" x="4616450" y="3089275"/>
          <p14:tracePt t="52525" x="4581525" y="3170238"/>
          <p14:tracePt t="52557" x="4554538" y="3214688"/>
          <p14:tracePt t="52590" x="4510088" y="3349625"/>
          <p14:tracePt t="52621" x="4465638" y="3438525"/>
          <p14:tracePt t="52650" x="4438650" y="3517900"/>
          <p14:tracePt t="52681" x="4394200" y="3662363"/>
          <p14:tracePt t="52713" x="4357688" y="3741738"/>
          <p14:tracePt t="52746" x="4322763" y="3876675"/>
          <p14:tracePt t="52778" x="4313238" y="3938588"/>
          <p14:tracePt t="52808" x="4295775" y="3992563"/>
          <p14:tracePt t="52840" x="4251325" y="4170363"/>
          <p14:tracePt t="52871" x="4224338" y="4286250"/>
          <p14:tracePt t="52901" x="4205288" y="4411663"/>
          <p14:tracePt t="52931" x="4205288" y="4519613"/>
          <p14:tracePt t="52964" x="4187825" y="4670425"/>
          <p14:tracePt t="52997" x="4160838" y="4849813"/>
          <p14:tracePt t="53029" x="4160838" y="4973638"/>
          <p14:tracePt t="53059" x="4160838" y="5054600"/>
          <p14:tracePt t="53090" x="4160838" y="5187950"/>
          <p14:tracePt t="53122" x="4170363" y="5259388"/>
          <p14:tracePt t="53153" x="4187825" y="5305425"/>
          <p14:tracePt t="53183" x="4205288" y="5349875"/>
          <p14:tracePt t="53215" x="4241800" y="5384800"/>
          <p14:tracePt t="53248" x="4276725" y="5429250"/>
          <p14:tracePt t="53279" x="4322763" y="5465763"/>
          <p14:tracePt t="53311" x="4357688" y="5510213"/>
          <p14:tracePt t="53342" x="4411663" y="5546725"/>
          <p14:tracePt t="53373" x="4491038" y="5599113"/>
          <p14:tracePt t="53404" x="4545013" y="5635625"/>
          <p14:tracePt t="53433" x="4581525" y="5680075"/>
          <p14:tracePt t="53464" x="4660900" y="5751513"/>
          <p14:tracePt t="53497" x="4776788" y="5832475"/>
          <p14:tracePt t="53528" x="4875213" y="5876925"/>
          <p14:tracePt t="53559" x="4946650" y="5903913"/>
          <p14:tracePt t="53590" x="5027613" y="5921375"/>
          <p14:tracePt t="53622" x="5116513" y="5956300"/>
          <p14:tracePt t="53635" x="5143500" y="5956300"/>
          <p14:tracePt t="53665" x="5224463" y="5956300"/>
          <p14:tracePt t="53697" x="5278438" y="5956300"/>
          <p14:tracePt t="53729" x="5340350" y="5956300"/>
          <p14:tracePt t="53762" x="5438775" y="5929313"/>
          <p14:tracePt t="53793" x="5564188" y="5884863"/>
          <p14:tracePt t="53824" x="5643563" y="5849938"/>
          <p14:tracePt t="53854" x="5724525" y="5822950"/>
          <p14:tracePt t="53883" x="5830888" y="5761038"/>
          <p14:tracePt t="53915" x="5902325" y="5697538"/>
          <p14:tracePt t="53947" x="5938838" y="5635625"/>
          <p14:tracePt t="53979" x="5983288" y="5519738"/>
          <p14:tracePt t="53995" x="6010275" y="5429250"/>
          <p14:tracePt t="54028" x="6064250" y="5286375"/>
          <p14:tracePt t="54059" x="6089650" y="5207000"/>
          <p14:tracePt t="54090" x="6099175" y="5064125"/>
          <p14:tracePt t="54121" x="6099175" y="4894263"/>
          <p14:tracePt t="54150" x="6099175" y="4741863"/>
          <p14:tracePt t="54181" x="6054725" y="4616450"/>
          <p14:tracePt t="54213" x="6018213" y="4465638"/>
          <p14:tracePt t="54246" x="5973763" y="4278313"/>
          <p14:tracePt t="54277" x="5938838" y="4090988"/>
          <p14:tracePt t="54308" x="5929313" y="3948113"/>
          <p14:tracePt t="54339" x="5884863" y="3840163"/>
          <p14:tracePt t="54368" x="5840413" y="3724275"/>
          <p14:tracePt t="54399" x="5795963" y="3670300"/>
          <p14:tracePt t="54431" x="5759450" y="3635375"/>
          <p14:tracePt t="54463" x="5715000" y="3581400"/>
          <p14:tracePt t="54496" x="5661025" y="3536950"/>
          <p14:tracePt t="54529" x="5608638" y="3482975"/>
          <p14:tracePt t="54560" x="5545138" y="3438525"/>
          <p14:tracePt t="54590" x="5500688" y="3402013"/>
          <p14:tracePt t="54621" x="5446713" y="3357563"/>
          <p14:tracePt t="54651" x="5303838" y="3278188"/>
          <p14:tracePt t="54682" x="5207000" y="3232150"/>
          <p14:tracePt t="54714" x="5143500" y="3187700"/>
          <p14:tracePt t="54747" x="5089525" y="3152775"/>
          <p14:tracePt t="54779" x="4946650" y="3135313"/>
          <p14:tracePt t="54811" x="4795838" y="3135313"/>
          <p14:tracePt t="54842" x="4687888" y="3135313"/>
          <p14:tracePt t="54874" x="4581525" y="3135313"/>
          <p14:tracePt t="54907" x="4438650" y="3135313"/>
          <p14:tracePt t="54940" x="4357688" y="3135313"/>
          <p14:tracePt t="54972" x="4303713" y="3135313"/>
          <p14:tracePt t="55003" x="4251325" y="3135313"/>
          <p14:tracePt t="55034" x="4197350" y="3143250"/>
          <p14:tracePt t="55065" x="4160838" y="3179763"/>
          <p14:tracePt t="55097" x="4125913" y="3232150"/>
          <p14:tracePt t="55129" x="4081463" y="3313113"/>
          <p14:tracePt t="55159" x="4027488" y="3455988"/>
          <p14:tracePt t="55190" x="3983038" y="3625850"/>
          <p14:tracePt t="55222" x="3929063" y="3786188"/>
          <p14:tracePt t="55254" x="3875088" y="3938588"/>
          <p14:tracePt t="55284" x="3830638" y="4098925"/>
          <p14:tracePt t="55314" x="3822700" y="4251325"/>
          <p14:tracePt t="55348" x="3803650" y="4357688"/>
          <p14:tracePt t="55380" x="3822700" y="4483100"/>
          <p14:tracePt t="55410" x="3875088" y="4643438"/>
          <p14:tracePt t="55441" x="3929063" y="4778375"/>
          <p14:tracePt t="55473" x="3983038" y="4911725"/>
          <p14:tracePt t="55511" x="4054475" y="5091113"/>
          <p14:tracePt t="55545" x="4179888" y="5251450"/>
          <p14:tracePt t="55575" x="4384675" y="5429250"/>
          <p14:tracePt t="55607" x="4608513" y="5591175"/>
          <p14:tracePt t="55638" x="4813300" y="5724525"/>
          <p14:tracePt t="55667" x="4956175" y="5761038"/>
          <p14:tracePt t="55698" x="5126038" y="5786438"/>
          <p14:tracePt t="55732" x="5313363" y="5805488"/>
          <p14:tracePt t="55763" x="5446713" y="5795963"/>
          <p14:tracePt t="55795" x="5589588" y="5751513"/>
          <p14:tracePt t="55827" x="5759450" y="5697538"/>
          <p14:tracePt t="55858" x="5921375" y="5643563"/>
          <p14:tracePt t="55889" x="5956300" y="5599113"/>
          <p14:tracePt t="55922" x="6010275" y="5537200"/>
          <p14:tracePt t="55953" x="6045200" y="5483225"/>
          <p14:tracePt t="55983" x="6099175" y="5322888"/>
          <p14:tracePt t="55999" x="6108700" y="5251450"/>
          <p14:tracePt t="56032" x="6126163" y="5091113"/>
          <p14:tracePt t="56064" x="6116638" y="4857750"/>
          <p14:tracePt t="56096" x="6064250" y="4635500"/>
          <p14:tracePt t="56128" x="6037263" y="4438650"/>
          <p14:tracePt t="56161" x="6027738" y="4322763"/>
          <p14:tracePt t="56192" x="6010275" y="4233863"/>
          <p14:tracePt t="56224" x="6000750" y="4125913"/>
          <p14:tracePt t="56256" x="5973763" y="4019550"/>
          <p14:tracePt t="56287" x="5965825" y="3948113"/>
          <p14:tracePt t="56317" x="5911850" y="3840163"/>
          <p14:tracePt t="56347" x="5867400" y="3724275"/>
          <p14:tracePt t="56380" x="5778500" y="3536950"/>
          <p14:tracePt t="56412" x="5608638" y="3286125"/>
          <p14:tracePt t="56444" x="5483225" y="3152775"/>
          <p14:tracePt t="56476" x="5322888" y="3089275"/>
          <p14:tracePt t="56509" x="5143500" y="3036888"/>
          <p14:tracePt t="56544" x="5045075" y="3000375"/>
          <p14:tracePt t="56576" x="4902200" y="3017838"/>
          <p14:tracePt t="56607" x="4759325" y="3063875"/>
          <p14:tracePt t="56639" x="4652963" y="3116263"/>
          <p14:tracePt t="56672" x="4598988" y="3170238"/>
          <p14:tracePt t="56704" x="4554538" y="3206750"/>
          <p14:tracePt t="56739" x="4527550" y="3251200"/>
          <p14:tracePt t="56770" x="4510088" y="3295650"/>
          <p14:tracePt t="56790" x="4483100" y="3349625"/>
          <p14:tracePt t="56826" x="4456113" y="3509963"/>
          <p14:tracePt t="56857" x="4438650" y="3662363"/>
          <p14:tracePt t="56888" x="4429125" y="3759200"/>
          <p14:tracePt t="56920" x="4429125" y="3822700"/>
          <p14:tracePt t="56950" x="4419600" y="3876675"/>
          <p14:tracePt t="56982" x="4419600" y="3992563"/>
          <p14:tracePt t="56997" x="4419600" y="4071938"/>
          <p14:tracePt t="57029" x="4419600" y="4197350"/>
          <p14:tracePt t="57060" x="4438650" y="4286250"/>
          <p14:tracePt t="57091" x="4446588" y="4384675"/>
          <p14:tracePt t="57123" x="4465638" y="4500563"/>
          <p14:tracePt t="57154" x="4483100" y="4581525"/>
          <p14:tracePt t="57183" x="4510088" y="4652963"/>
          <p14:tracePt t="57215" x="4527550" y="4714875"/>
          <p14:tracePt t="57247" x="4572000" y="4768850"/>
          <p14:tracePt t="57278" x="4608513" y="4805363"/>
          <p14:tracePt t="57310" x="4643438" y="4840288"/>
          <p14:tracePt t="57341" x="4679950" y="4867275"/>
          <p14:tracePt t="57373" x="4732338" y="4867275"/>
          <p14:tracePt t="57405" x="4822825" y="4867275"/>
          <p14:tracePt t="57436" x="4894263" y="4857750"/>
          <p14:tracePt t="57467" x="4929188" y="4830763"/>
          <p14:tracePt t="57499" x="4973638" y="4830763"/>
          <p14:tracePt t="57532" x="5027613" y="4805363"/>
          <p14:tracePt t="57566" x="5072063" y="4759325"/>
          <p14:tracePt t="57598" x="5116513" y="4724400"/>
          <p14:tracePt t="57630" x="5170488" y="4643438"/>
          <p14:tracePt t="57661" x="5214938" y="4564063"/>
          <p14:tracePt t="57693" x="5268913" y="4421188"/>
          <p14:tracePt t="57726" x="5330825" y="4278313"/>
          <p14:tracePt t="57743" x="5357813" y="4251325"/>
          <p14:tracePt t="57774" x="5384800" y="4214813"/>
          <p14:tracePt t="57806" x="5438775" y="4162425"/>
          <p14:tracePt t="57820" x="5446713" y="4152900"/>
          <p14:tracePt t="57864" x="5500688" y="4098925"/>
          <p14:tracePt t="57896" x="5537200" y="4071938"/>
          <p14:tracePt t="57929" x="5643563" y="4027488"/>
          <p14:tracePt t="57962" x="5778500" y="3973513"/>
          <p14:tracePt t="57995" x="5867400" y="3921125"/>
          <p14:tracePt t="58030" x="5921375" y="3894138"/>
          <p14:tracePt t="58061" x="5929313" y="3894138"/>
          <p14:tracePt t="58120" x="5929313" y="3884613"/>
          <p14:tracePt t="58164" x="5938838" y="3840163"/>
          <p14:tracePt t="58196" x="5929313" y="3786188"/>
          <p14:tracePt t="58228" x="5894388" y="3741738"/>
          <p14:tracePt t="58259" x="5884863" y="3714750"/>
          <p14:tracePt t="58290" x="5875338" y="3697288"/>
          <p14:tracePt t="58328" x="5857875" y="3670300"/>
          <p14:tracePt t="58370" x="5857875" y="3652838"/>
          <p14:tracePt t="58445" x="5867400" y="3635375"/>
          <p14:tracePt t="58463" x="5911850" y="3625850"/>
          <p14:tracePt t="58496" x="5992813" y="3616325"/>
          <p14:tracePt t="58527" x="6054725" y="3589338"/>
          <p14:tracePt t="58561" x="6064250" y="3581400"/>
          <p14:tracePt t="58659" x="6018213" y="3598863"/>
          <p14:tracePt t="58689" x="6000750" y="3598863"/>
          <p14:tracePt t="58802" x="6045200" y="3581400"/>
          <p14:tracePt t="58899" x="6018213" y="3608388"/>
          <p14:tracePt t="58999" x="6054725" y="3635375"/>
          <p14:tracePt t="59030" x="6072188" y="3643313"/>
          <p14:tracePt t="59145" x="6126163" y="3697288"/>
          <p14:tracePt t="59177" x="6153150" y="3822700"/>
          <p14:tracePt t="59191" x="6153150" y="3830638"/>
          <p14:tracePt t="59224" x="6143625" y="3867150"/>
          <p14:tracePt t="59381" x="6153150" y="3805238"/>
          <p14:tracePt t="59414" x="6161088" y="3741738"/>
          <p14:tracePt t="59431" x="6180138" y="3679825"/>
          <p14:tracePt t="59464" x="6180138" y="3616325"/>
          <p14:tracePt t="59498" x="6180138" y="3598863"/>
          <p14:tracePt t="59531" x="6180138" y="3589338"/>
          <p14:tracePt t="59606" x="6180138" y="3563938"/>
          <p14:tracePt t="59692" x="6180138" y="3554413"/>
          <p14:tracePt t="59781" x="6143625" y="3608388"/>
          <p14:tracePt t="59813" x="6116638" y="3687763"/>
          <p14:tracePt t="59845" x="6116638" y="3795713"/>
          <p14:tracePt t="59879" x="6116638" y="3867150"/>
          <p14:tracePt t="59912" x="6116638" y="3911600"/>
          <p14:tracePt t="59944" x="6116638" y="4064000"/>
          <p14:tracePt t="59975" x="6116638" y="4197350"/>
          <p14:tracePt t="60007" x="6126163" y="4241800"/>
          <p14:tracePt t="60025" x="6135688" y="4259263"/>
          <p14:tracePt t="60058" x="6153150" y="4340225"/>
          <p14:tracePt t="60090" x="6180138" y="4473575"/>
          <p14:tracePt t="60120" x="6188075" y="4527550"/>
          <p14:tracePt t="60150" x="6197600" y="4572000"/>
          <p14:tracePt t="60182" x="6224588" y="4608513"/>
          <p14:tracePt t="60214" x="6232525" y="4643438"/>
          <p14:tracePt t="60247" x="6232525" y="4662488"/>
          <p14:tracePt t="60278" x="6242050" y="4679950"/>
          <p14:tracePt t="60310" x="6251575" y="4724400"/>
          <p14:tracePt t="60341" x="6269038" y="4768850"/>
          <p14:tracePt t="60372" x="6286500" y="4805363"/>
          <p14:tracePt t="60403" x="6296025" y="4849813"/>
          <p14:tracePt t="60434" x="6303963" y="4884738"/>
          <p14:tracePt t="60466" x="6323013" y="4938713"/>
          <p14:tracePt t="60500" x="6330950" y="5027613"/>
          <p14:tracePt t="60532" x="6330950" y="5064125"/>
          <p14:tracePt t="60564" x="6330950" y="5072063"/>
          <p14:tracePt t="60640" x="6330950" y="4983163"/>
          <p14:tracePt t="60673" x="6313488" y="4805363"/>
          <p14:tracePt t="60703" x="6269038" y="4643438"/>
          <p14:tracePt t="60738" x="6242050" y="4564063"/>
          <p14:tracePt t="60769" x="6215063" y="4421188"/>
          <p14:tracePt t="60799" x="6188075" y="4268788"/>
          <p14:tracePt t="60832" x="6153150" y="4116388"/>
          <p14:tracePt t="60863" x="6143625" y="4044950"/>
          <p14:tracePt t="60896" x="6126163" y="3956050"/>
          <p14:tracePt t="60916" x="6116638" y="3876675"/>
          <p14:tracePt t="60948" x="6116638" y="3795713"/>
          <p14:tracePt t="60980" x="6116638" y="3768725"/>
          <p14:tracePt t="60995" x="6116638" y="3741738"/>
          <p14:tracePt t="61028" x="6116638" y="3706813"/>
          <p14:tracePt t="61059" x="6116638" y="3670300"/>
          <p14:tracePt t="61091" x="6116638" y="3635375"/>
          <p14:tracePt t="61122" x="6126163" y="3589338"/>
          <p14:tracePt t="61151" x="6126163" y="3563938"/>
          <p14:tracePt t="61294" x="6108700" y="3635375"/>
          <p14:tracePt t="61326" x="6072188" y="3795713"/>
          <p14:tracePt t="61357" x="6018213" y="3948113"/>
          <p14:tracePt t="61390" x="5992813" y="4108450"/>
          <p14:tracePt t="61420" x="5983288" y="4241800"/>
          <p14:tracePt t="61450" x="5992813" y="4402138"/>
          <p14:tracePt t="61482" x="6027738" y="4465638"/>
          <p14:tracePt t="61498" x="6027738" y="4483100"/>
          <p14:tracePt t="61530" x="6054725" y="4537075"/>
          <p14:tracePt t="61564" x="6054725" y="4572000"/>
          <p14:tracePt t="61596" x="6072188" y="4608513"/>
          <p14:tracePt t="61628" x="6081713" y="4652963"/>
          <p14:tracePt t="61660" x="6108700" y="4687888"/>
          <p14:tracePt t="61692" x="6108700" y="4724400"/>
          <p14:tracePt t="61773" x="6108700" y="4778375"/>
          <p14:tracePt t="61790" x="6108700" y="4805363"/>
          <p14:tracePt t="61823" x="6108700" y="4813300"/>
          <p14:tracePt t="61881" x="6135688" y="4813300"/>
          <p14:tracePt t="61913" x="6313488" y="4759325"/>
          <p14:tracePt t="61945" x="6608763" y="4616450"/>
          <p14:tracePt t="61976" x="6796088" y="4473575"/>
          <p14:tracePt t="62007" x="7037388" y="4214813"/>
          <p14:tracePt t="62038" x="7126288" y="4064000"/>
          <p14:tracePt t="62067" x="7224713" y="3929063"/>
          <p14:tracePt t="62089" x="7251700" y="3857625"/>
          <p14:tracePt t="62133" x="7331075" y="3670300"/>
          <p14:tracePt t="62150" x="7358063" y="3598863"/>
          <p14:tracePt t="62182" x="7402513" y="3465513"/>
          <p14:tracePt t="62213" x="7446963" y="3402013"/>
          <p14:tracePt t="62245" x="7493000" y="3367088"/>
          <p14:tracePt t="62277" x="7518400" y="3349625"/>
          <p14:tracePt t="62312" x="7564438" y="3330575"/>
          <p14:tracePt t="62343" x="7697788" y="3367088"/>
          <p14:tracePt t="62374" x="7813675" y="3455988"/>
          <p14:tracePt t="62404" x="7850188" y="3473450"/>
          <p14:tracePt t="62504" x="7875588" y="3455988"/>
          <p14:tracePt t="62534" x="7921625" y="3411538"/>
          <p14:tracePt t="62566" x="7929563" y="3394075"/>
          <p14:tracePt t="62721" x="7929563" y="3500438"/>
          <p14:tracePt t="62752" x="7929563" y="3813175"/>
          <p14:tracePt t="62784" x="7921625" y="4071938"/>
          <p14:tracePt t="62816" x="7894638" y="4268788"/>
          <p14:tracePt t="62848" x="7885113" y="4473575"/>
          <p14:tracePt t="62881" x="7885113" y="4581525"/>
          <p14:tracePt t="62915" x="7867650" y="4662488"/>
          <p14:tracePt t="62932" x="7867650" y="4724400"/>
          <p14:tracePt t="62965" x="7840663" y="4867275"/>
          <p14:tracePt t="62997" x="7831138" y="5000625"/>
          <p14:tracePt t="63029" x="7831138" y="5072063"/>
          <p14:tracePt t="63061" x="7831138" y="5108575"/>
          <p14:tracePt t="63093" x="7831138" y="5153025"/>
          <p14:tracePt t="63124" x="7840663" y="5187950"/>
          <p14:tracePt t="63283" x="7732713" y="5081588"/>
          <p14:tracePt t="63315" x="7242175" y="4849813"/>
          <p14:tracePt t="63347" x="6581775" y="4697413"/>
          <p14:tracePt t="63379" x="6000750" y="4473575"/>
          <p14:tracePt t="63411" x="5303838" y="4108450"/>
          <p14:tracePt t="63442" x="4768850" y="3867150"/>
          <p14:tracePt t="63474" x="4419600" y="3679825"/>
          <p14:tracePt t="63507" x="4384675" y="3652838"/>
          <p14:tracePt t="63538" x="4340225" y="3608388"/>
          <p14:tracePt t="63568" x="4303713" y="3581400"/>
          <p14:tracePt t="63600" x="4303713" y="3544888"/>
          <p14:tracePt t="63619" x="4303713" y="3536950"/>
          <p14:tracePt t="63653" x="4286250" y="3482975"/>
          <p14:tracePt t="63687" x="4286250" y="3446463"/>
          <p14:tracePt t="63717" x="4295775" y="3402013"/>
          <p14:tracePt t="63749" x="4295775" y="3375025"/>
          <p14:tracePt t="63780" x="4303713" y="3330575"/>
          <p14:tracePt t="63812" x="4313238" y="3295650"/>
          <p14:tracePt t="63845" x="4313238" y="3251200"/>
          <p14:tracePt t="63877" x="4313238" y="3224213"/>
          <p14:tracePt t="63909" x="4313238" y="3214688"/>
          <p14:tracePt t="64108" x="4286250" y="3268663"/>
          <p14:tracePt t="64140" x="4286250" y="3313113"/>
          <p14:tracePt t="64172" x="4268788" y="3349625"/>
          <p14:tracePt t="64205" x="4259263" y="3394075"/>
          <p14:tracePt t="64237" x="4251325" y="3429000"/>
          <p14:tracePt t="64268" x="4224338" y="3473450"/>
          <p14:tracePt t="64298" x="4205288" y="3527425"/>
          <p14:tracePt t="64331" x="4179888" y="3608388"/>
          <p14:tracePt t="64363" x="4160838" y="3679825"/>
          <p14:tracePt t="64395" x="4160838" y="3733800"/>
          <p14:tracePt t="64428" x="4160838" y="3759200"/>
          <p14:tracePt t="64460" x="4160838" y="3795713"/>
          <p14:tracePt t="64491" x="4160838" y="3840163"/>
          <p14:tracePt t="64507" x="4160838" y="3857625"/>
          <p14:tracePt t="64538" x="4160838" y="3902075"/>
          <p14:tracePt t="64569" x="4160838" y="3948113"/>
          <p14:tracePt t="64599" x="4197350" y="4071938"/>
          <p14:tracePt t="64631" x="4224338" y="4170363"/>
          <p14:tracePt t="64663" x="4232275" y="4224338"/>
          <p14:tracePt t="64695" x="4232275" y="4305300"/>
          <p14:tracePt t="64729" x="4251325" y="4438650"/>
          <p14:tracePt t="64762" x="4286250" y="4635500"/>
          <p14:tracePt t="64793" x="4313238" y="4687888"/>
          <p14:tracePt t="64824" x="4330700" y="4751388"/>
          <p14:tracePt t="64856" x="4330700" y="4805363"/>
          <p14:tracePt t="64869" x="4330700" y="4813300"/>
          <p14:tracePt t="64914" x="4340225" y="4876800"/>
          <p14:tracePt t="64946" x="4367213" y="4929188"/>
          <p14:tracePt t="64990" x="4367213" y="4938713"/>
          <p14:tracePt t="65130" x="4367213" y="4822825"/>
          <p14:tracePt t="65161" x="4367213" y="4759325"/>
          <p14:tracePt t="65194" x="4348163" y="4625975"/>
          <p14:tracePt t="65225" x="4348163" y="4473575"/>
          <p14:tracePt t="65258" x="4348163" y="4268788"/>
          <p14:tracePt t="65289" x="4384675" y="4143375"/>
          <p14:tracePt t="65318" x="4411663" y="4064000"/>
          <p14:tracePt t="65349" x="4411663" y="3948113"/>
          <p14:tracePt t="65380" x="4402138" y="3795713"/>
          <p14:tracePt t="65412" x="4394200" y="3751263"/>
          <p14:tracePt t="65456" x="4384675" y="3751263"/>
          <p14:tracePt t="65485" x="4214813" y="3786188"/>
          <p14:tracePt t="65501" x="3973513" y="3805238"/>
          <p14:tracePt t="65531" x="3687763" y="3805238"/>
          <p14:tracePt t="65563" x="3446463" y="3652838"/>
          <p14:tracePt t="65595" x="3197225" y="3446463"/>
          <p14:tracePt t="65626" x="3036888" y="3384550"/>
          <p14:tracePt t="65657" x="2874963" y="3330575"/>
          <p14:tracePt t="65689" x="2670175" y="3330575"/>
          <p14:tracePt t="65721" x="2509838" y="3330575"/>
          <p14:tracePt t="65754" x="2455863" y="3340100"/>
          <p14:tracePt t="65784" x="2366963" y="3375025"/>
          <p14:tracePt t="65815" x="2251075" y="3402013"/>
          <p14:tracePt t="65847" x="2187575" y="3411538"/>
          <p14:tracePt t="65879" x="2143125" y="3411538"/>
          <p14:tracePt t="65913" x="2000250" y="3384550"/>
          <p14:tracePt t="65946" x="1938338" y="3357563"/>
          <p14:tracePt t="65981" x="1884363" y="3340100"/>
          <p14:tracePt t="65997" x="1839913" y="3340100"/>
          <p14:tracePt t="66030" x="1822450" y="3340100"/>
          <p14:tracePt t="66104" x="1795463" y="3313113"/>
          <p14:tracePt t="66148" x="1768475" y="3295650"/>
          <p14:tracePt t="66180" x="1758950" y="3278188"/>
          <p14:tracePt t="66211" x="1731963" y="3278188"/>
          <p14:tracePt t="66242" x="1714500" y="3259138"/>
          <p14:tracePt t="66274" x="1670050" y="3241675"/>
          <p14:tracePt t="66291" x="1660525" y="3232150"/>
          <p14:tracePt t="66325" x="1625600" y="3224213"/>
          <p14:tracePt t="66436" x="1643063" y="3179763"/>
          <p14:tracePt t="66451" x="1652588" y="3170238"/>
          <p14:tracePt t="66481" x="1697038" y="3135313"/>
          <p14:tracePt t="66496" x="1704975" y="3135313"/>
          <p14:tracePt t="66528" x="1724025" y="3135313"/>
          <p14:tracePt t="66560" x="1741488" y="3152775"/>
          <p14:tracePt t="66591" x="1758950" y="3170238"/>
          <p14:tracePt t="66662" x="1714500" y="3214688"/>
          <p14:tracePt t="66696" x="1679575" y="3251200"/>
          <p14:tracePt t="66883" x="1731963" y="3206750"/>
          <p14:tracePt t="66916" x="1751013" y="3187700"/>
          <p14:tracePt t="66991" x="1731963" y="3224213"/>
          <p14:tracePt t="67006" x="1704975" y="3241675"/>
          <p14:tracePt t="67036" x="1679575" y="3278188"/>
          <p14:tracePt t="67067" x="1670050" y="3286125"/>
          <p14:tracePt t="67113" x="1670050" y="3295650"/>
          <p14:tracePt t="67145" x="1724025" y="3303588"/>
          <p14:tracePt t="67177" x="1751013" y="3268663"/>
          <p14:tracePt t="67266" x="1768475" y="3259138"/>
          <p14:tracePt t="67381" x="1768475" y="3241675"/>
          <p14:tracePt t="67568" x="1768475" y="3232150"/>
          <p14:tracePt t="68074" x="1785938" y="3214688"/>
          <p14:tracePt t="70132" x="1919288" y="3054350"/>
          <p14:tracePt t="70218" x="1973263" y="2982913"/>
          <p14:tracePt t="70250" x="2009775" y="2921000"/>
          <p14:tracePt t="70282" x="2009775" y="2911475"/>
          <p14:tracePt t="70328" x="2009775" y="2901950"/>
          <p14:tracePt t="70455" x="2044700" y="2938463"/>
          <p14:tracePt t="70485" x="2081213" y="3036888"/>
          <p14:tracePt t="70501" x="2108200" y="3108325"/>
          <p14:tracePt t="70532" x="2133600" y="3197225"/>
          <p14:tracePt t="70566" x="2133600" y="3232150"/>
          <p14:tracePt t="70599" x="2133600" y="3259138"/>
          <p14:tracePt t="70659" x="2133600" y="3295650"/>
          <p14:tracePt t="70691" x="2133600" y="3322638"/>
          <p14:tracePt t="70801" x="2133600" y="3303588"/>
          <p14:tracePt t="70833" x="2143125" y="3259138"/>
          <p14:tracePt t="70864" x="2170113" y="3224213"/>
          <p14:tracePt t="70895" x="2170113" y="3187700"/>
          <p14:tracePt t="70927" x="2143125" y="3152775"/>
          <p14:tracePt t="70959" x="2089150" y="3116263"/>
          <p14:tracePt t="70989" x="2009775" y="3081338"/>
          <p14:tracePt t="71004" x="1965325" y="3081338"/>
          <p14:tracePt t="71035" x="1874838" y="3089275"/>
          <p14:tracePt t="71066" x="1830388" y="3135313"/>
          <p14:tracePt t="71099" x="1803400" y="3160713"/>
          <p14:tracePt t="71175" x="1803400" y="3197225"/>
          <p14:tracePt t="71210" x="1803400" y="3241675"/>
          <p14:tracePt t="71242" x="1830388" y="3286125"/>
          <p14:tracePt t="71274" x="1911350" y="3322638"/>
          <p14:tracePt t="71304" x="1973263" y="3340100"/>
          <p14:tracePt t="71342" x="1982788" y="3340100"/>
          <p14:tracePt t="71414" x="2027238" y="3322638"/>
          <p14:tracePt t="71446" x="2071688" y="3295650"/>
          <p14:tracePt t="71477" x="2089150" y="3259138"/>
          <p14:tracePt t="71509" x="2089150" y="3224213"/>
          <p14:tracePt t="71542" x="2089150" y="3179763"/>
          <p14:tracePt t="71558" x="2089150" y="3160713"/>
          <p14:tracePt t="71591" x="2089150" y="3116263"/>
          <p14:tracePt t="71634" x="2054225" y="3116263"/>
          <p14:tracePt t="71665" x="2009775" y="3116263"/>
          <p14:tracePt t="71697" x="1990725" y="3135313"/>
          <p14:tracePt t="71714" x="1965325" y="3152775"/>
          <p14:tracePt t="71747" x="1938338" y="3187700"/>
          <p14:tracePt t="71778" x="1919288" y="3241675"/>
          <p14:tracePt t="71809" x="1928813" y="3286125"/>
          <p14:tracePt t="71840" x="1973263" y="3295650"/>
          <p14:tracePt t="71884" x="2009775" y="3251200"/>
          <p14:tracePt t="71902" x="2071688" y="3232150"/>
          <p14:tracePt t="71934" x="2411413" y="3197225"/>
          <p14:tracePt t="71967" x="3330575" y="3313113"/>
          <p14:tracePt t="72000" x="4867275" y="3394075"/>
          <p14:tracePt t="72032" x="5492750" y="3340100"/>
          <p14:tracePt t="72062" x="5572125" y="3340100"/>
          <p14:tracePt t="72108" x="5545138" y="3340100"/>
          <p14:tracePt t="72207" x="5527675" y="3295650"/>
          <p14:tracePt t="72236" x="5429250" y="3214688"/>
          <p14:tracePt t="72268" x="5375275" y="3179763"/>
          <p14:tracePt t="72300" x="5295900" y="3135313"/>
          <p14:tracePt t="72332" x="5241925" y="3116263"/>
          <p14:tracePt t="72364" x="5170488" y="3116263"/>
          <p14:tracePt t="72396" x="5018088" y="3116263"/>
          <p14:tracePt t="72429" x="4616450" y="3170238"/>
          <p14:tracePt t="72461" x="4572000" y="3197225"/>
          <p14:tracePt t="72507" x="4598988" y="3179763"/>
          <p14:tracePt t="72538" x="4608513" y="3170238"/>
          <p14:tracePt t="72583" x="4589463" y="3197225"/>
          <p14:tracePt t="72712" x="4545013" y="3259138"/>
          <p14:tracePt t="72744" x="4527550" y="3402013"/>
          <p14:tracePt t="72776" x="4554538" y="3421063"/>
          <p14:tracePt t="72794" x="4562475" y="3421063"/>
          <p14:tracePt t="72826" x="4581525" y="3402013"/>
          <p14:tracePt t="72859" x="4581525" y="3357563"/>
          <p14:tracePt t="72891" x="4589463" y="3322638"/>
          <p14:tracePt t="72938" x="4705350" y="3322638"/>
          <p14:tracePt t="72968" x="5027613" y="3340100"/>
          <p14:tracePt t="73000" x="5803900" y="3241675"/>
          <p14:tracePt t="73031" x="6232525" y="3152775"/>
          <p14:tracePt t="73063" x="6402388" y="3135313"/>
          <p14:tracePt t="73094" x="6608763" y="3125788"/>
          <p14:tracePt t="73126" x="6653213" y="3125788"/>
          <p14:tracePt t="73199" x="6635750" y="3125788"/>
          <p14:tracePt t="73232" x="6599238" y="3143250"/>
          <p14:tracePt t="73320" x="6581775" y="3152775"/>
          <p14:tracePt t="73351" x="6554788" y="3187700"/>
          <p14:tracePt t="73384" x="6537325" y="3187700"/>
          <p14:tracePt t="73471" x="6500813" y="3187700"/>
          <p14:tracePt t="73502" x="6492875" y="3187700"/>
          <p14:tracePt t="73532" x="6465888" y="3187700"/>
          <p14:tracePt t="73564" x="6429375" y="3313113"/>
          <p14:tracePt t="73596" x="6438900" y="3509963"/>
          <p14:tracePt t="73628" x="6492875" y="3670300"/>
          <p14:tracePt t="73659" x="6492875" y="3697288"/>
          <p14:tracePt t="73691" x="6492875" y="3741738"/>
          <p14:tracePt t="73721" x="6492875" y="3778250"/>
          <p14:tracePt t="73752" x="6492875" y="3822700"/>
          <p14:tracePt t="73783" x="6492875" y="3849688"/>
          <p14:tracePt t="73814" x="6492875" y="3894138"/>
          <p14:tracePt t="73871" x="6492875" y="3902075"/>
          <p14:tracePt t="73930" x="6608763" y="3929063"/>
          <p14:tracePt t="73962" x="7010400" y="3973513"/>
          <p14:tracePt t="73994" x="7537450" y="3938588"/>
          <p14:tracePt t="74008" x="7715250" y="3902075"/>
          <p14:tracePt t="74041" x="8108950" y="3697288"/>
          <p14:tracePt t="74071" x="8251825" y="3589338"/>
          <p14:tracePt t="74102" x="8259763" y="3554413"/>
          <p14:tracePt t="74134" x="8286750" y="3509963"/>
          <p14:tracePt t="74165" x="8304213" y="3473450"/>
          <p14:tracePt t="74196" x="8340725" y="3438525"/>
          <p14:tracePt t="74230" x="8375650" y="3330575"/>
          <p14:tracePt t="74275" x="8375650" y="3303588"/>
          <p14:tracePt t="74320" x="8358188" y="3303588"/>
          <p14:tracePt t="74350" x="8350250" y="3303588"/>
          <p14:tracePt t="74397" x="8331200" y="3303588"/>
          <p14:tracePt t="74429" x="8304213" y="3303588"/>
          <p14:tracePt t="74461" x="8278813" y="3330575"/>
          <p14:tracePt t="74493" x="8232775" y="3375025"/>
          <p14:tracePt t="74509" x="8215313" y="3394075"/>
          <p14:tracePt t="74541" x="8180388" y="3446463"/>
          <p14:tracePt t="74572" x="8180388" y="3517900"/>
          <p14:tracePt t="74602" x="8170863" y="3589338"/>
          <p14:tracePt t="74634" x="8188325" y="3697288"/>
          <p14:tracePt t="74665" x="8224838" y="3822700"/>
          <p14:tracePt t="74697" x="8259763" y="3921125"/>
          <p14:tracePt t="74731" x="8304213" y="4071938"/>
          <p14:tracePt t="74765" x="8358188" y="4224338"/>
          <p14:tracePt t="74796" x="8385175" y="4268788"/>
          <p14:tracePt t="74827" x="8385175" y="4278313"/>
          <p14:tracePt t="74858" x="8375650" y="4286250"/>
          <p14:tracePt t="74890" x="8331200" y="4313238"/>
          <p14:tracePt t="74923" x="8278813" y="4330700"/>
          <p14:tracePt t="77861" x="8197850" y="4241800"/>
          <p14:tracePt t="77893" x="8108950" y="4098925"/>
          <p14:tracePt t="77926" x="8054975" y="4044950"/>
          <p14:tracePt t="77958" x="8001000" y="4019550"/>
          <p14:tracePt t="77987" x="7974013" y="3983038"/>
          <p14:tracePt t="78002" x="7956550" y="3983038"/>
          <p14:tracePt t="78033" x="7823200" y="3938588"/>
          <p14:tracePt t="78065" x="7412038" y="3795713"/>
          <p14:tracePt t="78097" x="6804025" y="3571875"/>
          <p14:tracePt t="78129" x="6224588" y="3500438"/>
          <p14:tracePt t="78160" x="5572125" y="3509963"/>
          <p14:tracePt t="78193" x="5045075" y="3509963"/>
          <p14:tracePt t="78227" x="4848225" y="3509963"/>
          <p14:tracePt t="78260" x="4795838" y="3473450"/>
          <p14:tracePt t="78292" x="4768850" y="3455988"/>
          <p14:tracePt t="78321" x="4768850" y="3446463"/>
          <p14:tracePt t="78351" x="4751388" y="3421063"/>
          <p14:tracePt t="78382" x="4724400" y="3421063"/>
          <p14:tracePt t="78457" x="4705350" y="3421063"/>
          <p14:tracePt t="78614" x="4679950" y="3394075"/>
          <p14:tracePt t="78645" x="4643438" y="3349625"/>
          <p14:tracePt t="78732" x="4625975" y="3330575"/>
          <p14:tracePt t="78791" x="4625975" y="3322638"/>
          <p14:tracePt t="78935" x="4589463" y="3295650"/>
          <p14:tracePt t="78997" x="4572000" y="3268663"/>
          <p14:tracePt t="79028" x="4545013" y="3241675"/>
          <p14:tracePt t="79060" x="4537075" y="3232150"/>
          <p14:tracePt t="79091" x="4527550" y="3224213"/>
          <p14:tracePt t="79176" x="4510088" y="3197225"/>
          <p14:tracePt t="79320" x="4510088" y="3187700"/>
          <p14:tracePt t="79546" x="4483100" y="3197225"/>
          <p14:tracePt t="79577" x="4438650" y="3232150"/>
          <p14:tracePt t="79608" x="4419600" y="3232150"/>
          <p14:tracePt t="79637" x="4367213" y="3232150"/>
          <p14:tracePt t="79683" x="4330700" y="3241675"/>
          <p14:tracePt t="80040" x="4303713" y="3241675"/>
          <p14:tracePt t="80071" x="4276725" y="3241675"/>
          <p14:tracePt t="80102" x="4259263" y="3241675"/>
          <p14:tracePt t="80134" x="4241800" y="3224213"/>
          <p14:tracePt t="80445" x="4268788" y="3224213"/>
          <p14:tracePt t="80476" x="4276725" y="3224213"/>
          <p14:tracePt t="80509" x="4286250" y="3224213"/>
          <p14:tracePt t="80539" x="4313238" y="3224213"/>
          <p14:tracePt t="80611" x="4330700" y="3206750"/>
          <p14:tracePt t="80642" x="4340225" y="3197225"/>
          <p14:tracePt t="80672" x="4348163" y="3187700"/>
          <p14:tracePt t="80760" x="4357688" y="3187700"/>
          <p14:tracePt t="80804" x="4394200" y="3160713"/>
          <p14:tracePt t="80834" x="4402138" y="3152775"/>
          <p14:tracePt t="80865" x="4411663" y="3125788"/>
          <p14:tracePt t="80897" x="4419600" y="3108325"/>
          <p14:tracePt t="80929" x="4429125" y="3081338"/>
          <p14:tracePt t="80974" x="4429125" y="3071813"/>
          <p14:tracePt t="81176" x="4411663" y="3098800"/>
          <p14:tracePt t="81208" x="4367213" y="3143250"/>
          <p14:tracePt t="81256" x="4348163" y="3170238"/>
          <p14:tracePt t="81286" x="4340225" y="3179763"/>
          <p14:tracePt t="81375" x="4322763" y="3187700"/>
          <p14:tracePt t="81448" x="4322763" y="3197225"/>
          <p14:tracePt t="81631" x="4330700" y="3224213"/>
          <p14:tracePt t="81679" x="4348163" y="3241675"/>
          <p14:tracePt t="81702" x="4367213" y="3251200"/>
          <p14:tracePt t="81752" x="4384675" y="3251200"/>
          <p14:tracePt t="81787" x="4394200" y="3251200"/>
          <p14:tracePt t="81889" x="4340225" y="3232150"/>
          <p14:tracePt t="81928" x="4295775" y="3206750"/>
          <p14:tracePt t="82000" x="4286250" y="3197225"/>
          <p14:tracePt t="82043" x="4259263" y="3187700"/>
          <p14:tracePt t="82082" x="4205288" y="3197225"/>
          <p14:tracePt t="82118" x="4160838" y="3214688"/>
          <p14:tracePt t="82154" x="4133850" y="3214688"/>
          <p14:tracePt t="82187" x="4081463" y="3232150"/>
          <p14:tracePt t="82217" x="4044950" y="3259138"/>
          <p14:tracePt t="82251" x="4037013" y="3259138"/>
          <p14:tracePt t="82446" x="4054475" y="3251200"/>
          <p14:tracePt t="82477" x="4098925" y="3251200"/>
          <p14:tracePt t="82510" x="4125913" y="3251200"/>
          <p14:tracePt t="82542" x="4152900" y="3251200"/>
          <p14:tracePt t="82587" x="4179888" y="3251200"/>
          <p14:tracePt t="82618" x="4197350" y="3251200"/>
          <p14:tracePt t="82651" x="4205288" y="3241675"/>
          <p14:tracePt t="82697" x="4214813" y="3241675"/>
          <p14:tracePt t="82741" x="4224338" y="3241675"/>
          <p14:tracePt t="82786" x="4232275" y="3232150"/>
          <p14:tracePt t="82833" x="4251325" y="3232150"/>
          <p14:tracePt t="82867" x="4268788" y="3232150"/>
          <p14:tracePt t="82900" x="4295775" y="3214688"/>
          <p14:tracePt t="82932" x="4322763" y="3214688"/>
          <p14:tracePt t="82964" x="4348163" y="3214688"/>
          <p14:tracePt t="82995" x="4357688" y="3214688"/>
          <p14:tracePt t="83011" x="4367213" y="3214688"/>
          <p14:tracePt t="83043" x="4394200" y="3206750"/>
          <p14:tracePt t="83076" x="4411663" y="3206750"/>
          <p14:tracePt t="83120" x="4419600" y="3197225"/>
          <p14:tracePt t="83193" x="4438650" y="3197225"/>
          <p14:tracePt t="83225" x="4465638" y="3197225"/>
          <p14:tracePt t="83400" x="4473575" y="3206750"/>
          <p14:tracePt t="83503" x="4473575" y="3224213"/>
          <p14:tracePt t="83635" x="4483100" y="3224213"/>
          <p14:tracePt t="83667" x="4510088" y="3224213"/>
          <p14:tracePt t="83699" x="4545013" y="3206750"/>
          <p14:tracePt t="83716" x="4554538" y="3197225"/>
          <p14:tracePt t="83749" x="4581525" y="3170238"/>
          <p14:tracePt t="83795" x="4608513" y="3143250"/>
          <p14:tracePt t="83827" x="4633913" y="3143250"/>
          <p14:tracePt t="83859" x="4687888" y="3143250"/>
          <p14:tracePt t="83902" x="4751388" y="3135313"/>
          <p14:tracePt t="83921" x="4768850" y="3135313"/>
          <p14:tracePt t="83952" x="4795838" y="3135313"/>
          <p14:tracePt t="83999" x="4822825" y="3125788"/>
          <p14:tracePt t="84032" x="4857750" y="3125788"/>
          <p14:tracePt t="84064" x="4902200" y="3125788"/>
          <p14:tracePt t="84095" x="4938713" y="3135313"/>
          <p14:tracePt t="84127" x="4983163" y="3160713"/>
          <p14:tracePt t="84159" x="5018088" y="3197225"/>
          <p14:tracePt t="84191" x="5089525" y="3241675"/>
          <p14:tracePt t="84221" x="5153025" y="3278188"/>
          <p14:tracePt t="84252" x="5197475" y="3303588"/>
          <p14:tracePt t="84285" x="5251450" y="3340100"/>
          <p14:tracePt t="84317" x="5313363" y="3367088"/>
          <p14:tracePt t="84350" x="5394325" y="3402013"/>
          <p14:tracePt t="84382" x="5429250" y="3446463"/>
          <p14:tracePt t="84414" x="5473700" y="3482975"/>
          <p14:tracePt t="84446" x="5527675" y="3517900"/>
          <p14:tracePt t="84478" x="5554663" y="3517900"/>
          <p14:tracePt t="84511" x="5599113" y="3536950"/>
          <p14:tracePt t="84544" x="5653088" y="3581400"/>
          <p14:tracePt t="84577" x="5688013" y="3589338"/>
          <p14:tracePt t="84610" x="5715000" y="3598863"/>
          <p14:tracePt t="84656" x="5732463" y="3598863"/>
          <p14:tracePt t="84730" x="5768975" y="3608388"/>
          <p14:tracePt t="84762" x="5778500" y="3608388"/>
          <p14:tracePt t="84836" x="5759450" y="3608388"/>
          <p14:tracePt t="84868" x="5715000" y="3589338"/>
          <p14:tracePt t="84901" x="5670550" y="3554413"/>
          <p14:tracePt t="84934" x="5643563" y="3544888"/>
          <p14:tracePt t="84966" x="5626100" y="3544888"/>
          <p14:tracePt t="84999" x="5599113" y="3536950"/>
          <p14:tracePt t="85033" x="5527675" y="3500438"/>
          <p14:tracePt t="85066" x="5384800" y="3446463"/>
          <p14:tracePt t="85101" x="5224463" y="3394075"/>
          <p14:tracePt t="85135" x="5081588" y="3340100"/>
          <p14:tracePt t="85167" x="4884738" y="3286125"/>
          <p14:tracePt t="85199" x="4732338" y="3278188"/>
          <p14:tracePt t="85231" x="4679950" y="3268663"/>
          <p14:tracePt t="85263" x="4633913" y="3268663"/>
          <p14:tracePt t="85294" x="4589463" y="3268663"/>
          <p14:tracePt t="85326" x="4554538" y="3278188"/>
          <p14:tracePt t="85359" x="4510088" y="3278188"/>
          <p14:tracePt t="85389" x="4465638" y="3278188"/>
          <p14:tracePt t="85434" x="4419600" y="3251200"/>
          <p14:tracePt t="85451" x="4394200" y="3251200"/>
          <p14:tracePt t="85484" x="4375150" y="3251200"/>
          <p14:tracePt t="85500" x="4367213" y="3251200"/>
          <p14:tracePt t="85532" x="4340225" y="3251200"/>
          <p14:tracePt t="85564" x="4322763" y="3241675"/>
          <p14:tracePt t="85804" x="4340225" y="3241675"/>
          <p14:tracePt t="85835" x="4357688" y="3241675"/>
          <p14:tracePt t="85869" x="4375150" y="3241675"/>
          <p14:tracePt t="85901" x="4419600" y="3241675"/>
          <p14:tracePt t="85934" x="4518025" y="3241675"/>
          <p14:tracePt t="85966" x="4687888" y="3241675"/>
          <p14:tracePt t="86000" x="4857750" y="3278188"/>
          <p14:tracePt t="86032" x="5089525" y="3330575"/>
          <p14:tracePt t="86064" x="5367338" y="3357563"/>
          <p14:tracePt t="86095" x="5527675" y="3349625"/>
          <p14:tracePt t="86127" x="5554663" y="3322638"/>
          <p14:tracePt t="86229" x="5564188" y="3303588"/>
          <p14:tracePt t="86260" x="5608638" y="3251200"/>
          <p14:tracePt t="86291" x="5670550" y="3143250"/>
          <p14:tracePt t="86321" x="5778500" y="3027363"/>
          <p14:tracePt t="86352" x="5911850" y="2894013"/>
          <p14:tracePt t="86384" x="5965825" y="2857500"/>
          <p14:tracePt t="86415" x="5973763" y="2857500"/>
          <p14:tracePt t="86447" x="5983288" y="2867025"/>
          <p14:tracePt t="86480" x="6037263" y="2921000"/>
          <p14:tracePt t="86494" x="6045200" y="2938463"/>
          <p14:tracePt t="86512" x="6081713" y="2982913"/>
          <p14:tracePt t="86544" x="6108700" y="3027363"/>
          <p14:tracePt t="86576" x="6116638" y="3036888"/>
          <p14:tracePt t="86667" x="6143625" y="3000375"/>
          <p14:tracePt t="86700" x="6161088" y="2965450"/>
          <p14:tracePt t="86803" x="6170613" y="3009900"/>
          <p14:tracePt t="86835" x="6188075" y="3063875"/>
          <p14:tracePt t="86866" x="6188075" y="3089275"/>
          <p14:tracePt t="86968" x="6188075" y="3054350"/>
          <p14:tracePt t="87000" x="6188075" y="3044825"/>
          <p14:tracePt t="87103" x="6180138" y="3089275"/>
          <p14:tracePt t="87125" x="6126163" y="3116263"/>
          <p14:tracePt t="87158" x="5849938" y="3179763"/>
          <p14:tracePt t="87188" x="5340350" y="3251200"/>
          <p14:tracePt t="87219" x="4867275" y="3241675"/>
          <p14:tracePt t="87252" x="4643438" y="3170238"/>
          <p14:tracePt t="87285" x="4581525" y="3135313"/>
          <p14:tracePt t="87316" x="4572000" y="3125788"/>
          <p14:tracePt t="87364" x="4545013" y="3098800"/>
          <p14:tracePt t="87400" x="4500563" y="3089275"/>
          <p14:tracePt t="87432" x="4465638" y="3081338"/>
          <p14:tracePt t="87465" x="4456113" y="3081338"/>
          <p14:tracePt t="87539" x="4419600" y="3081338"/>
          <p14:tracePt t="87571" x="4384675" y="3116263"/>
          <p14:tracePt t="87603" x="4348163" y="3160713"/>
          <p14:tracePt t="87635" x="4330700" y="3179763"/>
          <p14:tracePt t="87737" x="4330700" y="3187700"/>
          <p14:tracePt t="87898" x="4348163" y="3187700"/>
          <p14:tracePt t="87976" x="4367213" y="3187700"/>
          <p14:tracePt t="88007" x="4375150" y="3187700"/>
          <p14:tracePt t="88044" x="4394200" y="3187700"/>
          <p14:tracePt t="88076" x="4419600" y="3187700"/>
          <p14:tracePt t="88093" x="4446588" y="3187700"/>
          <p14:tracePt t="88126" x="4465638" y="3187700"/>
          <p14:tracePt t="88159" x="4491038" y="3187700"/>
          <p14:tracePt t="88192" x="4527550" y="3187700"/>
          <p14:tracePt t="88222" x="4554538" y="3187700"/>
          <p14:tracePt t="88257" x="4589463" y="3187700"/>
          <p14:tracePt t="88303" x="4616450" y="3187700"/>
          <p14:tracePt t="88335" x="4643438" y="3187700"/>
          <p14:tracePt t="88368" x="4679950" y="3187700"/>
          <p14:tracePt t="88400" x="4705350" y="3187700"/>
          <p14:tracePt t="88432" x="4751388" y="3197225"/>
          <p14:tracePt t="88464" x="4776788" y="3197225"/>
          <p14:tracePt t="88495" x="4803775" y="3197225"/>
          <p14:tracePt t="88511" x="4822825" y="3206750"/>
          <p14:tracePt t="88543" x="4857750" y="3206750"/>
          <p14:tracePt t="88575" x="4902200" y="3206750"/>
          <p14:tracePt t="88605" x="4938713" y="3206750"/>
          <p14:tracePt t="88636" x="4992688" y="3206750"/>
          <p14:tracePt t="88668" x="5064125" y="3206750"/>
          <p14:tracePt t="88699" x="5108575" y="3206750"/>
          <p14:tracePt t="88732" x="5160963" y="3206750"/>
          <p14:tracePt t="88765" x="5241925" y="3197225"/>
          <p14:tracePt t="88797" x="5349875" y="3179763"/>
          <p14:tracePt t="88828" x="5394325" y="3179763"/>
          <p14:tracePt t="88861" x="5429250" y="3179763"/>
          <p14:tracePt t="88893" x="5483225" y="3187700"/>
          <p14:tracePt t="88927" x="5518150" y="3206750"/>
          <p14:tracePt t="88960" x="5554663" y="3241675"/>
          <p14:tracePt t="88990" x="5589588" y="3278188"/>
          <p14:tracePt t="89004" x="5608638" y="3295650"/>
          <p14:tracePt t="89036" x="5626100" y="3322638"/>
          <p14:tracePt t="89068" x="5643563" y="3349625"/>
          <p14:tracePt t="89100" x="5688013" y="3394075"/>
          <p14:tracePt t="89147" x="5707063" y="3411538"/>
          <p14:tracePt t="89179" x="5732463" y="3455988"/>
          <p14:tracePt t="89211" x="5759450" y="3473450"/>
          <p14:tracePt t="89245" x="5786438" y="3500438"/>
          <p14:tracePt t="89277" x="5830888" y="3517900"/>
          <p14:tracePt t="89309" x="5867400" y="3536950"/>
          <p14:tracePt t="89339" x="5911850" y="3544888"/>
          <p14:tracePt t="89370" x="5946775" y="3571875"/>
          <p14:tracePt t="89402" x="5992813" y="3589338"/>
          <p14:tracePt t="89434" x="6027738" y="3608388"/>
          <p14:tracePt t="89467" x="6072188" y="3635375"/>
          <p14:tracePt t="89501" x="6153150" y="3687763"/>
          <p14:tracePt t="89534" x="6242050" y="3733800"/>
          <p14:tracePt t="89565" x="6340475" y="3759200"/>
          <p14:tracePt t="89598" x="6421438" y="3778250"/>
          <p14:tracePt t="89628" x="6545263" y="3822700"/>
          <p14:tracePt t="89660" x="6572250" y="3830638"/>
          <p14:tracePt t="90702" x="6564313" y="3849688"/>
          <p14:tracePt t="90735" x="6527800" y="3894138"/>
          <p14:tracePt t="90749" x="6510338" y="3911600"/>
          <p14:tracePt t="90781" x="6483350" y="3929063"/>
          <p14:tracePt t="90827" x="6483350" y="3938588"/>
          <p14:tracePt t="134472" x="6384925" y="3911600"/>
          <p14:tracePt t="134500" x="6340475" y="3902075"/>
          <p14:tracePt t="134513" x="6330950" y="3902075"/>
          <p14:tracePt t="134541" x="6278563" y="3902075"/>
          <p14:tracePt t="134582" x="6197600" y="3902075"/>
          <p14:tracePt t="134609" x="6027738" y="3884613"/>
          <p14:tracePt t="134638" x="5921375" y="3849688"/>
          <p14:tracePt t="134666" x="5822950" y="3805238"/>
          <p14:tracePt t="134706" x="5688013" y="3741738"/>
          <p14:tracePt t="134735" x="5564188" y="3687763"/>
          <p14:tracePt t="134763" x="5411788" y="3652838"/>
          <p14:tracePt t="134790" x="5295900" y="3608388"/>
          <p14:tracePt t="134820" x="5251450" y="3589338"/>
          <p14:tracePt t="134861" x="5143500" y="3536950"/>
          <p14:tracePt t="134889" x="5099050" y="3500438"/>
          <p14:tracePt t="134918" x="5054600" y="3473450"/>
          <p14:tracePt t="134945" x="5037138" y="3473450"/>
          <p14:tracePt t="139376" x="5197475" y="3544888"/>
          <p14:tracePt t="139405" x="5251450" y="3581400"/>
          <p14:tracePt t="139434" x="5295900" y="3616325"/>
          <p14:tracePt t="139473" x="5322888" y="3625850"/>
          <p14:tracePt t="139501" x="5340350" y="3635375"/>
          <p14:tracePt t="139790" x="5349875" y="3662363"/>
          <p14:tracePt t="139829" x="5349875" y="3687763"/>
          <p14:tracePt t="140003" x="5349875" y="3697288"/>
          <p14:tracePt t="140245" x="5340350" y="3724275"/>
          <p14:tracePt t="140275" x="5349875" y="3911600"/>
          <p14:tracePt t="140307" x="5375275" y="4037013"/>
          <p14:tracePt t="140339" x="5384800" y="4090988"/>
          <p14:tracePt t="144425" x="5537200" y="4054475"/>
          <p14:tracePt t="144471" x="5232400" y="4010025"/>
          <p14:tracePt t="144501" x="4518025" y="3778250"/>
          <p14:tracePt t="144516" x="4367213" y="3805238"/>
          <p14:tracePt t="144547" x="4197350" y="3813175"/>
          <p14:tracePt t="144577" x="3822700" y="3733800"/>
          <p14:tracePt t="144608" x="2965450" y="3465513"/>
          <p14:tracePt t="144640" x="2428875" y="3429000"/>
          <p14:tracePt t="144672" x="1893888" y="3492500"/>
          <p14:tracePt t="144704" x="1517650" y="3455988"/>
          <p14:tracePt t="144736" x="1258888" y="3357563"/>
          <p14:tracePt t="144770" x="1133475" y="3313113"/>
          <p14:tracePt t="144801" x="1089025" y="3241675"/>
          <p14:tracePt t="144833" x="1062038" y="3187700"/>
          <p14:tracePt t="144865" x="1062038" y="3152775"/>
          <p14:tracePt t="144895" x="1108075" y="3071813"/>
          <p14:tracePt t="144926" x="1133475" y="2992438"/>
          <p14:tracePt t="144958" x="1143000" y="2938463"/>
          <p14:tracePt t="144990" x="1143000" y="2894013"/>
          <p14:tracePt t="145022" x="1116013" y="2857500"/>
          <p14:tracePt t="145053" x="1071563" y="2778125"/>
          <p14:tracePt t="145083" x="1054100" y="2697163"/>
          <p14:tracePt t="145114" x="1036638" y="2571750"/>
          <p14:tracePt t="145144" x="1027113" y="2509838"/>
          <p14:tracePt t="145175" x="1017588" y="2438400"/>
          <p14:tracePt t="145207" x="1017588" y="2349500"/>
          <p14:tracePt t="145238" x="1017588" y="2330450"/>
          <p14:tracePt t="145301" x="1009650" y="2322513"/>
          <p14:tracePt t="145338" x="866775" y="2214563"/>
          <p14:tracePt t="145370" x="758825" y="2160588"/>
          <p14:tracePt t="145401" x="696913" y="2125663"/>
          <p14:tracePt t="145432" x="660400" y="2116138"/>
          <p14:tracePt t="145464" x="608013" y="2098675"/>
          <p14:tracePt t="145494" x="536575" y="2071688"/>
          <p14:tracePt t="145513" x="517525" y="2071688"/>
          <p14:tracePt t="145542" x="490538" y="2071688"/>
          <p14:tracePt t="145575" x="446088" y="2089150"/>
          <p14:tracePt t="145607" x="393700" y="2125663"/>
          <p14:tracePt t="145640" x="357188" y="2197100"/>
          <p14:tracePt t="145671" x="330200" y="2312988"/>
          <p14:tracePt t="145702" x="330200" y="2366963"/>
          <p14:tracePt t="145734" x="330200" y="2420938"/>
          <p14:tracePt t="145768" x="330200" y="2482850"/>
          <p14:tracePt t="145800" x="347663" y="2527300"/>
          <p14:tracePt t="145832" x="393700" y="2563813"/>
          <p14:tracePt t="145861" x="446088" y="2635250"/>
          <p14:tracePt t="145892" x="500063" y="2670175"/>
          <p14:tracePt t="145908" x="509588" y="2687638"/>
          <p14:tracePt t="145940" x="581025" y="2706688"/>
          <p14:tracePt t="145971" x="652463" y="2714625"/>
          <p14:tracePt t="146005" x="687388" y="2714625"/>
          <p14:tracePt t="146020" x="704850" y="2714625"/>
          <p14:tracePt t="146092" x="741363" y="2714625"/>
          <p14:tracePt t="146124" x="785813" y="2679700"/>
          <p14:tracePt t="146155" x="822325" y="2635250"/>
          <p14:tracePt t="146185" x="874713" y="2554288"/>
          <p14:tracePt t="146217" x="919163" y="2428875"/>
          <p14:tracePt t="146249" x="965200" y="2224088"/>
          <p14:tracePt t="146280" x="965200" y="2009775"/>
          <p14:tracePt t="146311" x="946150" y="1911350"/>
          <p14:tracePt t="146342" x="911225" y="1866900"/>
          <p14:tracePt t="146374" x="847725" y="1795463"/>
          <p14:tracePt t="146405" x="822325" y="1776413"/>
          <p14:tracePt t="146451" x="812800" y="1768475"/>
          <p14:tracePt t="146481" x="776288" y="1768475"/>
          <p14:tracePt t="146512" x="741363" y="1768475"/>
          <p14:tracePt t="146543" x="669925" y="1776413"/>
          <p14:tracePt t="146575" x="633413" y="1822450"/>
          <p14:tracePt t="146607" x="588963" y="1866900"/>
          <p14:tracePt t="146639" x="561975" y="1938338"/>
          <p14:tracePt t="146671" x="554038" y="1973263"/>
          <p14:tracePt t="146703" x="554038" y="2017713"/>
          <p14:tracePt t="146734" x="554038" y="2098675"/>
          <p14:tracePt t="146767" x="554038" y="2179638"/>
          <p14:tracePt t="146797" x="554038" y="2232025"/>
          <p14:tracePt t="146827" x="554038" y="2268538"/>
          <p14:tracePt t="146859" x="581025" y="2393950"/>
          <p14:tracePt t="146891" x="598488" y="2473325"/>
          <p14:tracePt t="146924" x="615950" y="2517775"/>
          <p14:tracePt t="146971" x="652463" y="2563813"/>
          <p14:tracePt t="147001" x="669925" y="2589213"/>
          <p14:tracePt t="147017" x="679450" y="2598738"/>
          <p14:tracePt t="147047" x="687388" y="2616200"/>
          <p14:tracePt t="147119" x="714375" y="2635250"/>
          <p14:tracePt t="147151" x="741363" y="2660650"/>
          <p14:tracePt t="147182" x="785813" y="2679700"/>
          <p14:tracePt t="147226" x="911225" y="2679700"/>
          <p14:tracePt t="147245" x="919163" y="2670175"/>
          <p14:tracePt t="147276" x="928688" y="2670175"/>
          <p14:tracePt t="147568" x="965200" y="2625725"/>
          <p14:tracePt t="147600" x="1000125" y="2581275"/>
          <p14:tracePt t="147631" x="1044575" y="2544763"/>
          <p14:tracePt t="147662" x="1062038" y="2500313"/>
          <p14:tracePt t="147693" x="1108075" y="2446338"/>
          <p14:tracePt t="147725" x="1125538" y="2366963"/>
          <p14:tracePt t="147757" x="1125538" y="2278063"/>
          <p14:tracePt t="147790" x="1098550" y="2143125"/>
          <p14:tracePt t="147823" x="1062038" y="2071688"/>
          <p14:tracePt t="147854" x="1027113" y="2027238"/>
          <p14:tracePt t="147885" x="990600" y="2000250"/>
          <p14:tracePt t="147918" x="946150" y="1965325"/>
          <p14:tracePt t="147953" x="893763" y="1955800"/>
          <p14:tracePt t="147985" x="857250" y="1955800"/>
          <p14:tracePt t="148016" x="822325" y="1955800"/>
          <p14:tracePt t="148048" x="785813" y="1982788"/>
          <p14:tracePt t="148078" x="741363" y="2036763"/>
          <p14:tracePt t="148110" x="696913" y="2098675"/>
          <p14:tracePt t="148142" x="669925" y="2143125"/>
          <p14:tracePt t="148173" x="660400" y="2160588"/>
          <p14:tracePt t="148204" x="642938" y="2187575"/>
          <p14:tracePt t="148236" x="598488" y="2241550"/>
          <p14:tracePt t="148268" x="554038" y="2312988"/>
          <p14:tracePt t="148299" x="517525" y="2393950"/>
          <p14:tracePt t="148328" x="509588" y="2500313"/>
          <p14:tracePt t="148359" x="500063" y="2581275"/>
          <p14:tracePt t="148391" x="509588" y="2608263"/>
          <p14:tracePt t="148423" x="536575" y="2652713"/>
          <p14:tracePt t="148455" x="571500" y="2687638"/>
          <p14:tracePt t="148485" x="625475" y="2741613"/>
          <p14:tracePt t="148518" x="679450" y="2778125"/>
          <p14:tracePt t="148550" x="741363" y="2795588"/>
          <p14:tracePt t="148582" x="795338" y="2803525"/>
          <p14:tracePt t="148611" x="857250" y="2840038"/>
          <p14:tracePt t="148643" x="911225" y="2857500"/>
          <p14:tracePt t="148674" x="938213" y="2857500"/>
          <p14:tracePt t="148706" x="982663" y="2857500"/>
          <p14:tracePt t="148739" x="1116013" y="2803525"/>
          <p14:tracePt t="148772" x="1241425" y="2759075"/>
          <p14:tracePt t="148802" x="1258888" y="2732088"/>
          <p14:tracePt t="148888" x="1285875" y="2687638"/>
          <p14:tracePt t="148921" x="1322388" y="2482850"/>
          <p14:tracePt t="148953" x="1295400" y="2322513"/>
          <p14:tracePt t="148984" x="1223963" y="2170113"/>
          <p14:tracePt t="149015" x="1152525" y="2081213"/>
          <p14:tracePt t="149046" x="1098550" y="2054225"/>
          <p14:tracePt t="149077" x="1062038" y="2054225"/>
          <p14:tracePt t="149109" x="1017588" y="2054225"/>
          <p14:tracePt t="149141" x="990600" y="2054225"/>
          <p14:tracePt t="149186" x="946150" y="2054225"/>
          <p14:tracePt t="149217" x="911225" y="2054225"/>
          <p14:tracePt t="149248" x="884238" y="2054225"/>
          <p14:tracePt t="149278" x="866775" y="2071688"/>
          <p14:tracePt t="149309" x="830263" y="2089150"/>
          <p14:tracePt t="149340" x="795338" y="2135188"/>
          <p14:tracePt t="149372" x="750888" y="2214563"/>
          <p14:tracePt t="149402" x="704850" y="2322513"/>
          <p14:tracePt t="149432" x="679450" y="2401888"/>
          <p14:tracePt t="149477" x="679450" y="2589213"/>
          <p14:tracePt t="149508" x="679450" y="2697163"/>
          <p14:tracePt t="149523" x="704850" y="2741613"/>
          <p14:tracePt t="149555" x="741363" y="2786063"/>
          <p14:tracePt t="149612" x="758825" y="2795588"/>
          <p14:tracePt t="149643" x="812800" y="2803525"/>
          <p14:tracePt t="149675" x="866775" y="2803525"/>
          <p14:tracePt t="149707" x="901700" y="2803525"/>
          <p14:tracePt t="149739" x="955675" y="2751138"/>
          <p14:tracePt t="149770" x="1089025" y="2608263"/>
          <p14:tracePt t="149801" x="1241425" y="2482850"/>
          <p14:tracePt t="149831" x="1276350" y="2446338"/>
          <p14:tracePt t="149860" x="1303338" y="2438400"/>
          <p14:tracePt t="149892" x="1347788" y="2411413"/>
          <p14:tracePt t="149925" x="1438275" y="2357438"/>
          <p14:tracePt t="149956" x="1509713" y="2330450"/>
          <p14:tracePt t="149987" x="1544638" y="2303463"/>
          <p14:tracePt t="150018" x="1598613" y="2278063"/>
          <p14:tracePt t="150049" x="1652588" y="2232025"/>
          <p14:tracePt t="150078" x="1687513" y="2197100"/>
          <p14:tracePt t="150109" x="1697038" y="2170113"/>
          <p14:tracePt t="150658" x="1571625" y="2116138"/>
          <p14:tracePt t="150689" x="1562100" y="20986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pSp>
        <p:nvGrpSpPr>
          <p:cNvPr id="46" name="Group 45"/>
          <p:cNvGrpSpPr/>
          <p:nvPr/>
        </p:nvGrpSpPr>
        <p:grpSpPr>
          <a:xfrm>
            <a:off x="677580" y="2193740"/>
            <a:ext cx="348172" cy="470570"/>
            <a:chOff x="125186" y="1514471"/>
            <a:chExt cx="462893" cy="625620"/>
          </a:xfrm>
        </p:grpSpPr>
        <p:grpSp>
          <p:nvGrpSpPr>
            <p:cNvPr id="80" name="Group 79"/>
            <p:cNvGrpSpPr/>
            <p:nvPr/>
          </p:nvGrpSpPr>
          <p:grpSpPr>
            <a:xfrm>
              <a:off x="125186" y="1514471"/>
              <a:ext cx="462893" cy="625620"/>
              <a:chOff x="2921052" y="2694759"/>
              <a:chExt cx="609650" cy="823968"/>
            </a:xfrm>
          </p:grpSpPr>
          <p:sp>
            <p:nvSpPr>
              <p:cNvPr id="82" name="Rectangle 81"/>
              <p:cNvSpPr/>
              <p:nvPr/>
            </p:nvSpPr>
            <p:spPr bwMode="auto">
              <a:xfrm>
                <a:off x="2991378" y="2694759"/>
                <a:ext cx="468998" cy="82396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921052" y="2872568"/>
                <a:ext cx="609650" cy="4580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PC</a:t>
                </a:r>
              </a:p>
            </p:txBody>
          </p:sp>
        </p:grpSp>
        <p:sp>
          <p:nvSpPr>
            <p:cNvPr id="81" name="Isosceles Triangle 80"/>
            <p:cNvSpPr/>
            <p:nvPr/>
          </p:nvSpPr>
          <p:spPr bwMode="auto">
            <a:xfrm rot="19800000">
              <a:off x="155044" y="1973506"/>
              <a:ext cx="89552" cy="77200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50" name="Straight Arrow Connector 49"/>
          <p:cNvCxnSpPr>
            <a:stCxn id="82" idx="2"/>
            <a:endCxn id="231" idx="0"/>
          </p:cNvCxnSpPr>
          <p:nvPr/>
        </p:nvCxnSpPr>
        <p:spPr bwMode="auto">
          <a:xfrm>
            <a:off x="851666" y="2664310"/>
            <a:ext cx="772" cy="37905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36" name="Group 135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137" name="Rectangle 13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cxnSp>
        <p:nvCxnSpPr>
          <p:cNvPr id="141" name="Straight Arrow Connector 140"/>
          <p:cNvCxnSpPr>
            <a:stCxn id="139" idx="3"/>
            <a:endCxn id="170" idx="2"/>
          </p:cNvCxnSpPr>
          <p:nvPr/>
        </p:nvCxnSpPr>
        <p:spPr bwMode="auto">
          <a:xfrm flipV="1">
            <a:off x="1587554" y="3191934"/>
            <a:ext cx="606361" cy="2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42" name="Group 141"/>
          <p:cNvGrpSpPr/>
          <p:nvPr/>
        </p:nvGrpSpPr>
        <p:grpSpPr>
          <a:xfrm>
            <a:off x="2534492" y="3712204"/>
            <a:ext cx="135684" cy="484051"/>
            <a:chOff x="3390790" y="3616963"/>
            <a:chExt cx="180391" cy="643543"/>
          </a:xfrm>
        </p:grpSpPr>
        <p:sp>
          <p:nvSpPr>
            <p:cNvPr id="143" name="Trapezoid 14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44" name="Rectangle 158"/>
            <p:cNvSpPr>
              <a:spLocks noChangeArrowheads="1"/>
            </p:cNvSpPr>
            <p:nvPr/>
          </p:nvSpPr>
          <p:spPr bwMode="auto">
            <a:xfrm flipH="1">
              <a:off x="3398409" y="3689587"/>
              <a:ext cx="11138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5" name="Rectangle 159"/>
            <p:cNvSpPr>
              <a:spLocks noChangeArrowheads="1"/>
            </p:cNvSpPr>
            <p:nvPr/>
          </p:nvSpPr>
          <p:spPr bwMode="auto">
            <a:xfrm flipH="1">
              <a:off x="3400943" y="4034895"/>
              <a:ext cx="94539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956654" y="3030552"/>
            <a:ext cx="1167978" cy="1407058"/>
            <a:chOff x="4488101" y="3657632"/>
            <a:chExt cx="1552821" cy="1870677"/>
          </a:xfrm>
        </p:grpSpPr>
        <p:sp>
          <p:nvSpPr>
            <p:cNvPr id="147" name="Rectangle 14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4492305" y="3741384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5952523" y="3745474"/>
              <a:ext cx="88399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4817974" y="4328901"/>
              <a:ext cx="949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492305" y="421546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902089" y="4406640"/>
              <a:ext cx="1371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488101" y="4754853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4488101" y="5196249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159" name="Straight Connector 158"/>
          <p:cNvCxnSpPr>
            <a:endCxn id="147" idx="0"/>
          </p:cNvCxnSpPr>
          <p:nvPr/>
        </p:nvCxnSpPr>
        <p:spPr bwMode="auto">
          <a:xfrm>
            <a:off x="3541367" y="2904449"/>
            <a:ext cx="1" cy="126103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0" name="Straight Arrow Connector 159"/>
          <p:cNvCxnSpPr>
            <a:stCxn id="149" idx="3"/>
            <a:endCxn id="165" idx="1"/>
          </p:cNvCxnSpPr>
          <p:nvPr/>
        </p:nvCxnSpPr>
        <p:spPr bwMode="auto">
          <a:xfrm flipV="1">
            <a:off x="4124632" y="3194741"/>
            <a:ext cx="1130032" cy="27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61" name="Group 160"/>
          <p:cNvGrpSpPr/>
          <p:nvPr/>
        </p:nvGrpSpPr>
        <p:grpSpPr>
          <a:xfrm>
            <a:off x="5254664" y="2958563"/>
            <a:ext cx="547227" cy="1082965"/>
            <a:chOff x="6728724" y="3121968"/>
            <a:chExt cx="727535" cy="1439797"/>
          </a:xfrm>
        </p:grpSpPr>
        <p:sp>
          <p:nvSpPr>
            <p:cNvPr id="162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6858085" y="3926238"/>
              <a:ext cx="465836" cy="2864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7360155" y="3870419"/>
              <a:ext cx="90572" cy="12275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en-US" sz="600" dirty="0" smtClean="0"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169" name="Elbow Connector 168"/>
          <p:cNvCxnSpPr>
            <a:stCxn id="200" idx="0"/>
            <a:endCxn id="157" idx="1"/>
          </p:cNvCxnSpPr>
          <p:nvPr/>
        </p:nvCxnSpPr>
        <p:spPr bwMode="auto">
          <a:xfrm flipH="1">
            <a:off x="2956654" y="3449801"/>
            <a:ext cx="5689587" cy="836432"/>
          </a:xfrm>
          <a:prstGeom prst="bentConnector5">
            <a:avLst>
              <a:gd name="adj1" fmla="val -4018"/>
              <a:gd name="adj2" fmla="val 178449"/>
              <a:gd name="adj3" fmla="val 1040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0" name="Oval 169"/>
          <p:cNvSpPr/>
          <p:nvPr/>
        </p:nvSpPr>
        <p:spPr bwMode="auto">
          <a:xfrm>
            <a:off x="2193915" y="316467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1" name="Straight Arrow Connector 170"/>
          <p:cNvCxnSpPr>
            <a:stCxn id="170" idx="6"/>
            <a:endCxn id="148" idx="1"/>
          </p:cNvCxnSpPr>
          <p:nvPr/>
        </p:nvCxnSpPr>
        <p:spPr bwMode="auto">
          <a:xfrm>
            <a:off x="2248426" y="3191934"/>
            <a:ext cx="711390" cy="0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72" name="Elbow Connector 171"/>
          <p:cNvCxnSpPr>
            <a:stCxn id="170" idx="4"/>
            <a:endCxn id="178" idx="2"/>
          </p:cNvCxnSpPr>
          <p:nvPr/>
        </p:nvCxnSpPr>
        <p:spPr bwMode="auto">
          <a:xfrm rot="16200000" flipH="1">
            <a:off x="2114723" y="3325637"/>
            <a:ext cx="332737" cy="119840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4" name="Elbow Connector 173"/>
          <p:cNvCxnSpPr>
            <a:stCxn id="170" idx="4"/>
            <a:endCxn id="145" idx="3"/>
          </p:cNvCxnSpPr>
          <p:nvPr/>
        </p:nvCxnSpPr>
        <p:spPr bwMode="auto">
          <a:xfrm rot="16200000" flipH="1">
            <a:off x="1951035" y="3489325"/>
            <a:ext cx="861230" cy="320958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6" name="TextBox 175"/>
          <p:cNvSpPr txBox="1"/>
          <p:nvPr/>
        </p:nvSpPr>
        <p:spPr>
          <a:xfrm>
            <a:off x="5298110" y="4056404"/>
            <a:ext cx="471605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ALUop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177" name="Straight Connector 176"/>
          <p:cNvCxnSpPr>
            <a:endCxn id="176" idx="0"/>
          </p:cNvCxnSpPr>
          <p:nvPr/>
        </p:nvCxnSpPr>
        <p:spPr bwMode="auto">
          <a:xfrm>
            <a:off x="5533662" y="3868017"/>
            <a:ext cx="251" cy="18838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8" name="Oval 177"/>
          <p:cNvSpPr/>
          <p:nvPr/>
        </p:nvSpPr>
        <p:spPr bwMode="auto">
          <a:xfrm>
            <a:off x="2341011" y="3524670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79" name="Elbow Connector 178"/>
          <p:cNvCxnSpPr>
            <a:stCxn id="178" idx="4"/>
            <a:endCxn id="144" idx="3"/>
          </p:cNvCxnSpPr>
          <p:nvPr/>
        </p:nvCxnSpPr>
        <p:spPr bwMode="auto">
          <a:xfrm rot="16200000" flipH="1">
            <a:off x="2333491" y="3613957"/>
            <a:ext cx="241509" cy="171956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0" name="Straight Arrow Connector 179"/>
          <p:cNvCxnSpPr>
            <a:stCxn id="143" idx="0"/>
            <a:endCxn id="156" idx="1"/>
          </p:cNvCxnSpPr>
          <p:nvPr/>
        </p:nvCxnSpPr>
        <p:spPr bwMode="auto">
          <a:xfrm flipV="1">
            <a:off x="2670176" y="3954229"/>
            <a:ext cx="286478" cy="1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82" name="Rounded Rectangle 181"/>
          <p:cNvSpPr/>
          <p:nvPr/>
        </p:nvSpPr>
        <p:spPr bwMode="auto">
          <a:xfrm>
            <a:off x="3202985" y="4589504"/>
            <a:ext cx="717323" cy="20600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000" dirty="0" smtClean="0">
                <a:latin typeface="Neo Sans Intel Medium" panose="020B0604020202020204" pitchFamily="34" charset="0"/>
                <a:cs typeface="Arial" pitchFamily="34" charset="0"/>
              </a:rPr>
              <a:t>Sign </a:t>
            </a:r>
            <a:r>
              <a:rPr lang="en-US" sz="1000" dirty="0" err="1" smtClean="0">
                <a:latin typeface="Neo Sans Intel Medium" panose="020B0604020202020204" pitchFamily="34" charset="0"/>
                <a:cs typeface="Arial" pitchFamily="34" charset="0"/>
              </a:rPr>
              <a:t>ext</a:t>
            </a:r>
            <a:endParaRPr lang="en-US" sz="10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183" name="Elbow Connector 182"/>
          <p:cNvCxnSpPr>
            <a:stCxn id="170" idx="4"/>
            <a:endCxn id="182" idx="1"/>
          </p:cNvCxnSpPr>
          <p:nvPr/>
        </p:nvCxnSpPr>
        <p:spPr bwMode="auto">
          <a:xfrm rot="16200000" flipH="1">
            <a:off x="1975419" y="3464941"/>
            <a:ext cx="1473318" cy="98181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84" name="Group 183"/>
          <p:cNvGrpSpPr/>
          <p:nvPr/>
        </p:nvGrpSpPr>
        <p:grpSpPr>
          <a:xfrm>
            <a:off x="4995062" y="3577625"/>
            <a:ext cx="135684" cy="484051"/>
            <a:chOff x="3390790" y="3616963"/>
            <a:chExt cx="180391" cy="643543"/>
          </a:xfrm>
        </p:grpSpPr>
        <p:sp>
          <p:nvSpPr>
            <p:cNvPr id="185" name="Trapezoid 184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86" name="Rectangle 158"/>
            <p:cNvSpPr>
              <a:spLocks noChangeArrowheads="1"/>
            </p:cNvSpPr>
            <p:nvPr/>
          </p:nvSpPr>
          <p:spPr bwMode="auto">
            <a:xfrm flipH="1">
              <a:off x="3395877" y="3698344"/>
              <a:ext cx="108737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87" name="Rectangle 159"/>
            <p:cNvSpPr>
              <a:spLocks noChangeArrowheads="1"/>
            </p:cNvSpPr>
            <p:nvPr/>
          </p:nvSpPr>
          <p:spPr bwMode="auto">
            <a:xfrm flipH="1">
              <a:off x="3395879" y="4047844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</p:grpSp>
      <p:cxnSp>
        <p:nvCxnSpPr>
          <p:cNvPr id="188" name="Straight Arrow Connector 187"/>
          <p:cNvCxnSpPr>
            <a:stCxn id="185" idx="0"/>
            <a:endCxn id="166" idx="1"/>
          </p:cNvCxnSpPr>
          <p:nvPr/>
        </p:nvCxnSpPr>
        <p:spPr bwMode="auto">
          <a:xfrm>
            <a:off x="5130746" y="3819650"/>
            <a:ext cx="123918" cy="109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89" name="Elbow Connector 188"/>
          <p:cNvCxnSpPr>
            <a:stCxn id="182" idx="3"/>
            <a:endCxn id="210" idx="4"/>
          </p:cNvCxnSpPr>
          <p:nvPr/>
        </p:nvCxnSpPr>
        <p:spPr bwMode="auto">
          <a:xfrm flipV="1">
            <a:off x="3920308" y="3968876"/>
            <a:ext cx="951895" cy="7236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90" name="Group 189"/>
          <p:cNvGrpSpPr/>
          <p:nvPr/>
        </p:nvGrpSpPr>
        <p:grpSpPr>
          <a:xfrm>
            <a:off x="6877456" y="3139648"/>
            <a:ext cx="912843" cy="874408"/>
            <a:chOff x="3124738" y="3598050"/>
            <a:chExt cx="1447262" cy="1386326"/>
          </a:xfrm>
        </p:grpSpPr>
        <p:sp>
          <p:nvSpPr>
            <p:cNvPr id="191" name="Rectangle 190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124738" y="3682688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4371874" y="3786748"/>
              <a:ext cx="20012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3466452" y="4040440"/>
              <a:ext cx="838692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3126747" y="4149986"/>
              <a:ext cx="10213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3128165" y="4647076"/>
              <a:ext cx="184731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98" name="Straight Arrow Connector 197"/>
          <p:cNvCxnSpPr>
            <a:stCxn id="193" idx="3"/>
            <a:endCxn id="201" idx="3"/>
          </p:cNvCxnSpPr>
          <p:nvPr/>
        </p:nvCxnSpPr>
        <p:spPr bwMode="auto">
          <a:xfrm flipV="1">
            <a:off x="7790299" y="3341004"/>
            <a:ext cx="724083" cy="16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99" name="Group 198"/>
          <p:cNvGrpSpPr/>
          <p:nvPr/>
        </p:nvGrpSpPr>
        <p:grpSpPr>
          <a:xfrm>
            <a:off x="8510556" y="3207774"/>
            <a:ext cx="135684" cy="484051"/>
            <a:chOff x="3390790" y="3616963"/>
            <a:chExt cx="180391" cy="643543"/>
          </a:xfrm>
        </p:grpSpPr>
        <p:sp>
          <p:nvSpPr>
            <p:cNvPr id="200" name="Trapezoid 199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201" name="Rectangle 158"/>
            <p:cNvSpPr>
              <a:spLocks noChangeArrowheads="1"/>
            </p:cNvSpPr>
            <p:nvPr/>
          </p:nvSpPr>
          <p:spPr bwMode="auto">
            <a:xfrm flipH="1">
              <a:off x="3395877" y="3722484"/>
              <a:ext cx="122543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02" name="Rectangle 159"/>
            <p:cNvSpPr>
              <a:spLocks noChangeArrowheads="1"/>
            </p:cNvSpPr>
            <p:nvPr/>
          </p:nvSpPr>
          <p:spPr bwMode="auto">
            <a:xfrm flipH="1">
              <a:off x="3395879" y="4029231"/>
              <a:ext cx="122542" cy="1432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</p:grpSp>
      <p:cxnSp>
        <p:nvCxnSpPr>
          <p:cNvPr id="203" name="Straight Arrow Connector 202"/>
          <p:cNvCxnSpPr>
            <a:stCxn id="168" idx="3"/>
            <a:endCxn id="208" idx="2"/>
          </p:cNvCxnSpPr>
          <p:nvPr/>
        </p:nvCxnSpPr>
        <p:spPr bwMode="auto">
          <a:xfrm flipV="1">
            <a:off x="5797730" y="3567235"/>
            <a:ext cx="786476" cy="45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4" name="Oval 203"/>
          <p:cNvSpPr/>
          <p:nvPr/>
        </p:nvSpPr>
        <p:spPr bwMode="auto">
          <a:xfrm>
            <a:off x="4734232" y="3664698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5584679" y="4444824"/>
            <a:ext cx="71861" cy="9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206" name="Elbow Connector 205"/>
          <p:cNvCxnSpPr>
            <a:stCxn id="204" idx="4"/>
            <a:endCxn id="205" idx="1"/>
          </p:cNvCxnSpPr>
          <p:nvPr/>
        </p:nvCxnSpPr>
        <p:spPr bwMode="auto">
          <a:xfrm rot="16200000" flipH="1">
            <a:off x="4787126" y="3693570"/>
            <a:ext cx="771915" cy="82319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07" name="Elbow Connector 206"/>
          <p:cNvCxnSpPr>
            <a:stCxn id="205" idx="1"/>
            <a:endCxn id="197" idx="1"/>
          </p:cNvCxnSpPr>
          <p:nvPr/>
        </p:nvCxnSpPr>
        <p:spPr bwMode="auto">
          <a:xfrm rot="10800000" flipH="1">
            <a:off x="5584678" y="3883812"/>
            <a:ext cx="1294939" cy="607312"/>
          </a:xfrm>
          <a:prstGeom prst="bentConnector3">
            <a:avLst>
              <a:gd name="adj1" fmla="val 25626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08" name="Oval 207"/>
          <p:cNvSpPr/>
          <p:nvPr/>
        </p:nvSpPr>
        <p:spPr bwMode="auto">
          <a:xfrm>
            <a:off x="6584206" y="3539979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09" name="Elbow Connector 208"/>
          <p:cNvCxnSpPr>
            <a:stCxn id="208" idx="4"/>
            <a:endCxn id="202" idx="3"/>
          </p:cNvCxnSpPr>
          <p:nvPr/>
        </p:nvCxnSpPr>
        <p:spPr bwMode="auto">
          <a:xfrm rot="5400000" flipH="1" flipV="1">
            <a:off x="7551542" y="2631649"/>
            <a:ext cx="22761" cy="1902922"/>
          </a:xfrm>
          <a:prstGeom prst="bentConnector4">
            <a:avLst>
              <a:gd name="adj1" fmla="val -2946101"/>
              <a:gd name="adj2" fmla="val 8955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0" name="Oval 209"/>
          <p:cNvSpPr/>
          <p:nvPr/>
        </p:nvSpPr>
        <p:spPr bwMode="auto">
          <a:xfrm>
            <a:off x="4844947" y="3914365"/>
            <a:ext cx="54511" cy="5451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11" name="Straight Arrow Connector 210"/>
          <p:cNvCxnSpPr>
            <a:stCxn id="210" idx="6"/>
            <a:endCxn id="187" idx="3"/>
          </p:cNvCxnSpPr>
          <p:nvPr/>
        </p:nvCxnSpPr>
        <p:spPr bwMode="auto">
          <a:xfrm>
            <a:off x="4899458" y="3941621"/>
            <a:ext cx="99432" cy="6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12" name="Elbow Connector 211"/>
          <p:cNvCxnSpPr>
            <a:stCxn id="208" idx="0"/>
            <a:endCxn id="192" idx="1"/>
          </p:cNvCxnSpPr>
          <p:nvPr/>
        </p:nvCxnSpPr>
        <p:spPr bwMode="auto">
          <a:xfrm rot="5400000" flipH="1" flipV="1">
            <a:off x="6612238" y="3274761"/>
            <a:ext cx="264443" cy="265994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3" name="TextBox 212"/>
          <p:cNvSpPr txBox="1"/>
          <p:nvPr/>
        </p:nvSpPr>
        <p:spPr>
          <a:xfrm>
            <a:off x="4815348" y="4177186"/>
            <a:ext cx="50045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4" name="Straight Connector 213"/>
          <p:cNvCxnSpPr>
            <a:stCxn id="185" idx="3"/>
            <a:endCxn id="213" idx="0"/>
          </p:cNvCxnSpPr>
          <p:nvPr/>
        </p:nvCxnSpPr>
        <p:spPr bwMode="auto">
          <a:xfrm>
            <a:off x="5062905" y="4025374"/>
            <a:ext cx="2672" cy="15181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5" name="TextBox 214"/>
          <p:cNvSpPr txBox="1"/>
          <p:nvPr/>
        </p:nvSpPr>
        <p:spPr>
          <a:xfrm>
            <a:off x="7020161" y="2788909"/>
            <a:ext cx="628697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6" name="Straight Connector 215"/>
          <p:cNvCxnSpPr>
            <a:stCxn id="215" idx="2"/>
            <a:endCxn id="191" idx="0"/>
          </p:cNvCxnSpPr>
          <p:nvPr/>
        </p:nvCxnSpPr>
        <p:spPr bwMode="auto">
          <a:xfrm>
            <a:off x="7334510" y="3004353"/>
            <a:ext cx="0" cy="135295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7" name="TextBox 216"/>
          <p:cNvSpPr txBox="1"/>
          <p:nvPr/>
        </p:nvSpPr>
        <p:spPr>
          <a:xfrm>
            <a:off x="2239331" y="4294642"/>
            <a:ext cx="502060" cy="215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19" name="Straight Connector 218"/>
          <p:cNvCxnSpPr>
            <a:stCxn id="143" idx="3"/>
          </p:cNvCxnSpPr>
          <p:nvPr/>
        </p:nvCxnSpPr>
        <p:spPr bwMode="auto">
          <a:xfrm flipH="1">
            <a:off x="2600749" y="4159952"/>
            <a:ext cx="1586" cy="127502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0" name="TextBox 219"/>
          <p:cNvSpPr txBox="1"/>
          <p:nvPr/>
        </p:nvSpPr>
        <p:spPr>
          <a:xfrm>
            <a:off x="8238612" y="2812385"/>
            <a:ext cx="676788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MemToReg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21" name="Straight Connector 220"/>
          <p:cNvCxnSpPr>
            <a:stCxn id="220" idx="2"/>
            <a:endCxn id="200" idx="1"/>
          </p:cNvCxnSpPr>
          <p:nvPr/>
        </p:nvCxnSpPr>
        <p:spPr bwMode="auto">
          <a:xfrm>
            <a:off x="8577006" y="3027829"/>
            <a:ext cx="1393" cy="216250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4" name="Straight Connector 223"/>
          <p:cNvCxnSpPr>
            <a:stCxn id="178" idx="6"/>
            <a:endCxn id="152" idx="1"/>
          </p:cNvCxnSpPr>
          <p:nvPr/>
        </p:nvCxnSpPr>
        <p:spPr bwMode="auto">
          <a:xfrm flipV="1">
            <a:off x="2395521" y="3548519"/>
            <a:ext cx="564294" cy="3402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5" name="Straight Connector 224"/>
          <p:cNvCxnSpPr>
            <a:stCxn id="204" idx="6"/>
            <a:endCxn id="186" idx="3"/>
          </p:cNvCxnSpPr>
          <p:nvPr/>
        </p:nvCxnSpPr>
        <p:spPr bwMode="auto">
          <a:xfrm>
            <a:off x="4788739" y="3692173"/>
            <a:ext cx="210145" cy="7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6" name="Straight Connector 225"/>
          <p:cNvCxnSpPr>
            <a:stCxn id="155" idx="3"/>
            <a:endCxn id="204" idx="2"/>
          </p:cNvCxnSpPr>
          <p:nvPr/>
        </p:nvCxnSpPr>
        <p:spPr bwMode="auto">
          <a:xfrm flipV="1">
            <a:off x="4123363" y="3691954"/>
            <a:ext cx="610869" cy="363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27" name="Straight Connector 226"/>
          <p:cNvCxnSpPr>
            <a:stCxn id="208" idx="6"/>
            <a:endCxn id="195" idx="1"/>
          </p:cNvCxnSpPr>
          <p:nvPr/>
        </p:nvCxnSpPr>
        <p:spPr bwMode="auto">
          <a:xfrm>
            <a:off x="6638717" y="3567235"/>
            <a:ext cx="240006" cy="3044"/>
          </a:xfrm>
          <a:prstGeom prst="line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229" name="Group 228"/>
          <p:cNvGrpSpPr/>
          <p:nvPr/>
        </p:nvGrpSpPr>
        <p:grpSpPr>
          <a:xfrm>
            <a:off x="634672" y="3043326"/>
            <a:ext cx="952882" cy="914028"/>
            <a:chOff x="3126744" y="3598050"/>
            <a:chExt cx="1445257" cy="1386326"/>
          </a:xfrm>
        </p:grpSpPr>
        <p:sp>
          <p:nvSpPr>
            <p:cNvPr id="230" name="Rectangle 229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3364669" y="3598108"/>
              <a:ext cx="1847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4275615" y="3692678"/>
              <a:ext cx="2963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sz="11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3445122" y="4025270"/>
              <a:ext cx="838693" cy="307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</p:grpSp>
      <p:sp>
        <p:nvSpPr>
          <p:cNvPr id="234" name="TextBox 233"/>
          <p:cNvSpPr txBox="1"/>
          <p:nvPr/>
        </p:nvSpPr>
        <p:spPr>
          <a:xfrm>
            <a:off x="3246254" y="2689005"/>
            <a:ext cx="590226" cy="21544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RegWrite</a:t>
            </a:r>
            <a:endParaRPr lang="en-US" sz="8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grpSp>
        <p:nvGrpSpPr>
          <p:cNvPr id="135" name="Group 134"/>
          <p:cNvGrpSpPr/>
          <p:nvPr/>
        </p:nvGrpSpPr>
        <p:grpSpPr>
          <a:xfrm>
            <a:off x="1783770" y="2519798"/>
            <a:ext cx="208020" cy="3195202"/>
            <a:chOff x="1740012" y="3281856"/>
            <a:chExt cx="180287" cy="2367290"/>
          </a:xfrm>
        </p:grpSpPr>
        <p:sp>
          <p:nvSpPr>
            <p:cNvPr id="150" name="Rectangle 149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3" name="Isosceles Triangle 152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4321175" y="2497004"/>
            <a:ext cx="208020" cy="3195202"/>
            <a:chOff x="1740012" y="3281856"/>
            <a:chExt cx="180287" cy="2367290"/>
          </a:xfrm>
        </p:grpSpPr>
        <p:sp>
          <p:nvSpPr>
            <p:cNvPr id="163" name="Rectangle 162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7" name="Isosceles Triangle 166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6127358" y="2519798"/>
            <a:ext cx="208020" cy="3195202"/>
            <a:chOff x="1740012" y="3281856"/>
            <a:chExt cx="180287" cy="2367290"/>
          </a:xfrm>
        </p:grpSpPr>
        <p:sp>
          <p:nvSpPr>
            <p:cNvPr id="175" name="Rectangle 174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8" name="Isosceles Triangle 217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236" name="Group 235"/>
          <p:cNvGrpSpPr/>
          <p:nvPr/>
        </p:nvGrpSpPr>
        <p:grpSpPr>
          <a:xfrm>
            <a:off x="7953000" y="2510064"/>
            <a:ext cx="208020" cy="3195202"/>
            <a:chOff x="1740012" y="3281856"/>
            <a:chExt cx="180287" cy="2367290"/>
          </a:xfrm>
        </p:grpSpPr>
        <p:sp>
          <p:nvSpPr>
            <p:cNvPr id="237" name="Rectangle 236"/>
            <p:cNvSpPr/>
            <p:nvPr/>
          </p:nvSpPr>
          <p:spPr bwMode="auto">
            <a:xfrm>
              <a:off x="1740012" y="3281856"/>
              <a:ext cx="180287" cy="236729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8" name="Isosceles Triangle 237"/>
            <p:cNvSpPr/>
            <p:nvPr/>
          </p:nvSpPr>
          <p:spPr bwMode="auto">
            <a:xfrm>
              <a:off x="1779958" y="5562600"/>
              <a:ext cx="100394" cy="86546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b="1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44754" y="2510064"/>
            <a:ext cx="218446" cy="977711"/>
            <a:chOff x="244754" y="2510064"/>
            <a:chExt cx="218446" cy="977711"/>
          </a:xfrm>
        </p:grpSpPr>
        <p:grpSp>
          <p:nvGrpSpPr>
            <p:cNvPr id="239" name="Group 238"/>
            <p:cNvGrpSpPr/>
            <p:nvPr/>
          </p:nvGrpSpPr>
          <p:grpSpPr>
            <a:xfrm>
              <a:off x="251616" y="2510064"/>
              <a:ext cx="208020" cy="977711"/>
              <a:chOff x="1740012" y="3281856"/>
              <a:chExt cx="180287" cy="2367290"/>
            </a:xfrm>
          </p:grpSpPr>
          <p:sp>
            <p:nvSpPr>
              <p:cNvPr id="240" name="Rectangle 239"/>
              <p:cNvSpPr/>
              <p:nvPr/>
            </p:nvSpPr>
            <p:spPr bwMode="auto">
              <a:xfrm>
                <a:off x="1740012" y="3281856"/>
                <a:ext cx="180287" cy="236729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41" name="Isosceles Triangle 240"/>
              <p:cNvSpPr/>
              <p:nvPr/>
            </p:nvSpPr>
            <p:spPr bwMode="auto">
              <a:xfrm>
                <a:off x="1779958" y="5424187"/>
                <a:ext cx="100394" cy="224959"/>
              </a:xfrm>
              <a:prstGeom prst="triangl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42" name="TextBox 241"/>
            <p:cNvSpPr txBox="1"/>
            <p:nvPr/>
          </p:nvSpPr>
          <p:spPr>
            <a:xfrm>
              <a:off x="244754" y="2743200"/>
              <a:ext cx="218446" cy="1692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 Medium" panose="020B0604020202020204" pitchFamily="34" charset="0"/>
                </a:rPr>
                <a:t>PC</a:t>
              </a:r>
            </a:p>
          </p:txBody>
        </p:sp>
      </p:grpSp>
      <p:sp>
        <p:nvSpPr>
          <p:cNvPr id="7" name="Rectangle 6"/>
          <p:cNvSpPr/>
          <p:nvPr/>
        </p:nvSpPr>
        <p:spPr bwMode="auto">
          <a:xfrm>
            <a:off x="609825" y="2123226"/>
            <a:ext cx="457200" cy="694239"/>
          </a:xfrm>
          <a:prstGeom prst="rect">
            <a:avLst/>
          </a:prstGeom>
          <a:solidFill>
            <a:schemeClr val="bg1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6" name="Elbow Connector 5"/>
          <p:cNvCxnSpPr>
            <a:stCxn id="242" idx="3"/>
            <a:endCxn id="231" idx="0"/>
          </p:cNvCxnSpPr>
          <p:nvPr/>
        </p:nvCxnSpPr>
        <p:spPr bwMode="auto">
          <a:xfrm>
            <a:off x="463200" y="2827839"/>
            <a:ext cx="389238" cy="215525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700589" y="1447800"/>
            <a:ext cx="728789" cy="43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Fetch</a:t>
            </a:r>
          </a:p>
          <a:p>
            <a:pPr algn="ctr">
              <a:lnSpc>
                <a:spcPct val="70000"/>
              </a:lnSpc>
            </a:pPr>
            <a:r>
              <a:rPr lang="en-US" sz="1400" dirty="0" smtClean="0">
                <a:solidFill>
                  <a:schemeClr val="tx2"/>
                </a:solidFill>
                <a:latin typeface="Neo Sans Intel" panose="020B0504020202020204" pitchFamily="34" charset="0"/>
              </a:rPr>
              <a:t>stage</a:t>
            </a:r>
            <a:endParaRPr lang="ru-RU" sz="1400" dirty="0" err="1" smtClean="0">
              <a:solidFill>
                <a:schemeClr val="tx2"/>
              </a:solidFill>
            </a:endParaRPr>
          </a:p>
        </p:txBody>
      </p:sp>
      <p:sp>
        <p:nvSpPr>
          <p:cNvPr id="244" name="TextBox 243"/>
          <p:cNvSpPr txBox="1"/>
          <p:nvPr/>
        </p:nvSpPr>
        <p:spPr>
          <a:xfrm>
            <a:off x="2718305" y="1447800"/>
            <a:ext cx="904158" cy="43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Decode</a:t>
            </a:r>
          </a:p>
          <a:p>
            <a:pPr algn="ctr">
              <a:lnSpc>
                <a:spcPct val="70000"/>
              </a:lnSpc>
            </a:pPr>
            <a:r>
              <a:rPr lang="en-US" sz="1400" dirty="0" smtClean="0">
                <a:solidFill>
                  <a:schemeClr val="tx2"/>
                </a:solidFill>
                <a:latin typeface="Neo Sans Intel" panose="020B0504020202020204" pitchFamily="34" charset="0"/>
              </a:rPr>
              <a:t>stage</a:t>
            </a:r>
            <a:endParaRPr lang="ru-RU" sz="1400" dirty="0" err="1" smtClean="0">
              <a:solidFill>
                <a:schemeClr val="tx2"/>
              </a:solidFill>
            </a:endParaRPr>
          </a:p>
        </p:txBody>
      </p:sp>
      <p:sp>
        <p:nvSpPr>
          <p:cNvPr id="245" name="TextBox 244"/>
          <p:cNvSpPr txBox="1"/>
          <p:nvPr/>
        </p:nvSpPr>
        <p:spPr>
          <a:xfrm>
            <a:off x="4857347" y="1447800"/>
            <a:ext cx="972895" cy="43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Execute</a:t>
            </a:r>
          </a:p>
          <a:p>
            <a:pPr algn="ctr">
              <a:lnSpc>
                <a:spcPct val="70000"/>
              </a:lnSpc>
            </a:pPr>
            <a:r>
              <a:rPr lang="en-US" sz="1400" dirty="0" smtClean="0">
                <a:solidFill>
                  <a:schemeClr val="tx2"/>
                </a:solidFill>
                <a:latin typeface="Neo Sans Intel" panose="020B0504020202020204" pitchFamily="34" charset="0"/>
              </a:rPr>
              <a:t>stage</a:t>
            </a:r>
            <a:endParaRPr lang="ru-RU" sz="1400" dirty="0" err="1" smtClean="0">
              <a:solidFill>
                <a:schemeClr val="tx2"/>
              </a:solidFill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6722505" y="1447800"/>
            <a:ext cx="976549" cy="43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Memory</a:t>
            </a:r>
          </a:p>
          <a:p>
            <a:pPr algn="ctr">
              <a:lnSpc>
                <a:spcPct val="70000"/>
              </a:lnSpc>
            </a:pPr>
            <a:r>
              <a:rPr lang="en-US" sz="1400" dirty="0" smtClean="0">
                <a:solidFill>
                  <a:schemeClr val="tx2"/>
                </a:solidFill>
                <a:latin typeface="Neo Sans Intel" panose="020B0504020202020204" pitchFamily="34" charset="0"/>
              </a:rPr>
              <a:t>stage</a:t>
            </a:r>
            <a:endParaRPr lang="ru-RU" sz="1400" dirty="0" err="1" smtClean="0">
              <a:solidFill>
                <a:schemeClr val="tx2"/>
              </a:solidFill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8234176" y="1447800"/>
            <a:ext cx="712054" cy="6863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Write</a:t>
            </a:r>
          </a:p>
          <a:p>
            <a:pPr algn="ctr">
              <a:lnSpc>
                <a:spcPct val="80000"/>
              </a:lnSpc>
            </a:pPr>
            <a:r>
              <a:rPr lang="en-US" dirty="0" smtClean="0">
                <a:latin typeface="Neo Sans Intel" panose="020B0504020202020204" pitchFamily="34" charset="0"/>
              </a:rPr>
              <a:t>Back</a:t>
            </a:r>
          </a:p>
          <a:p>
            <a:pPr algn="ctr">
              <a:lnSpc>
                <a:spcPct val="70000"/>
              </a:lnSpc>
            </a:pPr>
            <a:r>
              <a:rPr lang="en-US" sz="1400" dirty="0" smtClean="0">
                <a:solidFill>
                  <a:schemeClr val="tx2"/>
                </a:solidFill>
                <a:latin typeface="Neo Sans Intel" panose="020B0504020202020204" pitchFamily="34" charset="0"/>
              </a:rPr>
              <a:t>stage</a:t>
            </a:r>
            <a:endParaRPr lang="ru-RU" sz="1400" dirty="0" err="1" smtClean="0">
              <a:solidFill>
                <a:schemeClr val="tx2"/>
              </a:solidFill>
            </a:endParaRPr>
          </a:p>
        </p:txBody>
      </p:sp>
      <p:sp>
        <p:nvSpPr>
          <p:cNvPr id="9" name="Line Callout 1 (No Border) 8"/>
          <p:cNvSpPr/>
          <p:nvPr/>
        </p:nvSpPr>
        <p:spPr bwMode="auto">
          <a:xfrm>
            <a:off x="0" y="5959437"/>
            <a:ext cx="1269344" cy="276174"/>
          </a:xfrm>
          <a:prstGeom prst="callout1">
            <a:avLst>
              <a:gd name="adj1" fmla="val -1944"/>
              <a:gd name="adj2" fmla="val 28186"/>
              <a:gd name="adj3" fmla="val -860553"/>
              <a:gd name="adj4" fmla="val 28101"/>
            </a:avLst>
          </a:prstGeom>
          <a:noFill/>
          <a:ln w="6350" cap="flat" cmpd="sng" algn="ctr">
            <a:solidFill>
              <a:schemeClr val="tx2"/>
            </a:solidFill>
            <a:prstDash val="dash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200" dirty="0" smtClean="0">
                <a:solidFill>
                  <a:schemeClr val="tx2"/>
                </a:solidFill>
                <a:latin typeface="Neo Sans Intel" pitchFamily="34" charset="0"/>
                <a:cs typeface="Arial" pitchFamily="34" charset="0"/>
              </a:rPr>
              <a:t>Fetch latch (F)</a:t>
            </a:r>
            <a:endParaRPr lang="ru-RU" sz="1200" dirty="0" smtClean="0">
              <a:solidFill>
                <a:schemeClr val="tx2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6019747"/>
      </p:ext>
    </p:extLst>
  </p:cSld>
  <p:clrMapOvr>
    <a:masterClrMapping/>
  </p:clrMapOvr>
  <p:transition advTm="7232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1835" x="1598613" y="2116138"/>
          <p14:tracePt t="1934" x="1357313" y="2303463"/>
          <p14:tracePt t="1966" x="1036638" y="2616200"/>
          <p14:tracePt t="1999" x="615950" y="2955925"/>
          <p14:tracePt t="2031" x="347663" y="3160713"/>
          <p14:tracePt t="2062" x="276225" y="3197225"/>
          <p14:tracePt t="2164" x="231775" y="3160713"/>
          <p14:tracePt t="2196" x="179388" y="2973388"/>
          <p14:tracePt t="2230" x="152400" y="2724150"/>
          <p14:tracePt t="2263" x="169863" y="2660650"/>
          <p14:tracePt t="2296" x="214313" y="2616200"/>
          <p14:tracePt t="2328" x="366713" y="2509838"/>
          <p14:tracePt t="2360" x="536575" y="2384425"/>
          <p14:tracePt t="2391" x="561975" y="2330450"/>
          <p14:tracePt t="2518" x="455613" y="2492375"/>
          <p14:tracePt t="2563" x="339725" y="2849563"/>
          <p14:tracePt t="2594" x="303213" y="3071813"/>
          <p14:tracePt t="2625" x="285750" y="3322638"/>
          <p14:tracePt t="2656" x="250825" y="3492500"/>
          <p14:tracePt t="2686" x="223838" y="3536950"/>
          <p14:tracePt t="2813" x="152400" y="3179763"/>
          <p14:tracePt t="2845" x="133350" y="2928938"/>
          <p14:tracePt t="2877" x="133350" y="2706688"/>
          <p14:tracePt t="2909" x="152400" y="2608263"/>
          <p14:tracePt t="2954" x="169863" y="2554288"/>
          <p14:tracePt t="3055" x="169863" y="2589213"/>
          <p14:tracePt t="3084" x="169863" y="2867025"/>
          <p14:tracePt t="3115" x="214313" y="3170238"/>
          <p14:tracePt t="3147" x="241300" y="3411538"/>
          <p14:tracePt t="3179" x="241300" y="3517900"/>
          <p14:tracePt t="3213" x="241300" y="3527425"/>
          <p14:tracePt t="3286" x="295275" y="2946400"/>
          <p14:tracePt t="3316" x="330200" y="2608263"/>
          <p14:tracePt t="3348" x="384175" y="2357438"/>
          <p14:tracePt t="3380" x="401638" y="2295525"/>
          <p14:tracePt t="3411" x="401638" y="2286000"/>
          <p14:tracePt t="3483" x="322263" y="2687638"/>
          <p14:tracePt t="3514" x="268288" y="3081338"/>
          <p14:tracePt t="3547" x="268288" y="3330575"/>
          <p14:tracePt t="3563" x="268288" y="3340100"/>
          <p14:tracePt t="3680" x="258763" y="3063875"/>
          <p14:tracePt t="3712" x="250825" y="2778125"/>
          <p14:tracePt t="3743" x="268288" y="2598738"/>
          <p14:tracePt t="3774" x="268288" y="2563813"/>
          <p14:tracePt t="3890" x="258763" y="2697163"/>
          <p14:tracePt t="3922" x="223838" y="3098800"/>
          <p14:tracePt t="3953" x="231775" y="3313113"/>
          <p14:tracePt t="3972" x="241300" y="3402013"/>
          <p14:tracePt t="4005" x="241300" y="3473450"/>
          <p14:tracePt t="4035" x="241300" y="3482975"/>
          <p14:tracePt t="4123" x="268288" y="3295650"/>
          <p14:tracePt t="4155" x="339725" y="2795588"/>
          <p14:tracePt t="4186" x="401638" y="2492375"/>
          <p14:tracePt t="4218" x="411163" y="2393950"/>
          <p14:tracePt t="4337" x="401638" y="2509838"/>
          <p14:tracePt t="4367" x="401638" y="2687638"/>
          <p14:tracePt t="4399" x="401638" y="2965450"/>
          <p14:tracePt t="4432" x="401638" y="3125788"/>
          <p14:tracePt t="4465" x="384175" y="3268663"/>
          <p14:tracePt t="4496" x="374650" y="3278188"/>
          <p14:tracePt t="4629" x="357188" y="3125788"/>
          <p14:tracePt t="4661" x="330200" y="2867025"/>
          <p14:tracePt t="4692" x="303213" y="2652713"/>
          <p14:tracePt t="4725" x="303213" y="2527300"/>
          <p14:tracePt t="4759" x="303213" y="2509838"/>
          <p14:tracePt t="4871" x="276225" y="2670175"/>
          <p14:tracePt t="4900" x="223838" y="2955925"/>
          <p14:tracePt t="4931" x="214313" y="3170238"/>
          <p14:tracePt t="4962" x="196850" y="3375025"/>
          <p14:tracePt t="4995" x="196850" y="3465513"/>
          <p14:tracePt t="5026" x="196850" y="3492500"/>
          <p14:tracePt t="5193" x="152400" y="3197225"/>
          <p14:tracePt t="5225" x="133350" y="2921000"/>
          <p14:tracePt t="5256" x="133350" y="2786063"/>
          <p14:tracePt t="5286" x="152400" y="2714625"/>
          <p14:tracePt t="5316" x="152400" y="2687638"/>
          <p14:tracePt t="7273" x="231775" y="2687638"/>
          <p14:tracePt t="7304" x="250825" y="2687638"/>
          <p14:tracePt t="7391" x="608013" y="2813050"/>
          <p14:tracePt t="7423" x="1108075" y="2830513"/>
          <p14:tracePt t="7454" x="1687513" y="2803525"/>
          <p14:tracePt t="7484" x="1768475" y="2778125"/>
          <p14:tracePt t="7696" x="1830388" y="2714625"/>
          <p14:tracePt t="7731" x="1874838" y="2625725"/>
          <p14:tracePt t="7763" x="1919288" y="2527300"/>
          <p14:tracePt t="7777" x="1919288" y="2517775"/>
          <p14:tracePt t="7849" x="1911350" y="2366963"/>
          <p14:tracePt t="7881" x="1884363" y="2214563"/>
          <p14:tracePt t="7912" x="1839913" y="2089150"/>
          <p14:tracePt t="7942" x="1785938" y="1965325"/>
          <p14:tracePt t="7973" x="1724025" y="1803400"/>
          <p14:tracePt t="8004" x="1679575" y="1687513"/>
          <p14:tracePt t="8048" x="1589088" y="1446213"/>
          <p14:tracePt t="8063" x="1571625" y="1411288"/>
          <p14:tracePt t="8098" x="1527175" y="1357313"/>
          <p14:tracePt t="8130" x="1509713" y="1347788"/>
          <p14:tracePt t="8177" x="1438275" y="1303338"/>
          <p14:tracePt t="8208" x="1366838" y="1268413"/>
          <p14:tracePt t="8241" x="1295400" y="1258888"/>
          <p14:tracePt t="8273" x="1258888" y="1258888"/>
          <p14:tracePt t="8303" x="1187450" y="1268413"/>
          <p14:tracePt t="8333" x="1071563" y="1312863"/>
          <p14:tracePt t="8365" x="893763" y="1374775"/>
          <p14:tracePt t="8398" x="795338" y="1411288"/>
          <p14:tracePt t="8430" x="731838" y="1446213"/>
          <p14:tracePt t="8461" x="687388" y="1482725"/>
          <p14:tracePt t="8492" x="608013" y="1527175"/>
          <p14:tracePt t="8524" x="561975" y="1562100"/>
          <p14:tracePt t="8558" x="527050" y="1581150"/>
          <p14:tracePt t="8589" x="509588" y="1598613"/>
          <p14:tracePt t="8620" x="465138" y="1643063"/>
          <p14:tracePt t="8651" x="446088" y="1697038"/>
          <p14:tracePt t="8686" x="465138" y="1812925"/>
          <p14:tracePt t="8717" x="509588" y="1955800"/>
          <p14:tracePt t="8748" x="588963" y="2027238"/>
          <p14:tracePt t="8781" x="642938" y="2081213"/>
          <p14:tracePt t="8812" x="731838" y="2125663"/>
          <p14:tracePt t="8845" x="803275" y="2160588"/>
          <p14:tracePt t="8878" x="839788" y="2197100"/>
          <p14:tracePt t="8894" x="857250" y="2214563"/>
          <p14:tracePt t="8926" x="901700" y="2241550"/>
          <p14:tracePt t="8957" x="938213" y="2241550"/>
          <p14:tracePt t="8991" x="982663" y="2241550"/>
          <p14:tracePt t="9021" x="990600" y="2241550"/>
          <p14:tracePt t="9314" x="1071563" y="2241550"/>
          <p14:tracePt t="9346" x="1160463" y="2251075"/>
          <p14:tracePt t="9363" x="1196975" y="2259013"/>
          <p14:tracePt t="9395" x="1204913" y="2259013"/>
          <p14:tracePt t="9814" x="1214438" y="2286000"/>
          <p14:tracePt t="9900" x="1196975" y="2312988"/>
          <p14:tracePt t="9932" x="1152525" y="2357438"/>
          <p14:tracePt t="9964" x="1143000" y="2374900"/>
          <p14:tracePt t="9995" x="1152525" y="2428875"/>
          <p14:tracePt t="10027" x="1223963" y="2473325"/>
          <p14:tracePt t="10059" x="1303338" y="2517775"/>
          <p14:tracePt t="10091" x="1384300" y="2563813"/>
          <p14:tracePt t="10124" x="1438275" y="2608263"/>
          <p14:tracePt t="10157" x="1455738" y="2625725"/>
          <p14:tracePt t="10343" x="1428750" y="2527300"/>
          <p14:tracePt t="10381" x="1339850" y="2374900"/>
          <p14:tracePt t="10426" x="1285875" y="2330450"/>
          <p14:tracePt t="10465" x="1241425" y="2286000"/>
          <p14:tracePt t="10491" x="1223963" y="2286000"/>
          <p14:tracePt t="10522" x="1187450" y="2286000"/>
          <p14:tracePt t="10551" x="1152525" y="2295525"/>
          <p14:tracePt t="10582" x="1116013" y="2312988"/>
          <p14:tracePt t="10617" x="1044575" y="2322513"/>
          <p14:tracePt t="10648" x="1009650" y="2330450"/>
          <p14:tracePt t="10679" x="973138" y="2339975"/>
          <p14:tracePt t="10780" x="893763" y="2374900"/>
          <p14:tracePt t="10812" x="795338" y="2438400"/>
          <p14:tracePt t="10843" x="768350" y="2455863"/>
          <p14:tracePt t="10914" x="731838" y="2482850"/>
          <p14:tracePt t="10946" x="704850" y="2509838"/>
          <p14:tracePt t="10978" x="696913" y="2509838"/>
          <p14:tracePt t="11036" x="669925" y="2544763"/>
          <p14:tracePt t="11053" x="660400" y="2563813"/>
          <p14:tracePt t="11084" x="625475" y="2598738"/>
          <p14:tracePt t="11115" x="588963" y="2635250"/>
          <p14:tracePt t="11147" x="561975" y="2670175"/>
          <p14:tracePt t="11180" x="527050" y="2724150"/>
          <p14:tracePt t="11212" x="490538" y="2786063"/>
          <p14:tracePt t="11243" x="465138" y="2822575"/>
          <p14:tracePt t="11275" x="446088" y="2857500"/>
          <p14:tracePt t="11307" x="401638" y="2946400"/>
          <p14:tracePt t="11340" x="366713" y="3063875"/>
          <p14:tracePt t="11374" x="312738" y="3187700"/>
          <p14:tracePt t="11406" x="276225" y="3286125"/>
          <p14:tracePt t="11438" x="258763" y="3349625"/>
          <p14:tracePt t="11467" x="241300" y="3429000"/>
          <p14:tracePt t="11499" x="241300" y="3536950"/>
          <p14:tracePt t="11532" x="241300" y="3625850"/>
          <p14:tracePt t="11565" x="258763" y="3778250"/>
          <p14:tracePt t="11583" x="258763" y="3840163"/>
          <p14:tracePt t="11616" x="276225" y="3929063"/>
          <p14:tracePt t="11647" x="303213" y="3973513"/>
          <p14:tracePt t="11680" x="347663" y="4098925"/>
          <p14:tracePt t="11713" x="428625" y="4206875"/>
          <p14:tracePt t="11746" x="571500" y="4322763"/>
          <p14:tracePt t="11778" x="608013" y="4367213"/>
          <p14:tracePt t="11810" x="660400" y="4411663"/>
          <p14:tracePt t="11842" x="750888" y="4465638"/>
          <p14:tracePt t="11874" x="893763" y="4537075"/>
          <p14:tracePt t="11907" x="1000125" y="4581525"/>
          <p14:tracePt t="11939" x="1044575" y="4598988"/>
          <p14:tracePt t="11973" x="1089025" y="4598988"/>
          <p14:tracePt t="11989" x="1143000" y="4598988"/>
          <p14:tracePt t="12022" x="1276350" y="4591050"/>
          <p14:tracePt t="12054" x="1357313" y="4591050"/>
          <p14:tracePt t="12084" x="1374775" y="4591050"/>
          <p14:tracePt t="12115" x="1411288" y="4581525"/>
          <p14:tracePt t="12148" x="1517650" y="4527550"/>
          <p14:tracePt t="12180" x="1660525" y="4411663"/>
          <p14:tracePt t="12212" x="1822450" y="4241800"/>
          <p14:tracePt t="12245" x="1946275" y="4081463"/>
          <p14:tracePt t="12276" x="2089150" y="3849688"/>
          <p14:tracePt t="12308" x="2214563" y="3563938"/>
          <p14:tracePt t="12340" x="2286000" y="3375025"/>
          <p14:tracePt t="12372" x="2330450" y="3251200"/>
          <p14:tracePt t="12406" x="2330450" y="3098800"/>
          <p14:tracePt t="12437" x="2303463" y="2894013"/>
          <p14:tracePt t="12467" x="2197100" y="2751138"/>
          <p14:tracePt t="12499" x="2116138" y="2616200"/>
          <p14:tracePt t="12532" x="2044700" y="2500313"/>
          <p14:tracePt t="12565" x="1982788" y="2428875"/>
          <p14:tracePt t="12580" x="1965325" y="2411413"/>
          <p14:tracePt t="12598" x="1919288" y="2384425"/>
          <p14:tracePt t="12631" x="1822450" y="2330450"/>
          <p14:tracePt t="12663" x="1768475" y="2295525"/>
          <p14:tracePt t="12695" x="1679575" y="2232025"/>
          <p14:tracePt t="12728" x="1598613" y="2187575"/>
          <p14:tracePt t="12759" x="1544638" y="2160588"/>
          <p14:tracePt t="12791" x="1490663" y="2160588"/>
          <p14:tracePt t="12823" x="1411288" y="2170113"/>
          <p14:tracePt t="12854" x="1285875" y="2187575"/>
          <p14:tracePt t="12887" x="1081088" y="2232025"/>
          <p14:tracePt t="12919" x="965200" y="2268538"/>
          <p14:tracePt t="12950" x="866775" y="2303463"/>
          <p14:tracePt t="12982" x="758825" y="2357438"/>
          <p14:tracePt t="13015" x="615950" y="2411413"/>
          <p14:tracePt t="13047" x="554038" y="2446338"/>
          <p14:tracePt t="13062" x="500063" y="2473325"/>
          <p14:tracePt t="13094" x="393700" y="2589213"/>
          <p14:tracePt t="13126" x="347663" y="2732088"/>
          <p14:tracePt t="13157" x="295275" y="2894013"/>
          <p14:tracePt t="13188" x="295275" y="3044825"/>
          <p14:tracePt t="13218" x="428625" y="3384550"/>
          <p14:tracePt t="13250" x="536575" y="3662363"/>
          <p14:tracePt t="13282" x="598488" y="3840163"/>
          <p14:tracePt t="13314" x="679450" y="3983038"/>
          <p14:tracePt t="13346" x="731838" y="4037013"/>
          <p14:tracePt t="13379" x="776288" y="4081463"/>
          <p14:tracePt t="13412" x="822325" y="4125913"/>
          <p14:tracePt t="13443" x="901700" y="4152900"/>
          <p14:tracePt t="13475" x="1054100" y="4162425"/>
          <p14:tracePt t="13508" x="1214438" y="4116388"/>
          <p14:tracePt t="13541" x="1339850" y="4081463"/>
          <p14:tracePt t="13557" x="1366838" y="4071938"/>
          <p14:tracePt t="13647" x="1428750" y="4027488"/>
          <p14:tracePt t="13834" x="1455738" y="4027488"/>
          <p14:tracePt t="13865" x="1473200" y="4027488"/>
          <p14:tracePt t="14128" x="1490663" y="4000500"/>
          <p14:tracePt t="14158" x="1490663" y="3983038"/>
          <p14:tracePt t="14263" x="1527175" y="3938588"/>
          <p14:tracePt t="14296" x="1562100" y="3741738"/>
          <p14:tracePt t="14330" x="1482725" y="3517900"/>
          <p14:tracePt t="14363" x="1303338" y="3286125"/>
          <p14:tracePt t="14381" x="1108075" y="3098800"/>
          <p14:tracePt t="14416" x="884238" y="2928938"/>
          <p14:tracePt t="14451" x="768350" y="2867025"/>
          <p14:tracePt t="14483" x="714375" y="2840038"/>
          <p14:tracePt t="14516" x="679450" y="2840038"/>
          <p14:tracePt t="14548" x="625475" y="2840038"/>
          <p14:tracePt t="14564" x="615950" y="2840038"/>
          <p14:tracePt t="14596" x="581025" y="2840038"/>
          <p14:tracePt t="14628" x="554038" y="2830513"/>
          <p14:tracePt t="14660" x="509588" y="2795588"/>
          <p14:tracePt t="14705" x="482600" y="2759075"/>
          <p14:tracePt t="14779" x="473075" y="2759075"/>
          <p14:tracePt t="14908" x="517525" y="2732088"/>
          <p14:tracePt t="14941" x="687388" y="2706688"/>
          <p14:tracePt t="14974" x="911225" y="2643188"/>
          <p14:tracePt t="15006" x="1143000" y="2635250"/>
          <p14:tracePt t="15037" x="1250950" y="2635250"/>
          <p14:tracePt t="15055" x="1347788" y="2652713"/>
          <p14:tracePt t="15086" x="1490663" y="2687638"/>
          <p14:tracePt t="15117" x="1554163" y="2697163"/>
          <p14:tracePt t="15149" x="1598613" y="2714625"/>
          <p14:tracePt t="15183" x="1633538" y="2741613"/>
          <p14:tracePt t="15217" x="1670050" y="2751138"/>
          <p14:tracePt t="15416" x="1366838" y="2697163"/>
          <p14:tracePt t="15448" x="884238" y="2660650"/>
          <p14:tracePt t="15479" x="536575" y="2670175"/>
          <p14:tracePt t="15510" x="438150" y="2670175"/>
          <p14:tracePt t="15543" x="393700" y="2670175"/>
          <p14:tracePt t="15558" x="384175" y="2670175"/>
          <p14:tracePt t="15591" x="347663" y="2679700"/>
          <p14:tracePt t="15622" x="322263" y="2687638"/>
          <p14:tracePt t="15751" x="768350" y="2679700"/>
          <p14:tracePt t="15782" x="1160463" y="2652713"/>
          <p14:tracePt t="15814" x="1509713" y="2687638"/>
          <p14:tracePt t="15845" x="1652588" y="2732088"/>
          <p14:tracePt t="15876" x="1830388" y="2849563"/>
          <p14:tracePt t="15908" x="2009775" y="2928938"/>
          <p14:tracePt t="15939" x="2054225" y="2965450"/>
          <p14:tracePt t="15973" x="2081213" y="3009900"/>
          <p14:tracePt t="16004" x="2089150" y="3027363"/>
          <p14:tracePt t="16048" x="2133600" y="3054350"/>
          <p14:tracePt t="16063" x="2179638" y="3071813"/>
          <p14:tracePt t="16094" x="2312988" y="3116263"/>
          <p14:tracePt t="16125" x="2608263" y="3170238"/>
          <p14:tracePt t="16155" x="2795588" y="3197225"/>
          <p14:tracePt t="16184" x="3143250" y="3206750"/>
          <p14:tracePt t="16216" x="3455988" y="3143250"/>
          <p14:tracePt t="16248" x="3687763" y="3027363"/>
          <p14:tracePt t="16280" x="3741738" y="2965450"/>
          <p14:tracePt t="16313" x="3776663" y="2795588"/>
          <p14:tracePt t="16343" x="3786188" y="2697163"/>
          <p14:tracePt t="16375" x="3759200" y="2608263"/>
          <p14:tracePt t="16407" x="3670300" y="2517775"/>
          <p14:tracePt t="16436" x="3517900" y="2465388"/>
          <p14:tracePt t="16467" x="3187700" y="2401888"/>
          <p14:tracePt t="16499" x="2965450" y="2374900"/>
          <p14:tracePt t="16530" x="2795588" y="2366963"/>
          <p14:tracePt t="16563" x="2616200" y="2366963"/>
          <p14:tracePt t="16595" x="2482850" y="2420938"/>
          <p14:tracePt t="16627" x="2384425" y="2465388"/>
          <p14:tracePt t="16658" x="2224088" y="2517775"/>
          <p14:tracePt t="16690" x="2098675" y="2563813"/>
          <p14:tracePt t="16724" x="2054225" y="2598738"/>
          <p14:tracePt t="16756" x="2017713" y="2635250"/>
          <p14:tracePt t="16801" x="1973263" y="2679700"/>
          <p14:tracePt t="16832" x="1965325" y="2706688"/>
          <p14:tracePt t="16849" x="1946275" y="2741613"/>
          <p14:tracePt t="16881" x="1911350" y="2840038"/>
          <p14:tracePt t="16913" x="1884363" y="2946400"/>
          <p14:tracePt t="16945" x="1884363" y="3071813"/>
          <p14:tracePt t="16981" x="1847850" y="3232150"/>
          <p14:tracePt t="17013" x="1830388" y="3340100"/>
          <p14:tracePt t="17044" x="1822450" y="3465513"/>
          <p14:tracePt t="17059" x="1803400" y="3527425"/>
          <p14:tracePt t="17092" x="1776413" y="3679825"/>
          <p14:tracePt t="17123" x="1724025" y="3884613"/>
          <p14:tracePt t="17153" x="1670050" y="4090988"/>
          <p14:tracePt t="17184" x="1660525" y="4259263"/>
          <p14:tracePt t="17216" x="1660525" y="4394200"/>
          <p14:tracePt t="17248" x="1697038" y="4492625"/>
          <p14:tracePt t="17280" x="1751013" y="4662488"/>
          <p14:tracePt t="17313" x="1893888" y="4849813"/>
          <p14:tracePt t="17344" x="2027238" y="4965700"/>
          <p14:tracePt t="17376" x="2062163" y="5010150"/>
          <p14:tracePt t="17408" x="2125663" y="5054600"/>
          <p14:tracePt t="17423" x="2133600" y="5054600"/>
          <p14:tracePt t="17455" x="2187575" y="5091113"/>
          <p14:tracePt t="17485" x="2232025" y="5116513"/>
          <p14:tracePt t="17516" x="2330450" y="5170488"/>
          <p14:tracePt t="17549" x="2517775" y="5207000"/>
          <p14:tracePt t="17565" x="2581275" y="5214938"/>
          <p14:tracePt t="17597" x="2724150" y="5233988"/>
          <p14:tracePt t="17615" x="2830513" y="5241925"/>
          <p14:tracePt t="17648" x="3017838" y="5286375"/>
          <p14:tracePt t="17679" x="3187700" y="5322888"/>
          <p14:tracePt t="17711" x="3394075" y="5367338"/>
          <p14:tracePt t="17743" x="3670300" y="5384800"/>
          <p14:tracePt t="17775" x="3965575" y="5313363"/>
          <p14:tracePt t="17807" x="4116388" y="5162550"/>
          <p14:tracePt t="17839" x="4152900" y="5108575"/>
          <p14:tracePt t="17885" x="4205288" y="5019675"/>
          <p14:tracePt t="17916" x="4259263" y="4894263"/>
          <p14:tracePt t="17949" x="4322763" y="4697413"/>
          <p14:tracePt t="17988" x="4348163" y="4510088"/>
          <p14:tracePt t="18017" x="4348163" y="4394200"/>
          <p14:tracePt t="18050" x="4375150" y="4187825"/>
          <p14:tracePt t="18064" x="4375150" y="4162425"/>
          <p14:tracePt t="18096" x="4375150" y="4037013"/>
          <p14:tracePt t="18128" x="4367213" y="3902075"/>
          <p14:tracePt t="18159" x="4340225" y="3795713"/>
          <p14:tracePt t="18192" x="4330700" y="3741738"/>
          <p14:tracePt t="18224" x="4330700" y="3679825"/>
          <p14:tracePt t="18259" x="4330700" y="3625850"/>
          <p14:tracePt t="18291" x="4313238" y="3581400"/>
          <p14:tracePt t="18323" x="4276725" y="3517900"/>
          <p14:tracePt t="18353" x="4259263" y="3482975"/>
          <p14:tracePt t="18384" x="4232275" y="3438525"/>
          <p14:tracePt t="18416" x="4205288" y="3411538"/>
          <p14:tracePt t="18449" x="4170363" y="3357563"/>
          <p14:tracePt t="18463" x="4160838" y="3349625"/>
          <p14:tracePt t="18495" x="4098925" y="3286125"/>
          <p14:tracePt t="18525" x="4062413" y="3251200"/>
          <p14:tracePt t="18558" x="4000500" y="3187700"/>
          <p14:tracePt t="18590" x="3938588" y="3135313"/>
          <p14:tracePt t="18620" x="3867150" y="3098800"/>
          <p14:tracePt t="18651" x="3751263" y="3054350"/>
          <p14:tracePt t="18683" x="3616325" y="3000375"/>
          <p14:tracePt t="18715" x="3571875" y="3000375"/>
          <p14:tracePt t="18729" x="3562350" y="3000375"/>
          <p14:tracePt t="18761" x="3465513" y="3027363"/>
          <p14:tracePt t="18792" x="3402013" y="3063875"/>
          <p14:tracePt t="18823" x="3367088" y="3081338"/>
          <p14:tracePt t="18853" x="3224213" y="3089275"/>
          <p14:tracePt t="18883" x="3098800" y="3108325"/>
          <p14:tracePt t="18916" x="3044825" y="3108325"/>
          <p14:tracePt t="19018" x="2990850" y="3125788"/>
          <p14:tracePt t="19050" x="2973388" y="3152775"/>
          <p14:tracePt t="19064" x="2973388" y="3160713"/>
          <p14:tracePt t="19095" x="2946400" y="3197225"/>
          <p14:tracePt t="19129" x="2919413" y="3251200"/>
          <p14:tracePt t="19147" x="2919413" y="3268663"/>
          <p14:tracePt t="19181" x="2928938" y="3367088"/>
          <p14:tracePt t="19214" x="2982913" y="3517900"/>
          <p14:tracePt t="19247" x="3036888" y="3625850"/>
          <p14:tracePt t="19279" x="3089275" y="3679825"/>
          <p14:tracePt t="19312" x="3170238" y="3714750"/>
          <p14:tracePt t="19343" x="3224213" y="3724275"/>
          <p14:tracePt t="19375" x="3348038" y="3714750"/>
          <p14:tracePt t="19408" x="3446463" y="3662363"/>
          <p14:tracePt t="19439" x="3490913" y="3643313"/>
          <p14:tracePt t="19469" x="3500438" y="3643313"/>
          <p14:tracePt t="19544" x="3517900" y="3625850"/>
          <p14:tracePt t="19559" x="3536950" y="3589338"/>
          <p14:tracePt t="19592" x="3562350" y="3536950"/>
          <p14:tracePt t="19623" x="3581400" y="3500438"/>
          <p14:tracePt t="19653" x="3589338" y="3455988"/>
          <p14:tracePt t="19684" x="3589338" y="3429000"/>
          <p14:tracePt t="19716" x="3589338" y="3421063"/>
          <p14:tracePt t="19747" x="3589338" y="3375025"/>
          <p14:tracePt t="19780" x="3589338" y="3313113"/>
          <p14:tracePt t="19813" x="3589338" y="3206750"/>
          <p14:tracePt t="19845" x="3562350" y="3063875"/>
          <p14:tracePt t="19878" x="3517900" y="2982913"/>
          <p14:tracePt t="19909" x="3482975" y="2946400"/>
          <p14:tracePt t="19942" x="3473450" y="2921000"/>
          <p14:tracePt t="19958" x="3465513" y="2901950"/>
          <p14:tracePt t="19992" x="3446463" y="2849563"/>
          <p14:tracePt t="20366" x="3419475" y="2973388"/>
          <p14:tracePt t="20398" x="3367088" y="3160713"/>
          <p14:tracePt t="20429" x="3340100" y="3259138"/>
          <p14:tracePt t="20461" x="3340100" y="3278188"/>
          <p14:tracePt t="20573" x="3357563" y="3187700"/>
          <p14:tracePt t="20604" x="3367088" y="3071813"/>
          <p14:tracePt t="20635" x="3367088" y="3027363"/>
          <p14:tracePt t="20666" x="3348038" y="3000375"/>
          <p14:tracePt t="20699" x="3330575" y="2982913"/>
          <p14:tracePt t="20759" x="3322638" y="2965450"/>
          <p14:tracePt t="22598" x="3438525" y="2901950"/>
          <p14:tracePt t="22630" x="3438525" y="2830513"/>
          <p14:tracePt t="22661" x="3411538" y="2768600"/>
          <p14:tracePt t="22692" x="3276600" y="2706688"/>
          <p14:tracePt t="22722" x="3214688" y="2670175"/>
          <p14:tracePt t="22750" x="3108325" y="2635250"/>
          <p14:tracePt t="22781" x="2955925" y="2608263"/>
          <p14:tracePt t="22815" x="2822575" y="2608263"/>
          <p14:tracePt t="22845" x="2660650" y="2652713"/>
          <p14:tracePt t="22874" x="2509838" y="2687638"/>
          <p14:tracePt t="22903" x="2393950" y="2732088"/>
          <p14:tracePt t="22934" x="2330450" y="2759075"/>
          <p14:tracePt t="22966" x="2259013" y="2803525"/>
          <p14:tracePt t="22997" x="2214563" y="2849563"/>
          <p14:tracePt t="23027" x="2170113" y="2901950"/>
          <p14:tracePt t="23056" x="2143125" y="3000375"/>
          <p14:tracePt t="23085" x="2108200" y="3170238"/>
          <p14:tracePt t="23116" x="2089150" y="3367088"/>
          <p14:tracePt t="23158" x="2125663" y="3643313"/>
          <p14:tracePt t="23186" x="2179638" y="3884613"/>
          <p14:tracePt t="23216" x="2179638" y="4071938"/>
          <p14:tracePt t="23247" x="2179638" y="4179888"/>
          <p14:tracePt t="23277" x="2214563" y="4233863"/>
          <p14:tracePt t="23306" x="2241550" y="4259263"/>
          <p14:tracePt t="23334" x="2286000" y="4340225"/>
          <p14:tracePt t="23379" x="2428875" y="4554538"/>
          <p14:tracePt t="23408" x="2554288" y="4670425"/>
          <p14:tracePt t="23439" x="2705100" y="4741863"/>
          <p14:tracePt t="23467" x="2884488" y="4867275"/>
          <p14:tracePt t="23499" x="3062288" y="4956175"/>
          <p14:tracePt t="23530" x="3268663" y="5027613"/>
          <p14:tracePt t="23561" x="3411538" y="5054600"/>
          <p14:tracePt t="23593" x="3562350" y="5045075"/>
          <p14:tracePt t="23624" x="3795713" y="4938713"/>
          <p14:tracePt t="23653" x="4170363" y="4733925"/>
          <p14:tracePt t="23683" x="4411663" y="4643438"/>
          <p14:tracePt t="23714" x="4572000" y="4537075"/>
          <p14:tracePt t="23746" x="4616450" y="4394200"/>
          <p14:tracePt t="23758" x="4633913" y="4340225"/>
          <p14:tracePt t="23788" x="4660900" y="4108450"/>
          <p14:tracePt t="23832" x="4616450" y="3517900"/>
          <p14:tracePt t="23863" x="4581525" y="3322638"/>
          <p14:tracePt t="23893" x="4429125" y="3108325"/>
          <p14:tracePt t="23922" x="4322763" y="2955925"/>
          <p14:tracePt t="23952" x="4268788" y="2894013"/>
          <p14:tracePt t="23984" x="4224338" y="2894013"/>
          <p14:tracePt t="24015" x="4197350" y="2894013"/>
          <p14:tracePt t="24057" x="4197350" y="2921000"/>
          <p14:tracePt t="24100" x="4197350" y="2965450"/>
          <p14:tracePt t="24142" x="4295775" y="3081338"/>
          <p14:tracePt t="24170" x="4491038" y="3224213"/>
          <p14:tracePt t="24199" x="4608513" y="3268663"/>
          <p14:tracePt t="24231" x="4946650" y="3322638"/>
          <p14:tracePt t="24260" x="5180013" y="3340100"/>
          <p14:tracePt t="24290" x="5438775" y="3303588"/>
          <p14:tracePt t="24304" x="5554663" y="3251200"/>
          <p14:tracePt t="24346" x="5741988" y="3071813"/>
          <p14:tracePt t="24377" x="5778500" y="3017838"/>
          <p14:tracePt t="24406" x="5786438" y="2938463"/>
          <p14:tracePt t="24435" x="5751513" y="2874963"/>
          <p14:tracePt t="24465" x="5741988" y="2803525"/>
          <p14:tracePt t="24495" x="5715000" y="2741613"/>
          <p14:tracePt t="24525" x="5680075" y="2687638"/>
          <p14:tracePt t="24569" x="5518150" y="2635250"/>
          <p14:tracePt t="24612" x="5446713" y="2635250"/>
          <p14:tracePt t="24641" x="5402263" y="2652713"/>
          <p14:tracePt t="24669" x="5367338" y="2660650"/>
          <p14:tracePt t="24699" x="5330825" y="2670175"/>
          <p14:tracePt t="24729" x="5295900" y="2697163"/>
          <p14:tracePt t="24759" x="5286375" y="2706688"/>
          <p14:tracePt t="24839" x="5241925" y="2732088"/>
          <p14:tracePt t="24986" x="5126038" y="2795588"/>
          <p14:tracePt t="25017" x="4902200" y="2874963"/>
          <p14:tracePt t="25047" x="4732338" y="2921000"/>
          <p14:tracePt t="25060" x="4705350" y="2928938"/>
          <p14:tracePt t="25078" x="4608513" y="2928938"/>
          <p14:tracePt t="25108" x="4500563" y="2946400"/>
          <p14:tracePt t="25137" x="4465638" y="2946400"/>
          <p14:tracePt t="25167" x="4446588" y="2938463"/>
          <p14:tracePt t="25197" x="4419600" y="2946400"/>
          <p14:tracePt t="25228" x="4276725" y="2973388"/>
          <p14:tracePt t="25258" x="4125913" y="2973388"/>
          <p14:tracePt t="25298" x="3759200" y="2921000"/>
          <p14:tracePt t="25329" x="3170238" y="2840038"/>
          <p14:tracePt t="25358" x="2768600" y="2840038"/>
          <p14:tracePt t="25386" x="2465388" y="2840038"/>
          <p14:tracePt t="25415" x="2295525" y="2874963"/>
          <p14:tracePt t="25446" x="2089150" y="2928938"/>
          <p14:tracePt t="25476" x="1938338" y="2965450"/>
          <p14:tracePt t="25519" x="1768475" y="2992438"/>
          <p14:tracePt t="25550" x="1704975" y="3017838"/>
          <p14:tracePt t="25564" x="1679575" y="3036888"/>
          <p14:tracePt t="25686" x="1795463" y="3036888"/>
          <p14:tracePt t="25716" x="2259013" y="2992438"/>
          <p14:tracePt t="25747" x="2813050" y="2938463"/>
          <p14:tracePt t="25777" x="3160713" y="2911475"/>
          <p14:tracePt t="25807" x="3384550" y="2884488"/>
          <p14:tracePt t="25836" x="3581400" y="2822575"/>
          <p14:tracePt t="25867" x="3822700" y="2795588"/>
          <p14:tracePt t="25899" x="4010025" y="2768600"/>
          <p14:tracePt t="25929" x="4143375" y="2759075"/>
          <p14:tracePt t="25959" x="4160838" y="2759075"/>
          <p14:tracePt t="26157" x="3973513" y="2759075"/>
          <p14:tracePt t="26185" x="3813175" y="2741613"/>
          <p14:tracePt t="26215" x="3455988" y="2741613"/>
          <p14:tracePt t="26247" x="3081338" y="2786063"/>
          <p14:tracePt t="26278" x="2911475" y="2795588"/>
          <p14:tracePt t="26308" x="2759075" y="2795588"/>
          <p14:tracePt t="26335" x="2633663" y="2768600"/>
          <p14:tracePt t="26385" x="2411413" y="2786063"/>
          <p14:tracePt t="26415" x="2330450" y="2803525"/>
          <p14:tracePt t="26446" x="2295525" y="2813050"/>
          <p14:tracePt t="26476" x="2276475" y="2813050"/>
          <p14:tracePt t="26596" x="2330450" y="2867025"/>
          <p14:tracePt t="26625" x="2465388" y="2911475"/>
          <p14:tracePt t="26656" x="2598738" y="2938463"/>
          <p14:tracePt t="26688" x="2973388" y="2965450"/>
          <p14:tracePt t="26717" x="3295650" y="2982913"/>
          <p14:tracePt t="26748" x="3643313" y="2955925"/>
          <p14:tracePt t="26779" x="3857625" y="2921000"/>
          <p14:tracePt t="26808" x="4037013" y="2874963"/>
          <p14:tracePt t="26836" x="4054475" y="2874963"/>
          <p14:tracePt t="26917" x="3848100" y="2921000"/>
          <p14:tracePt t="26948" x="3241675" y="2973388"/>
          <p14:tracePt t="26979" x="2714625" y="2965450"/>
          <p14:tracePt t="27009" x="2322513" y="2921000"/>
          <p14:tracePt t="27052" x="2071688" y="2894013"/>
          <p14:tracePt t="27066" x="2054225" y="2894013"/>
          <p14:tracePt t="27160" x="2017713" y="2884488"/>
          <p14:tracePt t="27190" x="1990725" y="2857500"/>
          <p14:tracePt t="27246" x="1973263" y="2840038"/>
          <p14:tracePt t="27276" x="1973263" y="2795588"/>
          <p14:tracePt t="27305" x="1990725" y="2768600"/>
          <p14:tracePt t="27346" x="1990725" y="2751138"/>
          <p14:tracePt t="27470" x="1955800" y="2840038"/>
          <p14:tracePt t="27564" x="1928813" y="2803525"/>
          <p14:tracePt t="27595" x="1884363" y="2768600"/>
          <p14:tracePt t="27624" x="1874838" y="2759075"/>
          <p14:tracePt t="27651" x="1866900" y="2759075"/>
          <p14:tracePt t="27825" x="1901825" y="2786063"/>
          <p14:tracePt t="27855" x="1982788" y="2813050"/>
          <p14:tracePt t="27885" x="2062163" y="2813050"/>
          <p14:tracePt t="27916" x="2098675" y="2813050"/>
          <p14:tracePt t="27946" x="2143125" y="2813050"/>
          <p14:tracePt t="27976" x="2251075" y="2795588"/>
          <p14:tracePt t="28017" x="2544763" y="2803525"/>
          <p14:tracePt t="28047" x="2705100" y="2830513"/>
          <p14:tracePt t="28062" x="2813050" y="2840038"/>
          <p14:tracePt t="28092" x="3089275" y="2830513"/>
          <p14:tracePt t="28122" x="3438525" y="2786063"/>
          <p14:tracePt t="28152" x="3687763" y="2741613"/>
          <p14:tracePt t="28185" x="3813175" y="2732088"/>
          <p14:tracePt t="28218" x="3875088" y="2751138"/>
          <p14:tracePt t="28249" x="3919538" y="2759075"/>
          <p14:tracePt t="28289" x="3919538" y="2778125"/>
          <p14:tracePt t="28332" x="3965575" y="2786063"/>
          <p14:tracePt t="28503" x="4017963" y="2786063"/>
          <p14:tracePt t="28534" x="4125913" y="2786063"/>
          <p14:tracePt t="28565" x="4170363" y="2795588"/>
          <p14:tracePt t="28736" x="4054475" y="2768600"/>
          <p14:tracePt t="28766" x="3894138" y="2768600"/>
          <p14:tracePt t="28798" x="3759200" y="2759075"/>
          <p14:tracePt t="28828" x="3608388" y="2732088"/>
          <p14:tracePt t="28858" x="3402013" y="2679700"/>
          <p14:tracePt t="28886" x="3160713" y="2616200"/>
          <p14:tracePt t="28917" x="2830513" y="2571750"/>
          <p14:tracePt t="28933" x="2679700" y="2571750"/>
          <p14:tracePt t="28967" x="2401888" y="2598738"/>
          <p14:tracePt t="28998" x="2214563" y="2652713"/>
          <p14:tracePt t="29027" x="2152650" y="2679700"/>
          <p14:tracePt t="29058" x="2116138" y="2714625"/>
          <p14:tracePt t="29087" x="2098675" y="2724150"/>
          <p14:tracePt t="29117" x="2089150" y="2732088"/>
          <p14:tracePt t="29236" x="2133600" y="2751138"/>
          <p14:tracePt t="29265" x="2303463" y="2795588"/>
          <p14:tracePt t="29296" x="2509838" y="2830513"/>
          <p14:tracePt t="29326" x="2705100" y="2857500"/>
          <p14:tracePt t="29354" x="2938463" y="2894013"/>
          <p14:tracePt t="29384" x="3197225" y="2884488"/>
          <p14:tracePt t="29415" x="3259138" y="2874963"/>
          <p14:tracePt t="33453" x="3490913" y="2874963"/>
          <p14:tracePt t="33483" x="3732213" y="2830513"/>
          <p14:tracePt t="33512" x="4037013" y="2813050"/>
          <p14:tracePt t="33542" x="4160838" y="2813050"/>
          <p14:tracePt t="33558" x="4179888" y="2803525"/>
          <p14:tracePt t="33587" x="4224338" y="2795588"/>
          <p14:tracePt t="33631" x="4286250" y="2786063"/>
          <p14:tracePt t="33662" x="4419600" y="2803525"/>
          <p14:tracePt t="33693" x="4581525" y="2830513"/>
          <p14:tracePt t="33723" x="4714875" y="2867025"/>
          <p14:tracePt t="33752" x="4786313" y="2894013"/>
          <p14:tracePt t="33783" x="4830763" y="2911475"/>
          <p14:tracePt t="33813" x="4956175" y="2911475"/>
          <p14:tracePt t="33841" x="5010150" y="2911475"/>
          <p14:tracePt t="34142" x="4973638" y="2955925"/>
          <p14:tracePt t="34169" x="4965700" y="2965450"/>
          <p14:tracePt t="34252" x="4840288" y="2894013"/>
          <p14:tracePt t="34282" x="4724400" y="2822575"/>
          <p14:tracePt t="34313" x="4687888" y="2786063"/>
          <p14:tracePt t="34342" x="4660900" y="2751138"/>
          <p14:tracePt t="34370" x="4643438" y="2714625"/>
          <p14:tracePt t="34400" x="4608513" y="2670175"/>
          <p14:tracePt t="34431" x="4572000" y="2635250"/>
          <p14:tracePt t="34462" x="4554538" y="2598738"/>
          <p14:tracePt t="34504" x="4554538" y="2589213"/>
          <p14:tracePt t="34546" x="4527550" y="2571750"/>
          <p14:tracePt t="34561" x="4518025" y="2563813"/>
          <p14:tracePt t="34592" x="4483100" y="2527300"/>
          <p14:tracePt t="34620" x="4456113" y="2500313"/>
          <p14:tracePt t="34651" x="4438650" y="2492375"/>
          <p14:tracePt t="34748" x="4411663" y="2608263"/>
          <p14:tracePt t="34778" x="4375150" y="2724150"/>
          <p14:tracePt t="34808" x="4375150" y="2778125"/>
          <p14:tracePt t="34850" x="4394200" y="2894013"/>
          <p14:tracePt t="34881" x="4402138" y="3027363"/>
          <p14:tracePt t="34910" x="4419600" y="3152775"/>
          <p14:tracePt t="34939" x="4438650" y="3214688"/>
          <p14:tracePt t="34970" x="4456113" y="3251200"/>
          <p14:tracePt t="35000" x="4483100" y="3322638"/>
          <p14:tracePt t="35031" x="4491038" y="3384550"/>
          <p14:tracePt t="35061" x="4491038" y="3465513"/>
          <p14:tracePt t="35091" x="4518025" y="3571875"/>
          <p14:tracePt t="35121" x="4545013" y="3687763"/>
          <p14:tracePt t="35152" x="4562475" y="3813175"/>
          <p14:tracePt t="35182" x="4581525" y="3857625"/>
          <p14:tracePt t="35212" x="4581525" y="3894138"/>
          <p14:tracePt t="35252" x="4581525" y="3965575"/>
          <p14:tracePt t="35282" x="4572000" y="4010025"/>
          <p14:tracePt t="35312" x="4572000" y="4071938"/>
          <p14:tracePt t="35341" x="4572000" y="4152900"/>
          <p14:tracePt t="35369" x="4562475" y="4179888"/>
          <p14:tracePt t="35399" x="4554538" y="4206875"/>
          <p14:tracePt t="35446" x="4510088" y="4286250"/>
          <p14:tracePt t="35475" x="4438650" y="4376738"/>
          <p14:tracePt t="35504" x="4367213" y="4473575"/>
          <p14:tracePt t="35535" x="4340225" y="4519613"/>
          <p14:tracePt t="35568" x="4295775" y="4564063"/>
          <p14:tracePt t="35598" x="4187825" y="4625975"/>
          <p14:tracePt t="35627" x="4037013" y="4662488"/>
          <p14:tracePt t="35653" x="3830638" y="4687888"/>
          <p14:tracePt t="35682" x="3554413" y="4687888"/>
          <p14:tracePt t="35724" x="3232150" y="4687888"/>
          <p14:tracePt t="35736" x="3197225" y="4687888"/>
          <p14:tracePt t="35769" x="3133725" y="4687888"/>
          <p14:tracePt t="35797" x="3098800" y="4687888"/>
          <p14:tracePt t="35918" x="3098800" y="4662488"/>
          <p14:tracePt t="35950" x="3081338" y="4616450"/>
          <p14:tracePt t="35980" x="3036888" y="4591050"/>
          <p14:tracePt t="36019" x="2946400" y="4591050"/>
          <p14:tracePt t="36048" x="2751138" y="4679950"/>
          <p14:tracePt t="36061" x="2608263" y="4751388"/>
          <p14:tracePt t="36089" x="2438400" y="4813300"/>
          <p14:tracePt t="36132" x="2357438" y="4822825"/>
          <p14:tracePt t="36238" x="2732088" y="4537075"/>
          <p14:tracePt t="36267" x="2894013" y="4330700"/>
          <p14:tracePt t="36297" x="2867025" y="4322763"/>
          <p14:tracePt t="36327" x="2687638" y="4492625"/>
          <p14:tracePt t="36355" x="2581275" y="4564063"/>
          <p14:tracePt t="36385" x="2544763" y="4581525"/>
          <p14:tracePt t="36441" x="2509838" y="4581525"/>
          <p14:tracePt t="36470" x="2465388" y="4581525"/>
          <p14:tracePt t="36501" x="2374900" y="4598988"/>
          <p14:tracePt t="36531" x="2214563" y="4635500"/>
          <p14:tracePt t="36561" x="2197100" y="4643438"/>
          <p14:tracePt t="36652" x="2197100" y="4616450"/>
          <p14:tracePt t="36682" x="2197100" y="4591050"/>
          <p14:tracePt t="37027" x="2187575" y="4616450"/>
          <p14:tracePt t="37067" x="2160588" y="4662488"/>
          <p14:tracePt t="37097" x="2143125" y="4706938"/>
          <p14:tracePt t="37126" x="2143125" y="4733925"/>
          <p14:tracePt t="37168" x="2133600" y="4778375"/>
          <p14:tracePt t="37198" x="2125663" y="4813300"/>
          <p14:tracePt t="37228" x="2125663" y="4857750"/>
          <p14:tracePt t="37268" x="2125663" y="4911725"/>
          <p14:tracePt t="37298" x="2125663" y="4956175"/>
          <p14:tracePt t="37328" x="2152650" y="5108575"/>
          <p14:tracePt t="37342" x="2170113" y="5153025"/>
          <p14:tracePt t="37371" x="2197100" y="5305425"/>
          <p14:tracePt t="37402" x="2232025" y="5421313"/>
          <p14:tracePt t="37433" x="2251075" y="5483225"/>
          <p14:tracePt t="37464" x="2268538" y="5537200"/>
          <p14:tracePt t="37494" x="2268538" y="5564188"/>
          <p14:tracePt t="37535" x="2286000" y="5608638"/>
          <p14:tracePt t="37566" x="2330450" y="5707063"/>
          <p14:tracePt t="37596" x="2374900" y="5786438"/>
          <p14:tracePt t="37625" x="2446338" y="5867400"/>
          <p14:tracePt t="37653" x="2482850" y="5903913"/>
          <p14:tracePt t="37683" x="2517775" y="5956300"/>
          <p14:tracePt t="37713" x="2616200" y="6027738"/>
          <p14:tracePt t="37751" x="2768600" y="6091238"/>
          <p14:tracePt t="37782" x="2857500" y="6091238"/>
          <p14:tracePt t="37811" x="2990850" y="6126163"/>
          <p14:tracePt t="37840" x="3152775" y="6180138"/>
          <p14:tracePt t="37870" x="3303588" y="6207125"/>
          <p14:tracePt t="37901" x="3429000" y="6207125"/>
          <p14:tracePt t="37932" x="3527425" y="6242050"/>
          <p14:tracePt t="37963" x="3652838" y="6269038"/>
          <p14:tracePt t="37993" x="3714750" y="6269038"/>
          <p14:tracePt t="38048" x="3724275" y="6278563"/>
          <p14:tracePt t="38064" x="3795713" y="6286500"/>
          <p14:tracePt t="38096" x="3875088" y="6313488"/>
          <p14:tracePt t="38128" x="3965575" y="6313488"/>
          <p14:tracePt t="38165" x="4125913" y="6313488"/>
          <p14:tracePt t="38195" x="4224338" y="6286500"/>
          <p14:tracePt t="38224" x="4384675" y="6234113"/>
          <p14:tracePt t="38254" x="4572000" y="6180138"/>
          <p14:tracePt t="38285" x="4759325" y="6126163"/>
          <p14:tracePt t="38317" x="4884738" y="6081713"/>
          <p14:tracePt t="38347" x="4965700" y="6054725"/>
          <p14:tracePt t="38377" x="5010150" y="6010275"/>
          <p14:tracePt t="38408" x="5037138" y="5965825"/>
          <p14:tracePt t="38438" x="5064125" y="5938838"/>
          <p14:tracePt t="38469" x="5108575" y="5884863"/>
          <p14:tracePt t="38499" x="5160963" y="5805488"/>
          <p14:tracePt t="38530" x="5214938" y="5653088"/>
          <p14:tracePt t="38562" x="5259388" y="5510213"/>
          <p14:tracePt t="38591" x="5303838" y="5367338"/>
          <p14:tracePt t="38620" x="5357813" y="5180013"/>
          <p14:tracePt t="38652" x="5394325" y="5091113"/>
          <p14:tracePt t="38683" x="5402263" y="5064125"/>
          <p14:tracePt t="38714" x="5438775" y="5037138"/>
          <p14:tracePt t="38744" x="5465763" y="4992688"/>
          <p14:tracePt t="38772" x="5473700" y="4973638"/>
          <p14:tracePt t="38802" x="5473700" y="4965700"/>
          <p14:tracePt t="55758" x="5938838" y="4598988"/>
          <p14:tracePt t="55788" x="6081713" y="4330700"/>
          <p14:tracePt t="55820" x="6143625" y="4000500"/>
          <p14:tracePt t="55851" x="6126163" y="3786188"/>
          <p14:tracePt t="55882" x="6081713" y="3616325"/>
          <p14:tracePt t="55914" x="6116638" y="3492500"/>
          <p14:tracePt t="55945" x="6161088" y="3394075"/>
          <p14:tracePt t="55976" x="6188075" y="3340100"/>
          <p14:tracePt t="56005" x="6197600" y="3340100"/>
          <p14:tracePt t="56036" x="6215063" y="3322638"/>
          <p14:tracePt t="56069" x="6340475" y="3340100"/>
          <p14:tracePt t="56103" x="6500813" y="3438525"/>
          <p14:tracePt t="56134" x="6608763" y="3492500"/>
          <p14:tracePt t="56166" x="6653213" y="3536950"/>
          <p14:tracePt t="56180" x="6661150" y="3536950"/>
          <p14:tracePt t="56211" x="6688138" y="3544888"/>
          <p14:tracePt t="56240" x="6732588" y="3446463"/>
          <p14:tracePt t="56271" x="6786563" y="3349625"/>
          <p14:tracePt t="56302" x="6813550" y="3313113"/>
          <p14:tracePt t="56334" x="6813550" y="3268663"/>
          <p14:tracePt t="56364" x="6823075" y="3259138"/>
          <p14:tracePt t="56477" x="6840538" y="3616325"/>
          <p14:tracePt t="56506" x="6902450" y="3911600"/>
          <p14:tracePt t="56537" x="7000875" y="4135438"/>
          <p14:tracePt t="56569" x="7064375" y="4241800"/>
          <p14:tracePt t="56601" x="7081838" y="4278313"/>
          <p14:tracePt t="56633" x="7089775" y="4322763"/>
          <p14:tracePt t="56663" x="7089775" y="4340225"/>
          <p14:tracePt t="56693" x="7099300" y="4367213"/>
          <p14:tracePt t="56723" x="7099300" y="4384675"/>
          <p14:tracePt t="57100" x="7099300" y="4349750"/>
          <p14:tracePt t="57130" x="7099300" y="4340225"/>
          <p14:tracePt t="57297" x="7089775" y="4305300"/>
          <p14:tracePt t="57330" x="7045325" y="4197350"/>
          <p14:tracePt t="57361" x="6965950" y="4054475"/>
          <p14:tracePt t="57390" x="6894513" y="3894138"/>
          <p14:tracePt t="57421" x="6804025" y="3751263"/>
          <p14:tracePt t="57454" x="6751638" y="3697288"/>
          <p14:tracePt t="57485" x="6697663" y="3652838"/>
          <p14:tracePt t="57517" x="6527800" y="3598863"/>
          <p14:tracePt t="57549" x="6357938" y="3554413"/>
          <p14:tracePt t="57565" x="6278563" y="3536950"/>
          <p14:tracePt t="57596" x="6081713" y="3536950"/>
          <p14:tracePt t="57627" x="5965825" y="3563938"/>
          <p14:tracePt t="57656" x="5929313" y="3608388"/>
          <p14:tracePt t="57688" x="5849938" y="3795713"/>
          <p14:tracePt t="57720" x="5715000" y="4162425"/>
          <p14:tracePt t="57751" x="5680075" y="4411663"/>
          <p14:tracePt t="57783" x="5697538" y="4545013"/>
          <p14:tracePt t="57814" x="5707063" y="4598988"/>
          <p14:tracePt t="57845" x="5707063" y="4608513"/>
          <p14:tracePt t="57929" x="5483225" y="4330700"/>
          <p14:tracePt t="57961" x="5143500" y="4098925"/>
          <p14:tracePt t="57992" x="4751388" y="3911600"/>
          <p14:tracePt t="58022" x="4419600" y="3849688"/>
          <p14:tracePt t="58054" x="4295775" y="3849688"/>
          <p14:tracePt t="58069" x="4241800" y="3867150"/>
          <p14:tracePt t="58100" x="4152900" y="3921125"/>
          <p14:tracePt t="58131" x="4062413" y="3948113"/>
          <p14:tracePt t="58162" x="3983038" y="3911600"/>
          <p14:tracePt t="58193" x="3776663" y="3830638"/>
          <p14:tracePt t="58206" x="3732213" y="3813175"/>
          <p14:tracePt t="58238" x="3517900" y="3759200"/>
          <p14:tracePt t="58270" x="3482975" y="3786188"/>
          <p14:tracePt t="58302" x="3429000" y="3948113"/>
          <p14:tracePt t="58333" x="3394075" y="4081463"/>
          <p14:tracePt t="58364" x="3375025" y="4152900"/>
          <p14:tracePt t="58396" x="3367088" y="4179888"/>
          <p14:tracePt t="58424" x="3367088" y="4206875"/>
          <p14:tracePt t="58525" x="3286125" y="4108450"/>
          <p14:tracePt t="58555" x="3152775" y="3973513"/>
          <p14:tracePt t="58571" x="3098800" y="3902075"/>
          <p14:tracePt t="58602" x="2955925" y="3813175"/>
          <p14:tracePt t="58635" x="2786063" y="3759200"/>
          <p14:tracePt t="58667" x="2581275" y="3706813"/>
          <p14:tracePt t="58698" x="2393950" y="3724275"/>
          <p14:tracePt t="58730" x="2125663" y="3813175"/>
          <p14:tracePt t="58761" x="1776413" y="3911600"/>
          <p14:tracePt t="58790" x="1482725" y="4037013"/>
          <p14:tracePt t="58822" x="1062038" y="4251325"/>
          <p14:tracePt t="58853" x="847725" y="4448175"/>
          <p14:tracePt t="58885" x="776288" y="4564063"/>
          <p14:tracePt t="58917" x="768350" y="4591050"/>
          <p14:tracePt t="59069" x="768350" y="4581525"/>
          <p14:tracePt t="59117" x="776288" y="4554538"/>
          <p14:tracePt t="59330" x="839788" y="4537075"/>
          <p14:tracePt t="59361" x="1768475" y="4278313"/>
          <p14:tracePt t="59391" x="3625850" y="3857625"/>
          <p14:tracePt t="59421" x="4759325" y="3608388"/>
          <p14:tracePt t="59453" x="4946650" y="3589338"/>
          <p14:tracePt t="59567" x="4840288" y="3554413"/>
          <p14:tracePt t="59598" x="4714875" y="3554413"/>
          <p14:tracePt t="59630" x="4652963" y="3536950"/>
          <p14:tracePt t="59660" x="4572000" y="3517900"/>
          <p14:tracePt t="59690" x="4276725" y="3536950"/>
          <p14:tracePt t="59722" x="3670300" y="3635375"/>
          <p14:tracePt t="59755" x="3224213" y="3697288"/>
          <p14:tracePt t="59787" x="3152775" y="3697288"/>
          <p14:tracePt t="59845" x="3152775" y="3687763"/>
          <p14:tracePt t="59957" x="3152775" y="3679825"/>
          <p14:tracePt t="59988" x="3197225" y="3554413"/>
          <p14:tracePt t="60021" x="3232150" y="3402013"/>
          <p14:tracePt t="60053" x="3251200" y="3330575"/>
          <p14:tracePt t="60069" x="3251200" y="3322638"/>
          <p14:tracePt t="60127" x="3179763" y="3438525"/>
          <p14:tracePt t="60157" x="3062288" y="3643313"/>
          <p14:tracePt t="60188" x="3027363" y="3830638"/>
          <p14:tracePt t="60220" x="3081338" y="3983038"/>
          <p14:tracePt t="60252" x="3276600" y="4179888"/>
          <p14:tracePt t="60282" x="3482975" y="4233863"/>
          <p14:tracePt t="60313" x="3589338" y="4206875"/>
          <p14:tracePt t="60348" x="3633788" y="4037013"/>
          <p14:tracePt t="60384" x="3465513" y="3751263"/>
          <p14:tracePt t="60415" x="3160713" y="3625850"/>
          <p14:tracePt t="60447" x="2884488" y="3643313"/>
          <p14:tracePt t="60477" x="2687638" y="3822700"/>
          <p14:tracePt t="60507" x="2554288" y="4010025"/>
          <p14:tracePt t="60538" x="2500313" y="4179888"/>
          <p14:tracePt t="60572" x="2517775" y="4187825"/>
          <p14:tracePt t="60617" x="2571750" y="4152900"/>
          <p14:tracePt t="60649" x="2660650" y="4037013"/>
          <p14:tracePt t="60680" x="2768600" y="3929063"/>
          <p14:tracePt t="60710" x="2938463" y="3741738"/>
          <p14:tracePt t="60739" x="3071813" y="3509963"/>
          <p14:tracePt t="60771" x="3187700" y="3268663"/>
          <p14:tracePt t="60803" x="3348038" y="2982913"/>
          <p14:tracePt t="60834" x="3554413" y="2732088"/>
          <p14:tracePt t="60866" x="3732213" y="2581275"/>
          <p14:tracePt t="60897" x="4027488" y="2500313"/>
          <p14:tracePt t="60928" x="4491038" y="2455863"/>
          <p14:tracePt t="60958" x="4776788" y="2411413"/>
          <p14:tracePt t="60988" x="4946650" y="2384425"/>
          <p14:tracePt t="61019" x="5000625" y="2401888"/>
          <p14:tracePt t="61052" x="5037138" y="2482850"/>
          <p14:tracePt t="61066" x="5064125" y="2563813"/>
          <p14:tracePt t="61097" x="5116513" y="2768600"/>
          <p14:tracePt t="61128" x="5197475" y="2973388"/>
          <p14:tracePt t="61159" x="5251450" y="3116263"/>
          <p14:tracePt t="61189" x="5259388" y="3135313"/>
          <p14:tracePt t="61444" x="5295900" y="3116263"/>
          <p14:tracePt t="61474" x="5322888" y="3071813"/>
          <p14:tracePt t="61505" x="5367338" y="2982913"/>
          <p14:tracePt t="61537" x="5367338" y="2849563"/>
          <p14:tracePt t="61570" x="5322888" y="2795588"/>
          <p14:tracePt t="61602" x="5170488" y="2786063"/>
          <p14:tracePt t="61634" x="5010150" y="2901950"/>
          <p14:tracePt t="61664" x="4768850" y="3143250"/>
          <p14:tracePt t="61696" x="4598988" y="3402013"/>
          <p14:tracePt t="61726" x="4572000" y="3589338"/>
          <p14:tracePt t="61756" x="4589463" y="3759200"/>
          <p14:tracePt t="61788" x="4679950" y="3921125"/>
          <p14:tracePt t="61819" x="4848225" y="4108450"/>
          <p14:tracePt t="61851" x="5000625" y="4268788"/>
          <p14:tracePt t="61882" x="5160963" y="4367213"/>
          <p14:tracePt t="61913" x="5313363" y="4376738"/>
          <p14:tracePt t="61945" x="5402263" y="4295775"/>
          <p14:tracePt t="61976" x="5446713" y="4108450"/>
          <p14:tracePt t="62006" x="5438775" y="3813175"/>
          <p14:tracePt t="62038" x="5375275" y="3571875"/>
          <p14:tracePt t="62069" x="5349875" y="3375025"/>
          <p14:tracePt t="62101" x="5278438" y="3268663"/>
          <p14:tracePt t="62132" x="5224463" y="3224213"/>
          <p14:tracePt t="62163" x="5187950" y="3224213"/>
          <p14:tracePt t="62197" x="5143500" y="3268663"/>
          <p14:tracePt t="62229" x="5081588" y="3367088"/>
          <p14:tracePt t="62243" x="5072063" y="3394075"/>
          <p14:tracePt t="62273" x="5000625" y="3544888"/>
          <p14:tracePt t="62303" x="4938713" y="3706813"/>
          <p14:tracePt t="62335" x="4894263" y="3876675"/>
          <p14:tracePt t="62366" x="4902200" y="4044950"/>
          <p14:tracePt t="62397" x="4992688" y="4206875"/>
          <p14:tracePt t="62428" x="5135563" y="4376738"/>
          <p14:tracePt t="62457" x="5259388" y="4429125"/>
          <p14:tracePt t="62487" x="5357813" y="4448175"/>
          <p14:tracePt t="62520" x="5438775" y="4367213"/>
          <p14:tracePt t="62552" x="5492750" y="4206875"/>
          <p14:tracePt t="62568" x="5492750" y="4135438"/>
          <p14:tracePt t="62600" x="5438775" y="3992563"/>
          <p14:tracePt t="62634" x="5394325" y="3948113"/>
          <p14:tracePt t="62664" x="5367338" y="3948113"/>
          <p14:tracePt t="62691" x="5330825" y="3973513"/>
          <p14:tracePt t="62722" x="5322888" y="4010025"/>
          <p14:tracePt t="62803" x="5322888" y="4019550"/>
          <p14:tracePt t="62884" x="5278438" y="3973513"/>
          <p14:tracePt t="62913" x="5214938" y="3849688"/>
          <p14:tracePt t="62941" x="5072063" y="3687763"/>
          <p14:tracePt t="62973" x="4803775" y="3421063"/>
          <p14:tracePt t="63003" x="4357688" y="3135313"/>
          <p14:tracePt t="63032" x="3990975" y="2973388"/>
          <p14:tracePt t="63065" x="3643313" y="2786063"/>
          <p14:tracePt t="63093" x="3562350" y="2751138"/>
          <p14:tracePt t="63136" x="3490913" y="2751138"/>
          <p14:tracePt t="63167" x="3295650" y="2901950"/>
          <p14:tracePt t="63198" x="3170238" y="3027363"/>
          <p14:tracePt t="63229" x="3017838" y="3224213"/>
          <p14:tracePt t="63259" x="2919413" y="3421063"/>
          <p14:tracePt t="63289" x="2847975" y="3608388"/>
          <p14:tracePt t="63321" x="2840038" y="3813175"/>
          <p14:tracePt t="63353" x="2840038" y="4027488"/>
          <p14:tracePt t="63384" x="2867025" y="4206875"/>
          <p14:tracePt t="63415" x="2938463" y="4330700"/>
          <p14:tracePt t="63451" x="3108325" y="4357688"/>
          <p14:tracePt t="63483" x="3259138" y="4305300"/>
          <p14:tracePt t="63514" x="3375025" y="4197350"/>
          <p14:tracePt t="63547" x="3455988" y="4054475"/>
          <p14:tracePt t="63563" x="3482975" y="3973513"/>
          <p14:tracePt t="63596" x="3509963" y="3805238"/>
          <p14:tracePt t="63626" x="3482975" y="3635375"/>
          <p14:tracePt t="63657" x="3384550" y="3492500"/>
          <p14:tracePt t="63689" x="3224213" y="3384550"/>
          <p14:tracePt t="63724" x="3133725" y="3357563"/>
          <p14:tracePt t="63756" x="3081338" y="3384550"/>
          <p14:tracePt t="63788" x="2867025" y="3598863"/>
          <p14:tracePt t="63819" x="2652713" y="3849688"/>
          <p14:tracePt t="63850" x="2562225" y="4064000"/>
          <p14:tracePt t="63881" x="2562225" y="4197350"/>
          <p14:tracePt t="63913" x="2687638" y="4313238"/>
          <p14:tracePt t="63945" x="2840038" y="4394200"/>
          <p14:tracePt t="63976" x="3000375" y="4465638"/>
          <p14:tracePt t="64007" x="3098800" y="4473575"/>
          <p14:tracePt t="64038" x="3116263" y="4402138"/>
          <p14:tracePt t="64070" x="3133725" y="4278313"/>
          <p14:tracePt t="64102" x="3125788" y="4197350"/>
          <p14:tracePt t="64134" x="3108325" y="417036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CPU</a:t>
            </a: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3982578"/>
            <a:ext cx="31995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Neo Sans Intel" pitchFamily="34" charset="0"/>
              </a:rPr>
              <a:t>lw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809851" y="2887786"/>
            <a:ext cx="61330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PC+4</a:t>
            </a:r>
          </a:p>
        </p:txBody>
      </p:sp>
      <p:sp>
        <p:nvSpPr>
          <p:cNvPr id="199" name="Line 264"/>
          <p:cNvSpPr>
            <a:spLocks noChangeShapeType="1"/>
          </p:cNvSpPr>
          <p:nvPr/>
        </p:nvSpPr>
        <p:spPr bwMode="auto">
          <a:xfrm flipV="1">
            <a:off x="304800" y="1035050"/>
            <a:ext cx="0" cy="6096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lg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0" name="Line 265"/>
          <p:cNvSpPr>
            <a:spLocks noChangeShapeType="1"/>
          </p:cNvSpPr>
          <p:nvPr/>
        </p:nvSpPr>
        <p:spPr bwMode="auto">
          <a:xfrm flipV="1">
            <a:off x="2057400" y="1035050"/>
            <a:ext cx="0" cy="6096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lg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1" name="Line 266"/>
          <p:cNvSpPr>
            <a:spLocks noChangeShapeType="1"/>
          </p:cNvSpPr>
          <p:nvPr/>
        </p:nvSpPr>
        <p:spPr bwMode="auto">
          <a:xfrm flipV="1">
            <a:off x="3988776" y="1035050"/>
            <a:ext cx="0" cy="6096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lg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2" name="Line 267"/>
          <p:cNvSpPr>
            <a:spLocks noChangeShapeType="1"/>
          </p:cNvSpPr>
          <p:nvPr/>
        </p:nvSpPr>
        <p:spPr bwMode="auto">
          <a:xfrm flipV="1">
            <a:off x="6096000" y="1035050"/>
            <a:ext cx="0" cy="6096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lg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3" name="Line 268"/>
          <p:cNvSpPr>
            <a:spLocks noChangeShapeType="1"/>
          </p:cNvSpPr>
          <p:nvPr/>
        </p:nvSpPr>
        <p:spPr bwMode="auto">
          <a:xfrm flipV="1">
            <a:off x="8019438" y="1035050"/>
            <a:ext cx="0" cy="609600"/>
          </a:xfrm>
          <a:prstGeom prst="line">
            <a:avLst/>
          </a:prstGeom>
          <a:noFill/>
          <a:ln w="12700">
            <a:solidFill>
              <a:schemeClr val="tx1"/>
            </a:solidFill>
            <a:prstDash val="dash"/>
            <a:round/>
            <a:headEnd type="none" w="sm" len="sm"/>
            <a:tailEnd type="none" w="lg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4" name="Text Box 269"/>
          <p:cNvSpPr txBox="1">
            <a:spLocks noChangeArrowheads="1"/>
          </p:cNvSpPr>
          <p:nvPr/>
        </p:nvSpPr>
        <p:spPr bwMode="auto">
          <a:xfrm>
            <a:off x="2209800" y="927100"/>
            <a:ext cx="1473200" cy="8255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Instruction </a:t>
            </a:r>
          </a:p>
          <a:p>
            <a:pPr algn="ctr"/>
            <a:r>
              <a:rPr lang="en-US" sz="1600" b="1" dirty="0">
                <a:latin typeface="Arial" charset="0"/>
              </a:rPr>
              <a:t>Decode /</a:t>
            </a:r>
          </a:p>
          <a:p>
            <a:pPr algn="ctr"/>
            <a:r>
              <a:rPr lang="en-US" sz="1600" b="1" dirty="0">
                <a:latin typeface="Arial" charset="0"/>
              </a:rPr>
              <a:t>register fetch</a:t>
            </a:r>
          </a:p>
        </p:txBody>
      </p:sp>
      <p:sp>
        <p:nvSpPr>
          <p:cNvPr id="205" name="Text Box 270"/>
          <p:cNvSpPr txBox="1">
            <a:spLocks noChangeArrowheads="1"/>
          </p:cNvSpPr>
          <p:nvPr/>
        </p:nvSpPr>
        <p:spPr bwMode="auto">
          <a:xfrm>
            <a:off x="479425" y="1049338"/>
            <a:ext cx="1292225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Instruction </a:t>
            </a:r>
          </a:p>
          <a:p>
            <a:pPr algn="ctr"/>
            <a:r>
              <a:rPr lang="en-US" sz="1600" b="1" dirty="0">
                <a:latin typeface="Arial" charset="0"/>
              </a:rPr>
              <a:t>fetch</a:t>
            </a:r>
          </a:p>
        </p:txBody>
      </p:sp>
      <p:sp>
        <p:nvSpPr>
          <p:cNvPr id="206" name="Text Box 271"/>
          <p:cNvSpPr txBox="1">
            <a:spLocks noChangeArrowheads="1"/>
          </p:cNvSpPr>
          <p:nvPr/>
        </p:nvSpPr>
        <p:spPr bwMode="auto">
          <a:xfrm>
            <a:off x="4468812" y="927100"/>
            <a:ext cx="1246188" cy="8255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>
                <a:latin typeface="Arial" charset="0"/>
              </a:rPr>
              <a:t>Execute /</a:t>
            </a:r>
          </a:p>
          <a:p>
            <a:pPr algn="ctr"/>
            <a:r>
              <a:rPr lang="en-US" sz="1600" b="1">
                <a:latin typeface="Arial" charset="0"/>
              </a:rPr>
              <a:t>address </a:t>
            </a:r>
          </a:p>
          <a:p>
            <a:pPr algn="ctr"/>
            <a:r>
              <a:rPr lang="en-US" sz="1600" b="1">
                <a:latin typeface="Arial" charset="0"/>
              </a:rPr>
              <a:t>calculation</a:t>
            </a:r>
          </a:p>
        </p:txBody>
      </p:sp>
      <p:sp>
        <p:nvSpPr>
          <p:cNvPr id="207" name="Text Box 272"/>
          <p:cNvSpPr txBox="1">
            <a:spLocks noChangeArrowheads="1"/>
          </p:cNvSpPr>
          <p:nvPr/>
        </p:nvSpPr>
        <p:spPr bwMode="auto">
          <a:xfrm>
            <a:off x="6629400" y="1049338"/>
            <a:ext cx="963613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Memory</a:t>
            </a:r>
          </a:p>
          <a:p>
            <a:pPr algn="ctr"/>
            <a:r>
              <a:rPr lang="en-US" sz="1600" b="1" dirty="0">
                <a:latin typeface="Arial" charset="0"/>
              </a:rPr>
              <a:t>access</a:t>
            </a:r>
          </a:p>
        </p:txBody>
      </p:sp>
      <p:sp>
        <p:nvSpPr>
          <p:cNvPr id="208" name="Text Box 273"/>
          <p:cNvSpPr txBox="1">
            <a:spLocks noChangeArrowheads="1"/>
          </p:cNvSpPr>
          <p:nvPr/>
        </p:nvSpPr>
        <p:spPr bwMode="auto">
          <a:xfrm>
            <a:off x="8145462" y="1049338"/>
            <a:ext cx="693738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Write</a:t>
            </a:r>
          </a:p>
          <a:p>
            <a:pPr algn="ctr"/>
            <a:r>
              <a:rPr lang="en-US" sz="1600" b="1" dirty="0">
                <a:latin typeface="Arial" charset="0"/>
              </a:rPr>
              <a:t>back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3333754"/>
      </p:ext>
    </p:extLst>
  </p:cSld>
  <p:clrMapOvr>
    <a:masterClrMapping/>
  </p:clrMapOvr>
  <p:transition advTm="443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7" presetClass="emph" presetSubtype="0" repeatCount="2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3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7" presetClass="emph" presetSubtype="0" repeatCount="2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4276" grpId="0" animBg="1"/>
      <p:bldP spid="54276" grpId="1" animBg="1"/>
      <p:bldP spid="54296" grpId="0" animBg="1"/>
      <p:bldP spid="54296" grpId="1" animBg="1"/>
    </p:bldLst>
  </p:timing>
  <p:extLst mod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76200"/>
            <a:ext cx="7772400" cy="762000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Pipelined CPU with Control</a:t>
            </a:r>
          </a:p>
        </p:txBody>
      </p:sp>
      <p:grpSp>
        <p:nvGrpSpPr>
          <p:cNvPr id="174" name="Group 276"/>
          <p:cNvGrpSpPr>
            <a:grpSpLocks/>
          </p:cNvGrpSpPr>
          <p:nvPr/>
        </p:nvGrpSpPr>
        <p:grpSpPr bwMode="auto">
          <a:xfrm>
            <a:off x="590550" y="838200"/>
            <a:ext cx="6953250" cy="609600"/>
            <a:chOff x="372" y="624"/>
            <a:chExt cx="4380" cy="672"/>
          </a:xfrm>
        </p:grpSpPr>
        <p:sp>
          <p:nvSpPr>
            <p:cNvPr id="186" name="Line 264"/>
            <p:cNvSpPr>
              <a:spLocks noChangeShapeType="1"/>
            </p:cNvSpPr>
            <p:nvPr/>
          </p:nvSpPr>
          <p:spPr bwMode="auto">
            <a:xfrm flipV="1">
              <a:off x="372" y="624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" name="Line 265"/>
            <p:cNvSpPr>
              <a:spLocks noChangeShapeType="1"/>
            </p:cNvSpPr>
            <p:nvPr/>
          </p:nvSpPr>
          <p:spPr bwMode="auto">
            <a:xfrm flipV="1">
              <a:off x="1392" y="624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Line 266"/>
            <p:cNvSpPr>
              <a:spLocks noChangeShapeType="1"/>
            </p:cNvSpPr>
            <p:nvPr/>
          </p:nvSpPr>
          <p:spPr bwMode="auto">
            <a:xfrm flipV="1">
              <a:off x="2496" y="624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Line 267"/>
            <p:cNvSpPr>
              <a:spLocks noChangeShapeType="1"/>
            </p:cNvSpPr>
            <p:nvPr/>
          </p:nvSpPr>
          <p:spPr bwMode="auto">
            <a:xfrm flipV="1">
              <a:off x="3600" y="624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0" name="Line 268"/>
            <p:cNvSpPr>
              <a:spLocks noChangeShapeType="1"/>
            </p:cNvSpPr>
            <p:nvPr/>
          </p:nvSpPr>
          <p:spPr bwMode="auto">
            <a:xfrm flipV="1">
              <a:off x="4752" y="624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prstDash val="dash"/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75" name="Text Box 269"/>
          <p:cNvSpPr txBox="1">
            <a:spLocks noChangeArrowheads="1"/>
          </p:cNvSpPr>
          <p:nvPr/>
        </p:nvSpPr>
        <p:spPr bwMode="auto">
          <a:xfrm>
            <a:off x="2362200" y="685800"/>
            <a:ext cx="1473200" cy="8255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Instruction </a:t>
            </a:r>
          </a:p>
          <a:p>
            <a:pPr algn="ctr"/>
            <a:r>
              <a:rPr lang="en-US" sz="1600" b="1" dirty="0">
                <a:latin typeface="Arial" charset="0"/>
              </a:rPr>
              <a:t>Decode /</a:t>
            </a:r>
          </a:p>
          <a:p>
            <a:pPr algn="ctr"/>
            <a:r>
              <a:rPr lang="en-US" sz="1600" b="1" dirty="0">
                <a:latin typeface="Arial" charset="0"/>
              </a:rPr>
              <a:t>register fetch</a:t>
            </a:r>
          </a:p>
        </p:txBody>
      </p:sp>
      <p:sp>
        <p:nvSpPr>
          <p:cNvPr id="176" name="Text Box 270"/>
          <p:cNvSpPr txBox="1">
            <a:spLocks noChangeArrowheads="1"/>
          </p:cNvSpPr>
          <p:nvPr/>
        </p:nvSpPr>
        <p:spPr bwMode="auto">
          <a:xfrm>
            <a:off x="765175" y="735013"/>
            <a:ext cx="1292225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>
                <a:latin typeface="Arial" charset="0"/>
              </a:rPr>
              <a:t>Instruction </a:t>
            </a:r>
          </a:p>
          <a:p>
            <a:pPr algn="ctr"/>
            <a:r>
              <a:rPr lang="en-US" sz="1600" b="1">
                <a:latin typeface="Arial" charset="0"/>
              </a:rPr>
              <a:t>fetch</a:t>
            </a:r>
          </a:p>
        </p:txBody>
      </p:sp>
      <p:sp>
        <p:nvSpPr>
          <p:cNvPr id="177" name="Text Box 271"/>
          <p:cNvSpPr txBox="1">
            <a:spLocks noChangeArrowheads="1"/>
          </p:cNvSpPr>
          <p:nvPr/>
        </p:nvSpPr>
        <p:spPr bwMode="auto">
          <a:xfrm>
            <a:off x="4240213" y="685800"/>
            <a:ext cx="1246188" cy="8255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>
                <a:latin typeface="Arial" charset="0"/>
              </a:rPr>
              <a:t>Execute /</a:t>
            </a:r>
          </a:p>
          <a:p>
            <a:pPr algn="ctr"/>
            <a:r>
              <a:rPr lang="en-US" sz="1600" b="1">
                <a:latin typeface="Arial" charset="0"/>
              </a:rPr>
              <a:t>address </a:t>
            </a:r>
          </a:p>
          <a:p>
            <a:pPr algn="ctr"/>
            <a:r>
              <a:rPr lang="en-US" sz="1600" b="1">
                <a:latin typeface="Arial" charset="0"/>
              </a:rPr>
              <a:t>calculation</a:t>
            </a:r>
          </a:p>
        </p:txBody>
      </p:sp>
      <p:sp>
        <p:nvSpPr>
          <p:cNvPr id="178" name="Text Box 272"/>
          <p:cNvSpPr txBox="1">
            <a:spLocks noChangeArrowheads="1"/>
          </p:cNvSpPr>
          <p:nvPr/>
        </p:nvSpPr>
        <p:spPr bwMode="auto">
          <a:xfrm>
            <a:off x="6019800" y="735013"/>
            <a:ext cx="963613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>
                <a:latin typeface="Arial" charset="0"/>
              </a:rPr>
              <a:t>Memory</a:t>
            </a:r>
          </a:p>
          <a:p>
            <a:pPr algn="ctr"/>
            <a:r>
              <a:rPr lang="en-US" sz="1600" b="1">
                <a:latin typeface="Arial" charset="0"/>
              </a:rPr>
              <a:t>access</a:t>
            </a:r>
          </a:p>
        </p:txBody>
      </p:sp>
      <p:sp>
        <p:nvSpPr>
          <p:cNvPr id="179" name="Text Box 273"/>
          <p:cNvSpPr txBox="1">
            <a:spLocks noChangeArrowheads="1"/>
          </p:cNvSpPr>
          <p:nvPr/>
        </p:nvSpPr>
        <p:spPr bwMode="auto">
          <a:xfrm>
            <a:off x="7688263" y="739775"/>
            <a:ext cx="693738" cy="5810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Arial" charset="0"/>
              </a:rPr>
              <a:t>Write</a:t>
            </a:r>
          </a:p>
          <a:p>
            <a:pPr algn="ctr"/>
            <a:r>
              <a:rPr lang="en-US" sz="1600" b="1" dirty="0">
                <a:latin typeface="Arial" charset="0"/>
              </a:rPr>
              <a:t>back</a:t>
            </a:r>
          </a:p>
        </p:txBody>
      </p:sp>
      <p:grpSp>
        <p:nvGrpSpPr>
          <p:cNvPr id="244" name="Группа 243"/>
          <p:cNvGrpSpPr/>
          <p:nvPr/>
        </p:nvGrpSpPr>
        <p:grpSpPr>
          <a:xfrm>
            <a:off x="571499" y="1511300"/>
            <a:ext cx="7810501" cy="4824413"/>
            <a:chOff x="571500" y="1753394"/>
            <a:chExt cx="7734300" cy="4582319"/>
          </a:xfrm>
        </p:grpSpPr>
        <p:sp>
          <p:nvSpPr>
            <p:cNvPr id="6" name="Rectangle 136"/>
            <p:cNvSpPr>
              <a:spLocks noChangeArrowheads="1"/>
            </p:cNvSpPr>
            <p:nvPr/>
          </p:nvSpPr>
          <p:spPr bwMode="auto">
            <a:xfrm>
              <a:off x="1143000" y="3911600"/>
              <a:ext cx="900113" cy="923925"/>
            </a:xfrm>
            <a:prstGeom prst="rect">
              <a:avLst/>
            </a:prstGeom>
            <a:solidFill>
              <a:srgbClr val="FFFFCC"/>
            </a:solidFill>
            <a:ln w="19050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" name="Line 13"/>
            <p:cNvSpPr>
              <a:spLocks noChangeShapeType="1"/>
            </p:cNvSpPr>
            <p:nvPr/>
          </p:nvSpPr>
          <p:spPr bwMode="auto">
            <a:xfrm>
              <a:off x="933450" y="4027488"/>
              <a:ext cx="215900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" name="Line 14"/>
            <p:cNvSpPr>
              <a:spLocks noChangeShapeType="1"/>
            </p:cNvSpPr>
            <p:nvPr/>
          </p:nvSpPr>
          <p:spPr bwMode="auto">
            <a:xfrm flipH="1" flipV="1">
              <a:off x="3157538" y="5113338"/>
              <a:ext cx="53975" cy="904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" name="Rectangle 15"/>
            <p:cNvSpPr>
              <a:spLocks noChangeArrowheads="1"/>
            </p:cNvSpPr>
            <p:nvPr/>
          </p:nvSpPr>
          <p:spPr bwMode="auto">
            <a:xfrm>
              <a:off x="3029607" y="5237163"/>
              <a:ext cx="186013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0" name="Line 16"/>
            <p:cNvSpPr>
              <a:spLocks noChangeShapeType="1"/>
            </p:cNvSpPr>
            <p:nvPr/>
          </p:nvSpPr>
          <p:spPr bwMode="auto">
            <a:xfrm flipH="1" flipV="1">
              <a:off x="3711575" y="5113338"/>
              <a:ext cx="50800" cy="904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" name="Freeform 17"/>
            <p:cNvSpPr>
              <a:spLocks/>
            </p:cNvSpPr>
            <p:nvPr/>
          </p:nvSpPr>
          <p:spPr bwMode="auto">
            <a:xfrm>
              <a:off x="2873375" y="3768725"/>
              <a:ext cx="823913" cy="971550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" name="Rectangle 18"/>
            <p:cNvSpPr>
              <a:spLocks noChangeArrowheads="1"/>
            </p:cNvSpPr>
            <p:nvPr/>
          </p:nvSpPr>
          <p:spPr bwMode="auto">
            <a:xfrm>
              <a:off x="2981982" y="3835400"/>
              <a:ext cx="186013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3" name="Line 19"/>
            <p:cNvSpPr>
              <a:spLocks noChangeShapeType="1"/>
            </p:cNvSpPr>
            <p:nvPr/>
          </p:nvSpPr>
          <p:spPr bwMode="auto">
            <a:xfrm>
              <a:off x="2630488" y="5157788"/>
              <a:ext cx="688975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" name="Line 20"/>
            <p:cNvSpPr>
              <a:spLocks noChangeShapeType="1"/>
            </p:cNvSpPr>
            <p:nvPr/>
          </p:nvSpPr>
          <p:spPr bwMode="auto">
            <a:xfrm flipV="1">
              <a:off x="3654425" y="5157788"/>
              <a:ext cx="207963" cy="476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" name="Freeform 21"/>
            <p:cNvSpPr>
              <a:spLocks/>
            </p:cNvSpPr>
            <p:nvPr/>
          </p:nvSpPr>
          <p:spPr bwMode="auto">
            <a:xfrm>
              <a:off x="2582863" y="4284663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" name="Freeform 22"/>
            <p:cNvSpPr>
              <a:spLocks/>
            </p:cNvSpPr>
            <p:nvPr/>
          </p:nvSpPr>
          <p:spPr bwMode="auto">
            <a:xfrm>
              <a:off x="2586038" y="4143375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" name="Freeform 23"/>
            <p:cNvSpPr>
              <a:spLocks/>
            </p:cNvSpPr>
            <p:nvPr/>
          </p:nvSpPr>
          <p:spPr bwMode="auto">
            <a:xfrm>
              <a:off x="2586038" y="5486400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" name="Line 24"/>
            <p:cNvSpPr>
              <a:spLocks noChangeShapeType="1"/>
            </p:cNvSpPr>
            <p:nvPr/>
          </p:nvSpPr>
          <p:spPr bwMode="auto">
            <a:xfrm flipV="1">
              <a:off x="2300288" y="4303713"/>
              <a:ext cx="29845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9" name="Line 25"/>
            <p:cNvSpPr>
              <a:spLocks noChangeShapeType="1"/>
            </p:cNvSpPr>
            <p:nvPr/>
          </p:nvSpPr>
          <p:spPr bwMode="auto">
            <a:xfrm flipV="1">
              <a:off x="2630488" y="5500688"/>
              <a:ext cx="1231900" cy="476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0" name="Line 26"/>
            <p:cNvSpPr>
              <a:spLocks noChangeShapeType="1"/>
            </p:cNvSpPr>
            <p:nvPr/>
          </p:nvSpPr>
          <p:spPr bwMode="auto">
            <a:xfrm flipH="1">
              <a:off x="2297113" y="3251200"/>
              <a:ext cx="1565275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1" name="Freeform 27"/>
            <p:cNvSpPr>
              <a:spLocks/>
            </p:cNvSpPr>
            <p:nvPr/>
          </p:nvSpPr>
          <p:spPr bwMode="auto">
            <a:xfrm>
              <a:off x="7467600" y="3081338"/>
              <a:ext cx="147638" cy="2820988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2" name="Freeform 28"/>
            <p:cNvSpPr>
              <a:spLocks/>
            </p:cNvSpPr>
            <p:nvPr/>
          </p:nvSpPr>
          <p:spPr bwMode="auto">
            <a:xfrm>
              <a:off x="3867150" y="3081338"/>
              <a:ext cx="147638" cy="2820988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3" name="Line 29"/>
            <p:cNvSpPr>
              <a:spLocks noChangeShapeType="1"/>
            </p:cNvSpPr>
            <p:nvPr/>
          </p:nvSpPr>
          <p:spPr bwMode="auto">
            <a:xfrm flipV="1">
              <a:off x="4486275" y="5903913"/>
              <a:ext cx="0" cy="7937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4" name="Line 30"/>
            <p:cNvSpPr>
              <a:spLocks noChangeShapeType="1"/>
            </p:cNvSpPr>
            <p:nvPr/>
          </p:nvSpPr>
          <p:spPr bwMode="auto">
            <a:xfrm>
              <a:off x="4524375" y="2927350"/>
              <a:ext cx="11113" cy="13462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5" name="Line 31"/>
            <p:cNvSpPr>
              <a:spLocks noChangeShapeType="1"/>
            </p:cNvSpPr>
            <p:nvPr/>
          </p:nvSpPr>
          <p:spPr bwMode="auto">
            <a:xfrm flipV="1">
              <a:off x="4772025" y="5445125"/>
              <a:ext cx="0" cy="825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6" name="Line 32"/>
            <p:cNvSpPr>
              <a:spLocks noChangeShapeType="1"/>
            </p:cNvSpPr>
            <p:nvPr/>
          </p:nvSpPr>
          <p:spPr bwMode="auto">
            <a:xfrm flipV="1">
              <a:off x="5340350" y="4217988"/>
              <a:ext cx="341313" cy="317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7" name="Freeform 33"/>
            <p:cNvSpPr>
              <a:spLocks/>
            </p:cNvSpPr>
            <p:nvPr/>
          </p:nvSpPr>
          <p:spPr bwMode="auto">
            <a:xfrm>
              <a:off x="4567238" y="4887913"/>
              <a:ext cx="388938" cy="547688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8" name="Line 34"/>
            <p:cNvSpPr>
              <a:spLocks noChangeShapeType="1"/>
            </p:cNvSpPr>
            <p:nvPr/>
          </p:nvSpPr>
          <p:spPr bwMode="auto">
            <a:xfrm>
              <a:off x="4016375" y="5157788"/>
              <a:ext cx="55403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9" name="Rectangle 35"/>
            <p:cNvSpPr>
              <a:spLocks noChangeArrowheads="1"/>
            </p:cNvSpPr>
            <p:nvPr/>
          </p:nvSpPr>
          <p:spPr bwMode="auto">
            <a:xfrm>
              <a:off x="4210050" y="4073525"/>
              <a:ext cx="423193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ALUSrc</a:t>
              </a:r>
              <a:endParaRPr lang="en-US" sz="5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30" name="Line 36"/>
            <p:cNvSpPr>
              <a:spLocks noChangeShapeType="1"/>
            </p:cNvSpPr>
            <p:nvPr/>
          </p:nvSpPr>
          <p:spPr bwMode="auto">
            <a:xfrm flipH="1" flipV="1">
              <a:off x="4016375" y="3241675"/>
              <a:ext cx="577850" cy="476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1" name="Freeform 37"/>
            <p:cNvSpPr>
              <a:spLocks/>
            </p:cNvSpPr>
            <p:nvPr/>
          </p:nvSpPr>
          <p:spPr bwMode="auto">
            <a:xfrm>
              <a:off x="4256088" y="4340225"/>
              <a:ext cx="41275" cy="38100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2" name="Line 38"/>
            <p:cNvSpPr>
              <a:spLocks noChangeShapeType="1"/>
            </p:cNvSpPr>
            <p:nvPr/>
          </p:nvSpPr>
          <p:spPr bwMode="auto">
            <a:xfrm>
              <a:off x="4356100" y="3868738"/>
              <a:ext cx="3175" cy="128905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3" name="Freeform 39"/>
            <p:cNvSpPr>
              <a:spLocks/>
            </p:cNvSpPr>
            <p:nvPr/>
          </p:nvSpPr>
          <p:spPr bwMode="auto">
            <a:xfrm>
              <a:off x="4341813" y="4668838"/>
              <a:ext cx="38100" cy="38100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4" name="Freeform 40"/>
            <p:cNvSpPr>
              <a:spLocks/>
            </p:cNvSpPr>
            <p:nvPr/>
          </p:nvSpPr>
          <p:spPr bwMode="auto">
            <a:xfrm>
              <a:off x="4341813" y="5140325"/>
              <a:ext cx="38100" cy="38100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5" name="Line 41"/>
            <p:cNvSpPr>
              <a:spLocks noChangeShapeType="1"/>
            </p:cNvSpPr>
            <p:nvPr/>
          </p:nvSpPr>
          <p:spPr bwMode="auto">
            <a:xfrm flipH="1" flipV="1">
              <a:off x="4419600" y="5113338"/>
              <a:ext cx="55563" cy="904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6" name="Rectangle 42"/>
            <p:cNvSpPr>
              <a:spLocks noChangeArrowheads="1"/>
            </p:cNvSpPr>
            <p:nvPr/>
          </p:nvSpPr>
          <p:spPr bwMode="auto">
            <a:xfrm>
              <a:off x="4344988" y="4987925"/>
              <a:ext cx="227013" cy="184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Neo Sans Intel"/>
                </a:rPr>
                <a:t>6</a:t>
              </a:r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37" name="Line 43"/>
            <p:cNvSpPr>
              <a:spLocks noChangeShapeType="1"/>
            </p:cNvSpPr>
            <p:nvPr/>
          </p:nvSpPr>
          <p:spPr bwMode="auto">
            <a:xfrm flipH="1" flipV="1">
              <a:off x="4019550" y="4049713"/>
              <a:ext cx="698500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8" name="Freeform 44"/>
            <p:cNvSpPr>
              <a:spLocks/>
            </p:cNvSpPr>
            <p:nvPr/>
          </p:nvSpPr>
          <p:spPr bwMode="auto">
            <a:xfrm>
              <a:off x="4273550" y="4359275"/>
              <a:ext cx="1412875" cy="450850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9" name="Freeform 45"/>
            <p:cNvSpPr>
              <a:spLocks/>
            </p:cNvSpPr>
            <p:nvPr/>
          </p:nvSpPr>
          <p:spPr bwMode="auto">
            <a:xfrm>
              <a:off x="5686425" y="3081338"/>
              <a:ext cx="147638" cy="2820988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0" name="Freeform 46"/>
            <p:cNvSpPr>
              <a:spLocks/>
            </p:cNvSpPr>
            <p:nvPr/>
          </p:nvSpPr>
          <p:spPr bwMode="auto">
            <a:xfrm>
              <a:off x="4602163" y="3141663"/>
              <a:ext cx="579438" cy="669925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1" name="Freeform 47"/>
            <p:cNvSpPr>
              <a:spLocks/>
            </p:cNvSpPr>
            <p:nvPr/>
          </p:nvSpPr>
          <p:spPr bwMode="auto">
            <a:xfrm>
              <a:off x="4713288" y="3944938"/>
              <a:ext cx="620713" cy="727075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2" name="Freeform 48"/>
            <p:cNvSpPr>
              <a:spLocks/>
            </p:cNvSpPr>
            <p:nvPr/>
          </p:nvSpPr>
          <p:spPr bwMode="auto">
            <a:xfrm>
              <a:off x="4246563" y="3482975"/>
              <a:ext cx="239713" cy="379413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3" name="Rectangle 49"/>
            <p:cNvSpPr>
              <a:spLocks noChangeArrowheads="1"/>
            </p:cNvSpPr>
            <p:nvPr/>
          </p:nvSpPr>
          <p:spPr bwMode="auto">
            <a:xfrm>
              <a:off x="4733925" y="4383088"/>
              <a:ext cx="315792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ALU</a:t>
              </a:r>
              <a:endParaRPr lang="en-US" sz="12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4" name="Rectangle 50"/>
            <p:cNvSpPr>
              <a:spLocks noChangeArrowheads="1"/>
            </p:cNvSpPr>
            <p:nvPr/>
          </p:nvSpPr>
          <p:spPr bwMode="auto">
            <a:xfrm>
              <a:off x="5038725" y="4319588"/>
              <a:ext cx="277813" cy="122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result</a:t>
              </a:r>
              <a:endParaRPr lang="en-US" sz="8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5" name="Rectangle 51"/>
            <p:cNvSpPr>
              <a:spLocks noChangeArrowheads="1"/>
            </p:cNvSpPr>
            <p:nvPr/>
          </p:nvSpPr>
          <p:spPr bwMode="auto">
            <a:xfrm>
              <a:off x="5092700" y="4171950"/>
              <a:ext cx="220663" cy="122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Zero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6" name="Rectangle 52"/>
            <p:cNvSpPr>
              <a:spLocks noChangeArrowheads="1"/>
            </p:cNvSpPr>
            <p:nvPr/>
          </p:nvSpPr>
          <p:spPr bwMode="auto">
            <a:xfrm>
              <a:off x="4887913" y="3319463"/>
              <a:ext cx="277813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Add </a:t>
              </a:r>
            </a:p>
            <a:p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result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7" name="Rectangle 53"/>
            <p:cNvSpPr>
              <a:spLocks noChangeArrowheads="1"/>
            </p:cNvSpPr>
            <p:nvPr/>
          </p:nvSpPr>
          <p:spPr bwMode="auto">
            <a:xfrm>
              <a:off x="4619625" y="3529013"/>
              <a:ext cx="299762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Add</a:t>
              </a:r>
              <a:endParaRPr lang="en-US" sz="12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8" name="Rectangle 54"/>
            <p:cNvSpPr>
              <a:spLocks noChangeArrowheads="1"/>
            </p:cNvSpPr>
            <p:nvPr/>
          </p:nvSpPr>
          <p:spPr bwMode="auto">
            <a:xfrm>
              <a:off x="4276725" y="3581400"/>
              <a:ext cx="188913" cy="184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Neo Sans Intel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Neo Sans Intel"/>
                </a:rPr>
                <a:t>left 2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49" name="Line 55"/>
            <p:cNvSpPr>
              <a:spLocks noChangeShapeType="1"/>
            </p:cNvSpPr>
            <p:nvPr/>
          </p:nvSpPr>
          <p:spPr bwMode="auto">
            <a:xfrm flipH="1" flipV="1">
              <a:off x="4614863" y="4514850"/>
              <a:ext cx="103188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0" name="Line 56"/>
            <p:cNvSpPr>
              <a:spLocks noChangeShapeType="1"/>
            </p:cNvSpPr>
            <p:nvPr/>
          </p:nvSpPr>
          <p:spPr bwMode="auto">
            <a:xfrm flipH="1" flipV="1">
              <a:off x="4010025" y="4357688"/>
              <a:ext cx="460375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1" name="Line 57"/>
            <p:cNvSpPr>
              <a:spLocks noChangeShapeType="1"/>
            </p:cNvSpPr>
            <p:nvPr/>
          </p:nvSpPr>
          <p:spPr bwMode="auto">
            <a:xfrm flipH="1" flipV="1">
              <a:off x="4359275" y="4681538"/>
              <a:ext cx="112713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2" name="Line 58"/>
            <p:cNvSpPr>
              <a:spLocks noChangeShapeType="1"/>
            </p:cNvSpPr>
            <p:nvPr/>
          </p:nvSpPr>
          <p:spPr bwMode="auto">
            <a:xfrm flipH="1">
              <a:off x="5187950" y="3471863"/>
              <a:ext cx="488950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3" name="Line 59"/>
            <p:cNvSpPr>
              <a:spLocks noChangeShapeType="1"/>
            </p:cNvSpPr>
            <p:nvPr/>
          </p:nvSpPr>
          <p:spPr bwMode="auto">
            <a:xfrm flipH="1" flipV="1">
              <a:off x="5326063" y="4400550"/>
              <a:ext cx="360363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4" name="Line 60"/>
            <p:cNvSpPr>
              <a:spLocks noChangeShapeType="1"/>
            </p:cNvSpPr>
            <p:nvPr/>
          </p:nvSpPr>
          <p:spPr bwMode="auto">
            <a:xfrm flipH="1">
              <a:off x="4005263" y="5516563"/>
              <a:ext cx="403225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5" name="Line 61"/>
            <p:cNvSpPr>
              <a:spLocks noChangeShapeType="1"/>
            </p:cNvSpPr>
            <p:nvPr/>
          </p:nvSpPr>
          <p:spPr bwMode="auto">
            <a:xfrm flipH="1" flipV="1">
              <a:off x="4010025" y="5827713"/>
              <a:ext cx="403225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6" name="Rectangle 62"/>
            <p:cNvSpPr>
              <a:spLocks noChangeArrowheads="1"/>
            </p:cNvSpPr>
            <p:nvPr/>
          </p:nvSpPr>
          <p:spPr bwMode="auto">
            <a:xfrm>
              <a:off x="4583113" y="5002213"/>
              <a:ext cx="360363" cy="244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Neo Sans Intel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Neo Sans Intel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57" name="Rectangle 63"/>
            <p:cNvSpPr>
              <a:spLocks noChangeArrowheads="1"/>
            </p:cNvSpPr>
            <p:nvPr/>
          </p:nvSpPr>
          <p:spPr bwMode="auto">
            <a:xfrm>
              <a:off x="4873625" y="5386388"/>
              <a:ext cx="397545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ALUOp</a:t>
              </a:r>
              <a:endParaRPr lang="en-US" sz="9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58" name="Rectangle 64"/>
            <p:cNvSpPr>
              <a:spLocks noChangeArrowheads="1"/>
            </p:cNvSpPr>
            <p:nvPr/>
          </p:nvSpPr>
          <p:spPr bwMode="auto">
            <a:xfrm>
              <a:off x="4510088" y="5911850"/>
              <a:ext cx="403957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RegDst</a:t>
              </a:r>
              <a:endParaRPr lang="en-US" sz="9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59" name="Line 65"/>
            <p:cNvSpPr>
              <a:spLocks noChangeShapeType="1"/>
            </p:cNvSpPr>
            <p:nvPr/>
          </p:nvSpPr>
          <p:spPr bwMode="auto">
            <a:xfrm flipH="1">
              <a:off x="4564063" y="5681663"/>
              <a:ext cx="1114425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0" name="Line 66"/>
            <p:cNvSpPr>
              <a:spLocks noChangeShapeType="1"/>
            </p:cNvSpPr>
            <p:nvPr/>
          </p:nvSpPr>
          <p:spPr bwMode="auto">
            <a:xfrm flipH="1" flipV="1">
              <a:off x="4486275" y="3667125"/>
              <a:ext cx="112713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1" name="Rectangle 67"/>
            <p:cNvSpPr>
              <a:spLocks noChangeArrowheads="1"/>
            </p:cNvSpPr>
            <p:nvPr/>
          </p:nvSpPr>
          <p:spPr bwMode="auto">
            <a:xfrm>
              <a:off x="3027363" y="3540125"/>
              <a:ext cx="506549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RegWrite</a:t>
              </a:r>
              <a:endParaRPr lang="en-US" sz="9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62" name="Rectangle 68"/>
            <p:cNvSpPr>
              <a:spLocks noChangeArrowheads="1"/>
            </p:cNvSpPr>
            <p:nvPr/>
          </p:nvSpPr>
          <p:spPr bwMode="auto">
            <a:xfrm>
              <a:off x="2895600" y="3806825"/>
              <a:ext cx="218008" cy="1938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reg 1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3" name="Rectangle 69"/>
            <p:cNvSpPr>
              <a:spLocks noChangeArrowheads="1"/>
            </p:cNvSpPr>
            <p:nvPr/>
          </p:nvSpPr>
          <p:spPr bwMode="auto">
            <a:xfrm>
              <a:off x="2894013" y="4044950"/>
              <a:ext cx="218008" cy="1938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reg 2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4" name="Rectangle 70"/>
            <p:cNvSpPr>
              <a:spLocks noChangeArrowheads="1"/>
            </p:cNvSpPr>
            <p:nvPr/>
          </p:nvSpPr>
          <p:spPr bwMode="auto">
            <a:xfrm>
              <a:off x="2905125" y="4297363"/>
              <a:ext cx="226024" cy="1938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reg</a:t>
              </a:r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5" name="Rectangle 71"/>
            <p:cNvSpPr>
              <a:spLocks noChangeArrowheads="1"/>
            </p:cNvSpPr>
            <p:nvPr/>
          </p:nvSpPr>
          <p:spPr bwMode="auto">
            <a:xfrm>
              <a:off x="2909888" y="4540250"/>
              <a:ext cx="226024" cy="1938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Neo Sans Intel"/>
                </a:rPr>
                <a:t>data</a:t>
              </a:r>
              <a:endParaRPr lang="en-US" sz="7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6" name="Rectangle 72"/>
            <p:cNvSpPr>
              <a:spLocks noChangeArrowheads="1"/>
            </p:cNvSpPr>
            <p:nvPr/>
          </p:nvSpPr>
          <p:spPr bwMode="auto">
            <a:xfrm>
              <a:off x="3395663" y="3959225"/>
              <a:ext cx="288541" cy="2215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Neo Sans Intel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Neo Sans Intel"/>
                </a:rPr>
                <a:t>data 1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7" name="Rectangle 73"/>
            <p:cNvSpPr>
              <a:spLocks noChangeArrowheads="1"/>
            </p:cNvSpPr>
            <p:nvPr/>
          </p:nvSpPr>
          <p:spPr bwMode="auto">
            <a:xfrm>
              <a:off x="3381375" y="4235450"/>
              <a:ext cx="288541" cy="2215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Neo Sans Intel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Neo Sans Intel"/>
                </a:rPr>
                <a:t>data 2</a:t>
              </a:r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8" name="Rectangle 74"/>
            <p:cNvSpPr>
              <a:spLocks noChangeArrowheads="1"/>
            </p:cNvSpPr>
            <p:nvPr/>
          </p:nvSpPr>
          <p:spPr bwMode="auto">
            <a:xfrm rot="16200000">
              <a:off x="2792710" y="4159787"/>
              <a:ext cx="923330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69" name="Rectangle 75"/>
            <p:cNvSpPr>
              <a:spLocks noChangeArrowheads="1"/>
            </p:cNvSpPr>
            <p:nvPr/>
          </p:nvSpPr>
          <p:spPr bwMode="auto">
            <a:xfrm>
              <a:off x="2767013" y="5018088"/>
              <a:ext cx="307777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0" name="Rectangle 76"/>
            <p:cNvSpPr>
              <a:spLocks noChangeArrowheads="1"/>
            </p:cNvSpPr>
            <p:nvPr/>
          </p:nvSpPr>
          <p:spPr bwMode="auto">
            <a:xfrm>
              <a:off x="2762250" y="5368925"/>
              <a:ext cx="371897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[20-16]</a:t>
              </a:r>
              <a:endParaRPr lang="en-US" sz="9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1" name="Rectangle 77"/>
            <p:cNvSpPr>
              <a:spLocks noChangeArrowheads="1"/>
            </p:cNvSpPr>
            <p:nvPr/>
          </p:nvSpPr>
          <p:spPr bwMode="auto">
            <a:xfrm>
              <a:off x="2767013" y="5673725"/>
              <a:ext cx="371897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[15-11]</a:t>
              </a:r>
              <a:endParaRPr lang="en-US" sz="9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2" name="Freeform 78"/>
            <p:cNvSpPr>
              <a:spLocks/>
            </p:cNvSpPr>
            <p:nvPr/>
          </p:nvSpPr>
          <p:spPr bwMode="auto">
            <a:xfrm>
              <a:off x="2586038" y="5138738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3" name="Freeform 79"/>
            <p:cNvSpPr>
              <a:spLocks/>
            </p:cNvSpPr>
            <p:nvPr/>
          </p:nvSpPr>
          <p:spPr bwMode="auto">
            <a:xfrm>
              <a:off x="3319463" y="4862513"/>
              <a:ext cx="341313" cy="582613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4" name="Rectangle 80"/>
            <p:cNvSpPr>
              <a:spLocks noChangeArrowheads="1"/>
            </p:cNvSpPr>
            <p:nvPr/>
          </p:nvSpPr>
          <p:spPr bwMode="auto">
            <a:xfrm>
              <a:off x="3325796" y="4997450"/>
              <a:ext cx="331822" cy="2215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Neo Sans Intel"/>
                </a:rPr>
                <a:t>extend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5" name="Rectangle 81"/>
            <p:cNvSpPr>
              <a:spLocks noChangeArrowheads="1"/>
            </p:cNvSpPr>
            <p:nvPr/>
          </p:nvSpPr>
          <p:spPr bwMode="auto">
            <a:xfrm>
              <a:off x="3124200" y="4995863"/>
              <a:ext cx="128240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6" name="Rectangle 82"/>
            <p:cNvSpPr>
              <a:spLocks noChangeArrowheads="1"/>
            </p:cNvSpPr>
            <p:nvPr/>
          </p:nvSpPr>
          <p:spPr bwMode="auto">
            <a:xfrm>
              <a:off x="3681413" y="5002213"/>
              <a:ext cx="128240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77" name="Line 83"/>
            <p:cNvSpPr>
              <a:spLocks noChangeShapeType="1"/>
            </p:cNvSpPr>
            <p:nvPr/>
          </p:nvSpPr>
          <p:spPr bwMode="auto">
            <a:xfrm flipH="1">
              <a:off x="2598738" y="4162425"/>
              <a:ext cx="27305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8" name="Line 84"/>
            <p:cNvSpPr>
              <a:spLocks noChangeShapeType="1"/>
            </p:cNvSpPr>
            <p:nvPr/>
          </p:nvSpPr>
          <p:spPr bwMode="auto">
            <a:xfrm flipH="1">
              <a:off x="2595563" y="3902075"/>
              <a:ext cx="2809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9" name="Line 85"/>
            <p:cNvSpPr>
              <a:spLocks noChangeShapeType="1"/>
            </p:cNvSpPr>
            <p:nvPr/>
          </p:nvSpPr>
          <p:spPr bwMode="auto">
            <a:xfrm flipH="1">
              <a:off x="3690938" y="4049713"/>
              <a:ext cx="17621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0" name="Line 86"/>
            <p:cNvSpPr>
              <a:spLocks noChangeShapeType="1"/>
            </p:cNvSpPr>
            <p:nvPr/>
          </p:nvSpPr>
          <p:spPr bwMode="auto">
            <a:xfrm flipH="1">
              <a:off x="3690938" y="4357688"/>
              <a:ext cx="17621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1" name="Line 87"/>
            <p:cNvSpPr>
              <a:spLocks noChangeShapeType="1"/>
            </p:cNvSpPr>
            <p:nvPr/>
          </p:nvSpPr>
          <p:spPr bwMode="auto">
            <a:xfrm flipH="1">
              <a:off x="3275013" y="3425825"/>
              <a:ext cx="1588" cy="34290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2" name="Rectangle 88"/>
            <p:cNvSpPr>
              <a:spLocks noChangeArrowheads="1"/>
            </p:cNvSpPr>
            <p:nvPr/>
          </p:nvSpPr>
          <p:spPr bwMode="auto">
            <a:xfrm>
              <a:off x="3733800" y="1912938"/>
              <a:ext cx="402354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ID/EX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83" name="Rectangle 89"/>
            <p:cNvSpPr>
              <a:spLocks noChangeArrowheads="1"/>
            </p:cNvSpPr>
            <p:nvPr/>
          </p:nvSpPr>
          <p:spPr bwMode="auto">
            <a:xfrm>
              <a:off x="5494338" y="2141538"/>
              <a:ext cx="607539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84" name="Rectangle 90"/>
            <p:cNvSpPr>
              <a:spLocks noChangeArrowheads="1"/>
            </p:cNvSpPr>
            <p:nvPr/>
          </p:nvSpPr>
          <p:spPr bwMode="auto">
            <a:xfrm>
              <a:off x="7272338" y="2476500"/>
              <a:ext cx="65883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MEM/WB</a:t>
              </a:r>
            </a:p>
          </p:txBody>
        </p:sp>
        <p:sp>
          <p:nvSpPr>
            <p:cNvPr id="85" name="Rectangle 91"/>
            <p:cNvSpPr>
              <a:spLocks noChangeArrowheads="1"/>
            </p:cNvSpPr>
            <p:nvPr/>
          </p:nvSpPr>
          <p:spPr bwMode="auto">
            <a:xfrm rot="16200000" flipH="1">
              <a:off x="2136749" y="3878863"/>
              <a:ext cx="662041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86" name="Freeform 92"/>
            <p:cNvSpPr>
              <a:spLocks/>
            </p:cNvSpPr>
            <p:nvPr/>
          </p:nvSpPr>
          <p:spPr bwMode="auto">
            <a:xfrm>
              <a:off x="6015038" y="4379913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7" name="Line 93"/>
            <p:cNvSpPr>
              <a:spLocks noChangeShapeType="1"/>
            </p:cNvSpPr>
            <p:nvPr/>
          </p:nvSpPr>
          <p:spPr bwMode="auto">
            <a:xfrm flipH="1">
              <a:off x="5840413" y="4805363"/>
              <a:ext cx="396875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8" name="Freeform 94"/>
            <p:cNvSpPr>
              <a:spLocks/>
            </p:cNvSpPr>
            <p:nvPr/>
          </p:nvSpPr>
          <p:spPr bwMode="auto">
            <a:xfrm>
              <a:off x="6034088" y="4398963"/>
              <a:ext cx="1433513" cy="969963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9" name="Line 95"/>
            <p:cNvSpPr>
              <a:spLocks noChangeShapeType="1"/>
            </p:cNvSpPr>
            <p:nvPr/>
          </p:nvSpPr>
          <p:spPr bwMode="auto">
            <a:xfrm>
              <a:off x="5837238" y="5686425"/>
              <a:ext cx="1625600" cy="1588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0" name="Line 96"/>
            <p:cNvSpPr>
              <a:spLocks noChangeShapeType="1"/>
            </p:cNvSpPr>
            <p:nvPr/>
          </p:nvSpPr>
          <p:spPr bwMode="auto">
            <a:xfrm flipH="1">
              <a:off x="5840413" y="4398963"/>
              <a:ext cx="40163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1" name="Line 97"/>
            <p:cNvSpPr>
              <a:spLocks noChangeShapeType="1"/>
            </p:cNvSpPr>
            <p:nvPr/>
          </p:nvSpPr>
          <p:spPr bwMode="auto">
            <a:xfrm flipH="1">
              <a:off x="7224713" y="4391025"/>
              <a:ext cx="246063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2" name="Line 98"/>
            <p:cNvSpPr>
              <a:spLocks noChangeShapeType="1"/>
            </p:cNvSpPr>
            <p:nvPr/>
          </p:nvSpPr>
          <p:spPr bwMode="auto">
            <a:xfrm flipH="1" flipV="1">
              <a:off x="6734175" y="3978275"/>
              <a:ext cx="1588" cy="10477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93" name="Group 289"/>
            <p:cNvGrpSpPr>
              <a:grpSpLocks/>
            </p:cNvGrpSpPr>
            <p:nvPr/>
          </p:nvGrpSpPr>
          <p:grpSpPr bwMode="auto">
            <a:xfrm>
              <a:off x="6248400" y="3844926"/>
              <a:ext cx="966788" cy="1428751"/>
              <a:chOff x="3936" y="2422"/>
              <a:chExt cx="609" cy="900"/>
            </a:xfrm>
          </p:grpSpPr>
          <p:sp>
            <p:nvSpPr>
              <p:cNvPr id="236" name="Line 100"/>
              <p:cNvSpPr>
                <a:spLocks noChangeShapeType="1"/>
              </p:cNvSpPr>
              <p:nvPr/>
            </p:nvSpPr>
            <p:spPr bwMode="auto">
              <a:xfrm flipH="1">
                <a:off x="4248" y="3132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7" name="Rectangle 101"/>
              <p:cNvSpPr>
                <a:spLocks noChangeArrowheads="1"/>
              </p:cNvSpPr>
              <p:nvPr/>
            </p:nvSpPr>
            <p:spPr bwMode="auto">
              <a:xfrm>
                <a:off x="4073" y="3235"/>
                <a:ext cx="343" cy="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Neo Sans Intel"/>
                  </a:rPr>
                  <a:t>MemRead</a:t>
                </a:r>
                <a:endParaRPr lang="en-US" sz="900">
                  <a:solidFill>
                    <a:srgbClr val="EB7500"/>
                  </a:solidFill>
                  <a:latin typeface="Neo Sans Intel"/>
                </a:endParaRPr>
              </a:p>
            </p:txBody>
          </p:sp>
          <p:sp>
            <p:nvSpPr>
              <p:cNvPr id="238" name="Rectangle 102"/>
              <p:cNvSpPr>
                <a:spLocks noChangeArrowheads="1"/>
              </p:cNvSpPr>
              <p:nvPr/>
            </p:nvSpPr>
            <p:spPr bwMode="auto">
              <a:xfrm>
                <a:off x="4063" y="2422"/>
                <a:ext cx="347" cy="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 dirty="0" err="1">
                    <a:solidFill>
                      <a:srgbClr val="EB7500"/>
                    </a:solidFill>
                    <a:latin typeface="Neo Sans Intel"/>
                  </a:rPr>
                  <a:t>MemWrite</a:t>
                </a:r>
                <a:endParaRPr lang="en-US" sz="900" dirty="0">
                  <a:solidFill>
                    <a:srgbClr val="EB7500"/>
                  </a:solidFill>
                  <a:latin typeface="Neo Sans Intel"/>
                </a:endParaRPr>
              </a:p>
            </p:txBody>
          </p:sp>
          <p:sp>
            <p:nvSpPr>
              <p:cNvPr id="239" name="Rectangle 103"/>
              <p:cNvSpPr>
                <a:spLocks noChangeArrowheads="1"/>
              </p:cNvSpPr>
              <p:nvPr/>
            </p:nvSpPr>
            <p:spPr bwMode="auto">
              <a:xfrm>
                <a:off x="3936" y="2577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40" name="Rectangle 104"/>
              <p:cNvSpPr>
                <a:spLocks noChangeArrowheads="1"/>
              </p:cNvSpPr>
              <p:nvPr/>
            </p:nvSpPr>
            <p:spPr bwMode="auto">
              <a:xfrm>
                <a:off x="3950" y="2740"/>
                <a:ext cx="267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Neo Sans Intel"/>
                  </a:rPr>
                  <a:t>Address</a:t>
                </a:r>
                <a:endParaRPr lang="en-US" sz="8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41" name="Rectangle 105"/>
              <p:cNvSpPr>
                <a:spLocks noChangeArrowheads="1"/>
              </p:cNvSpPr>
              <p:nvPr/>
            </p:nvSpPr>
            <p:spPr bwMode="auto">
              <a:xfrm>
                <a:off x="3952" y="2961"/>
                <a:ext cx="170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Neo Sans Intel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Neo Sans Intel"/>
                  </a:rPr>
                  <a:t>Data</a:t>
                </a:r>
                <a:endParaRPr lang="en-US" sz="8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42" name="Rectangle 106"/>
              <p:cNvSpPr>
                <a:spLocks noChangeArrowheads="1"/>
              </p:cNvSpPr>
              <p:nvPr/>
            </p:nvSpPr>
            <p:spPr bwMode="auto">
              <a:xfrm>
                <a:off x="4353" y="2673"/>
                <a:ext cx="174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Neo Sans Intel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Neo Sans Intel"/>
                  </a:rPr>
                  <a:t>Data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43" name="Rectangle 107"/>
              <p:cNvSpPr>
                <a:spLocks noChangeArrowheads="1"/>
              </p:cNvSpPr>
              <p:nvPr/>
            </p:nvSpPr>
            <p:spPr bwMode="auto">
              <a:xfrm>
                <a:off x="4158" y="2892"/>
                <a:ext cx="36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Neo Sans Intel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Neo Sans Intel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sp>
          <p:nvSpPr>
            <p:cNvPr id="94" name="Freeform 108"/>
            <p:cNvSpPr>
              <a:spLocks/>
            </p:cNvSpPr>
            <p:nvPr/>
          </p:nvSpPr>
          <p:spPr bwMode="auto">
            <a:xfrm>
              <a:off x="5961063" y="3009900"/>
              <a:ext cx="114300" cy="717550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446 h 72"/>
                <a:gd name="T4" fmla="*/ 71 w 72"/>
                <a:gd name="T5" fmla="*/ 446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5" name="Freeform 109"/>
            <p:cNvSpPr>
              <a:spLocks/>
            </p:cNvSpPr>
            <p:nvPr/>
          </p:nvSpPr>
          <p:spPr bwMode="auto">
            <a:xfrm>
              <a:off x="5851525" y="3848100"/>
              <a:ext cx="223838" cy="363538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6" name="Freeform 110"/>
            <p:cNvSpPr>
              <a:spLocks/>
            </p:cNvSpPr>
            <p:nvPr/>
          </p:nvSpPr>
          <p:spPr bwMode="auto">
            <a:xfrm>
              <a:off x="6073775" y="3692525"/>
              <a:ext cx="230188" cy="193675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7" name="Rectangle 111"/>
            <p:cNvSpPr>
              <a:spLocks noChangeArrowheads="1"/>
            </p:cNvSpPr>
            <p:nvPr/>
          </p:nvSpPr>
          <p:spPr bwMode="auto">
            <a:xfrm>
              <a:off x="5913438" y="3516313"/>
              <a:ext cx="397545" cy="13849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Branch</a:t>
              </a:r>
              <a:endParaRPr lang="en-US" sz="9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98" name="Rectangle 112"/>
            <p:cNvSpPr>
              <a:spLocks noChangeArrowheads="1"/>
            </p:cNvSpPr>
            <p:nvPr/>
          </p:nvSpPr>
          <p:spPr bwMode="auto">
            <a:xfrm>
              <a:off x="6438900" y="2549525"/>
              <a:ext cx="346249" cy="1384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PCSrc</a:t>
              </a:r>
            </a:p>
          </p:txBody>
        </p:sp>
        <p:sp>
          <p:nvSpPr>
            <p:cNvPr id="99" name="Line 113"/>
            <p:cNvSpPr>
              <a:spLocks noChangeShapeType="1"/>
            </p:cNvSpPr>
            <p:nvPr/>
          </p:nvSpPr>
          <p:spPr bwMode="auto">
            <a:xfrm>
              <a:off x="2449513" y="6076950"/>
              <a:ext cx="533241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0" name="Line 114"/>
            <p:cNvSpPr>
              <a:spLocks noChangeShapeType="1"/>
            </p:cNvSpPr>
            <p:nvPr/>
          </p:nvSpPr>
          <p:spPr bwMode="auto">
            <a:xfrm flipV="1">
              <a:off x="2452688" y="4405313"/>
              <a:ext cx="0" cy="16764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1" name="Line 115"/>
            <p:cNvSpPr>
              <a:spLocks noChangeShapeType="1"/>
            </p:cNvSpPr>
            <p:nvPr/>
          </p:nvSpPr>
          <p:spPr bwMode="auto">
            <a:xfrm>
              <a:off x="2446338" y="4400550"/>
              <a:ext cx="4206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2" name="Line 116"/>
            <p:cNvSpPr>
              <a:spLocks noChangeShapeType="1"/>
            </p:cNvSpPr>
            <p:nvPr/>
          </p:nvSpPr>
          <p:spPr bwMode="auto">
            <a:xfrm>
              <a:off x="2738438" y="4633913"/>
              <a:ext cx="13335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3" name="Line 117"/>
            <p:cNvSpPr>
              <a:spLocks noChangeShapeType="1"/>
            </p:cNvSpPr>
            <p:nvPr/>
          </p:nvSpPr>
          <p:spPr bwMode="auto">
            <a:xfrm flipV="1">
              <a:off x="2743200" y="4633913"/>
              <a:ext cx="0" cy="157162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4" name="Line 118"/>
            <p:cNvSpPr>
              <a:spLocks noChangeShapeType="1"/>
            </p:cNvSpPr>
            <p:nvPr/>
          </p:nvSpPr>
          <p:spPr bwMode="auto">
            <a:xfrm>
              <a:off x="2743200" y="6200775"/>
              <a:ext cx="5295900" cy="63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5" name="Line 119"/>
            <p:cNvSpPr>
              <a:spLocks noChangeShapeType="1"/>
            </p:cNvSpPr>
            <p:nvPr/>
          </p:nvSpPr>
          <p:spPr bwMode="auto">
            <a:xfrm flipH="1" flipV="1">
              <a:off x="7897813" y="2989263"/>
              <a:ext cx="0" cy="13335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6" name="Line 120"/>
            <p:cNvSpPr>
              <a:spLocks noChangeShapeType="1"/>
            </p:cNvSpPr>
            <p:nvPr/>
          </p:nvSpPr>
          <p:spPr bwMode="auto">
            <a:xfrm flipH="1">
              <a:off x="7620000" y="4394200"/>
              <a:ext cx="182563" cy="476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7" name="Freeform 121"/>
            <p:cNvSpPr>
              <a:spLocks/>
            </p:cNvSpPr>
            <p:nvPr/>
          </p:nvSpPr>
          <p:spPr bwMode="auto">
            <a:xfrm>
              <a:off x="7620000" y="4725988"/>
              <a:ext cx="188913" cy="642938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8" name="Rectangle 122"/>
            <p:cNvSpPr>
              <a:spLocks noChangeArrowheads="1"/>
            </p:cNvSpPr>
            <p:nvPr/>
          </p:nvSpPr>
          <p:spPr bwMode="auto">
            <a:xfrm>
              <a:off x="7672388" y="4103688"/>
              <a:ext cx="589905" cy="138499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Neo Sans Intel"/>
                </a:rPr>
                <a:t>MemtoReg</a:t>
              </a:r>
              <a:endParaRPr lang="en-US" sz="900">
                <a:solidFill>
                  <a:srgbClr val="EB7500"/>
                </a:solidFill>
                <a:latin typeface="Neo Sans Intel"/>
              </a:endParaRPr>
            </a:p>
          </p:txBody>
        </p:sp>
        <p:sp>
          <p:nvSpPr>
            <p:cNvPr id="109" name="Line 123"/>
            <p:cNvSpPr>
              <a:spLocks noChangeShapeType="1"/>
            </p:cNvSpPr>
            <p:nvPr/>
          </p:nvSpPr>
          <p:spPr bwMode="auto">
            <a:xfrm>
              <a:off x="7624763" y="5686425"/>
              <a:ext cx="1524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0" name="Line 124"/>
            <p:cNvSpPr>
              <a:spLocks noChangeShapeType="1"/>
            </p:cNvSpPr>
            <p:nvPr/>
          </p:nvSpPr>
          <p:spPr bwMode="auto">
            <a:xfrm rot="5400000">
              <a:off x="7572375" y="5881688"/>
              <a:ext cx="40005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1" name="Line 125"/>
            <p:cNvSpPr>
              <a:spLocks noChangeShapeType="1"/>
            </p:cNvSpPr>
            <p:nvPr/>
          </p:nvSpPr>
          <p:spPr bwMode="auto">
            <a:xfrm flipV="1">
              <a:off x="8043863" y="4557713"/>
              <a:ext cx="0" cy="16525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2" name="Line 126"/>
            <p:cNvSpPr>
              <a:spLocks noChangeShapeType="1"/>
            </p:cNvSpPr>
            <p:nvPr/>
          </p:nvSpPr>
          <p:spPr bwMode="auto">
            <a:xfrm flipV="1">
              <a:off x="7977188" y="4557713"/>
              <a:ext cx="66675" cy="47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3" name="Freeform 127"/>
            <p:cNvSpPr>
              <a:spLocks/>
            </p:cNvSpPr>
            <p:nvPr/>
          </p:nvSpPr>
          <p:spPr bwMode="auto">
            <a:xfrm>
              <a:off x="1009650" y="3030538"/>
              <a:ext cx="438150" cy="1001713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4" name="Freeform 128"/>
            <p:cNvSpPr>
              <a:spLocks/>
            </p:cNvSpPr>
            <p:nvPr/>
          </p:nvSpPr>
          <p:spPr bwMode="auto">
            <a:xfrm>
              <a:off x="990600" y="4011613"/>
              <a:ext cx="38100" cy="38100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5" name="Rectangle 129"/>
            <p:cNvSpPr>
              <a:spLocks noChangeArrowheads="1"/>
            </p:cNvSpPr>
            <p:nvPr/>
          </p:nvSpPr>
          <p:spPr bwMode="auto">
            <a:xfrm>
              <a:off x="1103313" y="3341688"/>
              <a:ext cx="270908" cy="2776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16" name="Freeform 130"/>
            <p:cNvSpPr>
              <a:spLocks/>
            </p:cNvSpPr>
            <p:nvPr/>
          </p:nvSpPr>
          <p:spPr bwMode="auto">
            <a:xfrm>
              <a:off x="2157413" y="3081338"/>
              <a:ext cx="147638" cy="2820988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7" name="Line 131"/>
            <p:cNvSpPr>
              <a:spLocks noChangeShapeType="1"/>
            </p:cNvSpPr>
            <p:nvPr/>
          </p:nvSpPr>
          <p:spPr bwMode="auto">
            <a:xfrm flipH="1" flipV="1">
              <a:off x="1908175" y="3246438"/>
              <a:ext cx="258763" cy="476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8" name="Freeform 132"/>
            <p:cNvSpPr>
              <a:spLocks/>
            </p:cNvSpPr>
            <p:nvPr/>
          </p:nvSpPr>
          <p:spPr bwMode="auto">
            <a:xfrm>
              <a:off x="1962150" y="3233738"/>
              <a:ext cx="38100" cy="38100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9" name="Freeform 133"/>
            <p:cNvSpPr>
              <a:spLocks/>
            </p:cNvSpPr>
            <p:nvPr/>
          </p:nvSpPr>
          <p:spPr bwMode="auto">
            <a:xfrm>
              <a:off x="1452563" y="2935288"/>
              <a:ext cx="452438" cy="655638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0" name="Line 134"/>
            <p:cNvSpPr>
              <a:spLocks noChangeShapeType="1"/>
            </p:cNvSpPr>
            <p:nvPr/>
          </p:nvSpPr>
          <p:spPr bwMode="auto">
            <a:xfrm flipH="1">
              <a:off x="1287463" y="3479800"/>
              <a:ext cx="161925" cy="3175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1" name="Rectangle 135"/>
            <p:cNvSpPr>
              <a:spLocks noChangeArrowheads="1"/>
            </p:cNvSpPr>
            <p:nvPr/>
          </p:nvSpPr>
          <p:spPr bwMode="auto">
            <a:xfrm>
              <a:off x="1188361" y="4441825"/>
              <a:ext cx="79669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Memory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22" name="Rectangle 137"/>
            <p:cNvSpPr>
              <a:spLocks noChangeArrowheads="1"/>
            </p:cNvSpPr>
            <p:nvPr/>
          </p:nvSpPr>
          <p:spPr bwMode="auto">
            <a:xfrm>
              <a:off x="1185863" y="3976688"/>
              <a:ext cx="461665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23" name="Rectangle 138"/>
            <p:cNvSpPr>
              <a:spLocks noChangeArrowheads="1"/>
            </p:cNvSpPr>
            <p:nvPr/>
          </p:nvSpPr>
          <p:spPr bwMode="auto">
            <a:xfrm>
              <a:off x="1595438" y="3162300"/>
              <a:ext cx="299762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Add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24" name="Rectangle 139"/>
            <p:cNvSpPr>
              <a:spLocks noChangeArrowheads="1"/>
            </p:cNvSpPr>
            <p:nvPr/>
          </p:nvSpPr>
          <p:spPr bwMode="auto">
            <a:xfrm>
              <a:off x="2095500" y="2879725"/>
              <a:ext cx="335028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IF/ID</a:t>
              </a:r>
            </a:p>
          </p:txBody>
        </p:sp>
        <p:grpSp>
          <p:nvGrpSpPr>
            <p:cNvPr id="125" name="Group 140"/>
            <p:cNvGrpSpPr>
              <a:grpSpLocks/>
            </p:cNvGrpSpPr>
            <p:nvPr/>
          </p:nvGrpSpPr>
          <p:grpSpPr bwMode="auto">
            <a:xfrm>
              <a:off x="685800" y="3836988"/>
              <a:ext cx="247650" cy="388938"/>
              <a:chOff x="480" y="2155"/>
              <a:chExt cx="156" cy="245"/>
            </a:xfrm>
          </p:grpSpPr>
          <p:sp>
            <p:nvSpPr>
              <p:cNvPr id="234" name="Freeform 141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5" name="Rectangle 142"/>
              <p:cNvSpPr>
                <a:spLocks noChangeArrowheads="1"/>
              </p:cNvSpPr>
              <p:nvPr/>
            </p:nvSpPr>
            <p:spPr bwMode="auto">
              <a:xfrm>
                <a:off x="491" y="2220"/>
                <a:ext cx="134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000000"/>
                    </a:solidFill>
                    <a:latin typeface="Neo Sans Intel"/>
                  </a:rPr>
                  <a:t>PC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sp>
          <p:nvSpPr>
            <p:cNvPr id="126" name="Line 143"/>
            <p:cNvSpPr>
              <a:spLocks noChangeShapeType="1"/>
            </p:cNvSpPr>
            <p:nvPr/>
          </p:nvSpPr>
          <p:spPr bwMode="auto">
            <a:xfrm flipH="1">
              <a:off x="2047875" y="4305300"/>
              <a:ext cx="1143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7" name="Line 144"/>
            <p:cNvSpPr>
              <a:spLocks noChangeShapeType="1"/>
            </p:cNvSpPr>
            <p:nvPr/>
          </p:nvSpPr>
          <p:spPr bwMode="auto">
            <a:xfrm flipV="1">
              <a:off x="1981200" y="2867025"/>
              <a:ext cx="0" cy="3810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8" name="Line 145"/>
            <p:cNvSpPr>
              <a:spLocks noChangeShapeType="1"/>
            </p:cNvSpPr>
            <p:nvPr/>
          </p:nvSpPr>
          <p:spPr bwMode="auto">
            <a:xfrm flipH="1" flipV="1">
              <a:off x="6100763" y="1863725"/>
              <a:ext cx="0" cy="16144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9" name="Line 146"/>
            <p:cNvSpPr>
              <a:spLocks noChangeShapeType="1"/>
            </p:cNvSpPr>
            <p:nvPr/>
          </p:nvSpPr>
          <p:spPr bwMode="auto">
            <a:xfrm rot="5400000" flipH="1" flipV="1">
              <a:off x="1604962" y="2486025"/>
              <a:ext cx="4763" cy="75723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0" name="Line 147"/>
            <p:cNvSpPr>
              <a:spLocks noChangeShapeType="1"/>
            </p:cNvSpPr>
            <p:nvPr/>
          </p:nvSpPr>
          <p:spPr bwMode="auto">
            <a:xfrm rot="16200000" flipV="1">
              <a:off x="5962650" y="3335338"/>
              <a:ext cx="4763" cy="2714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1" name="Line 148"/>
            <p:cNvSpPr>
              <a:spLocks noChangeShapeType="1"/>
            </p:cNvSpPr>
            <p:nvPr/>
          </p:nvSpPr>
          <p:spPr bwMode="auto">
            <a:xfrm rot="16200000" flipV="1">
              <a:off x="827088" y="2465388"/>
              <a:ext cx="0" cy="50006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2" name="Line 149"/>
            <p:cNvSpPr>
              <a:spLocks noChangeShapeType="1"/>
            </p:cNvSpPr>
            <p:nvPr/>
          </p:nvSpPr>
          <p:spPr bwMode="auto">
            <a:xfrm flipV="1">
              <a:off x="571500" y="2709863"/>
              <a:ext cx="0" cy="132873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3" name="Line 150"/>
            <p:cNvSpPr>
              <a:spLocks noChangeShapeType="1"/>
            </p:cNvSpPr>
            <p:nvPr/>
          </p:nvSpPr>
          <p:spPr bwMode="auto">
            <a:xfrm rot="16200000" flipV="1">
              <a:off x="623888" y="3976688"/>
              <a:ext cx="0" cy="1047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134" name="Group 287"/>
            <p:cNvGrpSpPr>
              <a:grpSpLocks/>
            </p:cNvGrpSpPr>
            <p:nvPr/>
          </p:nvGrpSpPr>
          <p:grpSpPr bwMode="auto">
            <a:xfrm>
              <a:off x="4343400" y="5421313"/>
              <a:ext cx="231775" cy="503238"/>
              <a:chOff x="2736" y="3415"/>
              <a:chExt cx="146" cy="317"/>
            </a:xfrm>
          </p:grpSpPr>
          <p:sp>
            <p:nvSpPr>
              <p:cNvPr id="230" name="AutoShape 155"/>
              <p:cNvSpPr>
                <a:spLocks noChangeArrowheads="1"/>
              </p:cNvSpPr>
              <p:nvPr/>
            </p:nvSpPr>
            <p:spPr bwMode="auto">
              <a:xfrm rot="5400000">
                <a:off x="2677" y="3525"/>
                <a:ext cx="297" cy="9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1" name="Rectangle 152"/>
              <p:cNvSpPr>
                <a:spLocks noChangeArrowheads="1"/>
              </p:cNvSpPr>
              <p:nvPr/>
            </p:nvSpPr>
            <p:spPr bwMode="auto">
              <a:xfrm>
                <a:off x="2739" y="341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32" name="Rectangle 153"/>
              <p:cNvSpPr>
                <a:spLocks noChangeArrowheads="1"/>
              </p:cNvSpPr>
              <p:nvPr/>
            </p:nvSpPr>
            <p:spPr bwMode="auto">
              <a:xfrm>
                <a:off x="2736" y="361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33" name="Rectangle 154"/>
              <p:cNvSpPr>
                <a:spLocks noChangeArrowheads="1"/>
              </p:cNvSpPr>
              <p:nvPr/>
            </p:nvSpPr>
            <p:spPr bwMode="auto">
              <a:xfrm>
                <a:off x="2799" y="349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grpSp>
          <p:nvGrpSpPr>
            <p:cNvPr id="135" name="Group 285"/>
            <p:cNvGrpSpPr>
              <a:grpSpLocks/>
            </p:cNvGrpSpPr>
            <p:nvPr/>
          </p:nvGrpSpPr>
          <p:grpSpPr bwMode="auto">
            <a:xfrm>
              <a:off x="4400550" y="4268788"/>
              <a:ext cx="231775" cy="503238"/>
              <a:chOff x="2772" y="2689"/>
              <a:chExt cx="146" cy="317"/>
            </a:xfrm>
          </p:grpSpPr>
          <p:sp>
            <p:nvSpPr>
              <p:cNvPr id="226" name="AutoShape 160"/>
              <p:cNvSpPr>
                <a:spLocks noChangeArrowheads="1"/>
              </p:cNvSpPr>
              <p:nvPr/>
            </p:nvSpPr>
            <p:spPr bwMode="auto">
              <a:xfrm rot="5400000">
                <a:off x="2713" y="2799"/>
                <a:ext cx="297" cy="9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7" name="Rectangle 157"/>
              <p:cNvSpPr>
                <a:spLocks noChangeArrowheads="1"/>
              </p:cNvSpPr>
              <p:nvPr/>
            </p:nvSpPr>
            <p:spPr bwMode="auto">
              <a:xfrm>
                <a:off x="2775" y="2689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8" name="Rectangle 158"/>
              <p:cNvSpPr>
                <a:spLocks noChangeArrowheads="1"/>
              </p:cNvSpPr>
              <p:nvPr/>
            </p:nvSpPr>
            <p:spPr bwMode="auto">
              <a:xfrm>
                <a:off x="2772" y="2890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9" name="Rectangle 159"/>
              <p:cNvSpPr>
                <a:spLocks noChangeArrowheads="1"/>
              </p:cNvSpPr>
              <p:nvPr/>
            </p:nvSpPr>
            <p:spPr bwMode="auto">
              <a:xfrm>
                <a:off x="2835" y="2766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sp>
          <p:nvSpPr>
            <p:cNvPr id="136" name="Line 161"/>
            <p:cNvSpPr>
              <a:spLocks noChangeShapeType="1"/>
            </p:cNvSpPr>
            <p:nvPr/>
          </p:nvSpPr>
          <p:spPr bwMode="auto">
            <a:xfrm flipV="1">
              <a:off x="5029200" y="4552950"/>
              <a:ext cx="0" cy="62071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7" name="Line 162"/>
            <p:cNvSpPr>
              <a:spLocks noChangeShapeType="1"/>
            </p:cNvSpPr>
            <p:nvPr/>
          </p:nvSpPr>
          <p:spPr bwMode="auto">
            <a:xfrm rot="5400000" flipV="1">
              <a:off x="4987925" y="5122863"/>
              <a:ext cx="0" cy="825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138" name="Group 288"/>
            <p:cNvGrpSpPr>
              <a:grpSpLocks/>
            </p:cNvGrpSpPr>
            <p:nvPr/>
          </p:nvGrpSpPr>
          <p:grpSpPr bwMode="auto">
            <a:xfrm>
              <a:off x="1066800" y="2473325"/>
              <a:ext cx="231775" cy="503238"/>
              <a:chOff x="672" y="1558"/>
              <a:chExt cx="146" cy="317"/>
            </a:xfrm>
          </p:grpSpPr>
          <p:sp>
            <p:nvSpPr>
              <p:cNvPr id="222" name="AutoShape 167"/>
              <p:cNvSpPr>
                <a:spLocks noChangeArrowheads="1"/>
              </p:cNvSpPr>
              <p:nvPr/>
            </p:nvSpPr>
            <p:spPr bwMode="auto">
              <a:xfrm rot="16200000" flipH="1">
                <a:off x="579" y="1668"/>
                <a:ext cx="297" cy="9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3" name="Rectangle 164"/>
              <p:cNvSpPr>
                <a:spLocks noChangeArrowheads="1"/>
              </p:cNvSpPr>
              <p:nvPr/>
            </p:nvSpPr>
            <p:spPr bwMode="auto">
              <a:xfrm flipH="1">
                <a:off x="672" y="1558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4" name="Rectangle 165"/>
              <p:cNvSpPr>
                <a:spLocks noChangeArrowheads="1"/>
              </p:cNvSpPr>
              <p:nvPr/>
            </p:nvSpPr>
            <p:spPr bwMode="auto">
              <a:xfrm flipH="1">
                <a:off x="675" y="1759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5" name="Rectangle 166"/>
              <p:cNvSpPr>
                <a:spLocks noChangeArrowheads="1"/>
              </p:cNvSpPr>
              <p:nvPr/>
            </p:nvSpPr>
            <p:spPr bwMode="auto">
              <a:xfrm flipH="1">
                <a:off x="698" y="1635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grpSp>
          <p:nvGrpSpPr>
            <p:cNvPr id="139" name="Group 284"/>
            <p:cNvGrpSpPr>
              <a:grpSpLocks/>
            </p:cNvGrpSpPr>
            <p:nvPr/>
          </p:nvGrpSpPr>
          <p:grpSpPr bwMode="auto">
            <a:xfrm>
              <a:off x="7748588" y="4302125"/>
              <a:ext cx="231775" cy="503238"/>
              <a:chOff x="4881" y="2710"/>
              <a:chExt cx="146" cy="317"/>
            </a:xfrm>
          </p:grpSpPr>
          <p:sp>
            <p:nvSpPr>
              <p:cNvPr id="218" name="AutoShape 172"/>
              <p:cNvSpPr>
                <a:spLocks noChangeArrowheads="1"/>
              </p:cNvSpPr>
              <p:nvPr/>
            </p:nvSpPr>
            <p:spPr bwMode="auto">
              <a:xfrm rot="5400000">
                <a:off x="4822" y="2820"/>
                <a:ext cx="297" cy="9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9" name="Rectangle 169"/>
              <p:cNvSpPr>
                <a:spLocks noChangeArrowheads="1"/>
              </p:cNvSpPr>
              <p:nvPr/>
            </p:nvSpPr>
            <p:spPr bwMode="auto">
              <a:xfrm>
                <a:off x="4884" y="2710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0" name="Rectangle 170"/>
              <p:cNvSpPr>
                <a:spLocks noChangeArrowheads="1"/>
              </p:cNvSpPr>
              <p:nvPr/>
            </p:nvSpPr>
            <p:spPr bwMode="auto">
              <a:xfrm>
                <a:off x="4881" y="2911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221" name="Rectangle 171"/>
              <p:cNvSpPr>
                <a:spLocks noChangeArrowheads="1"/>
              </p:cNvSpPr>
              <p:nvPr/>
            </p:nvSpPr>
            <p:spPr bwMode="auto">
              <a:xfrm>
                <a:off x="4944" y="2787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sp>
          <p:nvSpPr>
            <p:cNvPr id="140" name="Rectangle 173"/>
            <p:cNvSpPr>
              <a:spLocks noChangeArrowheads="1"/>
            </p:cNvSpPr>
            <p:nvPr/>
          </p:nvSpPr>
          <p:spPr bwMode="auto">
            <a:xfrm>
              <a:off x="1400175" y="4241800"/>
              <a:ext cx="596317" cy="124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Neo Sans Intel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1" name="Line 174"/>
            <p:cNvSpPr>
              <a:spLocks noChangeShapeType="1"/>
            </p:cNvSpPr>
            <p:nvPr/>
          </p:nvSpPr>
          <p:spPr bwMode="auto">
            <a:xfrm flipV="1">
              <a:off x="2600325" y="3897313"/>
              <a:ext cx="0" cy="192881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2" name="Line 175"/>
            <p:cNvSpPr>
              <a:spLocks noChangeShapeType="1"/>
            </p:cNvSpPr>
            <p:nvPr/>
          </p:nvSpPr>
          <p:spPr bwMode="auto">
            <a:xfrm flipV="1">
              <a:off x="2601913" y="5821363"/>
              <a:ext cx="1260475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3" name="Line 176"/>
            <p:cNvSpPr>
              <a:spLocks noChangeShapeType="1"/>
            </p:cNvSpPr>
            <p:nvPr/>
          </p:nvSpPr>
          <p:spPr bwMode="auto">
            <a:xfrm flipH="1">
              <a:off x="1989138" y="1866900"/>
              <a:ext cx="412115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4" name="Line 177"/>
            <p:cNvSpPr>
              <a:spLocks noChangeShapeType="1"/>
            </p:cNvSpPr>
            <p:nvPr/>
          </p:nvSpPr>
          <p:spPr bwMode="auto">
            <a:xfrm flipV="1">
              <a:off x="6300788" y="3783013"/>
              <a:ext cx="103188" cy="317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5" name="Line 178"/>
            <p:cNvSpPr>
              <a:spLocks noChangeShapeType="1"/>
            </p:cNvSpPr>
            <p:nvPr/>
          </p:nvSpPr>
          <p:spPr bwMode="auto">
            <a:xfrm rot="16200000" flipH="1" flipV="1">
              <a:off x="5383212" y="2774950"/>
              <a:ext cx="2028825" cy="63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6" name="Line 179"/>
            <p:cNvSpPr>
              <a:spLocks noChangeShapeType="1"/>
            </p:cNvSpPr>
            <p:nvPr/>
          </p:nvSpPr>
          <p:spPr bwMode="auto">
            <a:xfrm>
              <a:off x="1143000" y="1763713"/>
              <a:ext cx="5257800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7" name="Line 180"/>
            <p:cNvSpPr>
              <a:spLocks noChangeShapeType="1"/>
            </p:cNvSpPr>
            <p:nvPr/>
          </p:nvSpPr>
          <p:spPr bwMode="auto">
            <a:xfrm rot="5400000" flipV="1">
              <a:off x="776287" y="2120900"/>
              <a:ext cx="738188" cy="317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148" name="Group 254"/>
            <p:cNvGrpSpPr>
              <a:grpSpLocks/>
            </p:cNvGrpSpPr>
            <p:nvPr/>
          </p:nvGrpSpPr>
          <p:grpSpPr bwMode="auto">
            <a:xfrm>
              <a:off x="3100388" y="2095500"/>
              <a:ext cx="404813" cy="952500"/>
              <a:chOff x="1524" y="1296"/>
              <a:chExt cx="255" cy="600"/>
            </a:xfrm>
          </p:grpSpPr>
          <p:sp>
            <p:nvSpPr>
              <p:cNvPr id="216" name="Freeform 186"/>
              <p:cNvSpPr>
                <a:spLocks/>
              </p:cNvSpPr>
              <p:nvPr/>
            </p:nvSpPr>
            <p:spPr bwMode="auto">
              <a:xfrm>
                <a:off x="1524" y="1296"/>
                <a:ext cx="255" cy="600"/>
              </a:xfrm>
              <a:custGeom>
                <a:avLst/>
                <a:gdLst>
                  <a:gd name="T0" fmla="*/ 128 w 200"/>
                  <a:gd name="T1" fmla="*/ 600 h 425"/>
                  <a:gd name="T2" fmla="*/ 147 w 200"/>
                  <a:gd name="T3" fmla="*/ 597 h 425"/>
                  <a:gd name="T4" fmla="*/ 167 w 200"/>
                  <a:gd name="T5" fmla="*/ 586 h 425"/>
                  <a:gd name="T6" fmla="*/ 186 w 200"/>
                  <a:gd name="T7" fmla="*/ 568 h 425"/>
                  <a:gd name="T8" fmla="*/ 204 w 200"/>
                  <a:gd name="T9" fmla="*/ 542 h 425"/>
                  <a:gd name="T10" fmla="*/ 218 w 200"/>
                  <a:gd name="T11" fmla="*/ 512 h 425"/>
                  <a:gd name="T12" fmla="*/ 231 w 200"/>
                  <a:gd name="T13" fmla="*/ 479 h 425"/>
                  <a:gd name="T14" fmla="*/ 240 w 200"/>
                  <a:gd name="T15" fmla="*/ 438 h 425"/>
                  <a:gd name="T16" fmla="*/ 250 w 200"/>
                  <a:gd name="T17" fmla="*/ 394 h 425"/>
                  <a:gd name="T18" fmla="*/ 255 w 200"/>
                  <a:gd name="T19" fmla="*/ 349 h 425"/>
                  <a:gd name="T20" fmla="*/ 255 w 200"/>
                  <a:gd name="T21" fmla="*/ 299 h 425"/>
                  <a:gd name="T22" fmla="*/ 255 w 200"/>
                  <a:gd name="T23" fmla="*/ 251 h 425"/>
                  <a:gd name="T24" fmla="*/ 250 w 200"/>
                  <a:gd name="T25" fmla="*/ 205 h 425"/>
                  <a:gd name="T26" fmla="*/ 240 w 200"/>
                  <a:gd name="T27" fmla="*/ 162 h 425"/>
                  <a:gd name="T28" fmla="*/ 231 w 200"/>
                  <a:gd name="T29" fmla="*/ 124 h 425"/>
                  <a:gd name="T30" fmla="*/ 218 w 200"/>
                  <a:gd name="T31" fmla="*/ 89 h 425"/>
                  <a:gd name="T32" fmla="*/ 204 w 200"/>
                  <a:gd name="T33" fmla="*/ 59 h 425"/>
                  <a:gd name="T34" fmla="*/ 186 w 200"/>
                  <a:gd name="T35" fmla="*/ 35 h 425"/>
                  <a:gd name="T36" fmla="*/ 167 w 200"/>
                  <a:gd name="T37" fmla="*/ 16 h 425"/>
                  <a:gd name="T38" fmla="*/ 147 w 200"/>
                  <a:gd name="T39" fmla="*/ 6 h 425"/>
                  <a:gd name="T40" fmla="*/ 128 w 200"/>
                  <a:gd name="T41" fmla="*/ 0 h 425"/>
                  <a:gd name="T42" fmla="*/ 106 w 200"/>
                  <a:gd name="T43" fmla="*/ 6 h 425"/>
                  <a:gd name="T44" fmla="*/ 87 w 200"/>
                  <a:gd name="T45" fmla="*/ 16 h 425"/>
                  <a:gd name="T46" fmla="*/ 69 w 200"/>
                  <a:gd name="T47" fmla="*/ 35 h 425"/>
                  <a:gd name="T48" fmla="*/ 52 w 200"/>
                  <a:gd name="T49" fmla="*/ 59 h 425"/>
                  <a:gd name="T50" fmla="*/ 37 w 200"/>
                  <a:gd name="T51" fmla="*/ 89 h 425"/>
                  <a:gd name="T52" fmla="*/ 26 w 200"/>
                  <a:gd name="T53" fmla="*/ 124 h 425"/>
                  <a:gd name="T54" fmla="*/ 15 w 200"/>
                  <a:gd name="T55" fmla="*/ 162 h 425"/>
                  <a:gd name="T56" fmla="*/ 5 w 200"/>
                  <a:gd name="T57" fmla="*/ 205 h 425"/>
                  <a:gd name="T58" fmla="*/ 0 w 200"/>
                  <a:gd name="T59" fmla="*/ 251 h 425"/>
                  <a:gd name="T60" fmla="*/ 0 w 200"/>
                  <a:gd name="T61" fmla="*/ 299 h 425"/>
                  <a:gd name="T62" fmla="*/ 0 w 200"/>
                  <a:gd name="T63" fmla="*/ 349 h 425"/>
                  <a:gd name="T64" fmla="*/ 5 w 200"/>
                  <a:gd name="T65" fmla="*/ 394 h 425"/>
                  <a:gd name="T66" fmla="*/ 15 w 200"/>
                  <a:gd name="T67" fmla="*/ 438 h 425"/>
                  <a:gd name="T68" fmla="*/ 26 w 200"/>
                  <a:gd name="T69" fmla="*/ 479 h 425"/>
                  <a:gd name="T70" fmla="*/ 37 w 200"/>
                  <a:gd name="T71" fmla="*/ 512 h 425"/>
                  <a:gd name="T72" fmla="*/ 52 w 200"/>
                  <a:gd name="T73" fmla="*/ 542 h 425"/>
                  <a:gd name="T74" fmla="*/ 69 w 200"/>
                  <a:gd name="T75" fmla="*/ 568 h 425"/>
                  <a:gd name="T76" fmla="*/ 87 w 200"/>
                  <a:gd name="T77" fmla="*/ 586 h 425"/>
                  <a:gd name="T78" fmla="*/ 106 w 200"/>
                  <a:gd name="T79" fmla="*/ 597 h 425"/>
                  <a:gd name="T80" fmla="*/ 128 w 200"/>
                  <a:gd name="T81" fmla="*/ 600 h 425"/>
                  <a:gd name="T82" fmla="*/ 128 w 200"/>
                  <a:gd name="T83" fmla="*/ 600 h 425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200"/>
                  <a:gd name="T127" fmla="*/ 0 h 425"/>
                  <a:gd name="T128" fmla="*/ 200 w 200"/>
                  <a:gd name="T129" fmla="*/ 425 h 425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200" h="425">
                    <a:moveTo>
                      <a:pt x="100" y="425"/>
                    </a:moveTo>
                    <a:lnTo>
                      <a:pt x="115" y="423"/>
                    </a:lnTo>
                    <a:lnTo>
                      <a:pt x="131" y="415"/>
                    </a:lnTo>
                    <a:lnTo>
                      <a:pt x="146" y="402"/>
                    </a:lnTo>
                    <a:lnTo>
                      <a:pt x="160" y="384"/>
                    </a:lnTo>
                    <a:lnTo>
                      <a:pt x="171" y="363"/>
                    </a:lnTo>
                    <a:lnTo>
                      <a:pt x="181" y="339"/>
                    </a:lnTo>
                    <a:lnTo>
                      <a:pt x="188" y="310"/>
                    </a:lnTo>
                    <a:lnTo>
                      <a:pt x="196" y="279"/>
                    </a:lnTo>
                    <a:lnTo>
                      <a:pt x="200" y="247"/>
                    </a:lnTo>
                    <a:lnTo>
                      <a:pt x="200" y="212"/>
                    </a:lnTo>
                    <a:lnTo>
                      <a:pt x="200" y="178"/>
                    </a:lnTo>
                    <a:lnTo>
                      <a:pt x="196" y="145"/>
                    </a:lnTo>
                    <a:lnTo>
                      <a:pt x="188" y="115"/>
                    </a:lnTo>
                    <a:lnTo>
                      <a:pt x="181" y="88"/>
                    </a:lnTo>
                    <a:lnTo>
                      <a:pt x="171" y="63"/>
                    </a:lnTo>
                    <a:lnTo>
                      <a:pt x="160" y="42"/>
                    </a:lnTo>
                    <a:lnTo>
                      <a:pt x="146" y="25"/>
                    </a:lnTo>
                    <a:lnTo>
                      <a:pt x="131" y="11"/>
                    </a:lnTo>
                    <a:lnTo>
                      <a:pt x="115" y="4"/>
                    </a:lnTo>
                    <a:lnTo>
                      <a:pt x="100" y="0"/>
                    </a:lnTo>
                    <a:lnTo>
                      <a:pt x="83" y="4"/>
                    </a:lnTo>
                    <a:lnTo>
                      <a:pt x="68" y="11"/>
                    </a:lnTo>
                    <a:lnTo>
                      <a:pt x="54" y="25"/>
                    </a:lnTo>
                    <a:lnTo>
                      <a:pt x="41" y="42"/>
                    </a:lnTo>
                    <a:lnTo>
                      <a:pt x="29" y="63"/>
                    </a:lnTo>
                    <a:lnTo>
                      <a:pt x="20" y="88"/>
                    </a:lnTo>
                    <a:lnTo>
                      <a:pt x="12" y="115"/>
                    </a:lnTo>
                    <a:lnTo>
                      <a:pt x="4" y="145"/>
                    </a:lnTo>
                    <a:lnTo>
                      <a:pt x="0" y="178"/>
                    </a:lnTo>
                    <a:lnTo>
                      <a:pt x="0" y="212"/>
                    </a:lnTo>
                    <a:lnTo>
                      <a:pt x="0" y="247"/>
                    </a:lnTo>
                    <a:lnTo>
                      <a:pt x="4" y="279"/>
                    </a:lnTo>
                    <a:lnTo>
                      <a:pt x="12" y="310"/>
                    </a:lnTo>
                    <a:lnTo>
                      <a:pt x="20" y="339"/>
                    </a:lnTo>
                    <a:lnTo>
                      <a:pt x="29" y="363"/>
                    </a:lnTo>
                    <a:lnTo>
                      <a:pt x="41" y="384"/>
                    </a:lnTo>
                    <a:lnTo>
                      <a:pt x="54" y="402"/>
                    </a:lnTo>
                    <a:lnTo>
                      <a:pt x="68" y="415"/>
                    </a:lnTo>
                    <a:lnTo>
                      <a:pt x="83" y="423"/>
                    </a:lnTo>
                    <a:lnTo>
                      <a:pt x="100" y="425"/>
                    </a:lnTo>
                  </a:path>
                </a:pathLst>
              </a:custGeom>
              <a:solidFill>
                <a:srgbClr val="FFE6CD"/>
              </a:solidFill>
              <a:ln w="19050" cmpd="sng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7" name="Rectangle 187"/>
              <p:cNvSpPr>
                <a:spLocks noChangeArrowheads="1"/>
              </p:cNvSpPr>
              <p:nvPr/>
            </p:nvSpPr>
            <p:spPr bwMode="auto">
              <a:xfrm rot="16200000" flipH="1">
                <a:off x="1468" y="1514"/>
                <a:ext cx="345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EB7500"/>
                    </a:solidFill>
                    <a:latin typeface="Neo Sans Intel"/>
                  </a:rPr>
                  <a:t>Control</a:t>
                </a:r>
                <a:endParaRPr lang="en-US" sz="1200" b="1">
                  <a:latin typeface="Neo Sans Intel"/>
                </a:endParaRPr>
              </a:p>
            </p:txBody>
          </p:sp>
        </p:grpSp>
        <p:grpSp>
          <p:nvGrpSpPr>
            <p:cNvPr id="149" name="Group 296"/>
            <p:cNvGrpSpPr>
              <a:grpSpLocks/>
            </p:cNvGrpSpPr>
            <p:nvPr/>
          </p:nvGrpSpPr>
          <p:grpSpPr bwMode="auto">
            <a:xfrm>
              <a:off x="7089775" y="2547938"/>
              <a:ext cx="561975" cy="523875"/>
              <a:chOff x="4466" y="1605"/>
              <a:chExt cx="354" cy="330"/>
            </a:xfrm>
          </p:grpSpPr>
          <p:sp>
            <p:nvSpPr>
              <p:cNvPr id="212" name="Line 182"/>
              <p:cNvSpPr>
                <a:spLocks noChangeShapeType="1"/>
              </p:cNvSpPr>
              <p:nvPr/>
            </p:nvSpPr>
            <p:spPr bwMode="auto">
              <a:xfrm>
                <a:off x="4466" y="1818"/>
                <a:ext cx="211" cy="0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triangl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3" name="Freeform 202"/>
              <p:cNvSpPr>
                <a:spLocks/>
              </p:cNvSpPr>
              <p:nvPr/>
            </p:nvSpPr>
            <p:spPr bwMode="auto">
              <a:xfrm>
                <a:off x="4704" y="1704"/>
                <a:ext cx="96" cy="231"/>
              </a:xfrm>
              <a:custGeom>
                <a:avLst/>
                <a:gdLst>
                  <a:gd name="T0" fmla="*/ 96 w 98"/>
                  <a:gd name="T1" fmla="*/ 231 h 162"/>
                  <a:gd name="T2" fmla="*/ 96 w 98"/>
                  <a:gd name="T3" fmla="*/ 0 h 162"/>
                  <a:gd name="T4" fmla="*/ 0 w 98"/>
                  <a:gd name="T5" fmla="*/ 0 h 162"/>
                  <a:gd name="T6" fmla="*/ 0 w 98"/>
                  <a:gd name="T7" fmla="*/ 231 h 162"/>
                  <a:gd name="T8" fmla="*/ 96 w 98"/>
                  <a:gd name="T9" fmla="*/ 231 h 162"/>
                  <a:gd name="T10" fmla="*/ 96 w 98"/>
                  <a:gd name="T11" fmla="*/ 231 h 1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8"/>
                  <a:gd name="T19" fmla="*/ 0 h 162"/>
                  <a:gd name="T20" fmla="*/ 98 w 98"/>
                  <a:gd name="T21" fmla="*/ 162 h 1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8" h="162">
                    <a:moveTo>
                      <a:pt x="98" y="162"/>
                    </a:moveTo>
                    <a:lnTo>
                      <a:pt x="98" y="0"/>
                    </a:lnTo>
                    <a:lnTo>
                      <a:pt x="0" y="0"/>
                    </a:lnTo>
                    <a:lnTo>
                      <a:pt x="0" y="162"/>
                    </a:lnTo>
                    <a:lnTo>
                      <a:pt x="98" y="162"/>
                    </a:lnTo>
                  </a:path>
                </a:pathLst>
              </a:custGeom>
              <a:solidFill>
                <a:srgbClr val="FFE6CD"/>
              </a:solidFill>
              <a:ln w="19050" cmpd="sng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4" name="Rectangle 208"/>
              <p:cNvSpPr>
                <a:spLocks noChangeArrowheads="1"/>
              </p:cNvSpPr>
              <p:nvPr/>
            </p:nvSpPr>
            <p:spPr bwMode="auto">
              <a:xfrm>
                <a:off x="4686" y="1770"/>
                <a:ext cx="134" cy="96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00" b="1">
                    <a:solidFill>
                      <a:srgbClr val="EB7500"/>
                    </a:solidFill>
                    <a:latin typeface="Neo Sans Intel"/>
                  </a:rPr>
                  <a:t>WB</a:t>
                </a:r>
                <a:endParaRPr lang="en-US" sz="1000" b="1">
                  <a:latin typeface="Neo Sans Intel"/>
                </a:endParaRPr>
              </a:p>
            </p:txBody>
          </p:sp>
          <p:sp>
            <p:nvSpPr>
              <p:cNvPr id="215" name="Line 209"/>
              <p:cNvSpPr>
                <a:spLocks noChangeShapeType="1"/>
              </p:cNvSpPr>
              <p:nvPr/>
            </p:nvSpPr>
            <p:spPr bwMode="auto">
              <a:xfrm rot="16200000" flipH="1">
                <a:off x="4359" y="1712"/>
                <a:ext cx="214" cy="0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</p:grpSp>
        <p:grpSp>
          <p:nvGrpSpPr>
            <p:cNvPr id="150" name="Group 294"/>
            <p:cNvGrpSpPr>
              <a:grpSpLocks/>
            </p:cNvGrpSpPr>
            <p:nvPr/>
          </p:nvGrpSpPr>
          <p:grpSpPr bwMode="auto">
            <a:xfrm>
              <a:off x="5484813" y="2619375"/>
              <a:ext cx="471488" cy="447675"/>
              <a:chOff x="3455" y="1650"/>
              <a:chExt cx="297" cy="282"/>
            </a:xfrm>
          </p:grpSpPr>
          <p:sp>
            <p:nvSpPr>
              <p:cNvPr id="208" name="Line 212"/>
              <p:cNvSpPr>
                <a:spLocks noChangeShapeType="1"/>
              </p:cNvSpPr>
              <p:nvPr/>
            </p:nvSpPr>
            <p:spPr bwMode="auto">
              <a:xfrm>
                <a:off x="3455" y="1826"/>
                <a:ext cx="101" cy="1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triangl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9" name="Freeform 213"/>
              <p:cNvSpPr>
                <a:spLocks/>
              </p:cNvSpPr>
              <p:nvPr/>
            </p:nvSpPr>
            <p:spPr bwMode="auto">
              <a:xfrm>
                <a:off x="3583" y="1711"/>
                <a:ext cx="96" cy="221"/>
              </a:xfrm>
              <a:custGeom>
                <a:avLst/>
                <a:gdLst>
                  <a:gd name="T0" fmla="*/ 96 w 98"/>
                  <a:gd name="T1" fmla="*/ 221 h 162"/>
                  <a:gd name="T2" fmla="*/ 96 w 98"/>
                  <a:gd name="T3" fmla="*/ 0 h 162"/>
                  <a:gd name="T4" fmla="*/ 0 w 98"/>
                  <a:gd name="T5" fmla="*/ 0 h 162"/>
                  <a:gd name="T6" fmla="*/ 0 w 98"/>
                  <a:gd name="T7" fmla="*/ 221 h 162"/>
                  <a:gd name="T8" fmla="*/ 96 w 98"/>
                  <a:gd name="T9" fmla="*/ 221 h 162"/>
                  <a:gd name="T10" fmla="*/ 96 w 98"/>
                  <a:gd name="T11" fmla="*/ 221 h 1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8"/>
                  <a:gd name="T19" fmla="*/ 0 h 162"/>
                  <a:gd name="T20" fmla="*/ 98 w 98"/>
                  <a:gd name="T21" fmla="*/ 162 h 1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8" h="162">
                    <a:moveTo>
                      <a:pt x="98" y="162"/>
                    </a:moveTo>
                    <a:lnTo>
                      <a:pt x="98" y="0"/>
                    </a:lnTo>
                    <a:lnTo>
                      <a:pt x="0" y="0"/>
                    </a:lnTo>
                    <a:lnTo>
                      <a:pt x="0" y="162"/>
                    </a:lnTo>
                    <a:lnTo>
                      <a:pt x="98" y="162"/>
                    </a:lnTo>
                  </a:path>
                </a:pathLst>
              </a:custGeom>
              <a:solidFill>
                <a:srgbClr val="FFE6CD"/>
              </a:solidFill>
              <a:ln w="19050" cmpd="sng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0" name="Rectangle 214"/>
              <p:cNvSpPr>
                <a:spLocks noChangeArrowheads="1"/>
              </p:cNvSpPr>
              <p:nvPr/>
            </p:nvSpPr>
            <p:spPr bwMode="auto">
              <a:xfrm>
                <a:off x="3565" y="1784"/>
                <a:ext cx="187" cy="96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00" b="1">
                    <a:solidFill>
                      <a:srgbClr val="EB7500"/>
                    </a:solidFill>
                    <a:latin typeface="Neo Sans Intel"/>
                  </a:rPr>
                  <a:t>MEM</a:t>
                </a:r>
                <a:endParaRPr lang="en-US" sz="1000" b="1">
                  <a:latin typeface="Neo Sans Intel"/>
                </a:endParaRPr>
              </a:p>
            </p:txBody>
          </p:sp>
          <p:sp>
            <p:nvSpPr>
              <p:cNvPr id="211" name="Line 215"/>
              <p:cNvSpPr>
                <a:spLocks noChangeShapeType="1"/>
              </p:cNvSpPr>
              <p:nvPr/>
            </p:nvSpPr>
            <p:spPr bwMode="auto">
              <a:xfrm rot="5400000">
                <a:off x="3367" y="1739"/>
                <a:ext cx="178" cy="0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</p:grpSp>
        <p:grpSp>
          <p:nvGrpSpPr>
            <p:cNvPr id="151" name="Group 295"/>
            <p:cNvGrpSpPr>
              <a:grpSpLocks/>
            </p:cNvGrpSpPr>
            <p:nvPr/>
          </p:nvGrpSpPr>
          <p:grpSpPr bwMode="auto">
            <a:xfrm>
              <a:off x="5414963" y="2295525"/>
              <a:ext cx="457200" cy="419100"/>
              <a:chOff x="3411" y="1446"/>
              <a:chExt cx="288" cy="264"/>
            </a:xfrm>
          </p:grpSpPr>
          <p:sp>
            <p:nvSpPr>
              <p:cNvPr id="204" name="Line 217"/>
              <p:cNvSpPr>
                <a:spLocks noChangeShapeType="1"/>
              </p:cNvSpPr>
              <p:nvPr/>
            </p:nvSpPr>
            <p:spPr bwMode="auto">
              <a:xfrm flipV="1">
                <a:off x="3411" y="1608"/>
                <a:ext cx="145" cy="0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triangl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5" name="Freeform 218"/>
              <p:cNvSpPr>
                <a:spLocks/>
              </p:cNvSpPr>
              <p:nvPr/>
            </p:nvSpPr>
            <p:spPr bwMode="auto">
              <a:xfrm>
                <a:off x="3583" y="1495"/>
                <a:ext cx="96" cy="215"/>
              </a:xfrm>
              <a:custGeom>
                <a:avLst/>
                <a:gdLst>
                  <a:gd name="T0" fmla="*/ 96 w 98"/>
                  <a:gd name="T1" fmla="*/ 215 h 162"/>
                  <a:gd name="T2" fmla="*/ 96 w 98"/>
                  <a:gd name="T3" fmla="*/ 0 h 162"/>
                  <a:gd name="T4" fmla="*/ 0 w 98"/>
                  <a:gd name="T5" fmla="*/ 0 h 162"/>
                  <a:gd name="T6" fmla="*/ 0 w 98"/>
                  <a:gd name="T7" fmla="*/ 215 h 162"/>
                  <a:gd name="T8" fmla="*/ 96 w 98"/>
                  <a:gd name="T9" fmla="*/ 215 h 162"/>
                  <a:gd name="T10" fmla="*/ 96 w 98"/>
                  <a:gd name="T11" fmla="*/ 215 h 1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8"/>
                  <a:gd name="T19" fmla="*/ 0 h 162"/>
                  <a:gd name="T20" fmla="*/ 98 w 98"/>
                  <a:gd name="T21" fmla="*/ 162 h 1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8" h="162">
                    <a:moveTo>
                      <a:pt x="98" y="162"/>
                    </a:moveTo>
                    <a:lnTo>
                      <a:pt x="98" y="0"/>
                    </a:lnTo>
                    <a:lnTo>
                      <a:pt x="0" y="0"/>
                    </a:lnTo>
                    <a:lnTo>
                      <a:pt x="0" y="162"/>
                    </a:lnTo>
                    <a:lnTo>
                      <a:pt x="98" y="162"/>
                    </a:lnTo>
                  </a:path>
                </a:pathLst>
              </a:custGeom>
              <a:solidFill>
                <a:srgbClr val="FFE6CD"/>
              </a:solidFill>
              <a:ln w="19050" cmpd="sng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6" name="Rectangle 219"/>
              <p:cNvSpPr>
                <a:spLocks noChangeArrowheads="1"/>
              </p:cNvSpPr>
              <p:nvPr/>
            </p:nvSpPr>
            <p:spPr bwMode="auto">
              <a:xfrm>
                <a:off x="3565" y="1566"/>
                <a:ext cx="134" cy="96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00" b="1">
                    <a:solidFill>
                      <a:srgbClr val="EB7500"/>
                    </a:solidFill>
                    <a:latin typeface="Neo Sans Intel"/>
                  </a:rPr>
                  <a:t>WB</a:t>
                </a:r>
                <a:endParaRPr lang="en-US" sz="1000" b="1">
                  <a:latin typeface="Neo Sans Intel"/>
                </a:endParaRPr>
              </a:p>
            </p:txBody>
          </p:sp>
          <p:sp>
            <p:nvSpPr>
              <p:cNvPr id="207" name="Line 220"/>
              <p:cNvSpPr>
                <a:spLocks noChangeShapeType="1"/>
              </p:cNvSpPr>
              <p:nvPr/>
            </p:nvSpPr>
            <p:spPr bwMode="auto">
              <a:xfrm rot="16200000" flipH="1">
                <a:off x="3331" y="1529"/>
                <a:ext cx="166" cy="0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</p:grpSp>
        <p:sp>
          <p:nvSpPr>
            <p:cNvPr id="152" name="Line 225"/>
            <p:cNvSpPr>
              <a:spLocks noChangeShapeType="1"/>
            </p:cNvSpPr>
            <p:nvPr/>
          </p:nvSpPr>
          <p:spPr bwMode="auto">
            <a:xfrm rot="5400000">
              <a:off x="6284912" y="3392488"/>
              <a:ext cx="896938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3" name="Line 226"/>
            <p:cNvSpPr>
              <a:spLocks noChangeShapeType="1"/>
            </p:cNvSpPr>
            <p:nvPr/>
          </p:nvSpPr>
          <p:spPr bwMode="auto">
            <a:xfrm rot="10800000">
              <a:off x="5886450" y="2552700"/>
              <a:ext cx="1201738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4" name="Line 227"/>
            <p:cNvSpPr>
              <a:spLocks noChangeShapeType="1"/>
            </p:cNvSpPr>
            <p:nvPr/>
          </p:nvSpPr>
          <p:spPr bwMode="auto">
            <a:xfrm rot="10800000" flipV="1">
              <a:off x="5838825" y="3009900"/>
              <a:ext cx="128588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5" name="Line 228"/>
            <p:cNvSpPr>
              <a:spLocks noChangeShapeType="1"/>
            </p:cNvSpPr>
            <p:nvPr/>
          </p:nvSpPr>
          <p:spPr bwMode="auto">
            <a:xfrm rot="10800000" flipV="1">
              <a:off x="5838825" y="2943225"/>
              <a:ext cx="887413" cy="476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6" name="Line 229"/>
            <p:cNvSpPr>
              <a:spLocks noChangeShapeType="1"/>
            </p:cNvSpPr>
            <p:nvPr/>
          </p:nvSpPr>
          <p:spPr bwMode="auto">
            <a:xfrm rot="5400000">
              <a:off x="6664325" y="5375275"/>
              <a:ext cx="163513" cy="476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7" name="Line 230"/>
            <p:cNvSpPr>
              <a:spLocks noChangeShapeType="1"/>
            </p:cNvSpPr>
            <p:nvPr/>
          </p:nvSpPr>
          <p:spPr bwMode="auto">
            <a:xfrm rot="5400000">
              <a:off x="5965825" y="4106863"/>
              <a:ext cx="2700338" cy="3175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8" name="Line 231"/>
            <p:cNvSpPr>
              <a:spLocks noChangeShapeType="1"/>
            </p:cNvSpPr>
            <p:nvPr/>
          </p:nvSpPr>
          <p:spPr bwMode="auto">
            <a:xfrm>
              <a:off x="6743700" y="5459413"/>
              <a:ext cx="568325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9" name="Line 232"/>
            <p:cNvSpPr>
              <a:spLocks noChangeShapeType="1"/>
            </p:cNvSpPr>
            <p:nvPr/>
          </p:nvSpPr>
          <p:spPr bwMode="auto">
            <a:xfrm rot="10800000" flipV="1">
              <a:off x="5842000" y="2762250"/>
              <a:ext cx="1473200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160" name="Group 293"/>
            <p:cNvGrpSpPr>
              <a:grpSpLocks/>
            </p:cNvGrpSpPr>
            <p:nvPr/>
          </p:nvGrpSpPr>
          <p:grpSpPr bwMode="auto">
            <a:xfrm>
              <a:off x="3452813" y="2106613"/>
              <a:ext cx="738188" cy="960438"/>
              <a:chOff x="2175" y="1327"/>
              <a:chExt cx="465" cy="605"/>
            </a:xfrm>
          </p:grpSpPr>
          <p:grpSp>
            <p:nvGrpSpPr>
              <p:cNvPr id="191" name="Group 292"/>
              <p:cNvGrpSpPr>
                <a:grpSpLocks/>
              </p:cNvGrpSpPr>
              <p:nvPr/>
            </p:nvGrpSpPr>
            <p:grpSpPr bwMode="auto">
              <a:xfrm>
                <a:off x="2199" y="1537"/>
                <a:ext cx="407" cy="215"/>
                <a:chOff x="2199" y="1537"/>
                <a:chExt cx="407" cy="215"/>
              </a:xfrm>
            </p:grpSpPr>
            <p:sp>
              <p:nvSpPr>
                <p:cNvPr id="201" name="Line 234"/>
                <p:cNvSpPr>
                  <a:spLocks noChangeShapeType="1"/>
                </p:cNvSpPr>
                <p:nvPr/>
              </p:nvSpPr>
              <p:spPr bwMode="auto">
                <a:xfrm>
                  <a:off x="2199" y="1650"/>
                  <a:ext cx="211" cy="0"/>
                </a:xfrm>
                <a:prstGeom prst="line">
                  <a:avLst/>
                </a:prstGeom>
                <a:noFill/>
                <a:ln w="12700">
                  <a:solidFill>
                    <a:srgbClr val="EB7500"/>
                  </a:solidFill>
                  <a:round/>
                  <a:headEnd/>
                  <a:tailEnd type="triangle" w="sm" len="sm"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02" name="Freeform 235"/>
                <p:cNvSpPr>
                  <a:spLocks/>
                </p:cNvSpPr>
                <p:nvPr/>
              </p:nvSpPr>
              <p:spPr bwMode="auto">
                <a:xfrm>
                  <a:off x="2437" y="1537"/>
                  <a:ext cx="96" cy="215"/>
                </a:xfrm>
                <a:custGeom>
                  <a:avLst/>
                  <a:gdLst>
                    <a:gd name="T0" fmla="*/ 96 w 98"/>
                    <a:gd name="T1" fmla="*/ 215 h 162"/>
                    <a:gd name="T2" fmla="*/ 96 w 98"/>
                    <a:gd name="T3" fmla="*/ 0 h 162"/>
                    <a:gd name="T4" fmla="*/ 0 w 98"/>
                    <a:gd name="T5" fmla="*/ 0 h 162"/>
                    <a:gd name="T6" fmla="*/ 0 w 98"/>
                    <a:gd name="T7" fmla="*/ 215 h 162"/>
                    <a:gd name="T8" fmla="*/ 96 w 98"/>
                    <a:gd name="T9" fmla="*/ 215 h 162"/>
                    <a:gd name="T10" fmla="*/ 96 w 98"/>
                    <a:gd name="T11" fmla="*/ 215 h 16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98"/>
                    <a:gd name="T19" fmla="*/ 0 h 162"/>
                    <a:gd name="T20" fmla="*/ 98 w 98"/>
                    <a:gd name="T21" fmla="*/ 162 h 16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98" h="162">
                      <a:moveTo>
                        <a:pt x="98" y="162"/>
                      </a:moveTo>
                      <a:lnTo>
                        <a:pt x="98" y="0"/>
                      </a:lnTo>
                      <a:lnTo>
                        <a:pt x="0" y="0"/>
                      </a:lnTo>
                      <a:lnTo>
                        <a:pt x="0" y="162"/>
                      </a:lnTo>
                      <a:lnTo>
                        <a:pt x="98" y="162"/>
                      </a:lnTo>
                    </a:path>
                  </a:pathLst>
                </a:custGeom>
                <a:solidFill>
                  <a:srgbClr val="FFE6CD"/>
                </a:solidFill>
                <a:ln w="19050" cmpd="sng">
                  <a:solidFill>
                    <a:srgbClr val="EB75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03" name="Rectangle 236"/>
                <p:cNvSpPr>
                  <a:spLocks noChangeArrowheads="1"/>
                </p:cNvSpPr>
                <p:nvPr/>
              </p:nvSpPr>
              <p:spPr bwMode="auto">
                <a:xfrm>
                  <a:off x="2419" y="1608"/>
                  <a:ext cx="187" cy="96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000" b="1">
                      <a:solidFill>
                        <a:srgbClr val="EB7500"/>
                      </a:solidFill>
                      <a:latin typeface="Neo Sans Intel"/>
                    </a:rPr>
                    <a:t>MEM</a:t>
                  </a:r>
                  <a:endParaRPr lang="en-US" sz="1000" b="1">
                    <a:latin typeface="Neo Sans Intel"/>
                  </a:endParaRPr>
                </a:p>
              </p:txBody>
            </p:sp>
          </p:grpSp>
          <p:grpSp>
            <p:nvGrpSpPr>
              <p:cNvPr id="192" name="Group 291"/>
              <p:cNvGrpSpPr>
                <a:grpSpLocks/>
              </p:cNvGrpSpPr>
              <p:nvPr/>
            </p:nvGrpSpPr>
            <p:grpSpPr bwMode="auto">
              <a:xfrm>
                <a:off x="2184" y="1327"/>
                <a:ext cx="369" cy="209"/>
                <a:chOff x="2184" y="1327"/>
                <a:chExt cx="369" cy="209"/>
              </a:xfrm>
            </p:grpSpPr>
            <p:sp>
              <p:nvSpPr>
                <p:cNvPr id="198" name="Line 239"/>
                <p:cNvSpPr>
                  <a:spLocks noChangeShapeType="1"/>
                </p:cNvSpPr>
                <p:nvPr/>
              </p:nvSpPr>
              <p:spPr bwMode="auto">
                <a:xfrm>
                  <a:off x="2184" y="1437"/>
                  <a:ext cx="226" cy="0"/>
                </a:xfrm>
                <a:prstGeom prst="line">
                  <a:avLst/>
                </a:prstGeom>
                <a:noFill/>
                <a:ln w="12700">
                  <a:solidFill>
                    <a:srgbClr val="EB7500"/>
                  </a:solidFill>
                  <a:round/>
                  <a:headEnd/>
                  <a:tailEnd type="triangle" w="sm" len="sm"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199" name="Freeform 240"/>
                <p:cNvSpPr>
                  <a:spLocks/>
                </p:cNvSpPr>
                <p:nvPr/>
              </p:nvSpPr>
              <p:spPr bwMode="auto">
                <a:xfrm>
                  <a:off x="2437" y="1327"/>
                  <a:ext cx="96" cy="209"/>
                </a:xfrm>
                <a:custGeom>
                  <a:avLst/>
                  <a:gdLst>
                    <a:gd name="T0" fmla="*/ 96 w 98"/>
                    <a:gd name="T1" fmla="*/ 209 h 162"/>
                    <a:gd name="T2" fmla="*/ 96 w 98"/>
                    <a:gd name="T3" fmla="*/ 0 h 162"/>
                    <a:gd name="T4" fmla="*/ 0 w 98"/>
                    <a:gd name="T5" fmla="*/ 0 h 162"/>
                    <a:gd name="T6" fmla="*/ 0 w 98"/>
                    <a:gd name="T7" fmla="*/ 209 h 162"/>
                    <a:gd name="T8" fmla="*/ 96 w 98"/>
                    <a:gd name="T9" fmla="*/ 209 h 162"/>
                    <a:gd name="T10" fmla="*/ 96 w 98"/>
                    <a:gd name="T11" fmla="*/ 209 h 16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98"/>
                    <a:gd name="T19" fmla="*/ 0 h 162"/>
                    <a:gd name="T20" fmla="*/ 98 w 98"/>
                    <a:gd name="T21" fmla="*/ 162 h 16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98" h="162">
                      <a:moveTo>
                        <a:pt x="98" y="162"/>
                      </a:moveTo>
                      <a:lnTo>
                        <a:pt x="98" y="0"/>
                      </a:lnTo>
                      <a:lnTo>
                        <a:pt x="0" y="0"/>
                      </a:lnTo>
                      <a:lnTo>
                        <a:pt x="0" y="162"/>
                      </a:lnTo>
                      <a:lnTo>
                        <a:pt x="98" y="162"/>
                      </a:lnTo>
                    </a:path>
                  </a:pathLst>
                </a:custGeom>
                <a:solidFill>
                  <a:srgbClr val="FFE6CD"/>
                </a:solidFill>
                <a:ln w="19050" cmpd="sng">
                  <a:solidFill>
                    <a:srgbClr val="EB75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00" name="Rectangle 241"/>
                <p:cNvSpPr>
                  <a:spLocks noChangeArrowheads="1"/>
                </p:cNvSpPr>
                <p:nvPr/>
              </p:nvSpPr>
              <p:spPr bwMode="auto">
                <a:xfrm>
                  <a:off x="2419" y="1396"/>
                  <a:ext cx="134" cy="96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000" b="1">
                      <a:solidFill>
                        <a:srgbClr val="EB7500"/>
                      </a:solidFill>
                      <a:latin typeface="Neo Sans Intel"/>
                    </a:rPr>
                    <a:t>WB</a:t>
                  </a:r>
                  <a:endParaRPr lang="en-US" sz="1000" b="1">
                    <a:latin typeface="Neo Sans Intel"/>
                  </a:endParaRPr>
                </a:p>
              </p:txBody>
            </p:sp>
          </p:grpSp>
          <p:sp>
            <p:nvSpPr>
              <p:cNvPr id="193" name="Line 243"/>
              <p:cNvSpPr>
                <a:spLocks noChangeShapeType="1"/>
              </p:cNvSpPr>
              <p:nvPr/>
            </p:nvSpPr>
            <p:spPr bwMode="auto">
              <a:xfrm rot="10800000" flipV="1">
                <a:off x="2544" y="1896"/>
                <a:ext cx="96" cy="0"/>
              </a:xfrm>
              <a:prstGeom prst="line">
                <a:avLst/>
              </a:prstGeom>
              <a:noFill/>
              <a:ln w="9525">
                <a:solidFill>
                  <a:srgbClr val="EB7500"/>
                </a:solidFill>
                <a:round/>
                <a:headEnd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grpSp>
            <p:nvGrpSpPr>
              <p:cNvPr id="194" name="Group 290"/>
              <p:cNvGrpSpPr>
                <a:grpSpLocks/>
              </p:cNvGrpSpPr>
              <p:nvPr/>
            </p:nvGrpSpPr>
            <p:grpSpPr bwMode="auto">
              <a:xfrm>
                <a:off x="2175" y="1752"/>
                <a:ext cx="397" cy="180"/>
                <a:chOff x="2175" y="1752"/>
                <a:chExt cx="397" cy="180"/>
              </a:xfrm>
            </p:grpSpPr>
            <p:sp>
              <p:nvSpPr>
                <p:cNvPr id="195" name="Line 245"/>
                <p:cNvSpPr>
                  <a:spLocks noChangeShapeType="1"/>
                </p:cNvSpPr>
                <p:nvPr/>
              </p:nvSpPr>
              <p:spPr bwMode="auto">
                <a:xfrm>
                  <a:off x="2175" y="1827"/>
                  <a:ext cx="235" cy="0"/>
                </a:xfrm>
                <a:prstGeom prst="line">
                  <a:avLst/>
                </a:prstGeom>
                <a:noFill/>
                <a:ln w="12700">
                  <a:solidFill>
                    <a:srgbClr val="EB7500"/>
                  </a:solidFill>
                  <a:round/>
                  <a:headEnd/>
                  <a:tailEnd type="triangle" w="sm" len="sm"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196" name="Freeform 246"/>
                <p:cNvSpPr>
                  <a:spLocks/>
                </p:cNvSpPr>
                <p:nvPr/>
              </p:nvSpPr>
              <p:spPr bwMode="auto">
                <a:xfrm>
                  <a:off x="2437" y="1752"/>
                  <a:ext cx="96" cy="180"/>
                </a:xfrm>
                <a:custGeom>
                  <a:avLst/>
                  <a:gdLst>
                    <a:gd name="T0" fmla="*/ 96 w 98"/>
                    <a:gd name="T1" fmla="*/ 180 h 162"/>
                    <a:gd name="T2" fmla="*/ 96 w 98"/>
                    <a:gd name="T3" fmla="*/ 0 h 162"/>
                    <a:gd name="T4" fmla="*/ 0 w 98"/>
                    <a:gd name="T5" fmla="*/ 0 h 162"/>
                    <a:gd name="T6" fmla="*/ 0 w 98"/>
                    <a:gd name="T7" fmla="*/ 180 h 162"/>
                    <a:gd name="T8" fmla="*/ 96 w 98"/>
                    <a:gd name="T9" fmla="*/ 180 h 162"/>
                    <a:gd name="T10" fmla="*/ 96 w 98"/>
                    <a:gd name="T11" fmla="*/ 180 h 162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98"/>
                    <a:gd name="T19" fmla="*/ 0 h 162"/>
                    <a:gd name="T20" fmla="*/ 98 w 98"/>
                    <a:gd name="T21" fmla="*/ 162 h 162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98" h="162">
                      <a:moveTo>
                        <a:pt x="98" y="162"/>
                      </a:moveTo>
                      <a:lnTo>
                        <a:pt x="98" y="0"/>
                      </a:lnTo>
                      <a:lnTo>
                        <a:pt x="0" y="0"/>
                      </a:lnTo>
                      <a:lnTo>
                        <a:pt x="0" y="162"/>
                      </a:lnTo>
                      <a:lnTo>
                        <a:pt x="98" y="162"/>
                      </a:lnTo>
                    </a:path>
                  </a:pathLst>
                </a:custGeom>
                <a:solidFill>
                  <a:srgbClr val="FFE6CD"/>
                </a:solidFill>
                <a:ln w="19050" cmpd="sng">
                  <a:solidFill>
                    <a:srgbClr val="EB75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197" name="Rectangle 247"/>
                <p:cNvSpPr>
                  <a:spLocks noChangeArrowheads="1"/>
                </p:cNvSpPr>
                <p:nvPr/>
              </p:nvSpPr>
              <p:spPr bwMode="auto">
                <a:xfrm>
                  <a:off x="2413" y="1793"/>
                  <a:ext cx="159" cy="96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000" b="1">
                      <a:solidFill>
                        <a:srgbClr val="EB7500"/>
                      </a:solidFill>
                      <a:latin typeface="Neo Sans Intel"/>
                    </a:rPr>
                    <a:t>EXE</a:t>
                  </a:r>
                  <a:endParaRPr lang="en-US" sz="1000" b="1">
                    <a:latin typeface="Neo Sans Intel"/>
                  </a:endParaRPr>
                </a:p>
              </p:txBody>
            </p:sp>
          </p:grpSp>
        </p:grpSp>
        <p:sp>
          <p:nvSpPr>
            <p:cNvPr id="161" name="Line 250"/>
            <p:cNvSpPr>
              <a:spLocks noChangeShapeType="1"/>
            </p:cNvSpPr>
            <p:nvPr/>
          </p:nvSpPr>
          <p:spPr bwMode="auto">
            <a:xfrm rot="10800000">
              <a:off x="4062413" y="2290763"/>
              <a:ext cx="1363663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2" name="Line 251"/>
            <p:cNvSpPr>
              <a:spLocks noChangeShapeType="1"/>
            </p:cNvSpPr>
            <p:nvPr/>
          </p:nvSpPr>
          <p:spPr bwMode="auto">
            <a:xfrm rot="10800000">
              <a:off x="4156075" y="2619375"/>
              <a:ext cx="1336675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3" name="Line 252"/>
            <p:cNvSpPr>
              <a:spLocks noChangeShapeType="1"/>
            </p:cNvSpPr>
            <p:nvPr/>
          </p:nvSpPr>
          <p:spPr bwMode="auto">
            <a:xfrm flipH="1">
              <a:off x="1231900" y="2574925"/>
              <a:ext cx="752475" cy="31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4" name="Line 253"/>
            <p:cNvSpPr>
              <a:spLocks noChangeShapeType="1"/>
            </p:cNvSpPr>
            <p:nvPr/>
          </p:nvSpPr>
          <p:spPr bwMode="auto">
            <a:xfrm flipH="1" flipV="1">
              <a:off x="1981200" y="1868488"/>
              <a:ext cx="0" cy="7175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5" name="Line 255"/>
            <p:cNvSpPr>
              <a:spLocks noChangeShapeType="1"/>
            </p:cNvSpPr>
            <p:nvPr/>
          </p:nvSpPr>
          <p:spPr bwMode="auto">
            <a:xfrm flipH="1" flipV="1">
              <a:off x="2600325" y="2581275"/>
              <a:ext cx="49688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6" name="Line 256"/>
            <p:cNvSpPr>
              <a:spLocks noChangeShapeType="1"/>
            </p:cNvSpPr>
            <p:nvPr/>
          </p:nvSpPr>
          <p:spPr bwMode="auto">
            <a:xfrm flipV="1">
              <a:off x="2600325" y="2581275"/>
              <a:ext cx="0" cy="13239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lg" len="med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7" name="Freeform 257"/>
            <p:cNvSpPr>
              <a:spLocks/>
            </p:cNvSpPr>
            <p:nvPr/>
          </p:nvSpPr>
          <p:spPr bwMode="auto">
            <a:xfrm>
              <a:off x="2581275" y="3886200"/>
              <a:ext cx="38100" cy="38100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8" name="Line 258"/>
            <p:cNvSpPr>
              <a:spLocks noChangeShapeType="1"/>
            </p:cNvSpPr>
            <p:nvPr/>
          </p:nvSpPr>
          <p:spPr bwMode="auto">
            <a:xfrm>
              <a:off x="4191000" y="3009900"/>
              <a:ext cx="0" cy="29718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9" name="Line 259"/>
            <p:cNvSpPr>
              <a:spLocks noChangeShapeType="1"/>
            </p:cNvSpPr>
            <p:nvPr/>
          </p:nvSpPr>
          <p:spPr bwMode="auto">
            <a:xfrm>
              <a:off x="5410200" y="2857500"/>
              <a:ext cx="0" cy="26670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0" name="Line 260"/>
            <p:cNvSpPr>
              <a:spLocks noChangeShapeType="1"/>
            </p:cNvSpPr>
            <p:nvPr/>
          </p:nvSpPr>
          <p:spPr bwMode="auto">
            <a:xfrm rot="10800000">
              <a:off x="4038600" y="2933700"/>
              <a:ext cx="484188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1" name="Line 261"/>
            <p:cNvSpPr>
              <a:spLocks noChangeShapeType="1"/>
            </p:cNvSpPr>
            <p:nvPr/>
          </p:nvSpPr>
          <p:spPr bwMode="auto">
            <a:xfrm rot="10800000" flipV="1">
              <a:off x="4038600" y="2857500"/>
              <a:ext cx="1371600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2" name="Line 262"/>
            <p:cNvSpPr>
              <a:spLocks noChangeShapeType="1"/>
            </p:cNvSpPr>
            <p:nvPr/>
          </p:nvSpPr>
          <p:spPr bwMode="auto">
            <a:xfrm rot="10800000" flipV="1">
              <a:off x="4191000" y="5981700"/>
              <a:ext cx="304800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3" name="Line 263"/>
            <p:cNvSpPr>
              <a:spLocks noChangeShapeType="1"/>
            </p:cNvSpPr>
            <p:nvPr/>
          </p:nvSpPr>
          <p:spPr bwMode="auto">
            <a:xfrm rot="10800000" flipV="1">
              <a:off x="4762500" y="5524500"/>
              <a:ext cx="647700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0" name="Line 278"/>
            <p:cNvSpPr>
              <a:spLocks noChangeShapeType="1"/>
            </p:cNvSpPr>
            <p:nvPr/>
          </p:nvSpPr>
          <p:spPr bwMode="auto">
            <a:xfrm rot="10800000" flipV="1">
              <a:off x="7616825" y="2979738"/>
              <a:ext cx="277813" cy="476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1" name="Line 279"/>
            <p:cNvSpPr>
              <a:spLocks noChangeShapeType="1"/>
            </p:cNvSpPr>
            <p:nvPr/>
          </p:nvSpPr>
          <p:spPr bwMode="auto">
            <a:xfrm rot="10800000" flipV="1">
              <a:off x="7620000" y="2781300"/>
              <a:ext cx="685800" cy="476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2" name="Line 280"/>
            <p:cNvSpPr>
              <a:spLocks noChangeShapeType="1"/>
            </p:cNvSpPr>
            <p:nvPr/>
          </p:nvSpPr>
          <p:spPr bwMode="auto">
            <a:xfrm flipH="1" flipV="1">
              <a:off x="8305800" y="2781300"/>
              <a:ext cx="0" cy="355441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3" name="Line 281"/>
            <p:cNvSpPr>
              <a:spLocks noChangeShapeType="1"/>
            </p:cNvSpPr>
            <p:nvPr/>
          </p:nvSpPr>
          <p:spPr bwMode="auto">
            <a:xfrm rot="5400000" flipH="1">
              <a:off x="5410200" y="3440113"/>
              <a:ext cx="0" cy="57912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4" name="Line 282"/>
            <p:cNvSpPr>
              <a:spLocks noChangeShapeType="1"/>
            </p:cNvSpPr>
            <p:nvPr/>
          </p:nvSpPr>
          <p:spPr bwMode="auto">
            <a:xfrm flipH="1" flipV="1">
              <a:off x="2514600" y="3429000"/>
              <a:ext cx="0" cy="289560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5" name="Line 283"/>
            <p:cNvSpPr>
              <a:spLocks noChangeShapeType="1"/>
            </p:cNvSpPr>
            <p:nvPr/>
          </p:nvSpPr>
          <p:spPr bwMode="auto">
            <a:xfrm rot="10800000" flipV="1">
              <a:off x="2514600" y="3429000"/>
              <a:ext cx="762000" cy="0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50298"/>
      </p:ext>
    </p:extLst>
  </p:cSld>
  <p:clrMapOvr>
    <a:masterClrMapping/>
  </p:clrMapOvr>
  <p:transition advTm="322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Load (cycle 1 – Fetch)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62000" y="1166813"/>
            <a:ext cx="6256094" cy="661987"/>
            <a:chOff x="762000" y="1166813"/>
            <a:chExt cx="6256094" cy="661987"/>
          </a:xfrm>
        </p:grpSpPr>
        <p:sp>
          <p:nvSpPr>
            <p:cNvPr id="54277" name="Rectangle 268"/>
            <p:cNvSpPr>
              <a:spLocks noChangeArrowheads="1"/>
            </p:cNvSpPr>
            <p:nvPr/>
          </p:nvSpPr>
          <p:spPr bwMode="auto">
            <a:xfrm>
              <a:off x="865188" y="1543050"/>
              <a:ext cx="60706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8" name="Rectangle 269"/>
            <p:cNvSpPr>
              <a:spLocks noChangeArrowheads="1"/>
            </p:cNvSpPr>
            <p:nvPr/>
          </p:nvSpPr>
          <p:spPr bwMode="auto">
            <a:xfrm>
              <a:off x="858838" y="1536700"/>
              <a:ext cx="10541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9" name="Rectangle 270"/>
            <p:cNvSpPr>
              <a:spLocks noChangeArrowheads="1"/>
            </p:cNvSpPr>
            <p:nvPr/>
          </p:nvSpPr>
          <p:spPr bwMode="auto">
            <a:xfrm>
              <a:off x="1171575" y="1166813"/>
              <a:ext cx="424797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>
                  <a:latin typeface="Neo Sans Intel" pitchFamily="34" charset="0"/>
                </a:rPr>
                <a:t>op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0" name="Rectangle 271"/>
            <p:cNvSpPr>
              <a:spLocks noChangeArrowheads="1"/>
            </p:cNvSpPr>
            <p:nvPr/>
          </p:nvSpPr>
          <p:spPr bwMode="auto">
            <a:xfrm>
              <a:off x="19256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1" name="Rectangle 272"/>
            <p:cNvSpPr>
              <a:spLocks noChangeArrowheads="1"/>
            </p:cNvSpPr>
            <p:nvPr/>
          </p:nvSpPr>
          <p:spPr bwMode="auto">
            <a:xfrm>
              <a:off x="2209800" y="1166813"/>
              <a:ext cx="36869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rs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2" name="Rectangle 273"/>
            <p:cNvSpPr>
              <a:spLocks noChangeArrowheads="1"/>
            </p:cNvSpPr>
            <p:nvPr/>
          </p:nvSpPr>
          <p:spPr bwMode="auto">
            <a:xfrm>
              <a:off x="29162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3" name="Rectangle 274"/>
            <p:cNvSpPr>
              <a:spLocks noChangeArrowheads="1"/>
            </p:cNvSpPr>
            <p:nvPr/>
          </p:nvSpPr>
          <p:spPr bwMode="auto">
            <a:xfrm>
              <a:off x="3200400" y="1166813"/>
              <a:ext cx="35266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rt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4" name="Rectangle 275"/>
            <p:cNvSpPr>
              <a:spLocks noChangeArrowheads="1"/>
            </p:cNvSpPr>
            <p:nvPr/>
          </p:nvSpPr>
          <p:spPr bwMode="auto">
            <a:xfrm>
              <a:off x="3906838" y="1536700"/>
              <a:ext cx="3027362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5" name="Rectangle 276"/>
            <p:cNvSpPr>
              <a:spLocks noChangeArrowheads="1"/>
            </p:cNvSpPr>
            <p:nvPr/>
          </p:nvSpPr>
          <p:spPr bwMode="auto">
            <a:xfrm>
              <a:off x="4800600" y="1166813"/>
              <a:ext cx="1199240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>
                  <a:latin typeface="Neo Sans Intel" pitchFamily="34" charset="0"/>
                </a:rPr>
                <a:t>immediate</a:t>
              </a:r>
              <a:endParaRPr lang="en-US" sz="1600" b="1">
                <a:latin typeface="Neo Sans Intel" pitchFamily="34" charset="0"/>
              </a:endParaRPr>
            </a:p>
          </p:txBody>
        </p:sp>
        <p:sp>
          <p:nvSpPr>
            <p:cNvPr id="54286" name="Rectangle 277"/>
            <p:cNvSpPr>
              <a:spLocks noChangeArrowheads="1"/>
            </p:cNvSpPr>
            <p:nvPr/>
          </p:nvSpPr>
          <p:spPr bwMode="auto">
            <a:xfrm>
              <a:off x="6715125" y="1225550"/>
              <a:ext cx="302969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0</a:t>
              </a:r>
            </a:p>
          </p:txBody>
        </p:sp>
        <p:sp>
          <p:nvSpPr>
            <p:cNvPr id="54287" name="Rectangle 278"/>
            <p:cNvSpPr>
              <a:spLocks noChangeArrowheads="1"/>
            </p:cNvSpPr>
            <p:nvPr/>
          </p:nvSpPr>
          <p:spPr bwMode="auto">
            <a:xfrm>
              <a:off x="35814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16</a:t>
              </a:r>
            </a:p>
          </p:txBody>
        </p:sp>
        <p:sp>
          <p:nvSpPr>
            <p:cNvPr id="54288" name="Rectangle 279"/>
            <p:cNvSpPr>
              <a:spLocks noChangeArrowheads="1"/>
            </p:cNvSpPr>
            <p:nvPr/>
          </p:nvSpPr>
          <p:spPr bwMode="auto">
            <a:xfrm>
              <a:off x="25908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21</a:t>
              </a:r>
            </a:p>
          </p:txBody>
        </p:sp>
        <p:sp>
          <p:nvSpPr>
            <p:cNvPr id="54289" name="Rectangle 280"/>
            <p:cNvSpPr>
              <a:spLocks noChangeArrowheads="1"/>
            </p:cNvSpPr>
            <p:nvPr/>
          </p:nvSpPr>
          <p:spPr bwMode="auto">
            <a:xfrm>
              <a:off x="16002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26</a:t>
              </a:r>
            </a:p>
          </p:txBody>
        </p:sp>
        <p:sp>
          <p:nvSpPr>
            <p:cNvPr id="54290" name="Rectangle 281"/>
            <p:cNvSpPr>
              <a:spLocks noChangeArrowheads="1"/>
            </p:cNvSpPr>
            <p:nvPr/>
          </p:nvSpPr>
          <p:spPr bwMode="auto">
            <a:xfrm>
              <a:off x="7620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31</a:t>
              </a:r>
            </a:p>
          </p:txBody>
        </p:sp>
        <p:sp>
          <p:nvSpPr>
            <p:cNvPr id="54291" name="Rectangle 282"/>
            <p:cNvSpPr>
              <a:spLocks noChangeArrowheads="1"/>
            </p:cNvSpPr>
            <p:nvPr/>
          </p:nvSpPr>
          <p:spPr bwMode="auto">
            <a:xfrm>
              <a:off x="23764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2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2" name="Rectangle 283"/>
            <p:cNvSpPr>
              <a:spLocks noChangeArrowheads="1"/>
            </p:cNvSpPr>
            <p:nvPr/>
          </p:nvSpPr>
          <p:spPr bwMode="auto">
            <a:xfrm>
              <a:off x="33670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1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3" name="Rectangle 284"/>
            <p:cNvSpPr>
              <a:spLocks noChangeArrowheads="1"/>
            </p:cNvSpPr>
            <p:nvPr/>
          </p:nvSpPr>
          <p:spPr bwMode="auto">
            <a:xfrm>
              <a:off x="5410200" y="1558925"/>
              <a:ext cx="240450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30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4" name="Rectangle 285"/>
            <p:cNvSpPr>
              <a:spLocks noChangeArrowheads="1"/>
            </p:cNvSpPr>
            <p:nvPr/>
          </p:nvSpPr>
          <p:spPr bwMode="auto">
            <a:xfrm>
              <a:off x="1208088" y="1558925"/>
              <a:ext cx="263214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LW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95" name="Rectangle 286"/>
          <p:cNvSpPr>
            <a:spLocks noChangeArrowheads="1"/>
          </p:cNvSpPr>
          <p:nvPr/>
        </p:nvSpPr>
        <p:spPr bwMode="auto">
          <a:xfrm>
            <a:off x="838200" y="762000"/>
            <a:ext cx="2252924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LW  R1, (</a:t>
            </a:r>
            <a:r>
              <a:rPr lang="en-US" sz="2000" dirty="0" smtClean="0">
                <a:solidFill>
                  <a:srgbClr val="0070C0"/>
                </a:solidFill>
                <a:latin typeface="Neo Sans Intel" pitchFamily="34" charset="0"/>
              </a:rPr>
              <a:t>30)R2 ;     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3982578"/>
            <a:ext cx="31995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Neo Sans Intel" pitchFamily="34" charset="0"/>
              </a:rPr>
              <a:t>lw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809851" y="2887786"/>
            <a:ext cx="61330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PC+4</a:t>
            </a:r>
          </a:p>
        </p:txBody>
      </p:sp>
      <p:sp>
        <p:nvSpPr>
          <p:cNvPr id="3" name="Rectangle 2"/>
          <p:cNvSpPr/>
          <p:nvPr/>
        </p:nvSpPr>
        <p:spPr>
          <a:xfrm>
            <a:off x="2902559" y="762000"/>
            <a:ext cx="23022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R1 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 </a:t>
            </a:r>
            <a:r>
              <a:rPr lang="en-US" sz="2000" dirty="0" err="1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Mem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[R2+30]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197" name="Rectangle 287"/>
          <p:cNvSpPr>
            <a:spLocks noChangeArrowheads="1"/>
          </p:cNvSpPr>
          <p:nvPr/>
        </p:nvSpPr>
        <p:spPr bwMode="auto">
          <a:xfrm>
            <a:off x="6776553" y="697468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7" name="Straight Arrow Connector 6"/>
          <p:cNvCxnSpPr>
            <a:stCxn id="197" idx="2"/>
          </p:cNvCxnSpPr>
          <p:nvPr/>
        </p:nvCxnSpPr>
        <p:spPr bwMode="auto">
          <a:xfrm>
            <a:off x="6949357" y="1066800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856214"/>
      </p:ext>
    </p:extLst>
  </p:cSld>
  <p:clrMapOvr>
    <a:masterClrMapping/>
  </p:clrMapOvr>
  <p:transition advTm="9305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7" presetClass="emph" presetSubtype="0" repeatCount="2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8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250" autoRev="1" fill="remove"/>
                                        <p:tgtEl>
                                          <p:spTgt spid="542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7" presetClass="emph" presetSubtype="0" repeatCount="2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3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4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54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4295" grpId="0"/>
      <p:bldP spid="54276" grpId="0" animBg="1"/>
      <p:bldP spid="54276" grpId="1" animBg="1"/>
      <p:bldP spid="54296" grpId="0" animBg="1"/>
      <p:bldP spid="54296" grpId="1" animBg="1"/>
      <p:bldP spid="3" grpId="0"/>
      <p:bldP spid="19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4612" x="1982788" y="2652713"/>
          <p14:tracePt t="14645" x="1928813" y="2384425"/>
          <p14:tracePt t="14677" x="1874838" y="2179638"/>
          <p14:tracePt t="14707" x="1822450" y="2017713"/>
          <p14:tracePt t="14723" x="1812925" y="1982788"/>
          <p14:tracePt t="14767" x="1758950" y="1857375"/>
          <p14:tracePt t="14798" x="1751013" y="1812925"/>
          <p14:tracePt t="14829" x="1731963" y="1768475"/>
          <p14:tracePt t="14859" x="1704975" y="1724025"/>
          <p14:tracePt t="14890" x="1704975" y="1704975"/>
          <p14:tracePt t="15112" x="1679575" y="1660525"/>
          <p14:tracePt t="15143" x="1660525" y="1625600"/>
          <p14:tracePt t="15187" x="1643063" y="1608138"/>
          <p14:tracePt t="15221" x="1598613" y="1554163"/>
          <p14:tracePt t="15254" x="1544638" y="1509713"/>
          <p14:tracePt t="15285" x="1446213" y="1446213"/>
          <p14:tracePt t="15317" x="1285875" y="1303338"/>
          <p14:tracePt t="15349" x="1125538" y="1152525"/>
          <p14:tracePt t="15381" x="1009650" y="1098550"/>
          <p14:tracePt t="15414" x="965200" y="1089025"/>
          <p14:tracePt t="15459" x="919163" y="1081088"/>
          <p14:tracePt t="15490" x="884238" y="1071563"/>
          <p14:tracePt t="15521" x="847725" y="1062038"/>
          <p14:tracePt t="15553" x="830263" y="1044575"/>
          <p14:tracePt t="15585" x="795338" y="1027113"/>
          <p14:tracePt t="15616" x="795338" y="1017588"/>
          <p14:tracePt t="15840" x="758825" y="1062038"/>
          <p14:tracePt t="15871" x="750888" y="1098550"/>
          <p14:tracePt t="15904" x="750888" y="1108075"/>
          <p14:tracePt t="15990" x="776288" y="1133475"/>
          <p14:tracePt t="16011" x="785813" y="1143000"/>
          <p14:tracePt t="16097" x="803275" y="1179513"/>
          <p14:tracePt t="16228" x="839788" y="1204913"/>
          <p14:tracePt t="16271" x="866775" y="1241425"/>
          <p14:tracePt t="16355" x="901700" y="1258888"/>
          <p14:tracePt t="16441" x="911225" y="1276350"/>
          <p14:tracePt t="16473" x="946150" y="1303338"/>
          <p14:tracePt t="16504" x="990600" y="1322388"/>
          <p14:tracePt t="16536" x="1017588" y="1322388"/>
          <p14:tracePt t="16567" x="1054100" y="1339850"/>
          <p14:tracePt t="16600" x="1081088" y="1339850"/>
          <p14:tracePt t="16634" x="1098550" y="1347788"/>
          <p14:tracePt t="16666" x="1143000" y="1357313"/>
          <p14:tracePt t="16806" x="1169988" y="1357313"/>
          <p14:tracePt t="16838" x="1214438" y="1357313"/>
          <p14:tracePt t="16870" x="1231900" y="1357313"/>
          <p14:tracePt t="17162" x="1125538" y="1268413"/>
          <p14:tracePt t="17192" x="1071563" y="1223963"/>
          <p14:tracePt t="17224" x="1044575" y="1179513"/>
          <p14:tracePt t="17255" x="1000125" y="1160463"/>
          <p14:tracePt t="17383" x="973138" y="1143000"/>
          <p14:tracePt t="17454" x="946150" y="1133475"/>
          <p14:tracePt t="17637" x="1000125" y="1152525"/>
          <p14:tracePt t="17670" x="1036638" y="1179513"/>
          <p14:tracePt t="17704" x="1081088" y="1187450"/>
          <p14:tracePt t="17719" x="1098550" y="1187450"/>
          <p14:tracePt t="17752" x="1133475" y="1196975"/>
          <p14:tracePt t="17785" x="1187450" y="1196975"/>
          <p14:tracePt t="17818" x="1241425" y="1196975"/>
          <p14:tracePt t="17850" x="1268413" y="1187450"/>
          <p14:tracePt t="17895" x="1268413" y="1169988"/>
          <p14:tracePt t="17926" x="1303338" y="1152525"/>
          <p14:tracePt t="17972" x="1322388" y="1125538"/>
          <p14:tracePt t="18003" x="1330325" y="1081088"/>
          <p14:tracePt t="18036" x="1339850" y="1044575"/>
          <p14:tracePt t="18082" x="1357313" y="1009650"/>
          <p14:tracePt t="18113" x="1357313" y="982663"/>
          <p14:tracePt t="18145" x="1357313" y="946150"/>
          <p14:tracePt t="18175" x="1347788" y="911225"/>
          <p14:tracePt t="18205" x="1330325" y="866775"/>
          <p14:tracePt t="18222" x="1322388" y="847725"/>
          <p14:tracePt t="18254" x="1312863" y="822325"/>
          <p14:tracePt t="18286" x="1303338" y="795338"/>
          <p14:tracePt t="18332" x="1268413" y="776288"/>
          <p14:tracePt t="18364" x="1241425" y="731838"/>
          <p14:tracePt t="18396" x="1204913" y="704850"/>
          <p14:tracePt t="18428" x="1179513" y="704850"/>
          <p14:tracePt t="18459" x="1179513" y="696913"/>
          <p14:tracePt t="18518" x="1160463" y="687388"/>
          <p14:tracePt t="18550" x="1108075" y="687388"/>
          <p14:tracePt t="18580" x="1062038" y="687388"/>
          <p14:tracePt t="18612" x="1044575" y="704850"/>
          <p14:tracePt t="18646" x="1017588" y="704850"/>
          <p14:tracePt t="18678" x="982663" y="714375"/>
          <p14:tracePt t="18708" x="965200" y="723900"/>
          <p14:tracePt t="18723" x="955675" y="723900"/>
          <p14:tracePt t="18768" x="919163" y="750888"/>
          <p14:tracePt t="18801" x="884238" y="768350"/>
          <p14:tracePt t="18833" x="839788" y="795338"/>
          <p14:tracePt t="18864" x="830263" y="812800"/>
          <p14:tracePt t="18923" x="812800" y="830263"/>
          <p14:tracePt t="19053" x="776288" y="893763"/>
          <p14:tracePt t="19085" x="758825" y="928688"/>
          <p14:tracePt t="19103" x="758825" y="955675"/>
          <p14:tracePt t="19136" x="758825" y="973138"/>
          <p14:tracePt t="19169" x="758825" y="1000125"/>
          <p14:tracePt t="19217" x="768350" y="1036638"/>
          <p14:tracePt t="19233" x="795338" y="1062038"/>
          <p14:tracePt t="19266" x="822325" y="1098550"/>
          <p14:tracePt t="19298" x="857250" y="1116013"/>
          <p14:tracePt t="19330" x="884238" y="1160463"/>
          <p14:tracePt t="19363" x="946150" y="1196975"/>
          <p14:tracePt t="19395" x="1017588" y="1241425"/>
          <p14:tracePt t="19426" x="1044575" y="1258888"/>
          <p14:tracePt t="19456" x="1054100" y="1276350"/>
          <p14:tracePt t="19502" x="1081088" y="1276350"/>
          <p14:tracePt t="19535" x="1098550" y="1276350"/>
          <p14:tracePt t="19567" x="1108075" y="1276350"/>
          <p14:tracePt t="19629" x="1125538" y="1268413"/>
          <p14:tracePt t="19662" x="1152525" y="1250950"/>
          <p14:tracePt t="19722" x="1179513" y="1214438"/>
          <p14:tracePt t="19754" x="1223963" y="1169988"/>
          <p14:tracePt t="19787" x="1231900" y="1160463"/>
          <p14:tracePt t="19819" x="1250950" y="1116013"/>
          <p14:tracePt t="19852" x="1276350" y="1071563"/>
          <p14:tracePt t="19869" x="1276350" y="1044575"/>
          <p14:tracePt t="19902" x="1303338" y="1009650"/>
          <p14:tracePt t="19936" x="1312863" y="946150"/>
          <p14:tracePt t="19951" x="1312863" y="919163"/>
          <p14:tracePt t="19986" x="1312863" y="874713"/>
          <p14:tracePt t="20018" x="1285875" y="847725"/>
          <p14:tracePt t="20050" x="1258888" y="812800"/>
          <p14:tracePt t="20083" x="1214438" y="768350"/>
          <p14:tracePt t="20114" x="1179513" y="750888"/>
          <p14:tracePt t="20147" x="1133475" y="741363"/>
          <p14:tracePt t="20179" x="1098550" y="741363"/>
          <p14:tracePt t="20197" x="1089025" y="741363"/>
          <p14:tracePt t="20261" x="1062038" y="731838"/>
          <p14:tracePt t="20347" x="1009650" y="731838"/>
          <p14:tracePt t="20382" x="965200" y="758825"/>
          <p14:tracePt t="20399" x="965200" y="776288"/>
          <p14:tracePt t="20529" x="928688" y="803275"/>
          <p14:tracePt t="20564" x="893763" y="857250"/>
          <p14:tracePt t="20601" x="874713" y="884238"/>
          <p14:tracePt t="20621" x="866775" y="919163"/>
          <p14:tracePt t="20657" x="866775" y="965200"/>
          <p14:tracePt t="20693" x="901700" y="1009650"/>
          <p14:tracePt t="20713" x="928688" y="1036638"/>
          <p14:tracePt t="20753" x="982663" y="1089025"/>
          <p14:tracePt t="20789" x="1027113" y="1125538"/>
          <p14:tracePt t="20809" x="1044575" y="1143000"/>
          <p14:tracePt t="20847" x="1089025" y="1169988"/>
          <p14:tracePt t="20869" x="1125538" y="1169988"/>
          <p14:tracePt t="20903" x="1160463" y="1169988"/>
          <p14:tracePt t="20933" x="1214438" y="1169988"/>
          <p14:tracePt t="20964" x="1268413" y="1143000"/>
          <p14:tracePt t="20995" x="1312863" y="1125538"/>
          <p14:tracePt t="21027" x="1339850" y="1116013"/>
          <p14:tracePt t="21070" x="1347788" y="1108075"/>
          <p14:tracePt t="21114" x="1357313" y="1089025"/>
          <p14:tracePt t="21145" x="1374775" y="1044575"/>
          <p14:tracePt t="21174" x="1384300" y="1009650"/>
          <p14:tracePt t="21204" x="1339850" y="965200"/>
          <p14:tracePt t="21219" x="1330325" y="955675"/>
          <p14:tracePt t="21250" x="1276350" y="901700"/>
          <p14:tracePt t="21283" x="1241425" y="874713"/>
          <p14:tracePt t="21314" x="1196975" y="839788"/>
          <p14:tracePt t="21345" x="1160463" y="822325"/>
          <p14:tracePt t="21375" x="1125538" y="803275"/>
          <p14:tracePt t="21405" x="1089025" y="795338"/>
          <p14:tracePt t="21437" x="1054100" y="785813"/>
          <p14:tracePt t="21468" x="1027113" y="768350"/>
          <p14:tracePt t="21502" x="982663" y="803275"/>
          <p14:tracePt t="21533" x="946150" y="839788"/>
          <p14:tracePt t="21563" x="901700" y="874713"/>
          <p14:tracePt t="21591" x="847725" y="919163"/>
          <p14:tracePt t="21622" x="830263" y="938213"/>
          <p14:tracePt t="21764" x="822325" y="965200"/>
          <p14:tracePt t="21794" x="822325" y="1000125"/>
          <p14:tracePt t="21823" x="822325" y="1036638"/>
          <p14:tracePt t="21853" x="839788" y="1081088"/>
          <p14:tracePt t="21885" x="884238" y="1108075"/>
          <p14:tracePt t="21929" x="911225" y="1133475"/>
          <p14:tracePt t="21957" x="946150" y="1169988"/>
          <p14:tracePt t="21987" x="982663" y="1187450"/>
          <p14:tracePt t="22018" x="1009650" y="1214438"/>
          <p14:tracePt t="22049" x="1054100" y="1223963"/>
          <p14:tracePt t="22080" x="1081088" y="1231900"/>
          <p14:tracePt t="22109" x="1125538" y="1231900"/>
          <p14:tracePt t="22139" x="1143000" y="1231900"/>
          <p14:tracePt t="22170" x="1160463" y="1231900"/>
          <p14:tracePt t="22200" x="1204913" y="1214438"/>
          <p14:tracePt t="22215" x="1223963" y="1196975"/>
          <p14:tracePt t="22246" x="1258888" y="1169988"/>
          <p14:tracePt t="22281" x="1276350" y="1160463"/>
          <p14:tracePt t="22338" x="1285875" y="1143000"/>
          <p14:tracePt t="22370" x="1312863" y="1089025"/>
          <p14:tracePt t="22403" x="1330325" y="1044575"/>
          <p14:tracePt t="22435" x="1330325" y="1017588"/>
          <p14:tracePt t="22467" x="1312863" y="973138"/>
          <p14:tracePt t="22500" x="1285875" y="946150"/>
          <p14:tracePt t="22531" x="1250950" y="919163"/>
          <p14:tracePt t="22563" x="1241425" y="874713"/>
          <p14:tracePt t="22594" x="1231900" y="847725"/>
          <p14:tracePt t="22626" x="1231900" y="822325"/>
          <p14:tracePt t="22700" x="1196975" y="803275"/>
          <p14:tracePt t="22715" x="1169988" y="795338"/>
          <p14:tracePt t="22749" x="1143000" y="758825"/>
          <p14:tracePt t="22780" x="1108075" y="758825"/>
          <p14:tracePt t="22812" x="1098550" y="758825"/>
          <p14:tracePt t="22843" x="1062038" y="758825"/>
          <p14:tracePt t="22874" x="1027113" y="776288"/>
          <p14:tracePt t="22905" x="973138" y="803275"/>
          <p14:tracePt t="22938" x="938213" y="830263"/>
          <p14:tracePt t="22971" x="928688" y="830263"/>
          <p14:tracePt t="23033" x="901700" y="847725"/>
          <p14:tracePt t="23065" x="893763" y="857250"/>
          <p14:tracePt t="23137" x="866775" y="884238"/>
          <p14:tracePt t="23168" x="857250" y="884238"/>
          <p14:tracePt t="23226" x="830263" y="919163"/>
          <p14:tracePt t="23255" x="822325" y="938213"/>
          <p14:tracePt t="23286" x="822325" y="973138"/>
          <p14:tracePt t="23316" x="822325" y="1009650"/>
          <p14:tracePt t="23347" x="822325" y="1054100"/>
          <p14:tracePt t="23378" x="839788" y="1071563"/>
          <p14:tracePt t="23391" x="839788" y="1081088"/>
          <p14:tracePt t="23422" x="857250" y="1116013"/>
          <p14:tracePt t="23517" x="884238" y="1143000"/>
          <p14:tracePt t="23547" x="919163" y="1179513"/>
          <p14:tracePt t="23578" x="965200" y="1204913"/>
          <p14:tracePt t="23607" x="1009650" y="1231900"/>
          <p14:tracePt t="23638" x="1044575" y="1276350"/>
          <p14:tracePt t="23670" x="1125538" y="1322388"/>
          <p14:tracePt t="23701" x="1231900" y="1357313"/>
          <p14:tracePt t="23716" x="1268413" y="1357313"/>
          <p14:tracePt t="23747" x="1312863" y="1357313"/>
          <p14:tracePt t="23778" x="1347788" y="1347788"/>
          <p14:tracePt t="23812" x="1393825" y="1330325"/>
          <p14:tracePt t="23847" x="1438275" y="1312863"/>
          <p14:tracePt t="23883" x="1482725" y="1303338"/>
          <p14:tracePt t="23913" x="1527175" y="1276350"/>
          <p14:tracePt t="23941" x="1562100" y="1231900"/>
          <p14:tracePt t="23972" x="1598613" y="1223963"/>
          <p14:tracePt t="24004" x="1633538" y="1196975"/>
          <p14:tracePt t="24035" x="1687513" y="1179513"/>
          <p14:tracePt t="24072" x="1704975" y="1152525"/>
          <p14:tracePt t="24118" x="1731963" y="1089025"/>
          <p14:tracePt t="24162" x="1731963" y="1009650"/>
          <p14:tracePt t="24186" x="1724025" y="982663"/>
          <p14:tracePt t="24226" x="1704975" y="938213"/>
          <p14:tracePt t="24255" x="1687513" y="901700"/>
          <p14:tracePt t="24286" x="1660525" y="857250"/>
          <p14:tracePt t="24316" x="1652588" y="830263"/>
          <p14:tracePt t="24346" x="1625600" y="785813"/>
          <p14:tracePt t="24374" x="1616075" y="768350"/>
          <p14:tracePt t="24405" x="1589088" y="741363"/>
          <p14:tracePt t="24449" x="1571625" y="731838"/>
          <p14:tracePt t="24479" x="1554163" y="723900"/>
          <p14:tracePt t="24521" x="1500188" y="723900"/>
          <p14:tracePt t="24552" x="1465263" y="723900"/>
          <p14:tracePt t="24583" x="1428750" y="723900"/>
          <p14:tracePt t="24613" x="1411288" y="723900"/>
          <p14:tracePt t="24646" x="1384300" y="731838"/>
          <p14:tracePt t="24687" x="1347788" y="750888"/>
          <p14:tracePt t="24718" x="1322388" y="768350"/>
          <p14:tracePt t="24749" x="1285875" y="776288"/>
          <p14:tracePt t="24792" x="1268413" y="795338"/>
          <p14:tracePt t="24835" x="1258888" y="803275"/>
          <p14:tracePt t="24942" x="1223963" y="884238"/>
          <p14:tracePt t="24972" x="1223963" y="911225"/>
          <p14:tracePt t="25003" x="1223963" y="919163"/>
          <p14:tracePt t="25034" x="1223963" y="965200"/>
          <p14:tracePt t="25065" x="1223963" y="990600"/>
          <p14:tracePt t="25096" x="1241425" y="1027113"/>
          <p14:tracePt t="25125" x="1258888" y="1044575"/>
          <p14:tracePt t="25155" x="1276350" y="1071563"/>
          <p14:tracePt t="25187" x="1312863" y="1116013"/>
          <p14:tracePt t="25220" x="1322388" y="1133475"/>
          <p14:tracePt t="25251" x="1347788" y="1160463"/>
          <p14:tracePt t="25282" x="1374775" y="1169988"/>
          <p14:tracePt t="25313" x="1419225" y="1179513"/>
          <p14:tracePt t="25346" x="1446213" y="1187450"/>
          <p14:tracePt t="25376" x="1490663" y="1187450"/>
          <p14:tracePt t="25405" x="1509713" y="1187450"/>
          <p14:tracePt t="25475" x="1554163" y="1169988"/>
          <p14:tracePt t="25506" x="1589088" y="1133475"/>
          <p14:tracePt t="25537" x="1633538" y="1098550"/>
          <p14:tracePt t="25568" x="1643063" y="1062038"/>
          <p14:tracePt t="25598" x="1660525" y="1027113"/>
          <p14:tracePt t="25630" x="1670050" y="982663"/>
          <p14:tracePt t="25658" x="1687513" y="946150"/>
          <p14:tracePt t="25688" x="1697038" y="901700"/>
          <p14:tracePt t="25722" x="1697038" y="874713"/>
          <p14:tracePt t="25753" x="1697038" y="847725"/>
          <p14:tracePt t="25783" x="1670050" y="812800"/>
          <p14:tracePt t="25814" x="1633538" y="768350"/>
          <p14:tracePt t="25846" x="1589088" y="750888"/>
          <p14:tracePt t="25875" x="1554163" y="741363"/>
          <p14:tracePt t="25906" x="1509713" y="741363"/>
          <p14:tracePt t="25937" x="1473200" y="741363"/>
          <p14:tracePt t="25981" x="1446213" y="750888"/>
          <p14:tracePt t="26012" x="1411288" y="795338"/>
          <p14:tracePt t="26054" x="1366838" y="822325"/>
          <p14:tracePt t="26098" x="1357313" y="830263"/>
          <p14:tracePt t="26205" x="1339850" y="874713"/>
          <p14:tracePt t="26220" x="1330325" y="893763"/>
          <p14:tracePt t="26251" x="1322388" y="938213"/>
          <p14:tracePt t="26293" x="1322388" y="955675"/>
          <p14:tracePt t="26329" x="1322388" y="990600"/>
          <p14:tracePt t="26358" x="1322388" y="1027113"/>
          <p14:tracePt t="26388" x="1330325" y="1054100"/>
          <p14:tracePt t="26419" x="1339850" y="1062038"/>
          <p14:tracePt t="26450" x="1366838" y="1089025"/>
          <p14:tracePt t="26480" x="1401763" y="1108075"/>
          <p14:tracePt t="26512" x="1438275" y="1133475"/>
          <p14:tracePt t="26555" x="1500188" y="1143000"/>
          <p14:tracePt t="26587" x="1536700" y="1143000"/>
          <p14:tracePt t="26618" x="1554163" y="1160463"/>
          <p14:tracePt t="26636" x="1571625" y="1169988"/>
          <p14:tracePt t="26668" x="1616075" y="1169988"/>
          <p14:tracePt t="26699" x="1643063" y="1169988"/>
          <p14:tracePt t="26718" x="1660525" y="1169988"/>
          <p14:tracePt t="26750" x="1697038" y="1152525"/>
          <p14:tracePt t="26780" x="1714500" y="1133475"/>
          <p14:tracePt t="26810" x="1731963" y="1116013"/>
          <p14:tracePt t="26839" x="1741488" y="1116013"/>
          <p14:tracePt t="26899" x="1785938" y="1062038"/>
          <p14:tracePt t="26931" x="1795463" y="1027113"/>
          <p14:tracePt t="26962" x="1795463" y="990600"/>
          <p14:tracePt t="26991" x="1785938" y="973138"/>
          <p14:tracePt t="27021" x="1768475" y="946150"/>
          <p14:tracePt t="27054" x="1741488" y="901700"/>
          <p14:tracePt t="27085" x="1714500" y="857250"/>
          <p14:tracePt t="27116" x="1704975" y="830263"/>
          <p14:tracePt t="27147" x="1670050" y="803275"/>
          <p14:tracePt t="27179" x="1633538" y="803275"/>
          <p14:tracePt t="27210" x="1598613" y="803275"/>
          <p14:tracePt t="27225" x="1589088" y="803275"/>
          <p14:tracePt t="27255" x="1581150" y="785813"/>
          <p14:tracePt t="27286" x="1554163" y="785813"/>
          <p14:tracePt t="27316" x="1509713" y="795338"/>
          <p14:tracePt t="27347" x="1473200" y="812800"/>
          <p14:tracePt t="27378" x="1428750" y="847725"/>
          <p14:tracePt t="27408" x="1401763" y="874713"/>
          <p14:tracePt t="27438" x="1384300" y="874713"/>
          <p14:tracePt t="27469" x="1366838" y="884238"/>
          <p14:tracePt t="27514" x="1347788" y="901700"/>
          <p14:tracePt t="27581" x="1339850" y="938213"/>
          <p14:tracePt t="27613" x="1339850" y="973138"/>
          <p14:tracePt t="27647" x="1339850" y="1000125"/>
          <p14:tracePt t="27677" x="1339850" y="1027113"/>
          <p14:tracePt t="27706" x="1366838" y="1044575"/>
          <p14:tracePt t="27722" x="1374775" y="1044575"/>
          <p14:tracePt t="27777" x="1374775" y="1071563"/>
          <p14:tracePt t="27820" x="1374775" y="1081088"/>
          <p14:tracePt t="27876" x="1428750" y="1017588"/>
          <p14:tracePt t="27905" x="1465263" y="928688"/>
          <p14:tracePt t="27937" x="1517650" y="803275"/>
          <p14:tracePt t="28083" x="1527175" y="803275"/>
          <p14:tracePt t="28114" x="1490663" y="901700"/>
          <p14:tracePt t="28143" x="1446213" y="1009650"/>
          <p14:tracePt t="28173" x="1438275" y="1044575"/>
          <p14:tracePt t="28204" x="1428750" y="1081088"/>
          <p14:tracePt t="28251" x="1419225" y="1081088"/>
          <p14:tracePt t="28334" x="1374775" y="1081088"/>
          <p14:tracePt t="28365" x="1339850" y="1044575"/>
          <p14:tracePt t="28397" x="1303338" y="965200"/>
          <p14:tracePt t="28427" x="1303338" y="919163"/>
          <p14:tracePt t="28456" x="1312863" y="884238"/>
          <p14:tracePt t="28487" x="1322388" y="874713"/>
          <p14:tracePt t="28518" x="1357313" y="839788"/>
          <p14:tracePt t="28563" x="1384300" y="812800"/>
          <p14:tracePt t="28593" x="1438275" y="776288"/>
          <p14:tracePt t="28622" x="1473200" y="768350"/>
          <p14:tracePt t="28696" x="1500188" y="776288"/>
          <p14:tracePt t="28727" x="1527175" y="803275"/>
          <p14:tracePt t="28740" x="1527175" y="822325"/>
          <p14:tracePt t="28771" x="1527175" y="847725"/>
          <p14:tracePt t="28801" x="1527175" y="884238"/>
          <p14:tracePt t="28833" x="1500188" y="901700"/>
          <p14:tracePt t="28864" x="1482725" y="928688"/>
          <p14:tracePt t="28892" x="1446213" y="955675"/>
          <p14:tracePt t="28922" x="1438275" y="965200"/>
          <p14:tracePt t="29018" x="1419225" y="955675"/>
          <p14:tracePt t="29048" x="1401763" y="928688"/>
          <p14:tracePt t="29091" x="1401763" y="919163"/>
          <p14:tracePt t="29204" x="1401763" y="946150"/>
          <p14:tracePt t="29219" x="1411288" y="965200"/>
          <p14:tracePt t="29251" x="1446213" y="1000125"/>
          <p14:tracePt t="29282" x="1482725" y="1027113"/>
          <p14:tracePt t="29337" x="1490663" y="1027113"/>
          <p14:tracePt t="29368" x="1509713" y="1054100"/>
          <p14:tracePt t="29411" x="1517650" y="1062038"/>
          <p14:tracePt t="29440" x="1527175" y="1089025"/>
          <p14:tracePt t="29511" x="1554163" y="1081088"/>
          <p14:tracePt t="29554" x="1589088" y="1054100"/>
          <p14:tracePt t="29586" x="1625600" y="1000125"/>
          <p14:tracePt t="29616" x="1643063" y="946150"/>
          <p14:tracePt t="29648" x="1652588" y="911225"/>
          <p14:tracePt t="29679" x="1652588" y="874713"/>
          <p14:tracePt t="29707" x="1652588" y="866775"/>
          <p14:tracePt t="29722" x="1652588" y="857250"/>
          <p14:tracePt t="29818" x="1652588" y="839788"/>
          <p14:tracePt t="29887" x="1633538" y="857250"/>
          <p14:tracePt t="29973" x="1616075" y="893763"/>
          <p14:tracePt t="30004" x="1581150" y="946150"/>
          <p14:tracePt t="30035" x="1562100" y="990600"/>
          <p14:tracePt t="30066" x="1554163" y="1017588"/>
          <p14:tracePt t="30097" x="1554163" y="1036638"/>
          <p14:tracePt t="30127" x="1544638" y="1044575"/>
          <p14:tracePt t="30170" x="1544638" y="1071563"/>
          <p14:tracePt t="30333" x="1581150" y="1054100"/>
          <p14:tracePt t="30364" x="1608138" y="1027113"/>
          <p14:tracePt t="30434" x="1643063" y="1000125"/>
          <p14:tracePt t="30465" x="1652588" y="955675"/>
          <p14:tracePt t="30497" x="1652588" y="928688"/>
          <p14:tracePt t="30539" x="1652588" y="884238"/>
          <p14:tracePt t="30570" x="1625600" y="839788"/>
          <p14:tracePt t="30601" x="1589088" y="803275"/>
          <p14:tracePt t="30632" x="1544638" y="785813"/>
          <p14:tracePt t="30664" x="1509713" y="785813"/>
          <p14:tracePt t="30683" x="1482725" y="785813"/>
          <p14:tracePt t="30717" x="1455738" y="795338"/>
          <p14:tracePt t="30748" x="1419225" y="812800"/>
          <p14:tracePt t="30779" x="1411288" y="812800"/>
          <p14:tracePt t="30848" x="1393825" y="847725"/>
          <p14:tracePt t="30879" x="1357313" y="901700"/>
          <p14:tracePt t="30911" x="1339850" y="1036638"/>
          <p14:tracePt t="30940" x="1366838" y="1108075"/>
          <p14:tracePt t="30972" x="1401763" y="1143000"/>
          <p14:tracePt t="31003" x="1446213" y="1169988"/>
          <p14:tracePt t="31034" x="1482725" y="1160463"/>
          <p14:tracePt t="31065" x="1527175" y="1133475"/>
          <p14:tracePt t="31095" x="1581150" y="1089025"/>
          <p14:tracePt t="31124" x="1616075" y="1054100"/>
          <p14:tracePt t="31155" x="1633538" y="1009650"/>
          <p14:tracePt t="31186" x="1608138" y="946150"/>
          <p14:tracePt t="31218" x="1509713" y="911225"/>
          <p14:tracePt t="31250" x="1411288" y="911225"/>
          <p14:tracePt t="31282" x="1384300" y="911225"/>
          <p14:tracePt t="31314" x="1357313" y="946150"/>
          <p14:tracePt t="31344" x="1339850" y="965200"/>
          <p14:tracePt t="31375" x="1347788" y="1036638"/>
          <p14:tracePt t="31408" x="1393825" y="1116013"/>
          <p14:tracePt t="31439" x="1438275" y="1143000"/>
          <p14:tracePt t="31470" x="1473200" y="1169988"/>
          <p14:tracePt t="31502" x="1581150" y="1133475"/>
          <p14:tracePt t="31532" x="1697038" y="1062038"/>
          <p14:tracePt t="31564" x="1731963" y="1009650"/>
          <p14:tracePt t="31594" x="1731963" y="973138"/>
          <p14:tracePt t="31624" x="1697038" y="928688"/>
          <p14:tracePt t="31655" x="1633538" y="911225"/>
          <p14:tracePt t="31685" x="1554163" y="919163"/>
          <p14:tracePt t="31716" x="1509713" y="965200"/>
          <p14:tracePt t="31747" x="1482725" y="990600"/>
          <p14:tracePt t="31790" x="1419225" y="1081088"/>
          <p14:tracePt t="31821" x="1419225" y="1116013"/>
          <p14:tracePt t="31852" x="1455738" y="1143000"/>
          <p14:tracePt t="31882" x="1608138" y="1108075"/>
          <p14:tracePt t="31914" x="1731963" y="1062038"/>
          <p14:tracePt t="31942" x="1758950" y="1027113"/>
          <p14:tracePt t="31972" x="1758950" y="990600"/>
          <p14:tracePt t="32005" x="1741488" y="911225"/>
          <p14:tracePt t="32036" x="1679575" y="857250"/>
          <p14:tracePt t="32066" x="1643063" y="847725"/>
          <p14:tracePt t="32097" x="1616075" y="847725"/>
          <p14:tracePt t="32125" x="1598613" y="847725"/>
          <p14:tracePt t="32156" x="1554163" y="874713"/>
          <p14:tracePt t="32188" x="1509713" y="938213"/>
          <p14:tracePt t="32224" x="1490663" y="1009650"/>
          <p14:tracePt t="32255" x="1490663" y="1036638"/>
          <p14:tracePt t="32286" x="1500188" y="1054100"/>
          <p14:tracePt t="32317" x="1544638" y="1054100"/>
          <p14:tracePt t="32347" x="1608138" y="1036638"/>
          <p14:tracePt t="32375" x="1633538" y="1009650"/>
          <p14:tracePt t="32405" x="1652588" y="982663"/>
          <p14:tracePt t="32437" x="1633538" y="938213"/>
          <p14:tracePt t="32468" x="1581150" y="901700"/>
          <p14:tracePt t="32482" x="1554163" y="901700"/>
          <p14:tracePt t="32514" x="1482725" y="911225"/>
          <p14:tracePt t="32544" x="1465263" y="919163"/>
          <p14:tracePt t="32600" x="1455738" y="938213"/>
          <p14:tracePt t="32659" x="1455738" y="1000125"/>
          <p14:tracePt t="32689" x="1473200" y="1062038"/>
          <p14:tracePt t="32722" x="1544638" y="1098550"/>
          <p14:tracePt t="32754" x="1697038" y="1098550"/>
          <p14:tracePt t="32786" x="1839913" y="1062038"/>
          <p14:tracePt t="32816" x="1893888" y="1036638"/>
          <p14:tracePt t="32847" x="1946275" y="1017588"/>
          <p14:tracePt t="32877" x="1990725" y="990600"/>
          <p14:tracePt t="32907" x="2036763" y="982663"/>
          <p14:tracePt t="32938" x="2054225" y="973138"/>
          <p14:tracePt t="32983" x="2062163" y="973138"/>
          <p14:tracePt t="33014" x="2098675" y="955675"/>
          <p14:tracePt t="33044" x="2133600" y="919163"/>
          <p14:tracePt t="33087" x="2214563" y="884238"/>
          <p14:tracePt t="33118" x="2251075" y="847725"/>
          <p14:tracePt t="33161" x="2295525" y="830263"/>
          <p14:tracePt t="33190" x="2330450" y="803275"/>
          <p14:tracePt t="33222" x="2384425" y="768350"/>
          <p14:tracePt t="33253" x="2419350" y="758825"/>
          <p14:tracePt t="33284" x="2455863" y="723900"/>
          <p14:tracePt t="33315" x="2490788" y="687388"/>
          <p14:tracePt t="33345" x="2500313" y="642938"/>
          <p14:tracePt t="33388" x="2500313" y="633413"/>
          <p14:tracePt t="33457" x="2419350" y="633413"/>
          <p14:tracePt t="33488" x="2366963" y="625475"/>
          <p14:tracePt t="33519" x="2330450" y="598488"/>
          <p14:tracePt t="33550" x="2322513" y="588963"/>
          <p14:tracePt t="33647" x="2276475" y="608013"/>
          <p14:tracePt t="33676" x="2251075" y="625475"/>
          <p14:tracePt t="33763" x="2241550" y="660400"/>
          <p14:tracePt t="33807" x="2214563" y="723900"/>
          <p14:tracePt t="33837" x="2214563" y="768350"/>
          <p14:tracePt t="33868" x="2214563" y="812800"/>
          <p14:tracePt t="33898" x="2214563" y="857250"/>
          <p14:tracePt t="33929" x="2214563" y="874713"/>
          <p14:tracePt t="33959" x="2214563" y="901700"/>
          <p14:tracePt t="33989" x="2232025" y="938213"/>
          <p14:tracePt t="34020" x="2241550" y="955675"/>
          <p14:tracePt t="34051" x="2251075" y="982663"/>
          <p14:tracePt t="34082" x="2251075" y="1017588"/>
          <p14:tracePt t="34113" x="2276475" y="1044575"/>
          <p14:tracePt t="34144" x="2312988" y="1089025"/>
          <p14:tracePt t="34173" x="2330450" y="1108075"/>
          <p14:tracePt t="34204" x="2339975" y="1108075"/>
          <p14:tracePt t="34249" x="2357438" y="1125538"/>
          <p14:tracePt t="34281" x="2401888" y="1133475"/>
          <p14:tracePt t="34310" x="2419350" y="1133475"/>
          <p14:tracePt t="34353" x="2473325" y="1143000"/>
          <p14:tracePt t="34384" x="2500313" y="1133475"/>
          <p14:tracePt t="34415" x="2536825" y="1108075"/>
          <p14:tracePt t="34444" x="2562225" y="1071563"/>
          <p14:tracePt t="34473" x="2608263" y="1036638"/>
          <p14:tracePt t="34505" x="2625725" y="990600"/>
          <p14:tracePt t="34537" x="2625725" y="955675"/>
          <p14:tracePt t="34567" x="2625725" y="911225"/>
          <p14:tracePt t="34598" x="2608263" y="874713"/>
          <p14:tracePt t="34629" x="2571750" y="830263"/>
          <p14:tracePt t="34659" x="2536825" y="795338"/>
          <p14:tracePt t="34689" x="2490788" y="758825"/>
          <p14:tracePt t="34723" x="2465388" y="741363"/>
          <p14:tracePt t="34754" x="2428875" y="731838"/>
          <p14:tracePt t="34785" x="2411413" y="704850"/>
          <p14:tracePt t="34815" x="2384425" y="687388"/>
          <p14:tracePt t="34848" x="2339975" y="669925"/>
          <p14:tracePt t="34878" x="2322513" y="669925"/>
          <p14:tracePt t="34960" x="2268538" y="696913"/>
          <p14:tracePt t="34990" x="2241550" y="731838"/>
          <p14:tracePt t="35020" x="2214563" y="741363"/>
          <p14:tracePt t="35051" x="2214563" y="750888"/>
          <p14:tracePt t="35133" x="2197100" y="785813"/>
          <p14:tracePt t="35165" x="2187575" y="795338"/>
          <p14:tracePt t="35197" x="2170113" y="822325"/>
          <p14:tracePt t="35230" x="2170113" y="857250"/>
          <p14:tracePt t="35259" x="2160588" y="884238"/>
          <p14:tracePt t="35290" x="2160588" y="893763"/>
          <p14:tracePt t="35322" x="2160588" y="919163"/>
          <p14:tracePt t="35353" x="2160588" y="955675"/>
          <p14:tracePt t="35397" x="2170113" y="982663"/>
          <p14:tracePt t="35426" x="2187575" y="1017588"/>
          <p14:tracePt t="35456" x="2187575" y="1027113"/>
          <p14:tracePt t="35488" x="2205038" y="1044575"/>
          <p14:tracePt t="35522" x="2224088" y="1062038"/>
          <p14:tracePt t="35551" x="2232025" y="1081088"/>
          <p14:tracePt t="35603" x="2259013" y="1089025"/>
          <p14:tracePt t="35633" x="2276475" y="1098550"/>
          <p14:tracePt t="35661" x="2322513" y="1116013"/>
          <p14:tracePt t="35691" x="2357438" y="1116013"/>
          <p14:tracePt t="35703" x="2374900" y="1116013"/>
          <p14:tracePt t="35721" x="2401888" y="1116013"/>
          <p14:tracePt t="35774" x="2465388" y="1071563"/>
          <p14:tracePt t="35803" x="2536825" y="1027113"/>
          <p14:tracePt t="35832" x="2571750" y="1000125"/>
          <p14:tracePt t="35859" x="2608263" y="982663"/>
          <p14:tracePt t="35889" x="2616200" y="938213"/>
          <p14:tracePt t="35919" x="2616200" y="893763"/>
          <p14:tracePt t="35958" x="2562225" y="847725"/>
          <p14:tracePt t="35987" x="2509838" y="795338"/>
          <p14:tracePt t="36019" x="2428875" y="750888"/>
          <p14:tracePt t="36052" x="2322513" y="731838"/>
          <p14:tracePt t="36083" x="2241550" y="696913"/>
          <p14:tracePt t="36115" x="2187575" y="669925"/>
          <p14:tracePt t="36148" x="2152650" y="652463"/>
          <p14:tracePt t="36178" x="2108200" y="652463"/>
          <p14:tracePt t="36208" x="2071688" y="669925"/>
          <p14:tracePt t="36225" x="2054225" y="669925"/>
          <p14:tracePt t="36295" x="2000250" y="704850"/>
          <p14:tracePt t="36338" x="1866900" y="768350"/>
          <p14:tracePt t="36369" x="1839913" y="795338"/>
          <p14:tracePt t="36398" x="1812925" y="803275"/>
          <p14:tracePt t="36430" x="1785938" y="839788"/>
          <p14:tracePt t="36473" x="1768475" y="866775"/>
          <p14:tracePt t="36504" x="1741488" y="893763"/>
          <p14:tracePt t="36535" x="1741488" y="938213"/>
          <p14:tracePt t="36565" x="1741488" y="965200"/>
          <p14:tracePt t="36593" x="1741488" y="1000125"/>
          <p14:tracePt t="36623" x="1758950" y="1017588"/>
          <p14:tracePt t="36655" x="1768475" y="1036638"/>
          <p14:tracePt t="36686" x="1795463" y="1062038"/>
          <p14:tracePt t="36716" x="1839913" y="1089025"/>
          <p14:tracePt t="36748" x="1866900" y="1116013"/>
          <p14:tracePt t="36781" x="1911350" y="1160463"/>
          <p14:tracePt t="36814" x="1946275" y="1179513"/>
          <p14:tracePt t="36843" x="1990725" y="1204913"/>
          <p14:tracePt t="36874" x="2027238" y="1214438"/>
          <p14:tracePt t="36905" x="2062163" y="1214438"/>
          <p14:tracePt t="36937" x="2098675" y="1214438"/>
          <p14:tracePt t="36969" x="2133600" y="1214438"/>
          <p14:tracePt t="37000" x="2160588" y="1214438"/>
          <p14:tracePt t="37031" x="2205038" y="1179513"/>
          <p14:tracePt t="37062" x="2241550" y="1152525"/>
          <p14:tracePt t="37092" x="2259013" y="1143000"/>
          <p14:tracePt t="37123" x="2295525" y="1125538"/>
          <p14:tracePt t="37155" x="2322513" y="1116013"/>
          <p14:tracePt t="37185" x="2347913" y="1116013"/>
          <p14:tracePt t="37230" x="2357438" y="1116013"/>
          <p14:tracePt t="37247" x="2366963" y="1098550"/>
          <p14:tracePt t="37265" x="2374900" y="1098550"/>
          <p14:tracePt t="37322" x="2411413" y="1044575"/>
          <p14:tracePt t="37353" x="2428875" y="1017588"/>
          <p14:tracePt t="37383" x="2428875" y="990600"/>
          <p14:tracePt t="37414" x="2393950" y="965200"/>
          <p14:tracePt t="37444" x="2357438" y="919163"/>
          <p14:tracePt t="37473" x="2322513" y="893763"/>
          <p14:tracePt t="37505" x="2295525" y="866775"/>
          <p14:tracePt t="37535" x="2276475" y="830263"/>
          <p14:tracePt t="37565" x="2241550" y="803275"/>
          <p14:tracePt t="37595" x="2232025" y="768350"/>
          <p14:tracePt t="37664" x="2224088" y="768350"/>
          <p14:tracePt t="37706" x="2214563" y="768350"/>
          <p14:tracePt t="37752" x="2179638" y="758825"/>
          <p14:tracePt t="37783" x="2152650" y="758825"/>
          <p14:tracePt t="37814" x="2108200" y="758825"/>
          <p14:tracePt t="37842" x="2098675" y="758825"/>
          <p14:tracePt t="38053" x="2089150" y="839788"/>
          <p14:tracePt t="38084" x="2081213" y="901700"/>
          <p14:tracePt t="38115" x="2081213" y="928688"/>
          <p14:tracePt t="38147" x="2089150" y="982663"/>
          <p14:tracePt t="38175" x="2098675" y="1017588"/>
          <p14:tracePt t="38205" x="2116138" y="1054100"/>
          <p14:tracePt t="38220" x="2143125" y="1071563"/>
          <p14:tracePt t="38251" x="2179638" y="1098550"/>
          <p14:tracePt t="38282" x="2214563" y="1098550"/>
          <p14:tracePt t="38314" x="2241550" y="1098550"/>
          <p14:tracePt t="38344" x="2286000" y="1081088"/>
          <p14:tracePt t="38373" x="2322513" y="1062038"/>
          <p14:tracePt t="38404" x="2347913" y="1054100"/>
          <p14:tracePt t="38435" x="2366963" y="1036638"/>
          <p14:tracePt t="38478" x="2411413" y="1009650"/>
          <p14:tracePt t="38507" x="2428875" y="1000125"/>
          <p14:tracePt t="38539" x="2465388" y="965200"/>
          <p14:tracePt t="38571" x="2482850" y="919163"/>
          <p14:tracePt t="38601" x="2500313" y="884238"/>
          <p14:tracePt t="38633" x="2490788" y="839788"/>
          <p14:tracePt t="38664" x="2465388" y="803275"/>
          <p14:tracePt t="38695" x="2419350" y="758825"/>
          <p14:tracePt t="38727" x="2384425" y="741363"/>
          <p14:tracePt t="38756" x="2339975" y="731838"/>
          <p14:tracePt t="38788" x="2312988" y="714375"/>
          <p14:tracePt t="38819" x="2286000" y="714375"/>
          <p14:tracePt t="38851" x="2241550" y="741363"/>
          <p14:tracePt t="38881" x="2197100" y="758825"/>
          <p14:tracePt t="38911" x="2179638" y="795338"/>
          <p14:tracePt t="38941" x="2133600" y="928688"/>
          <p14:tracePt t="38973" x="2098675" y="1027113"/>
          <p14:tracePt t="39004" x="2116138" y="1089025"/>
          <p14:tracePt t="39035" x="2160588" y="1133475"/>
          <p14:tracePt t="39066" x="2197100" y="1152525"/>
          <p14:tracePt t="39101" x="2232025" y="1160463"/>
          <p14:tracePt t="39135" x="2241550" y="1160463"/>
          <p14:tracePt t="39180" x="2295525" y="1133475"/>
          <p14:tracePt t="39212" x="2339975" y="1071563"/>
          <p14:tracePt t="39228" x="2347913" y="1054100"/>
          <p14:tracePt t="39258" x="2347913" y="1009650"/>
          <p14:tracePt t="39290" x="2295525" y="973138"/>
          <p14:tracePt t="39321" x="2241550" y="938213"/>
          <p14:tracePt t="39352" x="2232025" y="938213"/>
          <p14:tracePt t="39398" x="2197100" y="965200"/>
          <p14:tracePt t="39429" x="2152650" y="1009650"/>
          <p14:tracePt t="39460" x="2108200" y="1044575"/>
          <p14:tracePt t="39491" x="2081213" y="1044575"/>
          <p14:tracePt t="39524" x="2044700" y="1054100"/>
          <p14:tracePt t="39583" x="2036763" y="1054100"/>
          <p14:tracePt t="39671" x="2071688" y="1036638"/>
          <p14:tracePt t="39704" x="2108200" y="1017588"/>
          <p14:tracePt t="39791" x="2143125" y="973138"/>
          <p14:tracePt t="39823" x="2152650" y="928688"/>
          <p14:tracePt t="39856" x="2179638" y="884238"/>
          <p14:tracePt t="39874" x="2179638" y="857250"/>
          <p14:tracePt t="39908" x="2170113" y="812800"/>
          <p14:tracePt t="39940" x="2143125" y="768350"/>
          <p14:tracePt t="39971" x="2089150" y="750888"/>
          <p14:tracePt t="40003" x="2044700" y="741363"/>
          <p14:tracePt t="40034" x="2009775" y="741363"/>
          <p14:tracePt t="40065" x="1938338" y="768350"/>
          <p14:tracePt t="40095" x="1884363" y="812800"/>
          <p14:tracePt t="40125" x="1857375" y="839788"/>
          <p14:tracePt t="40156" x="1847850" y="866775"/>
          <p14:tracePt t="40230" x="1830388" y="901700"/>
          <p14:tracePt t="40260" x="1803400" y="946150"/>
          <p14:tracePt t="40291" x="1795463" y="982663"/>
          <p14:tracePt t="40323" x="1803400" y="1027113"/>
          <p14:tracePt t="40354" x="1839913" y="1062038"/>
          <p14:tracePt t="40385" x="1874838" y="1089025"/>
          <p14:tracePt t="40406" x="1911350" y="1108075"/>
          <p14:tracePt t="40439" x="1946275" y="1116013"/>
          <p14:tracePt t="40470" x="1990725" y="1116013"/>
          <p14:tracePt t="40483" x="2000250" y="1116013"/>
          <p14:tracePt t="40514" x="2044700" y="1116013"/>
          <p14:tracePt t="40557" x="2098675" y="1089025"/>
          <p14:tracePt t="40587" x="2133600" y="1062038"/>
          <p14:tracePt t="40631" x="2143125" y="1062038"/>
          <p14:tracePt t="40689" x="2143125" y="1009650"/>
          <p14:tracePt t="40721" x="2143125" y="955675"/>
          <p14:tracePt t="40753" x="2125663" y="919163"/>
          <p14:tracePt t="40783" x="2108200" y="911225"/>
          <p14:tracePt t="40813" x="2089150" y="901700"/>
          <p14:tracePt t="40842" x="2054225" y="874713"/>
          <p14:tracePt t="40887" x="1990725" y="866775"/>
          <p14:tracePt t="40917" x="1938338" y="857250"/>
          <p14:tracePt t="40949" x="1874838" y="893763"/>
          <p14:tracePt t="40978" x="1839913" y="928688"/>
          <p14:tracePt t="41008" x="1822450" y="965200"/>
          <p14:tracePt t="41039" x="1812925" y="982663"/>
          <p14:tracePt t="41070" x="1812925" y="990600"/>
          <p14:tracePt t="43421" x="2098675" y="704850"/>
          <p14:tracePt t="43452" x="2330450" y="554038"/>
          <p14:tracePt t="43484" x="2374900" y="544513"/>
          <p14:tracePt t="43516" x="2438400" y="554038"/>
          <p14:tracePt t="43549" x="2633663" y="625475"/>
          <p14:tracePt t="43579" x="2714625" y="660400"/>
          <p14:tracePt t="43609" x="2822575" y="660400"/>
          <p14:tracePt t="43641" x="2874963" y="660400"/>
          <p14:tracePt t="43672" x="2894013" y="679450"/>
          <p14:tracePt t="43705" x="2982913" y="750888"/>
          <p14:tracePt t="43721" x="3062288" y="803275"/>
          <p14:tracePt t="43753" x="3133725" y="847725"/>
          <p14:tracePt t="43783" x="3143250" y="847725"/>
          <p14:tracePt t="43866" x="3125788" y="893763"/>
          <p14:tracePt t="43897" x="3081338" y="938213"/>
          <p14:tracePt t="43925" x="3062288" y="965200"/>
          <p14:tracePt t="43956" x="3036888" y="1009650"/>
          <p14:tracePt t="43987" x="3000375" y="1054100"/>
          <p14:tracePt t="44017" x="2990850" y="1071563"/>
          <p14:tracePt t="44073" x="3027363" y="1108075"/>
          <p14:tracePt t="44104" x="3143250" y="1143000"/>
          <p14:tracePt t="44134" x="3330575" y="1143000"/>
          <p14:tracePt t="44165" x="3517900" y="1169988"/>
          <p14:tracePt t="44195" x="3670300" y="1187450"/>
          <p14:tracePt t="44227" x="3822700" y="1214438"/>
          <p14:tracePt t="44256" x="4027488" y="1241425"/>
          <p14:tracePt t="44288" x="4108450" y="1258888"/>
          <p14:tracePt t="44320" x="4214813" y="1295400"/>
          <p14:tracePt t="44351" x="4303713" y="1347788"/>
          <p14:tracePt t="44382" x="4367213" y="1366838"/>
          <p14:tracePt t="44410" x="4394200" y="1366838"/>
          <p14:tracePt t="44441" x="4473575" y="1374775"/>
          <p14:tracePt t="44475" x="4679950" y="1374775"/>
          <p14:tracePt t="44509" x="4795838" y="1374775"/>
          <p14:tracePt t="44540" x="4830763" y="1374775"/>
          <p14:tracePt t="44571" x="4956175" y="1357313"/>
          <p14:tracePt t="44602" x="5143500" y="1303338"/>
          <p14:tracePt t="44636" x="5322888" y="1241425"/>
          <p14:tracePt t="44655" x="5375275" y="1204913"/>
          <p14:tracePt t="44688" x="5394325" y="1187450"/>
          <p14:tracePt t="44722" x="5375275" y="1089025"/>
          <p14:tracePt t="44754" x="5349875" y="919163"/>
          <p14:tracePt t="44785" x="5268913" y="758825"/>
          <p14:tracePt t="44815" x="5064125" y="581025"/>
          <p14:tracePt t="44845" x="4830763" y="482600"/>
          <p14:tracePt t="44875" x="4589463" y="419100"/>
          <p14:tracePt t="44907" x="4357688" y="419100"/>
          <p14:tracePt t="44939" x="4170363" y="411163"/>
          <p14:tracePt t="44970" x="4044950" y="411163"/>
          <p14:tracePt t="45002" x="3919538" y="384175"/>
          <p14:tracePt t="45033" x="3795713" y="347663"/>
          <p14:tracePt t="45065" x="3670300" y="330200"/>
          <p14:tracePt t="45095" x="3562350" y="330200"/>
          <p14:tracePt t="45125" x="3411538" y="330200"/>
          <p14:tracePt t="45157" x="3224213" y="374650"/>
          <p14:tracePt t="45189" x="2990850" y="509588"/>
          <p14:tracePt t="45222" x="2768600" y="660400"/>
          <p14:tracePt t="45255" x="2652713" y="704850"/>
          <p14:tracePt t="45287" x="2608263" y="741363"/>
          <p14:tracePt t="45318" x="2589213" y="758825"/>
          <p14:tracePt t="45349" x="2562225" y="822325"/>
          <p14:tracePt t="45380" x="2536825" y="1000125"/>
          <p14:tracePt t="45410" x="2544763" y="1133475"/>
          <p14:tracePt t="45440" x="2616200" y="1268413"/>
          <p14:tracePt t="45472" x="2741613" y="1339850"/>
          <p14:tracePt t="45504" x="2901950" y="1411288"/>
          <p14:tracePt t="45535" x="3054350" y="1419225"/>
          <p14:tracePt t="45566" x="3268663" y="1384300"/>
          <p14:tracePt t="45597" x="3473450" y="1357313"/>
          <p14:tracePt t="45628" x="3714750" y="1322388"/>
          <p14:tracePt t="45659" x="4027488" y="1330325"/>
          <p14:tracePt t="45690" x="4313238" y="1339850"/>
          <p14:tracePt t="45723" x="4394200" y="1339850"/>
          <p14:tracePt t="47681" x="4625975" y="1438275"/>
          <p14:tracePt t="47711" x="4616450" y="1500188"/>
          <p14:tracePt t="47727" x="4545013" y="1581150"/>
          <p14:tracePt t="47758" x="4232275" y="1776413"/>
          <p14:tracePt t="47789" x="3660775" y="1946275"/>
          <p14:tracePt t="47821" x="3009900" y="2278063"/>
          <p14:tracePt t="47853" x="2286000" y="2768600"/>
          <p14:tracePt t="47884" x="2081213" y="2874963"/>
          <p14:tracePt t="47917" x="1973263" y="2921000"/>
          <p14:tracePt t="47931" x="1965325" y="2921000"/>
          <p14:tracePt t="47964" x="1911350" y="2938463"/>
          <p14:tracePt t="47994" x="1884363" y="2938463"/>
          <p14:tracePt t="48026" x="1768475" y="2921000"/>
          <p14:tracePt t="48058" x="1660525" y="2874963"/>
          <p14:tracePt t="48090" x="1581150" y="2732088"/>
          <p14:tracePt t="48108" x="1554163" y="2652713"/>
          <p14:tracePt t="48142" x="1527175" y="2598738"/>
          <p14:tracePt t="48174" x="1500188" y="2554288"/>
          <p14:tracePt t="48208" x="1465263" y="2384425"/>
          <p14:tracePt t="48224" x="1455738" y="2303463"/>
          <p14:tracePt t="48256" x="1419225" y="2206625"/>
          <p14:tracePt t="48289" x="1374775" y="2143125"/>
          <p14:tracePt t="48322" x="1330325" y="2098675"/>
          <p14:tracePt t="48355" x="1303338" y="2081213"/>
          <p14:tracePt t="48388" x="1258888" y="2081213"/>
          <p14:tracePt t="48406" x="1241425" y="2063750"/>
          <p14:tracePt t="48440" x="1196975" y="2017713"/>
          <p14:tracePt t="48472" x="1152525" y="1982788"/>
          <p14:tracePt t="48505" x="1108075" y="1955800"/>
          <p14:tracePt t="48538" x="1071563" y="1938338"/>
          <p14:tracePt t="48570" x="1062038" y="1928813"/>
          <p14:tracePt t="48660" x="1062038" y="1911350"/>
          <p14:tracePt t="48708" x="1081088" y="1866900"/>
          <p14:tracePt t="48823" x="1152525" y="1803400"/>
          <p14:tracePt t="48855" x="1169988" y="1795463"/>
          <p14:tracePt t="49152" x="1204913" y="1803400"/>
          <p14:tracePt t="49208" x="1231900" y="1812925"/>
          <p14:tracePt t="49224" x="1258888" y="1812925"/>
          <p14:tracePt t="49256" x="1285875" y="1812925"/>
          <p14:tracePt t="49287" x="1312863" y="1812925"/>
          <p14:tracePt t="49318" x="1357313" y="1812925"/>
          <p14:tracePt t="49350" x="1393825" y="1812925"/>
          <p14:tracePt t="49379" x="1438275" y="1812925"/>
          <p14:tracePt t="49393" x="1446213" y="1812925"/>
          <p14:tracePt t="49423" x="1482725" y="1812925"/>
          <p14:tracePt t="49454" x="1517650" y="1812925"/>
          <p14:tracePt t="49485" x="1571625" y="1830388"/>
          <p14:tracePt t="49516" x="1616075" y="1839913"/>
          <p14:tracePt t="49548" x="1652588" y="1839913"/>
          <p14:tracePt t="49591" x="1670050" y="1839913"/>
          <p14:tracePt t="49898" x="1704975" y="1839913"/>
          <p14:tracePt t="49928" x="1741488" y="1812925"/>
          <p14:tracePt t="49971" x="1768475" y="1803400"/>
          <p14:tracePt t="50002" x="1776413" y="1785938"/>
          <p14:tracePt t="50033" x="1795463" y="1776413"/>
          <p14:tracePt t="50115" x="1830388" y="1731963"/>
          <p14:tracePt t="50144" x="1830388" y="1724025"/>
          <p14:tracePt t="50319" x="1874838" y="1679575"/>
          <p14:tracePt t="50350" x="1928813" y="1616075"/>
          <p14:tracePt t="50381" x="1965325" y="1581150"/>
          <p14:tracePt t="50397" x="1990725" y="1562100"/>
          <p14:tracePt t="50427" x="2017713" y="1527175"/>
          <p14:tracePt t="50456" x="2036763" y="1473200"/>
          <p14:tracePt t="50488" x="2036763" y="1438275"/>
          <p14:tracePt t="50519" x="2000250" y="1393825"/>
          <p14:tracePt t="50550" x="1955800" y="1357313"/>
          <p14:tracePt t="50581" x="1893888" y="1312863"/>
          <p14:tracePt t="50611" x="1847850" y="1268413"/>
          <p14:tracePt t="50641" x="1830388" y="1241425"/>
          <p14:tracePt t="50672" x="1830388" y="1223963"/>
          <p14:tracePt t="50703" x="1830388" y="1196975"/>
          <p14:tracePt t="50720" x="1830388" y="1187450"/>
          <p14:tracePt t="50750" x="1847850" y="1169988"/>
          <p14:tracePt t="50783" x="1893888" y="1152525"/>
          <p14:tracePt t="50813" x="1928813" y="1152525"/>
          <p14:tracePt t="50843" x="1982788" y="1133475"/>
          <p14:tracePt t="50875" x="2036763" y="1125538"/>
          <p14:tracePt t="50907" x="2108200" y="1143000"/>
          <p14:tracePt t="50937" x="2133600" y="1152525"/>
          <p14:tracePt t="50981" x="2160588" y="1160463"/>
          <p14:tracePt t="51009" x="2187575" y="1152525"/>
          <p14:tracePt t="51040" x="2205038" y="1116013"/>
          <p14:tracePt t="51072" x="2224088" y="1081088"/>
          <p14:tracePt t="51103" x="2224088" y="1062038"/>
          <p14:tracePt t="51134" x="2224088" y="1017588"/>
          <p14:tracePt t="51166" x="2205038" y="965200"/>
          <p14:tracePt t="51194" x="2197100" y="928688"/>
          <p14:tracePt t="51229" x="2160588" y="893763"/>
          <p14:tracePt t="51273" x="2133600" y="874713"/>
          <p14:tracePt t="51317" x="2089150" y="847725"/>
          <p14:tracePt t="51350" x="2036763" y="795338"/>
          <p14:tracePt t="51383" x="2009775" y="758825"/>
          <p14:tracePt t="51428" x="1990725" y="741363"/>
          <p14:tracePt t="51459" x="1973263" y="741363"/>
          <p14:tracePt t="51518" x="1919288" y="750888"/>
          <p14:tracePt t="51550" x="1874838" y="785813"/>
          <p14:tracePt t="51580" x="1822450" y="822325"/>
          <p14:tracePt t="51609" x="1803400" y="839788"/>
          <p14:tracePt t="51641" x="1795463" y="857250"/>
          <p14:tracePt t="51672" x="1785938" y="866775"/>
          <p14:tracePt t="51703" x="1776413" y="884238"/>
          <p14:tracePt t="51720" x="1776413" y="893763"/>
          <p14:tracePt t="51752" x="1776413" y="928688"/>
          <p14:tracePt t="51783" x="1776413" y="946150"/>
          <p14:tracePt t="51814" x="1812925" y="990600"/>
          <p14:tracePt t="51844" x="1857375" y="1027113"/>
          <p14:tracePt t="51888" x="1893888" y="1062038"/>
          <p14:tracePt t="51919" x="1919288" y="1071563"/>
          <p14:tracePt t="51949" x="1928813" y="1071563"/>
          <p14:tracePt t="52057" x="1893888" y="1062038"/>
          <p14:tracePt t="52088" x="1857375" y="1036638"/>
          <p14:tracePt t="52121" x="1803400" y="1036638"/>
          <p14:tracePt t="52151" x="1679575" y="1044575"/>
          <p14:tracePt t="52183" x="1616075" y="1054100"/>
          <p14:tracePt t="52213" x="1536700" y="1071563"/>
          <p14:tracePt t="52227" x="1473200" y="1071563"/>
          <p14:tracePt t="52259" x="1366838" y="1089025"/>
          <p14:tracePt t="52291" x="1312863" y="1098550"/>
          <p14:tracePt t="52322" x="1276350" y="1098550"/>
          <p14:tracePt t="52352" x="1250950" y="1089025"/>
          <p14:tracePt t="52516" x="1231900" y="1081088"/>
          <p14:tracePt t="52559" x="1214438" y="1062038"/>
          <p14:tracePt t="52622" x="1204913" y="1054100"/>
          <p14:tracePt t="52654" x="1169988" y="1054100"/>
          <p14:tracePt t="52684" x="1133475" y="1081088"/>
          <p14:tracePt t="52715" x="1125538" y="1081088"/>
          <p14:tracePt t="52761" x="1116013" y="1081088"/>
          <p14:tracePt t="53618" x="1116013" y="1108075"/>
          <p14:tracePt t="53651" x="1125538" y="1125538"/>
          <p14:tracePt t="53683" x="1143000" y="1125538"/>
          <p14:tracePt t="53725" x="1152525" y="1125538"/>
          <p14:tracePt t="53757" x="1196975" y="1116013"/>
          <p14:tracePt t="53788" x="1250950" y="1116013"/>
          <p14:tracePt t="53819" x="1411288" y="1116013"/>
          <p14:tracePt t="53850" x="1616075" y="1160463"/>
          <p14:tracePt t="53883" x="1866900" y="1393825"/>
          <p14:tracePt t="53912" x="2286000" y="1697038"/>
          <p14:tracePt t="53942" x="2697163" y="1714500"/>
          <p14:tracePt t="53973" x="3089275" y="1714500"/>
          <p14:tracePt t="54004" x="3367088" y="1714500"/>
          <p14:tracePt t="54034" x="3500438" y="1731963"/>
          <p14:tracePt t="54065" x="3544888" y="1731963"/>
          <p14:tracePt t="54094" x="3571875" y="1731963"/>
          <p14:tracePt t="54125" x="3679825" y="1714500"/>
          <p14:tracePt t="54160" x="3884613" y="1687513"/>
          <p14:tracePt t="54199" x="4027488" y="1670050"/>
          <p14:tracePt t="54222" x="4044950" y="1660525"/>
          <p14:tracePt t="54253" x="4062413" y="1643063"/>
          <p14:tracePt t="54285" x="4133850" y="1616075"/>
          <p14:tracePt t="54315" x="4197350" y="1571625"/>
          <p14:tracePt t="54346" x="4232275" y="1544638"/>
          <p14:tracePt t="54396" x="4340225" y="1473200"/>
          <p14:tracePt t="54437" x="4537075" y="1411288"/>
          <p14:tracePt t="54487" x="4633913" y="1347788"/>
          <p14:tracePt t="54536" x="4803775" y="1339850"/>
          <p14:tracePt t="54584" x="5081588" y="1347788"/>
          <p14:tracePt t="54615" x="5160963" y="1366838"/>
          <p14:tracePt t="54648" x="5207000" y="1366838"/>
          <p14:tracePt t="54703" x="5340350" y="1384300"/>
          <p14:tracePt t="54729" x="5367338" y="1384300"/>
          <p14:tracePt t="54779" x="5394325" y="1401763"/>
          <p14:tracePt t="54849" x="5402263" y="1401763"/>
          <p14:tracePt t="54922" x="5446713" y="1428750"/>
          <p14:tracePt t="54971" x="5545138" y="1438275"/>
          <p14:tracePt t="55019" x="5822950" y="1517650"/>
          <p14:tracePt t="55069" x="6054725" y="1554163"/>
          <p14:tracePt t="55097" x="6197600" y="1581150"/>
          <p14:tracePt t="55145" x="6330950" y="1608138"/>
          <p14:tracePt t="55174" x="6340475" y="1608138"/>
          <p14:tracePt t="55293" x="6224588" y="1598613"/>
          <p14:tracePt t="55342" x="6143625" y="1554163"/>
          <p14:tracePt t="55384" x="5921375" y="1446213"/>
          <p14:tracePt t="55415" x="5349875" y="1276350"/>
          <p14:tracePt t="55446" x="4867275" y="1223963"/>
          <p14:tracePt t="55478" x="4660900" y="1187450"/>
          <p14:tracePt t="55508" x="4518025" y="1169988"/>
          <p14:tracePt t="55539" x="4394200" y="1187450"/>
          <p14:tracePt t="55569" x="4276725" y="1204913"/>
          <p14:tracePt t="55600" x="4089400" y="1231900"/>
          <p14:tracePt t="55632" x="3919538" y="1231900"/>
          <p14:tracePt t="55660" x="3679825" y="1268413"/>
          <p14:tracePt t="55691" x="3581400" y="1312863"/>
          <p14:tracePt t="55724" x="3429000" y="1374775"/>
          <p14:tracePt t="55757" x="3330575" y="1393825"/>
          <p14:tracePt t="55788" x="3313113" y="1393825"/>
          <p14:tracePt t="55872" x="3313113" y="1554163"/>
          <p14:tracePt t="55903" x="3367088" y="1714500"/>
          <p14:tracePt t="55934" x="3490913" y="1822450"/>
          <p14:tracePt t="55965" x="3867150" y="1928813"/>
          <p14:tracePt t="55997" x="4241800" y="1982788"/>
          <p14:tracePt t="56027" x="4518025" y="2027238"/>
          <p14:tracePt t="56059" x="4803775" y="2054225"/>
          <p14:tracePt t="56092" x="4840288" y="2054225"/>
          <p14:tracePt t="56110" x="4857750" y="2054225"/>
          <p14:tracePt t="56142" x="4894263" y="2054225"/>
          <p14:tracePt t="56175" x="4921250" y="2044700"/>
          <p14:tracePt t="56298" x="4956175" y="1992313"/>
          <p14:tracePt t="56331" x="4983163" y="1938338"/>
          <p14:tracePt t="56364" x="5000625" y="1830388"/>
          <p14:tracePt t="56395" x="4983163" y="1731963"/>
          <p14:tracePt t="56427" x="4857750" y="1687513"/>
          <p14:tracePt t="56460" x="4759325" y="1660525"/>
          <p14:tracePt t="56493" x="4687888" y="1633538"/>
          <p14:tracePt t="56525" x="4652963" y="1589088"/>
          <p14:tracePt t="56559" x="4608513" y="1554163"/>
          <p14:tracePt t="56593" x="4527550" y="1517650"/>
          <p14:tracePt t="56625" x="4456113" y="1490663"/>
          <p14:tracePt t="56643" x="4429125" y="1490663"/>
          <p14:tracePt t="56677" x="4367213" y="1465263"/>
          <p14:tracePt t="56709" x="4322763" y="1438275"/>
          <p14:tracePt t="56725" x="4286250" y="1411288"/>
          <p14:tracePt t="56758" x="4241800" y="1384300"/>
          <p14:tracePt t="56792" x="4133850" y="1366838"/>
          <p14:tracePt t="56825" x="4081463" y="1374775"/>
          <p14:tracePt t="56858" x="4062413" y="1374775"/>
          <p14:tracePt t="56905" x="4000500" y="1419225"/>
          <p14:tracePt t="56924" x="3983038" y="1446213"/>
          <p14:tracePt t="56959" x="3965575" y="1482725"/>
          <p14:tracePt t="56992" x="3965575" y="1536700"/>
          <p14:tracePt t="57025" x="3965575" y="1581150"/>
          <p14:tracePt t="57058" x="3965575" y="1616075"/>
          <p14:tracePt t="57090" x="3990975" y="1660525"/>
          <p14:tracePt t="57123" x="4081463" y="1714500"/>
          <p14:tracePt t="57156" x="4205288" y="1741488"/>
          <p14:tracePt t="57174" x="4268788" y="1751013"/>
          <p14:tracePt t="57209" x="4429125" y="1785938"/>
          <p14:tracePt t="57226" x="4491038" y="1785938"/>
          <p14:tracePt t="57259" x="4697413" y="1785938"/>
          <p14:tracePt t="57292" x="5045075" y="1724025"/>
          <p14:tracePt t="57323" x="5340350" y="1660525"/>
          <p14:tracePt t="57355" x="5446713" y="1643063"/>
          <p14:tracePt t="57386" x="5492750" y="1660525"/>
          <p14:tracePt t="57417" x="5554663" y="1687513"/>
          <p14:tracePt t="57448" x="5661025" y="1697038"/>
          <p14:tracePt t="57477" x="5759450" y="1714500"/>
          <p14:tracePt t="57508" x="5813425" y="1741488"/>
          <p14:tracePt t="57540" x="5857875" y="1768475"/>
          <p14:tracePt t="57571" x="6000750" y="1768475"/>
          <p14:tracePt t="57602" x="6089650" y="1776413"/>
          <p14:tracePt t="57635" x="6180138" y="1776413"/>
          <p14:tracePt t="57667" x="6313488" y="1776413"/>
          <p14:tracePt t="57697" x="6456363" y="1758950"/>
          <p14:tracePt t="57728" x="6572250" y="1724025"/>
          <p14:tracePt t="57759" x="6697663" y="1670050"/>
          <p14:tracePt t="57791" x="6840538" y="1625600"/>
          <p14:tracePt t="57823" x="6965950" y="1571625"/>
          <p14:tracePt t="57854" x="7018338" y="1536700"/>
          <p14:tracePt t="57884" x="7037388" y="1517650"/>
          <p14:tracePt t="57913" x="7054850" y="1473200"/>
          <p14:tracePt t="57943" x="7045325" y="1438275"/>
          <p14:tracePt t="57975" x="6973888" y="1330325"/>
          <p14:tracePt t="58007" x="6850063" y="1276350"/>
          <p14:tracePt t="58039" x="6661150" y="1223963"/>
          <p14:tracePt t="58070" x="6473825" y="1169988"/>
          <p14:tracePt t="58101" x="6323013" y="1116013"/>
          <p14:tracePt t="58113" x="6278563" y="1108075"/>
          <p14:tracePt t="58144" x="6126163" y="1054100"/>
          <p14:tracePt t="58175" x="5983288" y="1044575"/>
          <p14:tracePt t="58206" x="5875338" y="1044575"/>
          <p14:tracePt t="58223" x="5830888" y="1044575"/>
          <p14:tracePt t="58256" x="5778500" y="1044575"/>
          <p14:tracePt t="58288" x="5680075" y="1062038"/>
          <p14:tracePt t="58319" x="5402263" y="1133475"/>
          <p14:tracePt t="58350" x="5313363" y="1160463"/>
          <p14:tracePt t="58381" x="5187950" y="1214438"/>
          <p14:tracePt t="58414" x="5099050" y="1223963"/>
          <p14:tracePt t="58444" x="5054600" y="1241425"/>
          <p14:tracePt t="58477" x="4965700" y="1276350"/>
          <p14:tracePt t="58510" x="4929188" y="1295400"/>
          <p14:tracePt t="58542" x="4884738" y="1303338"/>
          <p14:tracePt t="58575" x="4822825" y="1312863"/>
          <p14:tracePt t="58608" x="4724400" y="1339850"/>
          <p14:tracePt t="58642" x="4643438" y="1366838"/>
          <p14:tracePt t="58675" x="4589463" y="1374775"/>
          <p14:tracePt t="58707" x="4537075" y="1384300"/>
          <p14:tracePt t="58724" x="4491038" y="1401763"/>
          <p14:tracePt t="58757" x="4429125" y="1446213"/>
          <p14:tracePt t="58790" x="4394200" y="1455738"/>
          <p14:tracePt t="58823" x="4357688" y="1482725"/>
          <p14:tracePt t="58856" x="4330700" y="1500188"/>
          <p14:tracePt t="58971" x="4322763" y="1500188"/>
          <p14:tracePt t="59045" x="4268788" y="1473200"/>
          <p14:tracePt t="59076" x="4232275" y="1465263"/>
          <p14:tracePt t="59110" x="4187825" y="1465263"/>
          <p14:tracePt t="59127" x="4179888" y="1465263"/>
          <p14:tracePt t="59159" x="4170363" y="1465263"/>
          <p14:tracePt t="59192" x="4152900" y="1455738"/>
          <p14:tracePt t="59668" x="4037013" y="1411288"/>
          <p14:tracePt t="59700" x="3830638" y="1339850"/>
          <p14:tracePt t="59734" x="3687763" y="1285875"/>
          <p14:tracePt t="59766" x="3571875" y="1241425"/>
          <p14:tracePt t="59795" x="3446463" y="1223963"/>
          <p14:tracePt t="59826" x="3322638" y="1214438"/>
          <p14:tracePt t="59859" x="3214688" y="1179513"/>
          <p14:tracePt t="59891" x="3152775" y="1152525"/>
          <p14:tracePt t="59909" x="3116263" y="1152525"/>
          <p14:tracePt t="59943" x="3009900" y="1160463"/>
          <p14:tracePt t="59975" x="2857500" y="1187450"/>
          <p14:tracePt t="60008" x="2705100" y="1187450"/>
          <p14:tracePt t="60040" x="2554288" y="1204913"/>
          <p14:tracePt t="60073" x="2393950" y="1204913"/>
          <p14:tracePt t="60106" x="2339975" y="1204913"/>
          <p14:tracePt t="60138" x="2322513" y="1204913"/>
          <p14:tracePt t="60406" x="2295525" y="1276350"/>
          <p14:tracePt t="60424" x="2286000" y="1322388"/>
          <p14:tracePt t="60457" x="2286000" y="1339850"/>
          <p14:tracePt t="60504" x="2286000" y="1347788"/>
          <p14:tracePt t="60575" x="2295525" y="1366838"/>
          <p14:tracePt t="60605" x="2303463" y="1401763"/>
          <p14:tracePt t="60636" x="2312988" y="1411288"/>
          <p14:tracePt t="60721" x="2357438" y="1446213"/>
          <p14:tracePt t="60753" x="2384425" y="1473200"/>
          <p14:tracePt t="60784" x="2419350" y="1500188"/>
          <p14:tracePt t="60814" x="2419350" y="1509713"/>
          <p14:tracePt t="60923" x="2438400" y="1509713"/>
          <p14:tracePt t="60967" x="2554288" y="1446213"/>
          <p14:tracePt t="60999" x="2589213" y="1446213"/>
          <p14:tracePt t="61028" x="2633663" y="1446213"/>
          <p14:tracePt t="61058" x="2670175" y="1446213"/>
          <p14:tracePt t="61090" x="2714625" y="1465263"/>
          <p14:tracePt t="61121" x="2768600" y="1509713"/>
          <p14:tracePt t="61153" x="2822575" y="1544638"/>
          <p14:tracePt t="61185" x="2857500" y="1562100"/>
          <p14:tracePt t="61216" x="2901950" y="1581150"/>
          <p14:tracePt t="61230" x="2919413" y="1589088"/>
          <p14:tracePt t="61260" x="2955925" y="1625600"/>
          <p14:tracePt t="61292" x="2990850" y="1670050"/>
          <p14:tracePt t="61323" x="3000375" y="1714500"/>
          <p14:tracePt t="61354" x="3000375" y="1741488"/>
          <p14:tracePt t="61386" x="3036888" y="1795463"/>
          <p14:tracePt t="61418" x="3054350" y="1849438"/>
          <p14:tracePt t="61458" x="3098800" y="1874838"/>
          <p14:tracePt t="61489" x="3187700" y="1874838"/>
          <p14:tracePt t="61519" x="3322638" y="1874838"/>
          <p14:tracePt t="61550" x="3509963" y="1830388"/>
          <p14:tracePt t="61581" x="3652838" y="1795463"/>
          <p14:tracePt t="61611" x="3697288" y="1795463"/>
          <p14:tracePt t="61643" x="3732213" y="1795463"/>
          <p14:tracePt t="61676" x="3822700" y="1768475"/>
          <p14:tracePt t="61707" x="3875088" y="1731963"/>
          <p14:tracePt t="61723" x="3884613" y="1704975"/>
          <p14:tracePt t="61754" x="3902075" y="1660525"/>
          <p14:tracePt t="61785" x="3894138" y="1581150"/>
          <p14:tracePt t="61800" x="3884613" y="1536700"/>
          <p14:tracePt t="61830" x="3776663" y="1374775"/>
          <p14:tracePt t="61874" x="3517900" y="1169988"/>
          <p14:tracePt t="61905" x="3375025" y="1125538"/>
          <p14:tracePt t="61937" x="3330575" y="1108075"/>
          <p14:tracePt t="61968" x="3214688" y="1108075"/>
          <p14:tracePt t="61999" x="3027363" y="1152525"/>
          <p14:tracePt t="62028" x="2857500" y="1204913"/>
          <p14:tracePt t="62059" x="2776538" y="1241425"/>
          <p14:tracePt t="62090" x="2759075" y="1268413"/>
          <p14:tracePt t="62121" x="2759075" y="1303338"/>
          <p14:tracePt t="62151" x="2759075" y="1455738"/>
          <p14:tracePt t="62180" x="2741613" y="1643063"/>
          <p14:tracePt t="62210" x="2759075" y="1741488"/>
          <p14:tracePt t="62226" x="2776538" y="1758950"/>
          <p14:tracePt t="62256" x="2813050" y="1785938"/>
          <p14:tracePt t="62287" x="2847975" y="1830388"/>
          <p14:tracePt t="62318" x="2901950" y="1874838"/>
          <p14:tracePt t="62348" x="2982913" y="1920875"/>
          <p14:tracePt t="62377" x="3027363" y="1938338"/>
          <p14:tracePt t="62409" x="3133725" y="1938338"/>
          <p14:tracePt t="62441" x="3295650" y="1893888"/>
          <p14:tracePt t="62472" x="3482975" y="1839913"/>
          <p14:tracePt t="62503" x="3633788" y="1803400"/>
          <p14:tracePt t="62534" x="3751263" y="1751013"/>
          <p14:tracePt t="62578" x="3813175" y="1704975"/>
          <p14:tracePt t="62609" x="3813175" y="1652588"/>
          <p14:tracePt t="62641" x="3714750" y="1517650"/>
          <p14:tracePt t="62660" x="3589338" y="1428750"/>
          <p14:tracePt t="62692" x="3322638" y="1322388"/>
          <p14:tracePt t="62725" x="3133725" y="1330325"/>
          <p14:tracePt t="62757" x="2938463" y="1411288"/>
          <p14:tracePt t="62789" x="2830513" y="1473200"/>
          <p14:tracePt t="62820" x="2803525" y="1473200"/>
          <p14:tracePt t="62851" x="2795588" y="1490663"/>
          <p14:tracePt t="62884" x="2741613" y="1643063"/>
          <p14:tracePt t="62917" x="2732088" y="1803400"/>
          <p14:tracePt t="62950" x="2795588" y="1911350"/>
          <p14:tracePt t="62982" x="2847975" y="1946275"/>
          <p14:tracePt t="63012" x="2901950" y="1946275"/>
          <p14:tracePt t="63044" x="3098800" y="1920875"/>
          <p14:tracePt t="63076" x="3152775" y="1920875"/>
          <p14:tracePt t="63136" x="3143250" y="1884363"/>
          <p14:tracePt t="63168" x="3036888" y="1785938"/>
          <p14:tracePt t="63202" x="2840038" y="1714500"/>
          <p14:tracePt t="63235" x="2751138" y="1633538"/>
          <p14:tracePt t="63254" x="2724150" y="1598613"/>
          <p14:tracePt t="63289" x="2697163" y="1517650"/>
          <p14:tracePt t="63320" x="2687638" y="1473200"/>
          <p14:tracePt t="63351" x="2670175" y="1455738"/>
          <p14:tracePt t="63384" x="2633663" y="1411288"/>
          <p14:tracePt t="63416" x="2554288" y="1366838"/>
          <p14:tracePt t="63446" x="2446338" y="1330325"/>
          <p14:tracePt t="63477" x="2276475" y="1330325"/>
          <p14:tracePt t="63508" x="2081213" y="1419225"/>
          <p14:tracePt t="63539" x="1938338" y="1509713"/>
          <p14:tracePt t="63570" x="1884363" y="1581150"/>
          <p14:tracePt t="63601" x="1866900" y="1643063"/>
          <p14:tracePt t="63633" x="1874838" y="1724025"/>
          <p14:tracePt t="63665" x="2000250" y="1901825"/>
          <p14:tracePt t="63696" x="2187575" y="2000250"/>
          <p14:tracePt t="63729" x="2393950" y="2000250"/>
          <p14:tracePt t="63761" x="2562225" y="1938338"/>
          <p14:tracePt t="63793" x="2705100" y="1866900"/>
          <p14:tracePt t="63824" x="2741613" y="1822450"/>
          <p14:tracePt t="63884" x="2724150" y="1795463"/>
          <p14:tracePt t="63917" x="2670175" y="1724025"/>
          <p14:tracePt t="63949" x="2571750" y="1652588"/>
          <p14:tracePt t="63979" x="2473325" y="1589088"/>
          <p14:tracePt t="64011" x="2347913" y="1562100"/>
          <p14:tracePt t="64043" x="2259013" y="1562100"/>
          <p14:tracePt t="64076" x="2197100" y="1608138"/>
          <p14:tracePt t="64109" x="2152650" y="1652588"/>
          <p14:tracePt t="64141" x="2116138" y="1687513"/>
          <p14:tracePt t="64173" x="2062163" y="1776413"/>
          <p14:tracePt t="64191" x="2054225" y="1839913"/>
          <p14:tracePt t="64227" x="2054225" y="1920875"/>
          <p14:tracePt t="64259" x="2054225" y="1928813"/>
          <p14:tracePt t="64360" x="2017713" y="1830388"/>
          <p14:tracePt t="64378" x="1990725" y="1768475"/>
          <p14:tracePt t="64409" x="1946275" y="1670050"/>
          <p14:tracePt t="64443" x="1901825" y="1643063"/>
          <p14:tracePt t="64476" x="1874838" y="1633538"/>
          <p14:tracePt t="64552" x="1857375" y="1643063"/>
          <p14:tracePt t="64585" x="1776413" y="1795463"/>
          <p14:tracePt t="64620" x="1643063" y="1928813"/>
          <p14:tracePt t="64654" x="1544638" y="1992313"/>
          <p14:tracePt t="64688" x="1482725" y="2000250"/>
          <p14:tracePt t="64707" x="1438275" y="2000250"/>
          <p14:tracePt t="64724" x="1393825" y="1973263"/>
          <p14:tracePt t="64758" x="1169988" y="1946275"/>
          <p14:tracePt t="64791" x="911225" y="1901825"/>
          <p14:tracePt t="64823" x="750888" y="1795463"/>
          <p14:tracePt t="64857" x="615950" y="1633538"/>
          <p14:tracePt t="64890" x="571500" y="1544638"/>
          <p14:tracePt t="64923" x="554038" y="1500188"/>
          <p14:tracePt t="64941" x="554038" y="1482725"/>
          <p14:tracePt t="64974" x="561975" y="1438275"/>
          <p14:tracePt t="65006" x="598488" y="1401763"/>
          <p14:tracePt t="65038" x="660400" y="1347788"/>
          <p14:tracePt t="65068" x="776288" y="1312863"/>
          <p14:tracePt t="65104" x="1027113" y="1258888"/>
          <p14:tracePt t="65135" x="1330325" y="1196975"/>
          <p14:tracePt t="65163" x="1446213" y="1179513"/>
          <p14:tracePt t="65193" x="1500188" y="1179513"/>
          <p14:tracePt t="65224" x="1581150" y="1169988"/>
          <p14:tracePt t="65254" x="1643063" y="1169988"/>
          <p14:tracePt t="65285" x="1768475" y="1169988"/>
          <p14:tracePt t="65315" x="1839913" y="1214438"/>
          <p14:tracePt t="65357" x="1884363" y="1268413"/>
          <p14:tracePt t="65388" x="1919288" y="1312863"/>
          <p14:tracePt t="65418" x="1946275" y="1357313"/>
          <p14:tracePt t="65448" x="1973263" y="1455738"/>
          <p14:tracePt t="65476" x="1973263" y="1517650"/>
          <p14:tracePt t="65507" x="1973263" y="1544638"/>
          <p14:tracePt t="65550" x="1938338" y="1581150"/>
          <p14:tracePt t="65591" x="1776413" y="1643063"/>
          <p14:tracePt t="65622" x="1633538" y="1697038"/>
          <p14:tracePt t="65653" x="1571625" y="1741488"/>
          <p14:tracePt t="65685" x="1527175" y="1776413"/>
          <p14:tracePt t="65717" x="1482725" y="1812925"/>
          <p14:tracePt t="65735" x="1473200" y="1822450"/>
          <p14:tracePt t="65779" x="1428750" y="1830388"/>
          <p14:tracePt t="65809" x="1374775" y="1830388"/>
          <p14:tracePt t="65840" x="1330325" y="1785938"/>
          <p14:tracePt t="65870" x="1204913" y="1670050"/>
          <p14:tracePt t="65902" x="1054100" y="1581150"/>
          <p14:tracePt t="65932" x="1017588" y="1536700"/>
          <p14:tracePt t="65961" x="982663" y="1517650"/>
          <p14:tracePt t="65992" x="973138" y="1517650"/>
          <p14:tracePt t="66036" x="874713" y="1438275"/>
          <p14:tracePt t="66068" x="527050" y="1108075"/>
          <p14:tracePt t="66097" x="509588" y="1098550"/>
          <p14:tracePt t="81293" x="812800" y="633413"/>
          <p14:tracePt t="81324" x="830263" y="598488"/>
          <p14:tracePt t="81422" x="1071563" y="741363"/>
          <p14:tracePt t="81444" x="1724025" y="839788"/>
          <p14:tracePt t="81477" x="2840038" y="785813"/>
          <p14:tracePt t="81509" x="3608388" y="847725"/>
          <p14:tracePt t="81547" x="4527550" y="1098550"/>
          <p14:tracePt t="81578" x="5064125" y="1285875"/>
          <p14:tracePt t="81610" x="5483225" y="1490663"/>
          <p14:tracePt t="81643" x="5759450" y="1589088"/>
          <p14:tracePt t="81674" x="5822950" y="1608138"/>
          <p14:tracePt t="81877" x="5803900" y="1625600"/>
          <p14:tracePt t="81976" x="5921375" y="1581150"/>
          <p14:tracePt t="82007" x="6064250" y="1544638"/>
          <p14:tracePt t="82040" x="6224588" y="1500188"/>
          <p14:tracePt t="82071" x="6259513" y="1490663"/>
          <p14:tracePt t="82103" x="6296025" y="1490663"/>
          <p14:tracePt t="82136" x="6323013" y="1490663"/>
          <p14:tracePt t="82166" x="6357938" y="1490663"/>
          <p14:tracePt t="82197" x="6402388" y="1490663"/>
          <p14:tracePt t="82229" x="6456363" y="1517650"/>
          <p14:tracePt t="82261" x="6510338" y="1527175"/>
          <p14:tracePt t="82297" x="6554788" y="1527175"/>
          <p14:tracePt t="82328" x="6589713" y="1536700"/>
          <p14:tracePt t="82359" x="6653213" y="1536700"/>
          <p14:tracePt t="82391" x="6724650" y="1509713"/>
          <p14:tracePt t="82422" x="6759575" y="1509713"/>
          <p14:tracePt t="82454" x="6804025" y="1509713"/>
          <p14:tracePt t="82486" x="6831013" y="1500188"/>
          <p14:tracePt t="82543" x="6850063" y="1500188"/>
          <p14:tracePt t="82576" x="6875463" y="1473200"/>
          <p14:tracePt t="82607" x="6902450" y="1428750"/>
          <p14:tracePt t="82640" x="6929438" y="1366838"/>
          <p14:tracePt t="82672" x="6965950" y="1241425"/>
          <p14:tracePt t="82704" x="6973888" y="1204913"/>
          <p14:tracePt t="82739" x="6973888" y="1169988"/>
          <p14:tracePt t="82753" x="6973888" y="1160463"/>
          <p14:tracePt t="82850" x="6965950" y="1160463"/>
          <p14:tracePt t="82893" x="6965950" y="1214438"/>
          <p14:tracePt t="82926" x="6965950" y="1276350"/>
          <p14:tracePt t="82957" x="6965950" y="1347788"/>
          <p14:tracePt t="82976" x="6965950" y="1374775"/>
          <p14:tracePt t="83034" x="6965950" y="1384300"/>
          <p14:tracePt t="83132" x="6973888" y="1285875"/>
          <p14:tracePt t="83163" x="7018338" y="1133475"/>
          <p14:tracePt t="83195" x="7054850" y="990600"/>
          <p14:tracePt t="83230" x="7054850" y="911225"/>
          <p14:tracePt t="83328" x="7018338" y="990600"/>
          <p14:tracePt t="83361" x="6965950" y="1116013"/>
          <p14:tracePt t="83393" x="6911975" y="1285875"/>
          <p14:tracePt t="83425" x="6875463" y="1428750"/>
          <p14:tracePt t="83457" x="6858000" y="1482725"/>
          <p14:tracePt t="83487" x="6858000" y="1500188"/>
          <p14:tracePt t="83529" x="6850063" y="1500188"/>
          <p14:tracePt t="83600" x="6858000" y="1393825"/>
          <p14:tracePt t="83644" x="6894513" y="1214438"/>
          <p14:tracePt t="83662" x="6902450" y="1160463"/>
          <p14:tracePt t="83695" x="6911975" y="1125538"/>
          <p14:tracePt t="83835" x="6911975" y="1187450"/>
          <p14:tracePt t="83872" x="6911975" y="1322388"/>
          <p14:tracePt t="83908" x="6911975" y="1357313"/>
          <p14:tracePt t="84028" x="6911975" y="1285875"/>
          <p14:tracePt t="84059" x="6938963" y="1196975"/>
          <p14:tracePt t="84091" x="6938963" y="1143000"/>
          <p14:tracePt t="84122" x="6946900" y="1098550"/>
          <p14:tracePt t="84152" x="6946900" y="1089025"/>
          <p14:tracePt t="84182" x="6946900" y="1081088"/>
          <p14:tracePt t="84281" x="6921500" y="1214438"/>
          <p14:tracePt t="84311" x="6902450" y="1366838"/>
          <p14:tracePt t="84326" x="6902450" y="1401763"/>
          <p14:tracePt t="84358" x="6902450" y="1473200"/>
          <p14:tracePt t="84388" x="6902450" y="1490663"/>
          <p14:tracePt t="84520" x="6902450" y="1374775"/>
          <p14:tracePt t="84566" x="6921500" y="1098550"/>
          <p14:tracePt t="84595" x="6946900" y="1009650"/>
          <p14:tracePt t="84625" x="6946900" y="982663"/>
          <p14:tracePt t="84735" x="6946900" y="1044575"/>
          <p14:tracePt t="84764" x="6929438" y="1143000"/>
          <p14:tracePt t="84795" x="6921500" y="1268413"/>
          <p14:tracePt t="84827" x="6921500" y="1357313"/>
          <p14:tracePt t="84859" x="6921500" y="1411288"/>
          <p14:tracePt t="85007" x="6921500" y="1366838"/>
          <p14:tracePt t="85038" x="6921500" y="1196975"/>
          <p14:tracePt t="85070" x="6929438" y="1081088"/>
          <p14:tracePt t="85113" x="6929438" y="1036638"/>
          <p14:tracePt t="85238" x="6929438" y="1160463"/>
          <p14:tracePt t="85270" x="6902450" y="1322388"/>
          <p14:tracePt t="85303" x="6902450" y="1393825"/>
          <p14:tracePt t="85335" x="6911975" y="1428750"/>
          <p14:tracePt t="85378" x="6921500" y="1465263"/>
          <p14:tracePt t="85483" x="6938963" y="1366838"/>
          <p14:tracePt t="85513" x="6946900" y="1223963"/>
          <p14:tracePt t="85544" x="6965950" y="1071563"/>
          <p14:tracePt t="85577" x="6965950" y="946150"/>
          <p14:tracePt t="85609" x="6965950" y="919163"/>
          <p14:tracePt t="85656" x="6946900" y="919163"/>
          <p14:tracePt t="85687" x="6938963" y="919163"/>
          <p14:tracePt t="85732" x="6929438" y="1017588"/>
          <p14:tracePt t="85764" x="6921500" y="1169988"/>
          <p14:tracePt t="85795" x="6921500" y="1322388"/>
          <p14:tracePt t="85827" x="6921500" y="1384300"/>
          <p14:tracePt t="85858" x="6921500" y="1393825"/>
          <p14:tracePt t="85969" x="6921500" y="1250950"/>
          <p14:tracePt t="86002" x="6921500" y="1009650"/>
          <p14:tracePt t="86031" x="6921500" y="990600"/>
          <p14:tracePt t="86185" x="6894513" y="1098550"/>
          <p14:tracePt t="86215" x="6867525" y="1223963"/>
          <p14:tracePt t="86231" x="6858000" y="1303338"/>
          <p14:tracePt t="86262" x="6858000" y="1357313"/>
          <p14:tracePt t="86294" x="6858000" y="1374775"/>
          <p14:tracePt t="86405" x="6858000" y="1393825"/>
          <p14:tracePt t="86437" x="6858000" y="1411288"/>
          <p14:tracePt t="86681" x="6858000" y="1419225"/>
          <p14:tracePt t="86740" x="6858000" y="1428750"/>
          <p14:tracePt t="87257" x="6823075" y="1455738"/>
          <p14:tracePt t="87301" x="6759575" y="1490663"/>
          <p14:tracePt t="87330" x="6732588" y="1500188"/>
          <p14:tracePt t="87361" x="6680200" y="1500188"/>
          <p14:tracePt t="87394" x="6635750" y="1500188"/>
          <p14:tracePt t="87439" x="6616700" y="1509713"/>
          <p14:tracePt t="87471" x="6599238" y="1509713"/>
          <p14:tracePt t="87502" x="6545263" y="1517650"/>
          <p14:tracePt t="87531" x="6492875" y="1527175"/>
          <p14:tracePt t="87562" x="6446838" y="1527175"/>
          <p14:tracePt t="87595" x="6375400" y="1527175"/>
          <p14:tracePt t="87627" x="6286500" y="1554163"/>
          <p14:tracePt t="87660" x="6161088" y="1598613"/>
          <p14:tracePt t="87692" x="6108700" y="1625600"/>
          <p14:tracePt t="87723" x="6045200" y="1670050"/>
          <p14:tracePt t="87737" x="6018213" y="1679575"/>
          <p14:tracePt t="87768" x="5983288" y="1704975"/>
          <p14:tracePt t="87798" x="5938838" y="1714500"/>
          <p14:tracePt t="87829" x="5902325" y="1714500"/>
          <p14:tracePt t="87861" x="5849938" y="1731963"/>
          <p14:tracePt t="87891" x="5813425" y="1714500"/>
          <p14:tracePt t="87923" x="5759450" y="1687513"/>
          <p14:tracePt t="87954" x="5707063" y="1652588"/>
          <p14:tracePt t="87987" x="5653088" y="1625600"/>
          <p14:tracePt t="88017" x="5564188" y="1571625"/>
          <p14:tracePt t="88047" x="5483225" y="1562100"/>
          <p14:tracePt t="88079" x="5429250" y="1554163"/>
          <p14:tracePt t="88111" x="5340350" y="1554163"/>
          <p14:tracePt t="88142" x="5214938" y="1554163"/>
          <p14:tracePt t="88173" x="5089525" y="1554163"/>
          <p14:tracePt t="88204" x="4902200" y="1598613"/>
          <p14:tracePt t="88239" x="4697413" y="1625600"/>
          <p14:tracePt t="88257" x="4616450" y="1625600"/>
          <p14:tracePt t="88290" x="4465638" y="1633538"/>
          <p14:tracePt t="88322" x="4313238" y="1633538"/>
          <p14:tracePt t="88354" x="4160838" y="1652588"/>
          <p14:tracePt t="88383" x="4000500" y="1687513"/>
          <p14:tracePt t="88415" x="3875088" y="1714500"/>
          <p14:tracePt t="88445" x="3803650" y="1724025"/>
          <p14:tracePt t="88477" x="3724275" y="1751013"/>
          <p14:tracePt t="88509" x="3616325" y="1758950"/>
          <p14:tracePt t="88540" x="3500438" y="1758950"/>
          <p14:tracePt t="88571" x="3411538" y="1758950"/>
          <p14:tracePt t="88603" x="3322638" y="1731963"/>
          <p14:tracePt t="88634" x="3232150" y="1704975"/>
          <p14:tracePt t="88665" x="3143250" y="1704975"/>
          <p14:tracePt t="88696" x="3027363" y="1704975"/>
          <p14:tracePt t="88729" x="2884488" y="1697038"/>
          <p14:tracePt t="88761" x="2759075" y="1670050"/>
          <p14:tracePt t="88794" x="2625725" y="1652588"/>
          <p14:tracePt t="88826" x="2509838" y="1633538"/>
          <p14:tracePt t="88857" x="2411413" y="1633538"/>
          <p14:tracePt t="88889" x="2312988" y="1633538"/>
          <p14:tracePt t="88921" x="2214563" y="1652588"/>
          <p14:tracePt t="88953" x="2133600" y="1660525"/>
          <p14:tracePt t="88984" x="2027238" y="1660525"/>
          <p14:tracePt t="89015" x="1893888" y="1660525"/>
          <p14:tracePt t="89046" x="1768475" y="1660525"/>
          <p14:tracePt t="89078" x="1616075" y="1616075"/>
          <p14:tracePt t="89110" x="1490663" y="1581150"/>
          <p14:tracePt t="89142" x="1393825" y="1544638"/>
          <p14:tracePt t="89175" x="1330325" y="1536700"/>
          <p14:tracePt t="89207" x="1258888" y="1517650"/>
          <p14:tracePt t="89240" x="1133475" y="1509713"/>
          <p14:tracePt t="89286" x="1000125" y="1500188"/>
          <p14:tracePt t="89316" x="946150" y="1500188"/>
          <p14:tracePt t="89347" x="911225" y="1500188"/>
          <p14:tracePt t="89378" x="866775" y="1509713"/>
          <p14:tracePt t="89411" x="830263" y="1536700"/>
          <p14:tracePt t="89442" x="795338" y="1571625"/>
          <p14:tracePt t="89486" x="785813" y="1581150"/>
          <p14:tracePt t="89650" x="785813" y="1616075"/>
          <p14:tracePt t="89680" x="893763" y="1812925"/>
          <p14:tracePt t="89712" x="1116013" y="2081213"/>
          <p14:tracePt t="89726" x="1231900" y="2251075"/>
          <p14:tracePt t="89759" x="1482725" y="2635250"/>
          <p14:tracePt t="89790" x="1670050" y="2901950"/>
          <p14:tracePt t="89821" x="1731963" y="3108325"/>
          <p14:tracePt t="89853" x="1776413" y="3330575"/>
          <p14:tracePt t="89883" x="1830388" y="3500438"/>
          <p14:tracePt t="89914" x="1866900" y="3662363"/>
          <p14:tracePt t="89947" x="1911350" y="3813175"/>
          <p14:tracePt t="89978" x="1919288" y="3956050"/>
          <p14:tracePt t="90009" x="1919288" y="4010025"/>
          <p14:tracePt t="90041" x="1911350" y="4044950"/>
          <p14:tracePt t="90072" x="1901825" y="4090988"/>
          <p14:tracePt t="90103" x="1901825" y="4098925"/>
          <p14:tracePt t="90173" x="1911350" y="4125913"/>
          <p14:tracePt t="90205" x="1990725" y="4152900"/>
          <p14:tracePt t="90238" x="2098675" y="4162425"/>
          <p14:tracePt t="90270" x="2160588" y="4162425"/>
          <p14:tracePt t="90300" x="2197100" y="4162425"/>
          <p14:tracePt t="90331" x="2224088" y="4152900"/>
          <p14:tracePt t="90362" x="2241550" y="4090988"/>
          <p14:tracePt t="90394" x="2241550" y="4019550"/>
          <p14:tracePt t="90427" x="2214563" y="3983038"/>
          <p14:tracePt t="90458" x="2143125" y="3938588"/>
          <p14:tracePt t="90490" x="2009775" y="3911600"/>
          <p14:tracePt t="90521" x="1911350" y="3911600"/>
          <p14:tracePt t="90552" x="1839913" y="3929063"/>
          <p14:tracePt t="90581" x="1795463" y="3965575"/>
          <p14:tracePt t="90612" x="1751013" y="4010025"/>
          <p14:tracePt t="90645" x="1724025" y="4044950"/>
          <p14:tracePt t="90676" x="1679575" y="4162425"/>
          <p14:tracePt t="90710" x="1633538" y="4313238"/>
          <p14:tracePt t="90728" x="1643063" y="4367213"/>
          <p14:tracePt t="90759" x="1687513" y="4510088"/>
          <p14:tracePt t="90790" x="1731963" y="4581525"/>
          <p14:tracePt t="90822" x="1812925" y="4625975"/>
          <p14:tracePt t="90853" x="1884363" y="4643438"/>
          <p14:tracePt t="90885" x="1938338" y="4652963"/>
          <p14:tracePt t="90915" x="2054225" y="4625975"/>
          <p14:tracePt t="90946" x="2197100" y="4572000"/>
          <p14:tracePt t="90979" x="2268538" y="4527550"/>
          <p14:tracePt t="91012" x="2286000" y="4492625"/>
          <p14:tracePt t="91044" x="2303463" y="4429125"/>
          <p14:tracePt t="91075" x="2295525" y="4268788"/>
          <p14:tracePt t="91107" x="2241550" y="4116388"/>
          <p14:tracePt t="91138" x="2187575" y="3956050"/>
          <p14:tracePt t="91171" x="2071688" y="3884613"/>
          <p14:tracePt t="91201" x="2027238" y="3867150"/>
          <p14:tracePt t="91233" x="1982788" y="3867150"/>
          <p14:tracePt t="91265" x="1919288" y="3867150"/>
          <p14:tracePt t="91279" x="1911350" y="3876675"/>
          <p14:tracePt t="91312" x="1866900" y="3884613"/>
          <p14:tracePt t="91344" x="1839913" y="3902075"/>
          <p14:tracePt t="91375" x="1812925" y="3956050"/>
          <p14:tracePt t="91407" x="1758950" y="4090988"/>
          <p14:tracePt t="91422" x="1731963" y="4162425"/>
          <p14:tracePt t="91456" x="1714500" y="4322763"/>
          <p14:tracePt t="91489" x="1731963" y="4448175"/>
          <p14:tracePt t="91521" x="1768475" y="4500563"/>
          <p14:tracePt t="91553" x="1822450" y="4527550"/>
          <p14:tracePt t="91571" x="1847850" y="4545013"/>
          <p14:tracePt t="91589" x="1866900" y="4554538"/>
          <p14:tracePt t="91622" x="1946275" y="4572000"/>
          <p14:tracePt t="91656" x="2000250" y="4554538"/>
          <p14:tracePt t="91688" x="2036763" y="4537075"/>
          <p14:tracePt t="91719" x="2071688" y="4492625"/>
          <p14:tracePt t="91735" x="2081213" y="4473575"/>
          <p14:tracePt t="91752" x="2081213" y="4465638"/>
          <p14:tracePt t="91784" x="2081213" y="445611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62000" y="1166813"/>
            <a:ext cx="6256094" cy="661987"/>
            <a:chOff x="762000" y="1166813"/>
            <a:chExt cx="6256094" cy="661987"/>
          </a:xfrm>
        </p:grpSpPr>
        <p:sp>
          <p:nvSpPr>
            <p:cNvPr id="54277" name="Rectangle 268"/>
            <p:cNvSpPr>
              <a:spLocks noChangeArrowheads="1"/>
            </p:cNvSpPr>
            <p:nvPr/>
          </p:nvSpPr>
          <p:spPr bwMode="auto">
            <a:xfrm>
              <a:off x="865188" y="1543050"/>
              <a:ext cx="60706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8" name="Rectangle 269"/>
            <p:cNvSpPr>
              <a:spLocks noChangeArrowheads="1"/>
            </p:cNvSpPr>
            <p:nvPr/>
          </p:nvSpPr>
          <p:spPr bwMode="auto">
            <a:xfrm>
              <a:off x="858838" y="1536700"/>
              <a:ext cx="10541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9" name="Rectangle 270"/>
            <p:cNvSpPr>
              <a:spLocks noChangeArrowheads="1"/>
            </p:cNvSpPr>
            <p:nvPr/>
          </p:nvSpPr>
          <p:spPr bwMode="auto">
            <a:xfrm>
              <a:off x="1171575" y="1166813"/>
              <a:ext cx="424797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>
                  <a:latin typeface="Neo Sans Intel" pitchFamily="34" charset="0"/>
                </a:rPr>
                <a:t>op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0" name="Rectangle 271"/>
            <p:cNvSpPr>
              <a:spLocks noChangeArrowheads="1"/>
            </p:cNvSpPr>
            <p:nvPr/>
          </p:nvSpPr>
          <p:spPr bwMode="auto">
            <a:xfrm>
              <a:off x="19256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1" name="Rectangle 272"/>
            <p:cNvSpPr>
              <a:spLocks noChangeArrowheads="1"/>
            </p:cNvSpPr>
            <p:nvPr/>
          </p:nvSpPr>
          <p:spPr bwMode="auto">
            <a:xfrm>
              <a:off x="2209800" y="1166813"/>
              <a:ext cx="36869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rs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2" name="Rectangle 273"/>
            <p:cNvSpPr>
              <a:spLocks noChangeArrowheads="1"/>
            </p:cNvSpPr>
            <p:nvPr/>
          </p:nvSpPr>
          <p:spPr bwMode="auto">
            <a:xfrm>
              <a:off x="29162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3" name="Rectangle 274"/>
            <p:cNvSpPr>
              <a:spLocks noChangeArrowheads="1"/>
            </p:cNvSpPr>
            <p:nvPr/>
          </p:nvSpPr>
          <p:spPr bwMode="auto">
            <a:xfrm>
              <a:off x="3200400" y="1166813"/>
              <a:ext cx="35266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rt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4" name="Rectangle 275"/>
            <p:cNvSpPr>
              <a:spLocks noChangeArrowheads="1"/>
            </p:cNvSpPr>
            <p:nvPr/>
          </p:nvSpPr>
          <p:spPr bwMode="auto">
            <a:xfrm>
              <a:off x="3906838" y="1536700"/>
              <a:ext cx="3027362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5" name="Rectangle 276"/>
            <p:cNvSpPr>
              <a:spLocks noChangeArrowheads="1"/>
            </p:cNvSpPr>
            <p:nvPr/>
          </p:nvSpPr>
          <p:spPr bwMode="auto">
            <a:xfrm>
              <a:off x="4800600" y="1166813"/>
              <a:ext cx="1199240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>
                  <a:latin typeface="Neo Sans Intel" pitchFamily="34" charset="0"/>
                </a:rPr>
                <a:t>immediate</a:t>
              </a:r>
              <a:endParaRPr lang="en-US" sz="1600" b="1">
                <a:latin typeface="Neo Sans Intel" pitchFamily="34" charset="0"/>
              </a:endParaRPr>
            </a:p>
          </p:txBody>
        </p:sp>
        <p:sp>
          <p:nvSpPr>
            <p:cNvPr id="54286" name="Rectangle 277"/>
            <p:cNvSpPr>
              <a:spLocks noChangeArrowheads="1"/>
            </p:cNvSpPr>
            <p:nvPr/>
          </p:nvSpPr>
          <p:spPr bwMode="auto">
            <a:xfrm>
              <a:off x="6715125" y="1225550"/>
              <a:ext cx="302969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0</a:t>
              </a:r>
            </a:p>
          </p:txBody>
        </p:sp>
        <p:sp>
          <p:nvSpPr>
            <p:cNvPr id="54287" name="Rectangle 278"/>
            <p:cNvSpPr>
              <a:spLocks noChangeArrowheads="1"/>
            </p:cNvSpPr>
            <p:nvPr/>
          </p:nvSpPr>
          <p:spPr bwMode="auto">
            <a:xfrm>
              <a:off x="35814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16</a:t>
              </a:r>
            </a:p>
          </p:txBody>
        </p:sp>
        <p:sp>
          <p:nvSpPr>
            <p:cNvPr id="54288" name="Rectangle 279"/>
            <p:cNvSpPr>
              <a:spLocks noChangeArrowheads="1"/>
            </p:cNvSpPr>
            <p:nvPr/>
          </p:nvSpPr>
          <p:spPr bwMode="auto">
            <a:xfrm>
              <a:off x="25908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21</a:t>
              </a:r>
            </a:p>
          </p:txBody>
        </p:sp>
        <p:sp>
          <p:nvSpPr>
            <p:cNvPr id="54289" name="Rectangle 280"/>
            <p:cNvSpPr>
              <a:spLocks noChangeArrowheads="1"/>
            </p:cNvSpPr>
            <p:nvPr/>
          </p:nvSpPr>
          <p:spPr bwMode="auto">
            <a:xfrm>
              <a:off x="16002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26</a:t>
              </a:r>
            </a:p>
          </p:txBody>
        </p:sp>
        <p:sp>
          <p:nvSpPr>
            <p:cNvPr id="54290" name="Rectangle 281"/>
            <p:cNvSpPr>
              <a:spLocks noChangeArrowheads="1"/>
            </p:cNvSpPr>
            <p:nvPr/>
          </p:nvSpPr>
          <p:spPr bwMode="auto">
            <a:xfrm>
              <a:off x="7620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31</a:t>
              </a:r>
            </a:p>
          </p:txBody>
        </p:sp>
        <p:sp>
          <p:nvSpPr>
            <p:cNvPr id="54291" name="Rectangle 282"/>
            <p:cNvSpPr>
              <a:spLocks noChangeArrowheads="1"/>
            </p:cNvSpPr>
            <p:nvPr/>
          </p:nvSpPr>
          <p:spPr bwMode="auto">
            <a:xfrm>
              <a:off x="23764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2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2" name="Rectangle 283"/>
            <p:cNvSpPr>
              <a:spLocks noChangeArrowheads="1"/>
            </p:cNvSpPr>
            <p:nvPr/>
          </p:nvSpPr>
          <p:spPr bwMode="auto">
            <a:xfrm>
              <a:off x="33670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1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3" name="Rectangle 284"/>
            <p:cNvSpPr>
              <a:spLocks noChangeArrowheads="1"/>
            </p:cNvSpPr>
            <p:nvPr/>
          </p:nvSpPr>
          <p:spPr bwMode="auto">
            <a:xfrm>
              <a:off x="5410200" y="1558925"/>
              <a:ext cx="240450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30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4" name="Rectangle 285"/>
            <p:cNvSpPr>
              <a:spLocks noChangeArrowheads="1"/>
            </p:cNvSpPr>
            <p:nvPr/>
          </p:nvSpPr>
          <p:spPr bwMode="auto">
            <a:xfrm>
              <a:off x="1208088" y="1558925"/>
              <a:ext cx="263214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LW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95" name="Rectangle 286"/>
          <p:cNvSpPr>
            <a:spLocks noChangeArrowheads="1"/>
          </p:cNvSpPr>
          <p:nvPr/>
        </p:nvSpPr>
        <p:spPr bwMode="auto">
          <a:xfrm>
            <a:off x="838200" y="762000"/>
            <a:ext cx="2252924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LW  R1, (</a:t>
            </a:r>
            <a:r>
              <a:rPr lang="en-US" sz="2000" dirty="0" smtClean="0">
                <a:solidFill>
                  <a:srgbClr val="0070C0"/>
                </a:solidFill>
                <a:latin typeface="Neo Sans Intel" pitchFamily="34" charset="0"/>
              </a:rPr>
              <a:t>30)R2 ;     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9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902559" y="762000"/>
            <a:ext cx="23022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R1 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 </a:t>
            </a:r>
            <a:r>
              <a:rPr lang="en-US" sz="2000" dirty="0" err="1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Mem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[R2+30]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197" name="Rectangle 287"/>
          <p:cNvSpPr>
            <a:spLocks noChangeArrowheads="1"/>
          </p:cNvSpPr>
          <p:nvPr/>
        </p:nvSpPr>
        <p:spPr bwMode="auto">
          <a:xfrm>
            <a:off x="6776553" y="697468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7" name="Straight Arrow Connector 6"/>
          <p:cNvCxnSpPr>
            <a:stCxn id="197" idx="2"/>
          </p:cNvCxnSpPr>
          <p:nvPr/>
        </p:nvCxnSpPr>
        <p:spPr bwMode="auto">
          <a:xfrm>
            <a:off x="6949357" y="1066800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198" name="Rectangle 287"/>
          <p:cNvSpPr>
            <a:spLocks noChangeArrowheads="1"/>
          </p:cNvSpPr>
          <p:nvPr/>
        </p:nvSpPr>
        <p:spPr bwMode="auto">
          <a:xfrm>
            <a:off x="3679803" y="2877626"/>
            <a:ext cx="61330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PC+4</a:t>
            </a:r>
          </a:p>
        </p:txBody>
      </p:sp>
      <p:sp>
        <p:nvSpPr>
          <p:cNvPr id="199" name="Rectangle 266"/>
          <p:cNvSpPr>
            <a:spLocks noChangeArrowheads="1"/>
          </p:cNvSpPr>
          <p:nvPr/>
        </p:nvSpPr>
        <p:spPr bwMode="auto">
          <a:xfrm>
            <a:off x="3733800" y="3726418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[R2]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200" name="Rectangle 266"/>
          <p:cNvSpPr>
            <a:spLocks noChangeArrowheads="1"/>
          </p:cNvSpPr>
          <p:nvPr/>
        </p:nvSpPr>
        <p:spPr bwMode="auto">
          <a:xfrm>
            <a:off x="3810000" y="4922834"/>
            <a:ext cx="36163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30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201" name="Rectangle 266"/>
          <p:cNvSpPr>
            <a:spLocks noChangeArrowheads="1"/>
          </p:cNvSpPr>
          <p:nvPr/>
        </p:nvSpPr>
        <p:spPr bwMode="auto">
          <a:xfrm>
            <a:off x="3878290" y="5314057"/>
            <a:ext cx="226985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1</a:t>
            </a:r>
          </a:p>
        </p:txBody>
      </p:sp>
      <p:sp>
        <p:nvSpPr>
          <p:cNvPr id="203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Load (cycle 2 – Dec)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180988"/>
      </p:ext>
    </p:extLst>
  </p:cSld>
  <p:clrMapOvr>
    <a:masterClrMapping/>
  </p:clrMapOvr>
  <p:transition advTm="3779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110" x="2232025" y="4384675"/>
          <p14:tracePt t="1141" x="2465388" y="4268788"/>
          <p14:tracePt t="1173" x="2679700" y="4170363"/>
          <p14:tracePt t="1203" x="2857500" y="4064000"/>
          <p14:tracePt t="1235" x="3081338" y="3884613"/>
          <p14:tracePt t="1268" x="3197225" y="3751263"/>
          <p14:tracePt t="1299" x="3241675" y="3697288"/>
          <p14:tracePt t="1330" x="3295650" y="3625850"/>
          <p14:tracePt t="1362" x="3419475" y="3465513"/>
          <p14:tracePt t="1394" x="3536950" y="3303588"/>
          <p14:tracePt t="1423" x="3598863" y="3241675"/>
          <p14:tracePt t="1454" x="3670300" y="3143250"/>
          <p14:tracePt t="1486" x="3714750" y="3071813"/>
          <p14:tracePt t="1518" x="3751263" y="3036888"/>
          <p14:tracePt t="1550" x="3795713" y="2992438"/>
          <p14:tracePt t="1582" x="3822700" y="2955925"/>
          <p14:tracePt t="1950" x="3840163" y="2928938"/>
          <p14:tracePt t="1980" x="3848100" y="2911475"/>
          <p14:tracePt t="2427" x="3714750" y="3036888"/>
          <p14:tracePt t="2458" x="3419475" y="3278188"/>
          <p14:tracePt t="2488" x="2973388" y="3662363"/>
          <p14:tracePt t="2520" x="2589213" y="3929063"/>
          <p14:tracePt t="2552" x="2303463" y="4098925"/>
          <p14:tracePt t="2583" x="2125663" y="4214813"/>
          <p14:tracePt t="2613" x="1946275" y="4322763"/>
          <p14:tracePt t="2646" x="1847850" y="4384675"/>
          <p14:tracePt t="2677" x="1785938" y="4421188"/>
          <p14:tracePt t="2706" x="1731963" y="4465638"/>
          <p14:tracePt t="2736" x="1714500" y="4473575"/>
          <p14:tracePt t="2846" x="1714500" y="4483100"/>
          <p14:tracePt t="2915" x="1768475" y="4473575"/>
          <p14:tracePt t="2960" x="2009775" y="4429125"/>
          <p14:tracePt t="2990" x="2322513" y="4376738"/>
          <p14:tracePt t="3020" x="2714625" y="4340225"/>
          <p14:tracePt t="3053" x="3062288" y="4305300"/>
          <p14:tracePt t="3083" x="3259138" y="4305300"/>
          <p14:tracePt t="3113" x="3402013" y="4268788"/>
          <p14:tracePt t="3145" x="3411538" y="4259263"/>
          <p14:tracePt t="3187" x="3419475" y="4259263"/>
          <p14:tracePt t="3393" x="3455988" y="4214813"/>
          <p14:tracePt t="3423" x="3473450" y="4179888"/>
          <p14:tracePt t="3455" x="3517900" y="4125913"/>
          <p14:tracePt t="3486" x="3562350" y="4044950"/>
          <p14:tracePt t="3519" x="3589338" y="3965575"/>
          <p14:tracePt t="3549" x="3589338" y="3938588"/>
          <p14:tracePt t="3606" x="3589338" y="3911600"/>
          <p14:tracePt t="3638" x="3589338" y="3894138"/>
          <p14:tracePt t="3670" x="3589338" y="3876675"/>
          <p14:tracePt t="4059" x="3616325" y="3830638"/>
          <p14:tracePt t="4089" x="3660775" y="3706813"/>
          <p14:tracePt t="4120" x="3732213" y="3544888"/>
          <p14:tracePt t="4136" x="3768725" y="3465513"/>
          <p14:tracePt t="4167" x="3884613" y="3268663"/>
          <p14:tracePt t="4198" x="3965575" y="3135313"/>
          <p14:tracePt t="4230" x="4000500" y="3081338"/>
          <p14:tracePt t="4263" x="4010025" y="3063875"/>
          <p14:tracePt t="4376" x="4010025" y="3054350"/>
          <p14:tracePt t="4502" x="4017963" y="3044825"/>
          <p14:tracePt t="5260" x="4062413" y="3170238"/>
          <p14:tracePt t="5291" x="4071938" y="3179763"/>
          <p14:tracePt t="5502" x="4081463" y="3179763"/>
          <p14:tracePt t="5538" x="4133850" y="3116263"/>
          <p14:tracePt t="5570" x="4133850" y="3108325"/>
          <p14:tracePt t="5631" x="4143375" y="3098800"/>
          <p14:tracePt t="5648" x="4143375" y="3089275"/>
          <p14:tracePt t="6055" x="3938588" y="2901950"/>
          <p14:tracePt t="6074" x="3803650" y="2849563"/>
          <p14:tracePt t="6106" x="3759200" y="2813050"/>
          <p14:tracePt t="6138" x="3732213" y="2759075"/>
          <p14:tracePt t="6172" x="3732213" y="2706688"/>
          <p14:tracePt t="6205" x="3732213" y="2679700"/>
          <p14:tracePt t="6334" x="3768725" y="2768600"/>
          <p14:tracePt t="6368" x="3776663" y="3009900"/>
          <p14:tracePt t="6386" x="3776663" y="3206750"/>
          <p14:tracePt t="6420" x="3687763" y="3706813"/>
          <p14:tracePt t="6453" x="3608388" y="4064000"/>
          <p14:tracePt t="6486" x="3544888" y="4421188"/>
          <p14:tracePt t="6520" x="3554413" y="4929188"/>
          <p14:tracePt t="6554" x="3581400" y="5143500"/>
          <p14:tracePt t="6587" x="3589338" y="5349875"/>
          <p14:tracePt t="6608" x="3608388" y="5564188"/>
          <p14:tracePt t="6647" x="3670300" y="5768975"/>
          <p14:tracePt t="6680" x="3670300" y="5778500"/>
          <p14:tracePt t="6724" x="3724275" y="5635625"/>
          <p14:tracePt t="6756" x="3911600" y="5214938"/>
          <p14:tracePt t="6788" x="4017963" y="4741863"/>
          <p14:tracePt t="6821" x="4054475" y="4438650"/>
          <p14:tracePt t="6840" x="4054475" y="4268788"/>
          <p14:tracePt t="6873" x="4044950" y="3983038"/>
          <p14:tracePt t="6905" x="4044950" y="3911600"/>
          <p14:tracePt t="6939" x="4037013" y="3876675"/>
          <p14:tracePt t="6972" x="4017963" y="3830638"/>
          <p14:tracePt t="7005" x="3983038" y="3822700"/>
          <p14:tracePt t="7039" x="3938588" y="3778250"/>
          <p14:tracePt t="7061" x="3902075" y="3751263"/>
          <p14:tracePt t="7094" x="3875088" y="3724275"/>
          <p14:tracePt t="7128" x="3867150" y="3706813"/>
          <p14:tracePt t="7144" x="3848100" y="3697288"/>
          <p14:tracePt t="7219" x="3902075" y="3643313"/>
          <p14:tracePt t="7252" x="3965575" y="3608388"/>
          <p14:tracePt t="7285" x="4170363" y="3571875"/>
          <p14:tracePt t="7319" x="4643438" y="3509963"/>
          <p14:tracePt t="7351" x="5180013" y="3500438"/>
          <p14:tracePt t="7384" x="5510213" y="3527425"/>
          <p14:tracePt t="7403" x="5697538" y="3544888"/>
          <p14:tracePt t="7437" x="6188075" y="3536950"/>
          <p14:tracePt t="7471" x="6483350" y="3536950"/>
          <p14:tracePt t="7504" x="6688138" y="3536950"/>
          <p14:tracePt t="7536" x="6715125" y="3536950"/>
          <p14:tracePt t="7627" x="6616700" y="3563938"/>
          <p14:tracePt t="7643" x="6510338" y="3581400"/>
          <p14:tracePt t="7676" x="6170613" y="3589338"/>
          <p14:tracePt t="7707" x="5707063" y="3625850"/>
          <p14:tracePt t="7740" x="4643438" y="3598863"/>
          <p14:tracePt t="7772" x="2973388" y="3830638"/>
          <p14:tracePt t="7804" x="1697038" y="4662488"/>
          <p14:tracePt t="7824" x="1687513" y="4670425"/>
          <p14:tracePt t="19381" x="2330450" y="4429125"/>
          <p14:tracePt t="19413" x="2581275" y="4349750"/>
          <p14:tracePt t="19441" x="2616200" y="4330700"/>
          <p14:tracePt t="19471" x="2670175" y="4322763"/>
          <p14:tracePt t="19502" x="2687638" y="4305300"/>
          <p14:tracePt t="19534" x="2830513" y="4241800"/>
          <p14:tracePt t="19565" x="2955925" y="4179888"/>
          <p14:tracePt t="19596" x="3009900" y="4135438"/>
          <p14:tracePt t="19626" x="3125788" y="4037013"/>
          <p14:tracePt t="19641" x="3205163" y="3956050"/>
          <p14:tracePt t="19672" x="3367088" y="3849688"/>
          <p14:tracePt t="19703" x="3527425" y="3768725"/>
          <p14:tracePt t="19735" x="3679825" y="3714750"/>
          <p14:tracePt t="19766" x="3822700" y="3662363"/>
          <p14:tracePt t="19798" x="3857625" y="3643313"/>
          <p14:tracePt t="19840" x="3875088" y="3635375"/>
          <p14:tracePt t="19883" x="3938588" y="3598863"/>
          <p14:tracePt t="19914" x="3973513" y="3589338"/>
          <p14:tracePt t="19959" x="4000500" y="3589338"/>
          <p14:tracePt t="19989" x="4027488" y="3581400"/>
          <p14:tracePt t="20034" x="4062413" y="3571875"/>
          <p14:tracePt t="20070" x="4125913" y="3517900"/>
          <p14:tracePt t="20101" x="4170363" y="3465513"/>
          <p14:tracePt t="20132" x="4197350" y="3438525"/>
          <p14:tracePt t="20146" x="4205288" y="3421063"/>
          <p14:tracePt t="20178" x="4241800" y="3384550"/>
          <p14:tracePt t="20208" x="4276725" y="3330575"/>
          <p14:tracePt t="20240" x="4330700" y="3232150"/>
          <p14:tracePt t="20272" x="4375150" y="3089275"/>
          <p14:tracePt t="20304" x="4419600" y="2901950"/>
          <p14:tracePt t="20335" x="4429125" y="2795588"/>
          <p14:tracePt t="20366" x="4384675" y="2741613"/>
          <p14:tracePt t="20398" x="4348163" y="2714625"/>
          <p14:tracePt t="20430" x="4268788" y="2697163"/>
          <p14:tracePt t="20461" x="4125913" y="2732088"/>
          <p14:tracePt t="20490" x="3973513" y="2759075"/>
          <p14:tracePt t="20522" x="3884613" y="2768600"/>
          <p14:tracePt t="20553" x="3786188" y="2803525"/>
          <p14:tracePt t="20585" x="3687763" y="2857500"/>
          <p14:tracePt t="20616" x="3625850" y="2894013"/>
          <p14:tracePt t="20648" x="3571875" y="2938463"/>
          <p14:tracePt t="20692" x="3536950" y="2992438"/>
          <p14:tracePt t="20722" x="3527425" y="3044825"/>
          <p14:tracePt t="20754" x="3517900" y="3098800"/>
          <p14:tracePt t="20785" x="3517900" y="3160713"/>
          <p14:tracePt t="20817" x="3536950" y="3286125"/>
          <p14:tracePt t="20852" x="3562350" y="3446463"/>
          <p14:tracePt t="20883" x="3598863" y="3571875"/>
          <p14:tracePt t="20914" x="3643313" y="3652838"/>
          <p14:tracePt t="20945" x="3679825" y="3697288"/>
          <p14:tracePt t="20975" x="3741738" y="3751263"/>
          <p14:tracePt t="21000" x="3768725" y="3778250"/>
          <p14:tracePt t="21046" x="3875088" y="3884613"/>
          <p14:tracePt t="21090" x="3938588" y="3938588"/>
          <p14:tracePt t="21140" x="4000500" y="3956050"/>
          <p14:tracePt t="21171" x="4027488" y="3956050"/>
          <p14:tracePt t="21203" x="4044950" y="3956050"/>
          <p14:tracePt t="21234" x="4054475" y="3956050"/>
          <p14:tracePt t="21266" x="4089400" y="3911600"/>
          <p14:tracePt t="21298" x="4098925" y="3876675"/>
          <p14:tracePt t="21331" x="4108450" y="3830638"/>
          <p14:tracePt t="21363" x="4108450" y="3805238"/>
          <p14:tracePt t="21394" x="4108450" y="3759200"/>
          <p14:tracePt t="21425" x="4098925" y="3733800"/>
          <p14:tracePt t="21456" x="4054475" y="3697288"/>
          <p14:tracePt t="21488" x="4010025" y="3662363"/>
          <p14:tracePt t="21519" x="3911600" y="3643313"/>
          <p14:tracePt t="21550" x="3759200" y="3652838"/>
          <p14:tracePt t="21581" x="3652838" y="3697288"/>
          <p14:tracePt t="21611" x="3589338" y="3733800"/>
          <p14:tracePt t="21643" x="3571875" y="3741738"/>
          <p14:tracePt t="21677" x="3562350" y="3795713"/>
          <p14:tracePt t="21707" x="3562350" y="3849688"/>
          <p14:tracePt t="21742" x="3581400" y="3956050"/>
          <p14:tracePt t="21773" x="3625850" y="4054475"/>
          <p14:tracePt t="21805" x="3670300" y="4108450"/>
          <p14:tracePt t="21837" x="3705225" y="4135438"/>
          <p14:tracePt t="21869" x="3786188" y="4152900"/>
          <p14:tracePt t="21901" x="3848100" y="4179888"/>
          <p14:tracePt t="21919" x="3894138" y="4179888"/>
          <p14:tracePt t="21952" x="3946525" y="4187825"/>
          <p14:tracePt t="21966" x="3956050" y="4187825"/>
          <p14:tracePt t="21997" x="4000500" y="4187825"/>
          <p14:tracePt t="22040" x="4062413" y="4152900"/>
          <p14:tracePt t="22074" x="4089400" y="4108450"/>
          <p14:tracePt t="22091" x="4098925" y="4098925"/>
          <p14:tracePt t="22122" x="4108450" y="4044950"/>
          <p14:tracePt t="22141" x="4108450" y="3992563"/>
          <p14:tracePt t="22173" x="4108450" y="3956050"/>
          <p14:tracePt t="22205" x="4098925" y="3902075"/>
          <p14:tracePt t="22237" x="4062413" y="3857625"/>
          <p14:tracePt t="22268" x="4044950" y="3830638"/>
          <p14:tracePt t="22299" x="4027488" y="3805238"/>
          <p14:tracePt t="22330" x="4017963" y="3805238"/>
          <p14:tracePt t="22361" x="3973513" y="3786188"/>
          <p14:tracePt t="22405" x="3946525" y="3786188"/>
          <p14:tracePt t="22436" x="3938588" y="3786188"/>
          <p14:tracePt t="23069" x="3867150" y="3786188"/>
          <p14:tracePt t="23101" x="3625850" y="3822700"/>
          <p14:tracePt t="23133" x="3276600" y="3894138"/>
          <p14:tracePt t="23147" x="3205163" y="3894138"/>
          <p14:tracePt t="23179" x="3036888" y="3876675"/>
          <p14:tracePt t="23209" x="2894013" y="3840163"/>
          <p14:tracePt t="23241" x="2830513" y="3813175"/>
          <p14:tracePt t="23272" x="2786063" y="3795713"/>
          <p14:tracePt t="23306" x="2697163" y="3751263"/>
          <p14:tracePt t="23338" x="2660650" y="3741738"/>
          <p14:tracePt t="23369" x="2616200" y="3741738"/>
          <p14:tracePt t="23400" x="2589213" y="3741738"/>
          <p14:tracePt t="23444" x="2581275" y="3741738"/>
          <p14:tracePt t="24290" x="2732088" y="3795713"/>
          <p14:tracePt t="24321" x="2884488" y="3849688"/>
          <p14:tracePt t="24353" x="3081338" y="3884613"/>
          <p14:tracePt t="24384" x="3197225" y="3884613"/>
          <p14:tracePt t="24417" x="3394075" y="3902075"/>
          <p14:tracePt t="24435" x="3419475" y="3911600"/>
          <p14:tracePt t="24469" x="3482975" y="3911600"/>
          <p14:tracePt t="24501" x="3536950" y="3911600"/>
          <p14:tracePt t="24533" x="3652838" y="3894138"/>
          <p14:tracePt t="24565" x="3724275" y="3884613"/>
          <p14:tracePt t="24598" x="3786188" y="3876675"/>
          <p14:tracePt t="24628" x="3840163" y="3840163"/>
          <p14:tracePt t="24643" x="3884613" y="3822700"/>
          <p14:tracePt t="24661" x="3902075" y="3795713"/>
          <p14:tracePt t="24691" x="3919538" y="3795713"/>
          <p14:tracePt t="24789" x="3919538" y="3759200"/>
          <p14:tracePt t="24820" x="3919538" y="3714750"/>
          <p14:tracePt t="24852" x="3902075" y="3687763"/>
          <p14:tracePt t="24883" x="3867150" y="3652838"/>
          <p14:tracePt t="24915" x="3813175" y="3625850"/>
          <p14:tracePt t="24948" x="3670300" y="3625850"/>
          <p14:tracePt t="24979" x="3589338" y="3643313"/>
          <p14:tracePt t="24992" x="3581400" y="3643313"/>
          <p14:tracePt t="25023" x="3429000" y="3679825"/>
          <p14:tracePt t="25056" x="3286125" y="3733800"/>
          <p14:tracePt t="25089" x="3187700" y="3751263"/>
          <p14:tracePt t="25108" x="3170238" y="3759200"/>
          <p14:tracePt t="25207" x="3133725" y="3813175"/>
          <p14:tracePt t="25240" x="3133725" y="3867150"/>
          <p14:tracePt t="25272" x="3152775" y="3921125"/>
          <p14:tracePt t="25304" x="3197225" y="4037013"/>
          <p14:tracePt t="25336" x="3295650" y="4187825"/>
          <p14:tracePt t="25367" x="3340100" y="4286250"/>
          <p14:tracePt t="25399" x="3375025" y="4330700"/>
          <p14:tracePt t="25432" x="3411538" y="4384675"/>
          <p14:tracePt t="25462" x="3473450" y="4402138"/>
          <p14:tracePt t="25491" x="3554413" y="4402138"/>
          <p14:tracePt t="25524" x="3608388" y="4367213"/>
          <p14:tracePt t="25555" x="3679825" y="4305300"/>
          <p14:tracePt t="25587" x="3759200" y="4162425"/>
          <p14:tracePt t="25620" x="3795713" y="4019550"/>
          <p14:tracePt t="25652" x="3751263" y="3840163"/>
          <p14:tracePt t="25685" x="3714750" y="3778250"/>
          <p14:tracePt t="25721" x="3670300" y="3741738"/>
          <p14:tracePt t="25753" x="3616325" y="3687763"/>
          <p14:tracePt t="25785" x="3527425" y="3652838"/>
          <p14:tracePt t="25798" x="3482975" y="3643313"/>
          <p14:tracePt t="25830" x="3348038" y="3643313"/>
          <p14:tracePt t="25859" x="3268663" y="3687763"/>
          <p14:tracePt t="25890" x="3224213" y="3778250"/>
          <p14:tracePt t="25922" x="3224213" y="3911600"/>
          <p14:tracePt t="25954" x="3276600" y="4037013"/>
          <p14:tracePt t="25985" x="3375025" y="4116388"/>
          <p14:tracePt t="26016" x="3527425" y="4162425"/>
          <p14:tracePt t="26049" x="3768725" y="4206875"/>
          <p14:tracePt t="26081" x="3929063" y="4224338"/>
          <p14:tracePt t="26111" x="3983038" y="4214813"/>
          <p14:tracePt t="26141" x="4143375" y="4179888"/>
          <p14:tracePt t="26173" x="4268788" y="4125913"/>
          <p14:tracePt t="26205" x="4303713" y="4098925"/>
          <p14:tracePt t="26237" x="4303713" y="3973513"/>
          <p14:tracePt t="26268" x="4268788" y="3822700"/>
          <p14:tracePt t="26298" x="4133850" y="3697288"/>
          <p14:tracePt t="26331" x="4000500" y="3643313"/>
          <p14:tracePt t="26361" x="3965575" y="3616325"/>
          <p14:tracePt t="26391" x="3929063" y="3625850"/>
          <p14:tracePt t="26423" x="3884613" y="3662363"/>
          <p14:tracePt t="26454" x="3830638" y="3706813"/>
          <p14:tracePt t="26487" x="3786188" y="3840163"/>
          <p14:tracePt t="26519" x="3759200" y="4000500"/>
          <p14:tracePt t="26551" x="3786188" y="4090988"/>
          <p14:tracePt t="26582" x="3857625" y="4143375"/>
          <p14:tracePt t="26615" x="4017963" y="4214813"/>
          <p14:tracePt t="26648" x="4160838" y="4214813"/>
          <p14:tracePt t="26678" x="4259263" y="4187825"/>
          <p14:tracePt t="26709" x="4313238" y="4143375"/>
          <p14:tracePt t="26742" x="4340225" y="4064000"/>
          <p14:tracePt t="26772" x="4322763" y="3911600"/>
          <p14:tracePt t="26804" x="4232275" y="3778250"/>
          <p14:tracePt t="26836" x="4089400" y="3714750"/>
          <p14:tracePt t="26872" x="3946525" y="3733800"/>
          <p14:tracePt t="26890" x="3884613" y="3759200"/>
          <p14:tracePt t="26922" x="3768725" y="3830638"/>
          <p14:tracePt t="26955" x="3670300" y="3983038"/>
          <p14:tracePt t="26985" x="3643313" y="4135438"/>
          <p14:tracePt t="27015" x="3670300" y="4197350"/>
          <p14:tracePt t="27056" x="3786188" y="4224338"/>
          <p14:tracePt t="27086" x="3983038" y="4143375"/>
          <p14:tracePt t="27117" x="4170363" y="4000500"/>
          <p14:tracePt t="27148" x="4187825" y="3948113"/>
          <p14:tracePt t="27176" x="4152900" y="3921125"/>
          <p14:tracePt t="27206" x="4081463" y="3911600"/>
          <p14:tracePt t="27238" x="3929063" y="4019550"/>
          <p14:tracePt t="27268" x="3803650" y="4233863"/>
          <p14:tracePt t="27299" x="3679825" y="4492625"/>
          <p14:tracePt t="27328" x="3643313" y="4679950"/>
          <p14:tracePt t="27371" x="3670300" y="4876800"/>
          <p14:tracePt t="27402" x="3697288" y="5010150"/>
          <p14:tracePt t="27432" x="3724275" y="5091113"/>
          <p14:tracePt t="27460" x="3751263" y="5162550"/>
          <p14:tracePt t="27491" x="3795713" y="5197475"/>
          <p14:tracePt t="27523" x="3848100" y="5233988"/>
          <p14:tracePt t="27554" x="3911600" y="5251450"/>
          <p14:tracePt t="27586" x="3965575" y="5259388"/>
          <p14:tracePt t="27617" x="4027488" y="5241925"/>
          <p14:tracePt t="27649" x="4098925" y="5197475"/>
          <p14:tracePt t="27681" x="4143375" y="5091113"/>
          <p14:tracePt t="27711" x="4143375" y="4965700"/>
          <p14:tracePt t="27742" x="4116388" y="4921250"/>
          <p14:tracePt t="27772" x="3990975" y="4867275"/>
          <p14:tracePt t="27804" x="3822700" y="4822825"/>
          <p14:tracePt t="27835" x="3679825" y="4840288"/>
          <p14:tracePt t="27867" x="3598863" y="4884738"/>
          <p14:tracePt t="27898" x="3562350" y="5010150"/>
          <p14:tracePt t="27931" x="3562350" y="5180013"/>
          <p14:tracePt t="27960" x="3598863" y="5286375"/>
          <p14:tracePt t="27990" x="3714750" y="5349875"/>
          <p14:tracePt t="28022" x="3795713" y="5349875"/>
          <p14:tracePt t="28055" x="3894138" y="5305425"/>
          <p14:tracePt t="28088" x="3946525" y="5251450"/>
          <p14:tracePt t="28119" x="3965575" y="5170488"/>
          <p14:tracePt t="28154" x="3938588" y="5045075"/>
          <p14:tracePt t="28187" x="3857625" y="4894263"/>
          <p14:tracePt t="28218" x="3732213" y="4857750"/>
          <p14:tracePt t="28250" x="3652838" y="4876800"/>
          <p14:tracePt t="28282" x="3581400" y="4965700"/>
          <p14:tracePt t="28312" x="3527425" y="5091113"/>
          <p14:tracePt t="28355" x="3517900" y="5251450"/>
          <p14:tracePt t="28386" x="3562350" y="5305425"/>
          <p14:tracePt t="28417" x="3670300" y="5340350"/>
          <p14:tracePt t="28436" x="3759200" y="5322888"/>
          <p14:tracePt t="28468" x="3929063" y="5278438"/>
          <p14:tracePt t="28499" x="4044950" y="5233988"/>
          <p14:tracePt t="28530" x="4160838" y="5180013"/>
          <p14:tracePt t="28573" x="4170363" y="5126038"/>
          <p14:tracePt t="28604" x="4152900" y="5045075"/>
          <p14:tracePt t="28637" x="4116388" y="4948238"/>
          <p14:tracePt t="28652" x="4098925" y="4921250"/>
          <p14:tracePt t="28684" x="4054475" y="4867275"/>
          <p14:tracePt t="28715" x="4027488" y="4830763"/>
          <p14:tracePt t="28745" x="4010025" y="4813300"/>
          <p14:tracePt t="28774" x="3983038" y="4813300"/>
          <p14:tracePt t="28806" x="3946525" y="4813300"/>
          <p14:tracePt t="28837" x="3911600" y="4830763"/>
          <p14:tracePt t="28868" x="3867150" y="4876800"/>
          <p14:tracePt t="28899" x="3840163" y="4911725"/>
          <p14:tracePt t="28930" x="3813175" y="4965700"/>
          <p14:tracePt t="28960" x="3803650" y="5019675"/>
          <p14:tracePt t="28990" x="3803650" y="5054600"/>
          <p14:tracePt t="29024" x="3857625" y="5116513"/>
          <p14:tracePt t="29056" x="3919538" y="5162550"/>
          <p14:tracePt t="29090" x="3965575" y="5187950"/>
          <p14:tracePt t="29121" x="4017963" y="5207000"/>
          <p14:tracePt t="29152" x="4081463" y="5207000"/>
          <p14:tracePt t="29182" x="4125913" y="5197475"/>
          <p14:tracePt t="29204" x="4152900" y="5180013"/>
          <p14:tracePt t="29240" x="4197350" y="5126038"/>
          <p14:tracePt t="29271" x="4197350" y="5045075"/>
          <p14:tracePt t="29302" x="4160838" y="4973638"/>
          <p14:tracePt t="29334" x="4037013" y="4929188"/>
          <p14:tracePt t="29365" x="3938588" y="4894263"/>
          <p14:tracePt t="29395" x="3830638" y="4876800"/>
          <p14:tracePt t="29425" x="3759200" y="4884738"/>
          <p14:tracePt t="29457" x="3724275" y="4921250"/>
          <p14:tracePt t="29489" x="3714750" y="5072063"/>
          <p14:tracePt t="29519" x="3768725" y="5224463"/>
          <p14:tracePt t="29550" x="3813175" y="5313363"/>
          <p14:tracePt t="29582" x="3867150" y="5340350"/>
          <p14:tracePt t="29614" x="3902075" y="5349875"/>
          <p14:tracePt t="29645" x="3973513" y="5330825"/>
          <p14:tracePt t="29675" x="4098925" y="5278438"/>
          <p14:tracePt t="29706" x="4170363" y="5187950"/>
          <p14:tracePt t="29740" x="4197350" y="5037138"/>
          <p14:tracePt t="29772" x="4160838" y="4911725"/>
          <p14:tracePt t="29803" x="4108450" y="4857750"/>
          <p14:tracePt t="29833" x="4017963" y="4813300"/>
          <p14:tracePt t="29865" x="3956050" y="4813300"/>
          <p14:tracePt t="29896" x="3902075" y="4840288"/>
          <p14:tracePt t="29925" x="3875088" y="4884738"/>
          <p14:tracePt t="29957" x="3875088" y="4921250"/>
          <p14:tracePt t="29986" x="3884613" y="4973638"/>
          <p14:tracePt t="30005" x="3911600" y="5010150"/>
          <p14:tracePt t="30043" x="3911600" y="5187950"/>
          <p14:tracePt t="30087" x="3875088" y="5448300"/>
          <p14:tracePt t="30118" x="3840163" y="5572125"/>
          <p14:tracePt t="30149" x="3830638" y="5618163"/>
          <p14:tracePt t="30180" x="3830638" y="5643563"/>
          <p14:tracePt t="30215" x="3813175" y="5662613"/>
          <p14:tracePt t="30245" x="3813175" y="5680075"/>
          <p14:tracePt t="30274" x="3813175" y="5707063"/>
          <p14:tracePt t="30318" x="3822700" y="5734050"/>
          <p14:tracePt t="30348" x="3848100" y="5751513"/>
          <p14:tracePt t="30378" x="3894138" y="5751513"/>
          <p14:tracePt t="30409" x="3919538" y="5707063"/>
          <p14:tracePt t="30439" x="3938588" y="5697538"/>
          <p14:tracePt t="30485" x="3965575" y="5680075"/>
          <p14:tracePt t="30516" x="4010025" y="5643563"/>
          <p14:tracePt t="30557" x="4027488" y="5626100"/>
          <p14:tracePt t="30626" x="4044950" y="5618163"/>
          <p14:tracePt t="30642" x="4062413" y="5591175"/>
          <p14:tracePt t="30659" x="4071938" y="5572125"/>
          <p14:tracePt t="30690" x="4089400" y="5519738"/>
          <p14:tracePt t="30724" x="4089400" y="5456238"/>
          <p14:tracePt t="30755" x="4098925" y="5367338"/>
          <p14:tracePt t="30787" x="4098925" y="5295900"/>
          <p14:tracePt t="30817" x="4133850" y="5241925"/>
          <p14:tracePt t="30849" x="4152900" y="5197475"/>
          <p14:tracePt t="30880" x="4187825" y="5126038"/>
          <p14:tracePt t="30911" x="4214813" y="5000625"/>
          <p14:tracePt t="30941" x="4214813" y="4867275"/>
          <p14:tracePt t="30973" x="4179888" y="4662488"/>
          <p14:tracePt t="31005" x="4152900" y="4510088"/>
          <p14:tracePt t="31036" x="4143375" y="4448175"/>
          <p14:tracePt t="31147" x="4108450" y="4510088"/>
          <p14:tracePt t="31177" x="4054475" y="4670425"/>
          <p14:tracePt t="31208" x="4000500" y="4840288"/>
          <p14:tracePt t="31240" x="3956050" y="5010150"/>
          <p14:tracePt t="31272" x="3902075" y="5170488"/>
          <p14:tracePt t="31305" x="3848100" y="5313363"/>
          <p14:tracePt t="31336" x="3795713" y="5473700"/>
          <p14:tracePt t="31366" x="3786188" y="5635625"/>
          <p14:tracePt t="31399" x="3768725" y="5715000"/>
          <p14:tracePt t="31430" x="3768725" y="5751513"/>
          <p14:tracePt t="31459" x="3768725" y="5778500"/>
          <p14:tracePt t="31492" x="3786188" y="5805488"/>
          <p14:tracePt t="31525" x="3803650" y="5813425"/>
          <p14:tracePt t="31556" x="3848100" y="5786438"/>
          <p14:tracePt t="31588" x="3894138" y="5751513"/>
          <p14:tracePt t="31620" x="3965575" y="5689600"/>
          <p14:tracePt t="31654" x="4017963" y="5662613"/>
          <p14:tracePt t="31672" x="4027488" y="5653088"/>
          <p14:tracePt t="31706" x="4037013" y="5599113"/>
          <p14:tracePt t="31738" x="4037013" y="5519738"/>
          <p14:tracePt t="31770" x="4010025" y="5429250"/>
          <p14:tracePt t="31802" x="3983038" y="5376863"/>
          <p14:tracePt t="31834" x="3956050" y="5349875"/>
          <p14:tracePt t="31866" x="3929063" y="5313363"/>
          <p14:tracePt t="31897" x="3894138" y="5295900"/>
          <p14:tracePt t="31927" x="3867150" y="5278438"/>
          <p14:tracePt t="32143" x="3848100" y="5278438"/>
          <p14:tracePt t="32157" x="3840163" y="5286375"/>
          <p14:tracePt t="32189" x="3822700" y="5305425"/>
          <p14:tracePt t="32220" x="3795713" y="5313363"/>
          <p14:tracePt t="32290" x="3768725" y="5367338"/>
          <p14:tracePt t="32321" x="3741738" y="5411788"/>
          <p14:tracePt t="32353" x="3732213" y="5448300"/>
          <p14:tracePt t="32383" x="3724275" y="5483225"/>
          <p14:tracePt t="32412" x="3724275" y="5492750"/>
          <p14:tracePt t="32442" x="3714750" y="5519738"/>
          <p14:tracePt t="32473" x="3714750" y="5546725"/>
          <p14:tracePt t="32557" x="3714750" y="5554663"/>
          <p14:tracePt t="32641" x="3714750" y="5581650"/>
          <p14:tracePt t="32674" x="3741738" y="5626100"/>
          <p14:tracePt t="32706" x="3776663" y="5653088"/>
          <p14:tracePt t="32738" x="3803650" y="5670550"/>
          <p14:tracePt t="32770" x="3848100" y="5680075"/>
          <p14:tracePt t="32800" x="3884613" y="5689600"/>
          <p14:tracePt t="32832" x="3911600" y="5689600"/>
          <p14:tracePt t="32864" x="3938588" y="5680075"/>
          <p14:tracePt t="32893" x="3990975" y="5643563"/>
          <p14:tracePt t="32924" x="4027488" y="5635625"/>
          <p14:tracePt t="32994" x="4044950" y="5537200"/>
          <p14:tracePt t="33026" x="4044950" y="5429250"/>
          <p14:tracePt t="33057" x="4000500" y="5349875"/>
          <p14:tracePt t="33090" x="3956050" y="5313363"/>
          <p14:tracePt t="33123" x="3894138" y="5268913"/>
          <p14:tracePt t="33142" x="3875088" y="5251450"/>
          <p14:tracePt t="33173" x="3848100" y="5251450"/>
          <p14:tracePt t="33206" x="3830638" y="5224463"/>
          <p14:tracePt t="33239" x="3822700" y="5214938"/>
          <p14:tracePt t="33270" x="3813175" y="5214938"/>
          <p14:tracePt t="33302" x="3776663" y="5251450"/>
          <p14:tracePt t="33333" x="3732213" y="5330825"/>
          <p14:tracePt t="33365" x="3697288" y="5421313"/>
          <p14:tracePt t="33397" x="3697288" y="5492750"/>
          <p14:tracePt t="33428" x="3705225" y="5527675"/>
          <p14:tracePt t="33458" x="3724275" y="5581650"/>
          <p14:tracePt t="33491" x="3759200" y="5626100"/>
          <p14:tracePt t="33523" x="3795713" y="5653088"/>
          <p14:tracePt t="33554" x="3813175" y="5662613"/>
          <p14:tracePt t="33585" x="3857625" y="5662613"/>
          <p14:tracePt t="33616" x="3894138" y="5662613"/>
          <p14:tracePt t="33649" x="3956050" y="5643563"/>
          <p14:tracePt t="33681" x="4037013" y="5608638"/>
          <p14:tracePt t="33712" x="4071938" y="5591175"/>
          <p14:tracePt t="33770" x="4089400" y="5564188"/>
          <p14:tracePt t="33800" x="4089400" y="5527675"/>
          <p14:tracePt t="33832" x="4081463" y="5473700"/>
          <p14:tracePt t="33863" x="4044950" y="5448300"/>
          <p14:tracePt t="33892" x="4010025" y="5411788"/>
          <p14:tracePt t="33924" x="3965575" y="5384800"/>
          <p14:tracePt t="33956" x="3929063" y="5376863"/>
          <p14:tracePt t="33987" x="3884613" y="5376863"/>
          <p14:tracePt t="34019" x="3848100" y="5411788"/>
          <p14:tracePt t="34050" x="3813175" y="5448300"/>
          <p14:tracePt t="34082" x="3795713" y="5492750"/>
          <p14:tracePt t="34113" x="3803650" y="5527675"/>
          <p14:tracePt t="34143" x="3813175" y="5546725"/>
          <p14:tracePt t="34174" x="3822700" y="5564188"/>
          <p14:tracePt t="34207" x="3848100" y="5599113"/>
          <p14:tracePt t="34290" x="3938588" y="5635625"/>
          <p14:tracePt t="34321" x="3983038" y="5653088"/>
          <p14:tracePt t="34353" x="4000500" y="5670550"/>
          <p14:tracePt t="34384" x="4017963" y="5670550"/>
          <p14:tracePt t="34416" x="4062413" y="5643563"/>
          <p14:tracePt t="34448" x="4098925" y="5527675"/>
          <p14:tracePt t="34477" x="4098925" y="5394325"/>
          <p14:tracePt t="34509" x="4062413" y="5295900"/>
          <p14:tracePt t="34542" x="4017963" y="5259388"/>
          <p14:tracePt t="34575" x="3983038" y="5233988"/>
          <p14:tracePt t="34593" x="3946525" y="5233988"/>
          <p14:tracePt t="34638" x="3902075" y="5251450"/>
          <p14:tracePt t="36368" x="4286250" y="4251325"/>
          <p14:tracePt t="36400" x="5089525" y="2581275"/>
          <p14:tracePt t="36431" x="5564188" y="1625600"/>
          <p14:tracePt t="36461" x="5751513" y="1374775"/>
          <p14:tracePt t="36492" x="5830888" y="1250950"/>
          <p14:tracePt t="36523" x="5894388" y="1125538"/>
          <p14:tracePt t="36555" x="5938838" y="1017588"/>
          <p14:tracePt t="36586" x="5983288" y="901700"/>
          <p14:tracePt t="36617" x="6108700" y="687388"/>
          <p14:tracePt t="36651" x="6251575" y="561975"/>
          <p14:tracePt t="36683" x="6296025" y="527050"/>
          <p14:tracePt t="36715" x="6330950" y="500063"/>
          <p14:tracePt t="36785" x="6375400" y="517525"/>
          <p14:tracePt t="36817" x="6473825" y="527050"/>
          <p14:tracePt t="36850" x="6510338" y="527050"/>
          <p14:tracePt t="36882" x="6635750" y="473075"/>
          <p14:tracePt t="36897" x="6751638" y="438150"/>
          <p14:tracePt t="36927" x="6823075" y="401638"/>
          <p14:tracePt t="37025" x="6759575" y="455613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62000" y="1166813"/>
            <a:ext cx="6256094" cy="661987"/>
            <a:chOff x="762000" y="1166813"/>
            <a:chExt cx="6256094" cy="661987"/>
          </a:xfrm>
        </p:grpSpPr>
        <p:sp>
          <p:nvSpPr>
            <p:cNvPr id="54277" name="Rectangle 268"/>
            <p:cNvSpPr>
              <a:spLocks noChangeArrowheads="1"/>
            </p:cNvSpPr>
            <p:nvPr/>
          </p:nvSpPr>
          <p:spPr bwMode="auto">
            <a:xfrm>
              <a:off x="865188" y="1543050"/>
              <a:ext cx="60706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8" name="Rectangle 269"/>
            <p:cNvSpPr>
              <a:spLocks noChangeArrowheads="1"/>
            </p:cNvSpPr>
            <p:nvPr/>
          </p:nvSpPr>
          <p:spPr bwMode="auto">
            <a:xfrm>
              <a:off x="858838" y="1536700"/>
              <a:ext cx="10541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9" name="Rectangle 270"/>
            <p:cNvSpPr>
              <a:spLocks noChangeArrowheads="1"/>
            </p:cNvSpPr>
            <p:nvPr/>
          </p:nvSpPr>
          <p:spPr bwMode="auto">
            <a:xfrm>
              <a:off x="1171575" y="1166813"/>
              <a:ext cx="424797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>
                  <a:latin typeface="Neo Sans Intel" pitchFamily="34" charset="0"/>
                </a:rPr>
                <a:t>op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0" name="Rectangle 271"/>
            <p:cNvSpPr>
              <a:spLocks noChangeArrowheads="1"/>
            </p:cNvSpPr>
            <p:nvPr/>
          </p:nvSpPr>
          <p:spPr bwMode="auto">
            <a:xfrm>
              <a:off x="19256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1" name="Rectangle 272"/>
            <p:cNvSpPr>
              <a:spLocks noChangeArrowheads="1"/>
            </p:cNvSpPr>
            <p:nvPr/>
          </p:nvSpPr>
          <p:spPr bwMode="auto">
            <a:xfrm>
              <a:off x="2209800" y="1166813"/>
              <a:ext cx="36869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rs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2" name="Rectangle 273"/>
            <p:cNvSpPr>
              <a:spLocks noChangeArrowheads="1"/>
            </p:cNvSpPr>
            <p:nvPr/>
          </p:nvSpPr>
          <p:spPr bwMode="auto">
            <a:xfrm>
              <a:off x="29162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3" name="Rectangle 274"/>
            <p:cNvSpPr>
              <a:spLocks noChangeArrowheads="1"/>
            </p:cNvSpPr>
            <p:nvPr/>
          </p:nvSpPr>
          <p:spPr bwMode="auto">
            <a:xfrm>
              <a:off x="3200400" y="1166813"/>
              <a:ext cx="35266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rt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4" name="Rectangle 275"/>
            <p:cNvSpPr>
              <a:spLocks noChangeArrowheads="1"/>
            </p:cNvSpPr>
            <p:nvPr/>
          </p:nvSpPr>
          <p:spPr bwMode="auto">
            <a:xfrm>
              <a:off x="3906838" y="1536700"/>
              <a:ext cx="3027362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5" name="Rectangle 276"/>
            <p:cNvSpPr>
              <a:spLocks noChangeArrowheads="1"/>
            </p:cNvSpPr>
            <p:nvPr/>
          </p:nvSpPr>
          <p:spPr bwMode="auto">
            <a:xfrm>
              <a:off x="4800600" y="1166813"/>
              <a:ext cx="1199240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>
                  <a:latin typeface="Neo Sans Intel" pitchFamily="34" charset="0"/>
                </a:rPr>
                <a:t>immediate</a:t>
              </a:r>
              <a:endParaRPr lang="en-US" sz="1600" b="1">
                <a:latin typeface="Neo Sans Intel" pitchFamily="34" charset="0"/>
              </a:endParaRPr>
            </a:p>
          </p:txBody>
        </p:sp>
        <p:sp>
          <p:nvSpPr>
            <p:cNvPr id="54286" name="Rectangle 277"/>
            <p:cNvSpPr>
              <a:spLocks noChangeArrowheads="1"/>
            </p:cNvSpPr>
            <p:nvPr/>
          </p:nvSpPr>
          <p:spPr bwMode="auto">
            <a:xfrm>
              <a:off x="6715125" y="1225550"/>
              <a:ext cx="302969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0</a:t>
              </a:r>
            </a:p>
          </p:txBody>
        </p:sp>
        <p:sp>
          <p:nvSpPr>
            <p:cNvPr id="54287" name="Rectangle 278"/>
            <p:cNvSpPr>
              <a:spLocks noChangeArrowheads="1"/>
            </p:cNvSpPr>
            <p:nvPr/>
          </p:nvSpPr>
          <p:spPr bwMode="auto">
            <a:xfrm>
              <a:off x="35814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16</a:t>
              </a:r>
            </a:p>
          </p:txBody>
        </p:sp>
        <p:sp>
          <p:nvSpPr>
            <p:cNvPr id="54288" name="Rectangle 279"/>
            <p:cNvSpPr>
              <a:spLocks noChangeArrowheads="1"/>
            </p:cNvSpPr>
            <p:nvPr/>
          </p:nvSpPr>
          <p:spPr bwMode="auto">
            <a:xfrm>
              <a:off x="25908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21</a:t>
              </a:r>
            </a:p>
          </p:txBody>
        </p:sp>
        <p:sp>
          <p:nvSpPr>
            <p:cNvPr id="54289" name="Rectangle 280"/>
            <p:cNvSpPr>
              <a:spLocks noChangeArrowheads="1"/>
            </p:cNvSpPr>
            <p:nvPr/>
          </p:nvSpPr>
          <p:spPr bwMode="auto">
            <a:xfrm>
              <a:off x="16002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26</a:t>
              </a:r>
            </a:p>
          </p:txBody>
        </p:sp>
        <p:sp>
          <p:nvSpPr>
            <p:cNvPr id="54290" name="Rectangle 281"/>
            <p:cNvSpPr>
              <a:spLocks noChangeArrowheads="1"/>
            </p:cNvSpPr>
            <p:nvPr/>
          </p:nvSpPr>
          <p:spPr bwMode="auto">
            <a:xfrm>
              <a:off x="7620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31</a:t>
              </a:r>
            </a:p>
          </p:txBody>
        </p:sp>
        <p:sp>
          <p:nvSpPr>
            <p:cNvPr id="54291" name="Rectangle 282"/>
            <p:cNvSpPr>
              <a:spLocks noChangeArrowheads="1"/>
            </p:cNvSpPr>
            <p:nvPr/>
          </p:nvSpPr>
          <p:spPr bwMode="auto">
            <a:xfrm>
              <a:off x="23764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2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2" name="Rectangle 283"/>
            <p:cNvSpPr>
              <a:spLocks noChangeArrowheads="1"/>
            </p:cNvSpPr>
            <p:nvPr/>
          </p:nvSpPr>
          <p:spPr bwMode="auto">
            <a:xfrm>
              <a:off x="33670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1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3" name="Rectangle 284"/>
            <p:cNvSpPr>
              <a:spLocks noChangeArrowheads="1"/>
            </p:cNvSpPr>
            <p:nvPr/>
          </p:nvSpPr>
          <p:spPr bwMode="auto">
            <a:xfrm>
              <a:off x="5410200" y="1558925"/>
              <a:ext cx="240450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30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4" name="Rectangle 285"/>
            <p:cNvSpPr>
              <a:spLocks noChangeArrowheads="1"/>
            </p:cNvSpPr>
            <p:nvPr/>
          </p:nvSpPr>
          <p:spPr bwMode="auto">
            <a:xfrm>
              <a:off x="1208088" y="1558925"/>
              <a:ext cx="263214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LW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95" name="Rectangle 286"/>
          <p:cNvSpPr>
            <a:spLocks noChangeArrowheads="1"/>
          </p:cNvSpPr>
          <p:nvPr/>
        </p:nvSpPr>
        <p:spPr bwMode="auto">
          <a:xfrm>
            <a:off x="838200" y="762000"/>
            <a:ext cx="2252924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LW  R1, (</a:t>
            </a:r>
            <a:r>
              <a:rPr lang="en-US" sz="2000" dirty="0" smtClean="0">
                <a:solidFill>
                  <a:srgbClr val="0070C0"/>
                </a:solidFill>
                <a:latin typeface="Neo Sans Intel" pitchFamily="34" charset="0"/>
              </a:rPr>
              <a:t>30)R2 ;     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9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902559" y="762000"/>
            <a:ext cx="23022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R1 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 </a:t>
            </a:r>
            <a:r>
              <a:rPr lang="en-US" sz="2000" dirty="0" err="1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Mem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[R2+30]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197" name="Rectangle 287"/>
          <p:cNvSpPr>
            <a:spLocks noChangeArrowheads="1"/>
          </p:cNvSpPr>
          <p:nvPr/>
        </p:nvSpPr>
        <p:spPr bwMode="auto">
          <a:xfrm>
            <a:off x="6776553" y="697468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7" name="Straight Arrow Connector 6"/>
          <p:cNvCxnSpPr>
            <a:stCxn id="197" idx="2"/>
          </p:cNvCxnSpPr>
          <p:nvPr/>
        </p:nvCxnSpPr>
        <p:spPr bwMode="auto">
          <a:xfrm>
            <a:off x="6949357" y="1066800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66"/>
          <p:cNvSpPr>
            <a:spLocks noChangeArrowheads="1"/>
          </p:cNvSpPr>
          <p:nvPr/>
        </p:nvSpPr>
        <p:spPr bwMode="auto">
          <a:xfrm>
            <a:off x="5638800" y="4107650"/>
            <a:ext cx="906658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[R2]+30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202" name="Rectangle 266"/>
          <p:cNvSpPr>
            <a:spLocks noChangeArrowheads="1"/>
          </p:cNvSpPr>
          <p:nvPr/>
        </p:nvSpPr>
        <p:spPr bwMode="auto">
          <a:xfrm>
            <a:off x="5946654" y="5495344"/>
            <a:ext cx="226985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1</a:t>
            </a:r>
          </a:p>
        </p:txBody>
      </p:sp>
      <p:sp>
        <p:nvSpPr>
          <p:cNvPr id="20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Load (cycle 3 – EXE)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471944"/>
      </p:ext>
    </p:extLst>
  </p:cSld>
  <p:clrMapOvr>
    <a:masterClrMapping/>
  </p:clrMapOvr>
  <p:transition advTm="2646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02" x="6715125" y="517525"/>
          <p14:tracePt t="325" x="6635750" y="660400"/>
          <p14:tracePt t="375" x="6465888" y="965200"/>
          <p14:tracePt t="469" x="6421438" y="1089025"/>
          <p14:tracePt t="503" x="6429375" y="1098550"/>
          <p14:tracePt t="536" x="6626225" y="1108075"/>
          <p14:tracePt t="550" x="6680200" y="1108075"/>
          <p14:tracePt t="581" x="6902450" y="1108075"/>
          <p14:tracePt t="612" x="7466013" y="1062038"/>
          <p14:tracePt t="642" x="7894638" y="946150"/>
          <p14:tracePt t="672" x="7974013" y="911225"/>
          <p14:tracePt t="705" x="7974013" y="874713"/>
          <p14:tracePt t="738" x="7966075" y="830263"/>
          <p14:tracePt t="770" x="7875588" y="696913"/>
          <p14:tracePt t="801" x="7831138" y="642938"/>
          <p14:tracePt t="831" x="7813675" y="588963"/>
          <p14:tracePt t="863" x="7751763" y="527050"/>
          <p14:tracePt t="894" x="7680325" y="482600"/>
          <p14:tracePt t="924" x="7616825" y="455613"/>
          <p14:tracePt t="956" x="7554913" y="446088"/>
          <p14:tracePt t="987" x="7456488" y="446088"/>
          <p14:tracePt t="1018" x="7385050" y="482600"/>
          <p14:tracePt t="1049" x="7331075" y="517525"/>
          <p14:tracePt t="1081" x="7207250" y="652463"/>
          <p14:tracePt t="1113" x="7072313" y="839788"/>
          <p14:tracePt t="1143" x="6938963" y="1054100"/>
          <p14:tracePt t="1173" x="6732588" y="1411288"/>
          <p14:tracePt t="1204" x="6357938" y="2000250"/>
          <p14:tracePt t="1236" x="5894388" y="2822575"/>
          <p14:tracePt t="1268" x="5608638" y="3500438"/>
          <p14:tracePt t="1305" x="5438775" y="3778250"/>
          <p14:tracePt t="1323" x="5402263" y="3830638"/>
          <p14:tracePt t="1355" x="5367338" y="3857625"/>
          <p14:tracePt t="1388" x="5357813" y="3884613"/>
          <p14:tracePt t="1419" x="5340350" y="3911600"/>
          <p14:tracePt t="1450" x="5330825" y="3965575"/>
          <p14:tracePt t="1482" x="5330825" y="4010025"/>
          <p14:tracePt t="1514" x="5367338" y="4064000"/>
          <p14:tracePt t="1528" x="5375275" y="4081463"/>
          <p14:tracePt t="1558" x="5429250" y="4116388"/>
          <p14:tracePt t="1590" x="5518150" y="4162425"/>
          <p14:tracePt t="1622" x="5626100" y="4206875"/>
          <p14:tracePt t="1654" x="5697538" y="4214813"/>
          <p14:tracePt t="1793" x="5661025" y="4197350"/>
          <p14:tracePt t="1824" x="5589588" y="4125913"/>
          <p14:tracePt t="1856" x="5500688" y="4054475"/>
          <p14:tracePt t="1889" x="5340350" y="3965575"/>
          <p14:tracePt t="1921" x="5241925" y="3956050"/>
          <p14:tracePt t="1953" x="5180013" y="3956050"/>
          <p14:tracePt t="1983" x="5143500" y="3956050"/>
          <p14:tracePt t="2015" x="5099050" y="3992563"/>
          <p14:tracePt t="2046" x="4983163" y="4054475"/>
          <p14:tracePt t="2075" x="4786313" y="4214813"/>
          <p14:tracePt t="2108" x="4581525" y="4357688"/>
          <p14:tracePt t="2140" x="4465638" y="4473575"/>
          <p14:tracePt t="2172" x="4394200" y="4670425"/>
          <p14:tracePt t="2205" x="4340225" y="4857750"/>
          <p14:tracePt t="2238" x="4286250" y="5019675"/>
          <p14:tracePt t="2271" x="4268788" y="5170488"/>
          <p14:tracePt t="2303" x="4268788" y="5340350"/>
          <p14:tracePt t="2338" x="4340225" y="5448300"/>
          <p14:tracePt t="2372" x="4483100" y="5500688"/>
          <p14:tracePt t="2405" x="4670425" y="5483225"/>
          <p14:tracePt t="2438" x="4884738" y="5402263"/>
          <p14:tracePt t="2469" x="5027613" y="5349875"/>
          <p14:tracePt t="2501" x="5170488" y="5259388"/>
          <p14:tracePt t="2533" x="5322888" y="5108575"/>
          <p14:tracePt t="2565" x="5384800" y="4956175"/>
          <p14:tracePt t="2597" x="5421313" y="4795838"/>
          <p14:tracePt t="2631" x="5465763" y="4625975"/>
          <p14:tracePt t="2664" x="5473700" y="4402138"/>
          <p14:tracePt t="2682" x="5473700" y="4340225"/>
          <p14:tracePt t="2715" x="5492750" y="4224338"/>
          <p14:tracePt t="2749" x="5492750" y="4064000"/>
          <p14:tracePt t="2763" x="5492750" y="4019550"/>
          <p14:tracePt t="2796" x="5456238" y="3884613"/>
          <p14:tracePt t="2828" x="5411788" y="3786188"/>
          <p14:tracePt t="2842" x="5367338" y="3741738"/>
          <p14:tracePt t="2861" x="5313363" y="3687763"/>
          <p14:tracePt t="2891" x="5170488" y="3635375"/>
          <p14:tracePt t="2924" x="4983163" y="3608388"/>
          <p14:tracePt t="2957" x="4803775" y="3608388"/>
          <p14:tracePt t="2990" x="4652963" y="3616325"/>
          <p14:tracePt t="3023" x="4465638" y="3679825"/>
          <p14:tracePt t="3042" x="4394200" y="3706813"/>
          <p14:tracePt t="3074" x="4259263" y="3751263"/>
          <p14:tracePt t="3109" x="4160838" y="3840163"/>
          <p14:tracePt t="3141" x="4098925" y="3965575"/>
          <p14:tracePt t="3174" x="4071938" y="4064000"/>
          <p14:tracePt t="3207" x="4089400" y="4162425"/>
          <p14:tracePt t="3241" x="4116388" y="4268788"/>
          <p14:tracePt t="3274" x="4160838" y="4340225"/>
          <p14:tracePt t="3294" x="4205288" y="4367213"/>
          <p14:tracePt t="3327" x="4268788" y="4411663"/>
          <p14:tracePt t="3359" x="4340225" y="4465638"/>
          <p14:tracePt t="3391" x="4438650" y="4510088"/>
          <p14:tracePt t="3405" x="4456113" y="4519613"/>
          <p14:tracePt t="3437" x="4545013" y="4564063"/>
          <p14:tracePt t="3469" x="4660900" y="4625975"/>
          <p14:tracePt t="3502" x="4786313" y="4662488"/>
          <p14:tracePt t="3536" x="4911725" y="4662488"/>
          <p14:tracePt t="3568" x="4965700" y="4662488"/>
          <p14:tracePt t="3599" x="5000625" y="4662488"/>
          <p14:tracePt t="3632" x="5037138" y="4643438"/>
          <p14:tracePt t="3663" x="5072063" y="4616450"/>
          <p14:tracePt t="3693" x="5116513" y="4545013"/>
          <p14:tracePt t="3724" x="5160963" y="4465638"/>
          <p14:tracePt t="3755" x="5170488" y="4421188"/>
          <p14:tracePt t="3787" x="5170488" y="4394200"/>
          <p14:tracePt t="3818" x="5170488" y="4357688"/>
          <p14:tracePt t="3833" x="5170488" y="4340225"/>
          <p14:tracePt t="3868" x="5170488" y="4322763"/>
          <p14:tracePt t="3907" x="5170488" y="4278313"/>
          <p14:tracePt t="3940" x="5170488" y="4241800"/>
          <p14:tracePt t="3972" x="5153025" y="4197350"/>
          <p14:tracePt t="4004" x="5116513" y="4143375"/>
          <p14:tracePt t="4035" x="5089525" y="4108450"/>
          <p14:tracePt t="4066" x="5072063" y="4064000"/>
          <p14:tracePt t="4098" x="5027613" y="4044950"/>
          <p14:tracePt t="4130" x="5000625" y="4044950"/>
          <p14:tracePt t="4161" x="4946650" y="4044950"/>
          <p14:tracePt t="4192" x="4884738" y="4054475"/>
          <p14:tracePt t="4227" x="4741863" y="4054475"/>
          <p14:tracePt t="4245" x="4633913" y="4054475"/>
          <p14:tracePt t="4276" x="4473575" y="4054475"/>
          <p14:tracePt t="4321" x="4438650" y="4054475"/>
          <p14:tracePt t="4420" x="4402138" y="4187825"/>
          <p14:tracePt t="4458" x="4438650" y="4295775"/>
          <p14:tracePt t="4490" x="4572000" y="4394200"/>
          <p14:tracePt t="4522" x="4786313" y="4448175"/>
          <p14:tracePt t="4554" x="4992688" y="4473575"/>
          <p14:tracePt t="4586" x="5180013" y="4492625"/>
          <p14:tracePt t="4618" x="5330825" y="4510088"/>
          <p14:tracePt t="4649" x="5411788" y="4500563"/>
          <p14:tracePt t="4681" x="5473700" y="4492625"/>
          <p14:tracePt t="4699" x="5492750" y="4492625"/>
          <p14:tracePt t="4736" x="5537200" y="4492625"/>
          <p14:tracePt t="4767" x="5572125" y="4492625"/>
          <p14:tracePt t="4825" x="5616575" y="4492625"/>
          <p14:tracePt t="4857" x="5680075" y="4492625"/>
          <p14:tracePt t="4890" x="5786438" y="4492625"/>
          <p14:tracePt t="4923" x="5921375" y="4465638"/>
          <p14:tracePt t="4937" x="5929313" y="4465638"/>
          <p14:tracePt t="5130" x="5929313" y="4448175"/>
          <p14:tracePt t="5159" x="5902325" y="4448175"/>
          <p14:tracePt t="5190" x="5830888" y="4421188"/>
          <p14:tracePt t="5223" x="5795963" y="4421188"/>
          <p14:tracePt t="5253" x="5759450" y="4421188"/>
          <p14:tracePt t="5324" x="5732463" y="4421188"/>
          <p14:tracePt t="5356" x="5715000" y="4429125"/>
          <p14:tracePt t="5388" x="5688013" y="4438650"/>
          <p14:tracePt t="5458" x="5661025" y="4456113"/>
          <p14:tracePt t="5607" x="5751513" y="4448175"/>
          <p14:tracePt t="5638" x="5911850" y="4456113"/>
          <p14:tracePt t="5669" x="6135688" y="4500563"/>
          <p14:tracePt t="5702" x="6259513" y="4510088"/>
          <p14:tracePt t="5735" x="6278563" y="4510088"/>
          <p14:tracePt t="5793" x="6303963" y="4510088"/>
          <p14:tracePt t="6001" x="6286500" y="4473575"/>
          <p14:tracePt t="6032" x="6242050" y="4438650"/>
          <p14:tracePt t="6064" x="6207125" y="4394200"/>
          <p14:tracePt t="6094" x="6161088" y="4357688"/>
          <p14:tracePt t="6124" x="6126163" y="4349750"/>
          <p14:tracePt t="6156" x="6064250" y="4322763"/>
          <p14:tracePt t="6188" x="6018213" y="4305300"/>
          <p14:tracePt t="6221" x="5983288" y="4305300"/>
          <p14:tracePt t="6253" x="5929313" y="4305300"/>
          <p14:tracePt t="6284" x="5894388" y="4313238"/>
          <p14:tracePt t="6315" x="5875338" y="4313238"/>
          <p14:tracePt t="6425" x="5965825" y="4313238"/>
          <p14:tracePt t="6457" x="6143625" y="4313238"/>
          <p14:tracePt t="6489" x="6357938" y="4286250"/>
          <p14:tracePt t="6521" x="6367463" y="4286250"/>
          <p14:tracePt t="6621" x="6367463" y="4241800"/>
          <p14:tracePt t="6637" x="6350000" y="4224338"/>
          <p14:tracePt t="6656" x="6330950" y="4206875"/>
          <p14:tracePt t="6688" x="6251575" y="4125913"/>
          <p14:tracePt t="6719" x="6143625" y="4019550"/>
          <p14:tracePt t="6753" x="6099175" y="3965575"/>
          <p14:tracePt t="6784" x="6081713" y="3938588"/>
          <p14:tracePt t="6815" x="6064250" y="3894138"/>
          <p14:tracePt t="6829" x="6054725" y="3894138"/>
          <p14:tracePt t="6966" x="6027738" y="4037013"/>
          <p14:tracePt t="6998" x="6018213" y="4187825"/>
          <p14:tracePt t="7031" x="6018213" y="4313238"/>
          <p14:tracePt t="7063" x="6018213" y="4349750"/>
          <p14:tracePt t="7095" x="6018213" y="4357688"/>
          <p14:tracePt t="7169" x="6027738" y="4402138"/>
          <p14:tracePt t="7273" x="6027738" y="4313238"/>
          <p14:tracePt t="7305" x="6027738" y="4143375"/>
          <p14:tracePt t="7337" x="6027738" y="3973513"/>
          <p14:tracePt t="7355" x="6027738" y="3921125"/>
          <p14:tracePt t="7389" x="6027738" y="3876675"/>
          <p14:tracePt t="7521" x="6000750" y="3938588"/>
          <p14:tracePt t="7553" x="6018213" y="4143375"/>
          <p14:tracePt t="7584" x="6045200" y="4224338"/>
          <p14:tracePt t="7615" x="6045200" y="4259263"/>
          <p14:tracePt t="7649" x="6054725" y="4322763"/>
          <p14:tracePt t="7681" x="6054725" y="4357688"/>
          <p14:tracePt t="7821" x="6054725" y="4206875"/>
          <p14:tracePt t="7835" x="6054725" y="4135438"/>
          <p14:tracePt t="7867" x="6010275" y="3992563"/>
          <p14:tracePt t="7899" x="5983288" y="3849688"/>
          <p14:tracePt t="7931" x="5983288" y="3768725"/>
          <p14:tracePt t="7962" x="5983288" y="3759200"/>
          <p14:tracePt t="8098" x="5973763" y="3857625"/>
          <p14:tracePt t="8127" x="5946775" y="3983038"/>
          <p14:tracePt t="8158" x="5956300" y="4125913"/>
          <p14:tracePt t="8192" x="5992813" y="4278313"/>
          <p14:tracePt t="8224" x="6000750" y="4384675"/>
          <p14:tracePt t="8256" x="6018213" y="4448175"/>
          <p14:tracePt t="8302" x="6018213" y="4456113"/>
          <p14:tracePt t="8430" x="6072188" y="4322763"/>
          <p14:tracePt t="8463" x="6089650" y="4170363"/>
          <p14:tracePt t="8481" x="6089650" y="4090988"/>
          <p14:tracePt t="8518" x="6099175" y="3983038"/>
          <p14:tracePt t="8550" x="6099175" y="3973513"/>
          <p14:tracePt t="8718" x="6081713" y="4125913"/>
          <p14:tracePt t="8750" x="6081713" y="4278313"/>
          <p14:tracePt t="8782" x="6081713" y="4357688"/>
          <p14:tracePt t="8815" x="6081713" y="4367213"/>
          <p14:tracePt t="8934" x="6081713" y="4224338"/>
          <p14:tracePt t="8969" x="6064250" y="4010025"/>
          <p14:tracePt t="9000" x="6064250" y="3902075"/>
          <p14:tracePt t="9033" x="6064250" y="3867150"/>
          <p14:tracePt t="9171" x="6054725" y="3894138"/>
          <p14:tracePt t="9202" x="6045200" y="4027488"/>
          <p14:tracePt t="9236" x="6064250" y="4197350"/>
          <p14:tracePt t="9268" x="6072188" y="4322763"/>
          <p14:tracePt t="9299" x="6072188" y="4349750"/>
          <p14:tracePt t="9330" x="6072188" y="4367213"/>
          <p14:tracePt t="9447" x="6045200" y="4179888"/>
          <p14:tracePt t="9476" x="6027738" y="4054475"/>
          <p14:tracePt t="9507" x="6037263" y="3992563"/>
          <p14:tracePt t="9540" x="6054725" y="3929063"/>
          <p14:tracePt t="9702" x="6054725" y="3965575"/>
          <p14:tracePt t="9737" x="6018213" y="4162425"/>
          <p14:tracePt t="9768" x="6018213" y="4286250"/>
          <p14:tracePt t="9799" x="6018213" y="4330700"/>
          <p14:tracePt t="9830" x="6018213" y="4340225"/>
          <p14:tracePt t="9918" x="5973763" y="4206875"/>
          <p14:tracePt t="9950" x="5965825" y="4044950"/>
          <p14:tracePt t="9986" x="5965825" y="3921125"/>
          <p14:tracePt t="10020" x="5973763" y="3867150"/>
          <p14:tracePt t="10052" x="5973763" y="3830638"/>
          <p14:tracePt t="10193" x="5973763" y="3921125"/>
          <p14:tracePt t="10224" x="5973763" y="4064000"/>
          <p14:tracePt t="10257" x="5992813" y="4098925"/>
          <p14:tracePt t="10289" x="5992813" y="4108450"/>
          <p14:tracePt t="10418" x="6027738" y="3921125"/>
          <p14:tracePt t="10450" x="6081713" y="3778250"/>
          <p14:tracePt t="10482" x="6089650" y="3759200"/>
          <p14:tracePt t="10645" x="6081713" y="3849688"/>
          <p14:tracePt t="10676" x="6081713" y="4000500"/>
          <p14:tracePt t="10707" x="6081713" y="4108450"/>
          <p14:tracePt t="10743" x="6089650" y="4152900"/>
          <p14:tracePt t="10762" x="6089650" y="4179888"/>
          <p14:tracePt t="10805" x="6089650" y="4187825"/>
          <p14:tracePt t="11069" x="6081713" y="4197350"/>
          <p14:tracePt t="11723" x="6081713" y="4170363"/>
          <p14:tracePt t="11756" x="6081713" y="4044950"/>
          <p14:tracePt t="11788" x="6089650" y="3965575"/>
          <p14:tracePt t="11821" x="6089650" y="3948113"/>
          <p14:tracePt t="12446" x="6089650" y="3956050"/>
          <p14:tracePt t="12723" x="6081713" y="3992563"/>
          <p14:tracePt t="12757" x="6054725" y="4098925"/>
          <p14:tracePt t="12789" x="6054725" y="4214813"/>
          <p14:tracePt t="12822" x="6054725" y="4268788"/>
          <p14:tracePt t="12840" x="6054725" y="4286250"/>
          <p14:tracePt t="12999" x="6018213" y="4143375"/>
          <p14:tracePt t="13030" x="6000750" y="4071938"/>
          <p14:tracePt t="13060" x="6000750" y="4044950"/>
          <p14:tracePt t="13091" x="6000750" y="4027488"/>
          <p14:tracePt t="13233" x="6000750" y="4019550"/>
          <p14:tracePt t="13288" x="6000750" y="4010025"/>
          <p14:tracePt t="13335" x="6010275" y="4125913"/>
          <p14:tracePt t="13366" x="6045200" y="4268788"/>
          <p14:tracePt t="13399" x="6081713" y="4349750"/>
          <p14:tracePt t="13432" x="6081713" y="4376738"/>
          <p14:tracePt t="13569" x="6089650" y="4305300"/>
          <p14:tracePt t="13599" x="6054725" y="4116388"/>
          <p14:tracePt t="13631" x="6045200" y="3965575"/>
          <p14:tracePt t="13664" x="6018213" y="3867150"/>
          <p14:tracePt t="13693" x="6018213" y="3813175"/>
          <p14:tracePt t="13825" x="6010275" y="3956050"/>
          <p14:tracePt t="13857" x="6010275" y="4090988"/>
          <p14:tracePt t="13890" x="6037263" y="4187825"/>
          <p14:tracePt t="13921" x="6045200" y="4224338"/>
          <p14:tracePt t="14096" x="6045200" y="4162425"/>
          <p14:tracePt t="14125" x="6000750" y="4019550"/>
          <p14:tracePt t="14158" x="6000750" y="3911600"/>
          <p14:tracePt t="14189" x="6000750" y="3857625"/>
          <p14:tracePt t="14222" x="6000750" y="3849688"/>
          <p14:tracePt t="14453" x="6000750" y="3867150"/>
          <p14:tracePt t="14497" x="6000750" y="3894138"/>
          <p14:tracePt t="14529" x="5992813" y="3938588"/>
          <p14:tracePt t="14573" x="5992813" y="3992563"/>
          <p14:tracePt t="14591" x="5992813" y="4010025"/>
          <p14:tracePt t="14624" x="5992813" y="4090988"/>
          <p14:tracePt t="14656" x="5992813" y="4125913"/>
          <p14:tracePt t="14687" x="5992813" y="4162425"/>
          <p14:tracePt t="14723" x="6010275" y="4162425"/>
          <p14:tracePt t="14836" x="6010275" y="4179888"/>
          <p14:tracePt t="15922" x="6018213" y="4206875"/>
          <p14:tracePt t="15953" x="6027738" y="4251325"/>
          <p14:tracePt t="15985" x="6027738" y="4286250"/>
          <p14:tracePt t="16017" x="6027738" y="4322763"/>
          <p14:tracePt t="16049" x="6027738" y="4349750"/>
          <p14:tracePt t="16079" x="6037263" y="4394200"/>
          <p14:tracePt t="16111" x="6054725" y="4456113"/>
          <p14:tracePt t="16142" x="6081713" y="4527550"/>
          <p14:tracePt t="16174" x="6089650" y="4598988"/>
          <p14:tracePt t="16207" x="6089650" y="4741863"/>
          <p14:tracePt t="16239" x="6108700" y="4830763"/>
          <p14:tracePt t="16271" x="6108700" y="4894263"/>
          <p14:tracePt t="16302" x="6108700" y="4973638"/>
          <p14:tracePt t="16335" x="6108700" y="5037138"/>
          <p14:tracePt t="16366" x="6108700" y="5099050"/>
          <p14:tracePt t="16398" x="6108700" y="5143500"/>
          <p14:tracePt t="16429" x="6108700" y="5197475"/>
          <p14:tracePt t="16459" x="6116638" y="5286375"/>
          <p14:tracePt t="16491" x="6116638" y="5330825"/>
          <p14:tracePt t="16524" x="6089650" y="5394325"/>
          <p14:tracePt t="16556" x="6064250" y="5448300"/>
          <p14:tracePt t="16592" x="6054725" y="5473700"/>
          <p14:tracePt t="16624" x="6054725" y="5492750"/>
          <p14:tracePt t="16656" x="6045200" y="5527675"/>
          <p14:tracePt t="16688" x="6018213" y="5564188"/>
          <p14:tracePt t="16721" x="6000750" y="5643563"/>
          <p14:tracePt t="16756" x="5992813" y="5689600"/>
          <p14:tracePt t="16787" x="5973763" y="5697538"/>
          <p14:tracePt t="16832" x="5965825" y="5707063"/>
          <p14:tracePt t="16866" x="5894388" y="5707063"/>
          <p14:tracePt t="16900" x="5778500" y="5697538"/>
          <p14:tracePt t="16933" x="5626100" y="5697538"/>
          <p14:tracePt t="16951" x="5545138" y="5715000"/>
          <p14:tracePt t="16984" x="5375275" y="5768975"/>
          <p14:tracePt t="17016" x="5214938" y="5813425"/>
          <p14:tracePt t="17048" x="5064125" y="5867400"/>
          <p14:tracePt t="17078" x="4884738" y="5911850"/>
          <p14:tracePt t="17108" x="4679950" y="5975350"/>
          <p14:tracePt t="17141" x="4500563" y="6010275"/>
          <p14:tracePt t="17156" x="4465638" y="6010275"/>
          <p14:tracePt t="17189" x="4375150" y="6010275"/>
          <p14:tracePt t="17221" x="4241800" y="6010275"/>
          <p14:tracePt t="17254" x="4197350" y="5992813"/>
          <p14:tracePt t="17287" x="4160838" y="5956300"/>
          <p14:tracePt t="17319" x="4125913" y="5921375"/>
          <p14:tracePt t="17335" x="4116388" y="5903913"/>
          <p14:tracePt t="17367" x="4108450" y="5876925"/>
          <p14:tracePt t="17400" x="4098925" y="5822950"/>
          <p14:tracePt t="17431" x="4089400" y="5786438"/>
          <p14:tracePt t="17476" x="4089400" y="5751513"/>
          <p14:tracePt t="17507" x="4089400" y="5741988"/>
          <p14:tracePt t="17592" x="4098925" y="5734050"/>
          <p14:tracePt t="17623" x="4125913" y="5734050"/>
          <p14:tracePt t="17657" x="4241800" y="5734050"/>
          <p14:tracePt t="17690" x="4473575" y="5761038"/>
          <p14:tracePt t="17722" x="4625975" y="5761038"/>
          <p14:tracePt t="17754" x="4759325" y="5786438"/>
          <p14:tracePt t="17786" x="4867275" y="5795963"/>
          <p14:tracePt t="17817" x="5064125" y="5778500"/>
          <p14:tracePt t="17835" x="5170488" y="5768975"/>
          <p14:tracePt t="17872" x="5367338" y="5761038"/>
          <p14:tracePt t="17904" x="5581650" y="5761038"/>
          <p14:tracePt t="17945" x="5741988" y="5741988"/>
          <p14:tracePt t="17975" x="5778500" y="5734050"/>
          <p14:tracePt t="18131" x="5599113" y="5734050"/>
          <p14:tracePt t="18159" x="5500688" y="5734050"/>
          <p14:tracePt t="18188" x="5303838" y="5734050"/>
          <p14:tracePt t="18220" x="5081588" y="5751513"/>
          <p14:tracePt t="18250" x="4911725" y="5805488"/>
          <p14:tracePt t="18280" x="4741863" y="5832475"/>
          <p14:tracePt t="18324" x="4510088" y="5840413"/>
          <p14:tracePt t="18337" x="4473575" y="5840413"/>
          <p14:tracePt t="18357" x="4357688" y="5840413"/>
          <p14:tracePt t="18390" x="4303713" y="5840413"/>
          <p14:tracePt t="18424" x="4286250" y="5822950"/>
          <p14:tracePt t="18456" x="4286250" y="5813425"/>
          <p14:tracePt t="18612" x="4357688" y="5805488"/>
          <p14:tracePt t="18642" x="4473575" y="5805488"/>
          <p14:tracePt t="18674" x="4679950" y="5805488"/>
          <p14:tracePt t="18707" x="4983163" y="5768975"/>
          <p14:tracePt t="18742" x="5187950" y="5741988"/>
          <p14:tracePt t="18774" x="5375275" y="5715000"/>
          <p14:tracePt t="18805" x="5537200" y="5715000"/>
          <p14:tracePt t="18838" x="5680075" y="5707063"/>
          <p14:tracePt t="18870" x="5732463" y="5707063"/>
          <p14:tracePt t="18902" x="5813425" y="5715000"/>
          <p14:tracePt t="18934" x="5911850" y="5715000"/>
          <p14:tracePt t="18951" x="5929313" y="5715000"/>
          <p14:tracePt t="18984" x="5965825" y="5707063"/>
          <p14:tracePt t="19015" x="5973763" y="5707063"/>
          <p14:tracePt t="19046" x="5992813" y="5697538"/>
          <p14:tracePt t="19457" x="6000750" y="5697538"/>
          <p14:tracePt t="19488" x="6037263" y="5680075"/>
          <p14:tracePt t="19566" x="6045200" y="5670550"/>
          <p14:tracePt t="19598" x="6064250" y="5635625"/>
          <p14:tracePt t="19628" x="6072188" y="5608638"/>
          <p14:tracePt t="19659" x="6072188" y="5554663"/>
          <p14:tracePt t="19691" x="6072188" y="5510213"/>
          <p14:tracePt t="19724" x="6054725" y="5492750"/>
          <p14:tracePt t="19772" x="6045200" y="5465763"/>
          <p14:tracePt t="19857" x="6018213" y="5465763"/>
          <p14:tracePt t="19891" x="5965825" y="5492750"/>
          <p14:tracePt t="19923" x="5929313" y="5537200"/>
          <p14:tracePt t="19955" x="5894388" y="5581650"/>
          <p14:tracePt t="19988" x="5867400" y="5618163"/>
          <p14:tracePt t="20020" x="5867400" y="5662613"/>
          <p14:tracePt t="20078" x="5867400" y="5670550"/>
          <p14:tracePt t="20110" x="5884863" y="5724525"/>
          <p14:tracePt t="20142" x="5921375" y="5761038"/>
          <p14:tracePt t="20174" x="5946775" y="5795963"/>
          <p14:tracePt t="20206" x="5973763" y="5822950"/>
          <p14:tracePt t="20239" x="6010275" y="5849938"/>
          <p14:tracePt t="20271" x="6054725" y="5884863"/>
          <p14:tracePt t="20303" x="6081713" y="5911850"/>
          <p14:tracePt t="20335" x="6126163" y="5938838"/>
          <p14:tracePt t="20367" x="6161088" y="5938838"/>
          <p14:tracePt t="20397" x="6197600" y="5911850"/>
          <p14:tracePt t="20427" x="6215063" y="5894388"/>
          <p14:tracePt t="20458" x="6224588" y="5840413"/>
          <p14:tracePt t="20490" x="6232525" y="5795963"/>
          <p14:tracePt t="20522" x="6232525" y="5751513"/>
          <p14:tracePt t="20555" x="6207125" y="5680075"/>
          <p14:tracePt t="20586" x="6188075" y="5626100"/>
          <p14:tracePt t="20620" x="6143625" y="5572125"/>
          <p14:tracePt t="20651" x="6116638" y="5537200"/>
          <p14:tracePt t="20683" x="6108700" y="5519738"/>
          <p14:tracePt t="20714" x="6064250" y="5483225"/>
          <p14:tracePt t="20744" x="6045200" y="5473700"/>
          <p14:tracePt t="20776" x="6027738" y="5473700"/>
          <p14:tracePt t="20807" x="5992813" y="5473700"/>
          <p14:tracePt t="20839" x="5965825" y="5492750"/>
          <p14:tracePt t="20870" x="5929313" y="5537200"/>
          <p14:tracePt t="20902" x="5894388" y="5591175"/>
          <p14:tracePt t="20933" x="5849938" y="5635625"/>
          <p14:tracePt t="20966" x="5822950" y="5670550"/>
          <p14:tracePt t="20983" x="5822950" y="5715000"/>
          <p14:tracePt t="21016" x="5822950" y="5751513"/>
          <p14:tracePt t="21046" x="5822950" y="5786438"/>
          <p14:tracePt t="21063" x="5830888" y="5795963"/>
          <p14:tracePt t="21076" x="5849938" y="5813425"/>
          <p14:tracePt t="21109" x="5884863" y="5857875"/>
          <p14:tracePt t="21141" x="5921375" y="5876925"/>
          <p14:tracePt t="21173" x="5956300" y="5884863"/>
          <p14:tracePt t="21205" x="5992813" y="5884863"/>
          <p14:tracePt t="21238" x="6037263" y="5876925"/>
          <p14:tracePt t="21269" x="6054725" y="5876925"/>
          <p14:tracePt t="21314" x="6072188" y="5813425"/>
          <p14:tracePt t="21328" x="6081713" y="5768975"/>
          <p14:tracePt t="21360" x="6081713" y="5618163"/>
          <p14:tracePt t="21391" x="6081713" y="5564188"/>
          <p14:tracePt t="21424" x="6072188" y="5527675"/>
          <p14:tracePt t="21456" x="6037263" y="5492750"/>
          <p14:tracePt t="21488" x="6000750" y="5448300"/>
          <p14:tracePt t="21522" x="5946775" y="5429250"/>
          <p14:tracePt t="21555" x="5911850" y="5429250"/>
          <p14:tracePt t="21626" x="5849938" y="5465763"/>
          <p14:tracePt t="21658" x="5813425" y="5500688"/>
          <p14:tracePt t="21690" x="5786438" y="5554663"/>
          <p14:tracePt t="21723" x="5778500" y="5599113"/>
          <p14:tracePt t="21755" x="5786438" y="5635625"/>
          <p14:tracePt t="21789" x="5822950" y="5689600"/>
          <p14:tracePt t="21820" x="5830888" y="5715000"/>
          <p14:tracePt t="21834" x="5840413" y="5724525"/>
          <p14:tracePt t="21867" x="5857875" y="5768975"/>
          <p14:tracePt t="21898" x="5894388" y="5795963"/>
          <p14:tracePt t="21928" x="5911850" y="5813425"/>
          <p14:tracePt t="21959" x="5929313" y="5822950"/>
          <p14:tracePt t="21991" x="5973763" y="5832475"/>
          <p14:tracePt t="22022" x="5983288" y="5840413"/>
          <p14:tracePt t="22066" x="6000750" y="5840413"/>
          <p14:tracePt t="22098" x="6054725" y="5840413"/>
          <p14:tracePt t="22127" x="6081713" y="5840413"/>
          <p14:tracePt t="22158" x="6116638" y="5795963"/>
          <p14:tracePt t="22190" x="6153150" y="5761038"/>
          <p14:tracePt t="22222" x="6170613" y="5715000"/>
          <p14:tracePt t="22254" x="6180138" y="5653088"/>
          <p14:tracePt t="22286" x="6180138" y="5626100"/>
          <p14:tracePt t="22317" x="6180138" y="5591175"/>
          <p14:tracePt t="22333" x="6180138" y="5572125"/>
          <p14:tracePt t="22365" x="6161088" y="5527675"/>
          <p14:tracePt t="22395" x="6143625" y="5492750"/>
          <p14:tracePt t="22425" x="6116638" y="5473700"/>
          <p14:tracePt t="22471" x="6099175" y="5473700"/>
          <p14:tracePt t="22502" x="6072188" y="5473700"/>
          <p14:tracePt t="22561" x="6054725" y="5473700"/>
          <p14:tracePt t="22592" x="6027738" y="5473700"/>
          <p14:tracePt t="22624" x="5983288" y="5473700"/>
          <p14:tracePt t="22656" x="5965825" y="5473700"/>
          <p14:tracePt t="22731" x="5921375" y="5510213"/>
          <p14:tracePt t="22749" x="5902325" y="5527675"/>
          <p14:tracePt t="22783" x="5875338" y="5581650"/>
          <p14:tracePt t="22813" x="5849938" y="5635625"/>
          <p14:tracePt t="22828" x="5822950" y="5653088"/>
          <p14:tracePt t="22861" x="5803900" y="5697538"/>
          <p14:tracePt t="22907" x="5803900" y="5734050"/>
          <p14:tracePt t="22939" x="5803900" y="5778500"/>
          <p14:tracePt t="22971" x="5813425" y="5795963"/>
          <p14:tracePt t="23004" x="5849938" y="5813425"/>
          <p14:tracePt t="23036" x="5884863" y="5849938"/>
          <p14:tracePt t="23069" x="5929313" y="5857875"/>
          <p14:tracePt t="23102" x="5965825" y="5857875"/>
          <p14:tracePt t="23134" x="6000750" y="5857875"/>
          <p14:tracePt t="23166" x="6045200" y="5857875"/>
          <p14:tracePt t="23197" x="6089650" y="5857875"/>
          <p14:tracePt t="23229" x="6116638" y="5840413"/>
          <p14:tracePt t="23261" x="6143625" y="5795963"/>
          <p14:tracePt t="23293" x="6170613" y="5761038"/>
          <p14:tracePt t="23311" x="6180138" y="5734050"/>
          <p14:tracePt t="23330" x="6188075" y="5707063"/>
          <p14:tracePt t="23362" x="6188075" y="5662613"/>
          <p14:tracePt t="23394" x="6143625" y="5599113"/>
          <p14:tracePt t="23426" x="6108700" y="5546725"/>
          <p14:tracePt t="23458" x="6054725" y="5500688"/>
          <p14:tracePt t="23491" x="5973763" y="5492750"/>
          <p14:tracePt t="23528" x="5911850" y="5492750"/>
          <p14:tracePt t="23548" x="5894388" y="5492750"/>
          <p14:tracePt t="23583" x="5840413" y="5537200"/>
          <p14:tracePt t="23620" x="5786438" y="5626100"/>
          <p14:tracePt t="23642" x="5759450" y="5670550"/>
          <p14:tracePt t="23676" x="5751513" y="5734050"/>
          <p14:tracePt t="23716" x="5751513" y="5778500"/>
          <p14:tracePt t="23756" x="5778500" y="5832475"/>
          <p14:tracePt t="23792" x="5803900" y="5876925"/>
          <p14:tracePt t="23815" x="5840413" y="5894388"/>
          <p14:tracePt t="23832" x="5857875" y="5894388"/>
          <p14:tracePt t="23871" x="5911850" y="5894388"/>
          <p14:tracePt t="23894" x="5965825" y="5894388"/>
          <p14:tracePt t="23928" x="6027738" y="5857875"/>
          <p14:tracePt t="23964" x="6089650" y="5805488"/>
          <p14:tracePt t="23985" x="6099175" y="5786438"/>
          <p14:tracePt t="24017" x="6108700" y="5751513"/>
          <p14:tracePt t="24048" x="6108700" y="5670550"/>
          <p14:tracePt t="24077" x="6089650" y="5599113"/>
          <p14:tracePt t="24121" x="6045200" y="5554663"/>
          <p14:tracePt t="24152" x="6027738" y="5527675"/>
          <p14:tracePt t="24184" x="6018213" y="5519738"/>
          <p14:tracePt t="24241" x="5965825" y="5519738"/>
          <p14:tracePt t="24273" x="5921375" y="5554663"/>
          <p14:tracePt t="24305" x="5875338" y="5591175"/>
          <p14:tracePt t="24339" x="5830888" y="5653088"/>
          <p14:tracePt t="24371" x="5822950" y="5697538"/>
          <p14:tracePt t="24403" x="5822950" y="5741988"/>
          <p14:tracePt t="24435" x="5830888" y="5768975"/>
          <p14:tracePt t="24467" x="5857875" y="5795963"/>
          <p14:tracePt t="24500" x="5902325" y="5832475"/>
          <p14:tracePt t="24531" x="5938838" y="5832475"/>
          <p14:tracePt t="24561" x="5992813" y="5805488"/>
          <p14:tracePt t="24592" x="6037263" y="5778500"/>
          <p14:tracePt t="24624" x="6064250" y="5741988"/>
          <p14:tracePt t="24656" x="6081713" y="5724525"/>
          <p14:tracePt t="24687" x="6116638" y="5689600"/>
          <p14:tracePt t="24719" x="6126163" y="5643563"/>
          <p14:tracePt t="24753" x="6099175" y="5546725"/>
          <p14:tracePt t="24785" x="6072188" y="5500688"/>
          <p14:tracePt t="24817" x="6027738" y="5473700"/>
          <p14:tracePt t="24832" x="6010275" y="5465763"/>
          <p14:tracePt t="24864" x="5965825" y="5465763"/>
          <p14:tracePt t="24894" x="5921375" y="5465763"/>
          <p14:tracePt t="24925" x="5875338" y="5483225"/>
          <p14:tracePt t="24957" x="5830888" y="5527675"/>
          <p14:tracePt t="24993" x="5803900" y="5554663"/>
          <p14:tracePt t="25025" x="5786438" y="5591175"/>
          <p14:tracePt t="25057" x="5778500" y="5653088"/>
          <p14:tracePt t="25089" x="5778500" y="5697538"/>
          <p14:tracePt t="25119" x="5786438" y="5724525"/>
          <p14:tracePt t="25151" x="5813425" y="5751513"/>
          <p14:tracePt t="25236" x="5867400" y="5761038"/>
          <p14:tracePt t="25268" x="5946775" y="5761038"/>
          <p14:tracePt t="25299" x="5983288" y="5761038"/>
          <p14:tracePt t="25331" x="6081713" y="5734050"/>
          <p14:tracePt t="25361" x="6143625" y="5697538"/>
          <p14:tracePt t="25393" x="6153150" y="5697538"/>
          <p14:tracePt t="25692" x="6161088" y="5680075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62000" y="1166813"/>
            <a:ext cx="6256094" cy="661987"/>
            <a:chOff x="762000" y="1166813"/>
            <a:chExt cx="6256094" cy="661987"/>
          </a:xfrm>
        </p:grpSpPr>
        <p:sp>
          <p:nvSpPr>
            <p:cNvPr id="54277" name="Rectangle 268"/>
            <p:cNvSpPr>
              <a:spLocks noChangeArrowheads="1"/>
            </p:cNvSpPr>
            <p:nvPr/>
          </p:nvSpPr>
          <p:spPr bwMode="auto">
            <a:xfrm>
              <a:off x="865188" y="1543050"/>
              <a:ext cx="60706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8" name="Rectangle 269"/>
            <p:cNvSpPr>
              <a:spLocks noChangeArrowheads="1"/>
            </p:cNvSpPr>
            <p:nvPr/>
          </p:nvSpPr>
          <p:spPr bwMode="auto">
            <a:xfrm>
              <a:off x="858838" y="1536700"/>
              <a:ext cx="10541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9" name="Rectangle 270"/>
            <p:cNvSpPr>
              <a:spLocks noChangeArrowheads="1"/>
            </p:cNvSpPr>
            <p:nvPr/>
          </p:nvSpPr>
          <p:spPr bwMode="auto">
            <a:xfrm>
              <a:off x="1171575" y="1166813"/>
              <a:ext cx="424797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>
                  <a:latin typeface="Neo Sans Intel" pitchFamily="34" charset="0"/>
                </a:rPr>
                <a:t>op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0" name="Rectangle 271"/>
            <p:cNvSpPr>
              <a:spLocks noChangeArrowheads="1"/>
            </p:cNvSpPr>
            <p:nvPr/>
          </p:nvSpPr>
          <p:spPr bwMode="auto">
            <a:xfrm>
              <a:off x="19256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1" name="Rectangle 272"/>
            <p:cNvSpPr>
              <a:spLocks noChangeArrowheads="1"/>
            </p:cNvSpPr>
            <p:nvPr/>
          </p:nvSpPr>
          <p:spPr bwMode="auto">
            <a:xfrm>
              <a:off x="2209800" y="1166813"/>
              <a:ext cx="36869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rs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2" name="Rectangle 273"/>
            <p:cNvSpPr>
              <a:spLocks noChangeArrowheads="1"/>
            </p:cNvSpPr>
            <p:nvPr/>
          </p:nvSpPr>
          <p:spPr bwMode="auto">
            <a:xfrm>
              <a:off x="29162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3" name="Rectangle 274"/>
            <p:cNvSpPr>
              <a:spLocks noChangeArrowheads="1"/>
            </p:cNvSpPr>
            <p:nvPr/>
          </p:nvSpPr>
          <p:spPr bwMode="auto">
            <a:xfrm>
              <a:off x="3200400" y="1166813"/>
              <a:ext cx="35266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rt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4" name="Rectangle 275"/>
            <p:cNvSpPr>
              <a:spLocks noChangeArrowheads="1"/>
            </p:cNvSpPr>
            <p:nvPr/>
          </p:nvSpPr>
          <p:spPr bwMode="auto">
            <a:xfrm>
              <a:off x="3906838" y="1536700"/>
              <a:ext cx="3027362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5" name="Rectangle 276"/>
            <p:cNvSpPr>
              <a:spLocks noChangeArrowheads="1"/>
            </p:cNvSpPr>
            <p:nvPr/>
          </p:nvSpPr>
          <p:spPr bwMode="auto">
            <a:xfrm>
              <a:off x="4800600" y="1166813"/>
              <a:ext cx="1199240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>
                  <a:latin typeface="Neo Sans Intel" pitchFamily="34" charset="0"/>
                </a:rPr>
                <a:t>immediate</a:t>
              </a:r>
              <a:endParaRPr lang="en-US" sz="1600" b="1">
                <a:latin typeface="Neo Sans Intel" pitchFamily="34" charset="0"/>
              </a:endParaRPr>
            </a:p>
          </p:txBody>
        </p:sp>
        <p:sp>
          <p:nvSpPr>
            <p:cNvPr id="54286" name="Rectangle 277"/>
            <p:cNvSpPr>
              <a:spLocks noChangeArrowheads="1"/>
            </p:cNvSpPr>
            <p:nvPr/>
          </p:nvSpPr>
          <p:spPr bwMode="auto">
            <a:xfrm>
              <a:off x="6715125" y="1225550"/>
              <a:ext cx="302969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0</a:t>
              </a:r>
            </a:p>
          </p:txBody>
        </p:sp>
        <p:sp>
          <p:nvSpPr>
            <p:cNvPr id="54287" name="Rectangle 278"/>
            <p:cNvSpPr>
              <a:spLocks noChangeArrowheads="1"/>
            </p:cNvSpPr>
            <p:nvPr/>
          </p:nvSpPr>
          <p:spPr bwMode="auto">
            <a:xfrm>
              <a:off x="35814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16</a:t>
              </a:r>
            </a:p>
          </p:txBody>
        </p:sp>
        <p:sp>
          <p:nvSpPr>
            <p:cNvPr id="54288" name="Rectangle 279"/>
            <p:cNvSpPr>
              <a:spLocks noChangeArrowheads="1"/>
            </p:cNvSpPr>
            <p:nvPr/>
          </p:nvSpPr>
          <p:spPr bwMode="auto">
            <a:xfrm>
              <a:off x="25908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21</a:t>
              </a:r>
            </a:p>
          </p:txBody>
        </p:sp>
        <p:sp>
          <p:nvSpPr>
            <p:cNvPr id="54289" name="Rectangle 280"/>
            <p:cNvSpPr>
              <a:spLocks noChangeArrowheads="1"/>
            </p:cNvSpPr>
            <p:nvPr/>
          </p:nvSpPr>
          <p:spPr bwMode="auto">
            <a:xfrm>
              <a:off x="16002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26</a:t>
              </a:r>
            </a:p>
          </p:txBody>
        </p:sp>
        <p:sp>
          <p:nvSpPr>
            <p:cNvPr id="54290" name="Rectangle 281"/>
            <p:cNvSpPr>
              <a:spLocks noChangeArrowheads="1"/>
            </p:cNvSpPr>
            <p:nvPr/>
          </p:nvSpPr>
          <p:spPr bwMode="auto">
            <a:xfrm>
              <a:off x="7620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31</a:t>
              </a:r>
            </a:p>
          </p:txBody>
        </p:sp>
        <p:sp>
          <p:nvSpPr>
            <p:cNvPr id="54291" name="Rectangle 282"/>
            <p:cNvSpPr>
              <a:spLocks noChangeArrowheads="1"/>
            </p:cNvSpPr>
            <p:nvPr/>
          </p:nvSpPr>
          <p:spPr bwMode="auto">
            <a:xfrm>
              <a:off x="23764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2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2" name="Rectangle 283"/>
            <p:cNvSpPr>
              <a:spLocks noChangeArrowheads="1"/>
            </p:cNvSpPr>
            <p:nvPr/>
          </p:nvSpPr>
          <p:spPr bwMode="auto">
            <a:xfrm>
              <a:off x="33670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1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3" name="Rectangle 284"/>
            <p:cNvSpPr>
              <a:spLocks noChangeArrowheads="1"/>
            </p:cNvSpPr>
            <p:nvPr/>
          </p:nvSpPr>
          <p:spPr bwMode="auto">
            <a:xfrm>
              <a:off x="5410200" y="1558925"/>
              <a:ext cx="240450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30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4" name="Rectangle 285"/>
            <p:cNvSpPr>
              <a:spLocks noChangeArrowheads="1"/>
            </p:cNvSpPr>
            <p:nvPr/>
          </p:nvSpPr>
          <p:spPr bwMode="auto">
            <a:xfrm>
              <a:off x="1208088" y="1558925"/>
              <a:ext cx="263214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LW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95" name="Rectangle 286"/>
          <p:cNvSpPr>
            <a:spLocks noChangeArrowheads="1"/>
          </p:cNvSpPr>
          <p:nvPr/>
        </p:nvSpPr>
        <p:spPr bwMode="auto">
          <a:xfrm>
            <a:off x="838200" y="762000"/>
            <a:ext cx="2252924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LW  R1, (</a:t>
            </a:r>
            <a:r>
              <a:rPr lang="en-US" sz="2000" dirty="0" smtClean="0">
                <a:solidFill>
                  <a:srgbClr val="0070C0"/>
                </a:solidFill>
                <a:latin typeface="Neo Sans Intel" pitchFamily="34" charset="0"/>
              </a:rPr>
              <a:t>30)R2 ;     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9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902559" y="762000"/>
            <a:ext cx="23022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R1 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 </a:t>
            </a:r>
            <a:r>
              <a:rPr lang="en-US" sz="2000" dirty="0" err="1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Mem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[R2+30]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197" name="Rectangle 287"/>
          <p:cNvSpPr>
            <a:spLocks noChangeArrowheads="1"/>
          </p:cNvSpPr>
          <p:nvPr/>
        </p:nvSpPr>
        <p:spPr bwMode="auto">
          <a:xfrm>
            <a:off x="6776553" y="697468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7" name="Straight Arrow Connector 6"/>
          <p:cNvCxnSpPr>
            <a:stCxn id="197" idx="2"/>
          </p:cNvCxnSpPr>
          <p:nvPr/>
        </p:nvCxnSpPr>
        <p:spPr bwMode="auto">
          <a:xfrm>
            <a:off x="6949357" y="1066800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66"/>
          <p:cNvSpPr>
            <a:spLocks noChangeArrowheads="1"/>
          </p:cNvSpPr>
          <p:nvPr/>
        </p:nvSpPr>
        <p:spPr bwMode="auto">
          <a:xfrm>
            <a:off x="7772400" y="4105275"/>
            <a:ext cx="619080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DATA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96" name="Rectangle 266"/>
          <p:cNvSpPr>
            <a:spLocks noChangeArrowheads="1"/>
          </p:cNvSpPr>
          <p:nvPr/>
        </p:nvSpPr>
        <p:spPr bwMode="auto">
          <a:xfrm>
            <a:off x="7974694" y="5507593"/>
            <a:ext cx="226985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1</a:t>
            </a:r>
          </a:p>
        </p:txBody>
      </p:sp>
      <p:sp>
        <p:nvSpPr>
          <p:cNvPr id="198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Load (cycle </a:t>
            </a:r>
            <a:r>
              <a:rPr lang="en-US" sz="3200" dirty="0">
                <a:solidFill>
                  <a:srgbClr val="0070C0"/>
                </a:solidFill>
                <a:latin typeface="Neo Sans Intel" pitchFamily="34" charset="0"/>
              </a:rPr>
              <a:t>4</a:t>
            </a:r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 – MEM)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006173"/>
      </p:ext>
    </p:extLst>
  </p:cSld>
  <p:clrMapOvr>
    <a:masterClrMapping/>
  </p:clrMapOvr>
  <p:transition advTm="1945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71" x="6929438" y="5500688"/>
          <p14:tracePt t="315" x="7135813" y="5537200"/>
          <p14:tracePt t="343" x="7143750" y="5537200"/>
          <p14:tracePt t="465" x="7232650" y="5537200"/>
          <p14:tracePt t="3610" x="7242175" y="5581650"/>
          <p14:tracePt t="3697" x="7269163" y="5384800"/>
          <p14:tracePt t="3736" x="7224713" y="4911725"/>
          <p14:tracePt t="3756" x="7197725" y="4687888"/>
          <p14:tracePt t="3790" x="7108825" y="4098925"/>
          <p14:tracePt t="3823" x="7010400" y="3394075"/>
          <p14:tracePt t="3854" x="6840538" y="2706688"/>
          <p14:tracePt t="3885" x="6751638" y="2036763"/>
          <p14:tracePt t="3917" x="6769100" y="1660525"/>
          <p14:tracePt t="3950" x="6769100" y="1465263"/>
          <p14:tracePt t="3982" x="6823075" y="1241425"/>
          <p14:tracePt t="4015" x="6875463" y="1071563"/>
          <p14:tracePt t="4047" x="6929438" y="911225"/>
          <p14:tracePt t="4080" x="6983413" y="812800"/>
          <p14:tracePt t="4114" x="6992938" y="785813"/>
          <p14:tracePt t="4132" x="7000875" y="750888"/>
          <p14:tracePt t="4166" x="7018338" y="679450"/>
          <p14:tracePt t="4198" x="7037388" y="633413"/>
          <p14:tracePt t="4233" x="7037388" y="625475"/>
          <p14:tracePt t="4266" x="7027863" y="598488"/>
          <p14:tracePt t="4298" x="7010400" y="581025"/>
          <p14:tracePt t="4331" x="6983413" y="544513"/>
          <p14:tracePt t="4350" x="6938963" y="527050"/>
          <p14:tracePt t="4383" x="6884988" y="482600"/>
          <p14:tracePt t="4416" x="6823075" y="455613"/>
          <p14:tracePt t="4449" x="6778625" y="438150"/>
          <p14:tracePt t="4481" x="6742113" y="419100"/>
          <p14:tracePt t="4662" x="6840538" y="517525"/>
          <p14:tracePt t="4693" x="6992938" y="741363"/>
          <p14:tracePt t="4728" x="7108825" y="1401763"/>
          <p14:tracePt t="4761" x="7161213" y="1920875"/>
          <p14:tracePt t="4793" x="7180263" y="2135188"/>
          <p14:tracePt t="4826" x="7207250" y="2357438"/>
          <p14:tracePt t="4859" x="7269163" y="2643188"/>
          <p14:tracePt t="4892" x="7323138" y="2928938"/>
          <p14:tracePt t="4924" x="7402513" y="3295650"/>
          <p14:tracePt t="4945" x="7439025" y="3473450"/>
          <p14:tracePt t="4978" x="7493000" y="3724275"/>
          <p14:tracePt t="5009" x="7545388" y="3876675"/>
          <p14:tracePt t="5041" x="7661275" y="4090988"/>
          <p14:tracePt t="5073" x="7796213" y="4278313"/>
          <p14:tracePt t="5105" x="8001000" y="4367213"/>
          <p14:tracePt t="5135" x="8072438" y="4421188"/>
          <p14:tracePt t="5166" x="8108950" y="4438650"/>
          <p14:tracePt t="5199" x="8153400" y="4429125"/>
          <p14:tracePt t="5231" x="8161338" y="4305300"/>
          <p14:tracePt t="5263" x="8089900" y="4071938"/>
          <p14:tracePt t="5295" x="7912100" y="3867150"/>
          <p14:tracePt t="5329" x="7643813" y="3697288"/>
          <p14:tracePt t="5361" x="7215188" y="3616325"/>
          <p14:tracePt t="5394" x="6938963" y="3571875"/>
          <p14:tracePt t="5413" x="6858000" y="3571875"/>
          <p14:tracePt t="5447" x="6707188" y="3616325"/>
          <p14:tracePt t="5480" x="6554788" y="3679825"/>
          <p14:tracePt t="5512" x="6421438" y="3751263"/>
          <p14:tracePt t="5545" x="6259513" y="3884613"/>
          <p14:tracePt t="5576" x="6089650" y="4135438"/>
          <p14:tracePt t="5609" x="6018213" y="4340225"/>
          <p14:tracePt t="5643" x="6054725" y="4510088"/>
          <p14:tracePt t="5675" x="6153150" y="4741863"/>
          <p14:tracePt t="5709" x="6224588" y="5064125"/>
          <p14:tracePt t="5743" x="6296025" y="5251450"/>
          <p14:tracePt t="5777" x="6421438" y="5330825"/>
          <p14:tracePt t="5809" x="6643688" y="5367338"/>
          <p14:tracePt t="5824" x="6786563" y="5367338"/>
          <p14:tracePt t="5857" x="7099300" y="5367338"/>
          <p14:tracePt t="5891" x="7286625" y="5367338"/>
          <p14:tracePt t="5922" x="7367588" y="5367338"/>
          <p14:tracePt t="5952" x="7483475" y="5295900"/>
          <p14:tracePt t="5983" x="7661275" y="5064125"/>
          <p14:tracePt t="6016" x="7732713" y="4840288"/>
          <p14:tracePt t="6049" x="7759700" y="4608513"/>
          <p14:tracePt t="6081" x="7715250" y="4295775"/>
          <p14:tracePt t="6113" x="7589838" y="4000500"/>
          <p14:tracePt t="6144" x="7446963" y="3805238"/>
          <p14:tracePt t="6175" x="7323138" y="3697288"/>
          <p14:tracePt t="6206" x="7161213" y="3598863"/>
          <p14:tracePt t="6239" x="6902450" y="3563938"/>
          <p14:tracePt t="6257" x="6742113" y="3563938"/>
          <p14:tracePt t="6290" x="6340475" y="3616325"/>
          <p14:tracePt t="6323" x="6197600" y="3662363"/>
          <p14:tracePt t="6353" x="6153150" y="3697288"/>
          <p14:tracePt t="6384" x="6089650" y="3876675"/>
          <p14:tracePt t="6416" x="5965825" y="4125913"/>
          <p14:tracePt t="6448" x="5938838" y="4367213"/>
          <p14:tracePt t="6480" x="6116638" y="4687888"/>
          <p14:tracePt t="6513" x="6286500" y="4849813"/>
          <p14:tracePt t="6546" x="6446838" y="4973638"/>
          <p14:tracePt t="6579" x="6608763" y="5054600"/>
          <p14:tracePt t="6611" x="6786563" y="5064125"/>
          <p14:tracePt t="6645" x="7010400" y="5019675"/>
          <p14:tracePt t="6662" x="7045325" y="5000625"/>
          <p14:tracePt t="6696" x="7089775" y="4929188"/>
          <p14:tracePt t="6728" x="7135813" y="4786313"/>
          <p14:tracePt t="6761" x="7143750" y="4635500"/>
          <p14:tracePt t="6793" x="7037388" y="4438650"/>
          <p14:tracePt t="6826" x="6545263" y="4125913"/>
          <p14:tracePt t="6859" x="6188075" y="4027488"/>
          <p14:tracePt t="6892" x="6045200" y="4019550"/>
          <p14:tracePt t="6926" x="5992813" y="4027488"/>
          <p14:tracePt t="6958" x="5946775" y="4081463"/>
          <p14:tracePt t="6977" x="5921375" y="4098925"/>
          <p14:tracePt t="7010" x="5894388" y="4116388"/>
          <p14:tracePt t="7055" x="5884863" y="4116388"/>
          <p14:tracePt t="7086" x="5840413" y="4162425"/>
          <p14:tracePt t="7117" x="5795963" y="4206875"/>
          <p14:tracePt t="7150" x="5786438" y="4241800"/>
          <p14:tracePt t="7183" x="5795963" y="4286250"/>
          <p14:tracePt t="7217" x="5875338" y="4305300"/>
          <p14:tracePt t="7249" x="5938838" y="4305300"/>
          <p14:tracePt t="7282" x="5983288" y="4305300"/>
          <p14:tracePt t="7314" x="6018213" y="4313238"/>
          <p14:tracePt t="7329" x="6045200" y="4313238"/>
          <p14:tracePt t="7362" x="6081713" y="4340225"/>
          <p14:tracePt t="7393" x="6126163" y="4349750"/>
          <p14:tracePt t="7414" x="6153150" y="4357688"/>
          <p14:tracePt t="7447" x="6188075" y="4357688"/>
          <p14:tracePt t="7479" x="6224588" y="4357688"/>
          <p14:tracePt t="7511" x="6278563" y="4357688"/>
          <p14:tracePt t="7543" x="6340475" y="4357688"/>
          <p14:tracePt t="7575" x="6394450" y="4330700"/>
          <p14:tracePt t="7609" x="6446838" y="4330700"/>
          <p14:tracePt t="7642" x="6492875" y="4340225"/>
          <p14:tracePt t="7674" x="6518275" y="4349750"/>
          <p14:tracePt t="7789" x="6554788" y="4349750"/>
          <p14:tracePt t="7858" x="6572250" y="4349750"/>
          <p14:tracePt t="7916" x="6589713" y="4349750"/>
          <p14:tracePt t="7961" x="6608763" y="4349750"/>
          <p14:tracePt t="8006" x="6626225" y="4322763"/>
          <p14:tracePt t="8050" x="6670675" y="4295775"/>
          <p14:tracePt t="8108" x="6715125" y="4278313"/>
          <p14:tracePt t="8139" x="6732588" y="4241800"/>
          <p14:tracePt t="8169" x="6759575" y="4224338"/>
          <p14:tracePt t="8201" x="6831013" y="4197350"/>
          <p14:tracePt t="8233" x="6911975" y="4187825"/>
          <p14:tracePt t="8265" x="6992938" y="4179888"/>
          <p14:tracePt t="8297" x="7143750" y="4179888"/>
          <p14:tracePt t="8330" x="7331075" y="4125913"/>
          <p14:tracePt t="8363" x="7483475" y="4081463"/>
          <p14:tracePt t="8395" x="7537450" y="4081463"/>
          <p14:tracePt t="8425" x="7581900" y="4108450"/>
          <p14:tracePt t="8457" x="7643813" y="4152900"/>
          <p14:tracePt t="8489" x="7688263" y="4179888"/>
          <p14:tracePt t="8519" x="7724775" y="4187825"/>
          <p14:tracePt t="8550" x="7759700" y="4224338"/>
          <p14:tracePt t="8582" x="7813675" y="4259263"/>
          <p14:tracePt t="8614" x="7858125" y="4295775"/>
          <p14:tracePt t="8645" x="7902575" y="4313238"/>
          <p14:tracePt t="8676" x="7956550" y="4322763"/>
          <p14:tracePt t="8708" x="7983538" y="4322763"/>
          <p14:tracePt t="8768" x="8037513" y="4259263"/>
          <p14:tracePt t="8799" x="8054975" y="4206875"/>
          <p14:tracePt t="8831" x="8054975" y="4162425"/>
          <p14:tracePt t="8862" x="8054975" y="4116388"/>
          <p14:tracePt t="8895" x="8045450" y="4071938"/>
          <p14:tracePt t="8925" x="8018463" y="4037013"/>
          <p14:tracePt t="8945" x="7993063" y="4000500"/>
          <p14:tracePt t="8977" x="7966075" y="3983038"/>
          <p14:tracePt t="9009" x="7921625" y="3956050"/>
          <p14:tracePt t="9040" x="7885113" y="3921125"/>
          <p14:tracePt t="9072" x="7840663" y="3921125"/>
          <p14:tracePt t="9101" x="7813675" y="3929063"/>
          <p14:tracePt t="9133" x="7769225" y="3973513"/>
          <p14:tracePt t="9166" x="7751763" y="4054475"/>
          <p14:tracePt t="9199" x="7732713" y="4152900"/>
          <p14:tracePt t="9231" x="7742238" y="4224338"/>
          <p14:tracePt t="9263" x="7769225" y="4322763"/>
          <p14:tracePt t="9294" x="7813675" y="4384675"/>
          <p14:tracePt t="9326" x="7858125" y="4421188"/>
          <p14:tracePt t="9359" x="7902575" y="4429125"/>
          <p14:tracePt t="9373" x="7929563" y="4429125"/>
          <p14:tracePt t="9404" x="7993063" y="4429125"/>
          <p14:tracePt t="9434" x="8037513" y="4429125"/>
          <p14:tracePt t="9466" x="8064500" y="4411663"/>
          <p14:tracePt t="9499" x="8099425" y="4322763"/>
          <p14:tracePt t="9531" x="8099425" y="4170363"/>
          <p14:tracePt t="9564" x="8054975" y="4135438"/>
          <p14:tracePt t="9596" x="8018463" y="4090988"/>
          <p14:tracePt t="9627" x="7974013" y="4044950"/>
          <p14:tracePt t="9659" x="7939088" y="4019550"/>
          <p14:tracePt t="9692" x="7894638" y="4010025"/>
          <p14:tracePt t="9714" x="7840663" y="4010025"/>
          <p14:tracePt t="9751" x="7769225" y="4108450"/>
          <p14:tracePt t="9783" x="7732713" y="4251325"/>
          <p14:tracePt t="9816" x="7732713" y="4305300"/>
          <p14:tracePt t="9830" x="7732713" y="4349750"/>
          <p14:tracePt t="9863" x="7778750" y="4429125"/>
          <p14:tracePt t="9895" x="7823200" y="4483100"/>
          <p14:tracePt t="9927" x="7875588" y="4519613"/>
          <p14:tracePt t="9958" x="7939088" y="4545013"/>
          <p14:tracePt t="9989" x="7983538" y="4545013"/>
          <p14:tracePt t="10018" x="8010525" y="4527550"/>
          <p14:tracePt t="10049" x="8045450" y="4483100"/>
          <p14:tracePt t="10082" x="8089900" y="4357688"/>
          <p14:tracePt t="10114" x="8089900" y="4251325"/>
          <p14:tracePt t="10146" x="8064500" y="4187825"/>
          <p14:tracePt t="10177" x="8027988" y="4143375"/>
          <p14:tracePt t="10194" x="8010525" y="4125913"/>
          <p14:tracePt t="10229" x="7947025" y="4081463"/>
          <p14:tracePt t="10261" x="7894638" y="4064000"/>
          <p14:tracePt t="10292" x="7840663" y="4064000"/>
          <p14:tracePt t="10325" x="7786688" y="4071938"/>
          <p14:tracePt t="10357" x="7759700" y="4135438"/>
          <p14:tracePt t="10388" x="7732713" y="4206875"/>
          <p14:tracePt t="10418" x="7759700" y="4286250"/>
          <p14:tracePt t="10450" x="7813675" y="4349750"/>
          <p14:tracePt t="10484" x="7858125" y="4394200"/>
          <p14:tracePt t="10516" x="7902575" y="4411663"/>
          <p14:tracePt t="10548" x="7983538" y="4411663"/>
          <p14:tracePt t="10580" x="8037513" y="4402138"/>
          <p14:tracePt t="10611" x="8064500" y="4367213"/>
          <p14:tracePt t="10643" x="8089900" y="4259263"/>
          <p14:tracePt t="10675" x="8108950" y="4108450"/>
          <p14:tracePt t="10707" x="8108950" y="4027488"/>
          <p14:tracePt t="10740" x="8081963" y="3983038"/>
          <p14:tracePt t="10758" x="8037513" y="3965575"/>
          <p14:tracePt t="10791" x="7867650" y="3902075"/>
          <p14:tracePt t="10824" x="7778750" y="3902075"/>
          <p14:tracePt t="10854" x="7732713" y="3902075"/>
          <p14:tracePt t="10885" x="7697788" y="3956050"/>
          <p14:tracePt t="10917" x="7661275" y="4108450"/>
          <p14:tracePt t="10951" x="7661275" y="4278313"/>
          <p14:tracePt t="10985" x="7707313" y="4421188"/>
          <p14:tracePt t="11017" x="7804150" y="4510088"/>
          <p14:tracePt t="11031" x="7823200" y="4519613"/>
          <p14:tracePt t="11063" x="7929563" y="4519613"/>
          <p14:tracePt t="11094" x="8010525" y="4519613"/>
          <p14:tracePt t="11125" x="8037513" y="4510088"/>
          <p14:tracePt t="11158" x="8072438" y="4438650"/>
          <p14:tracePt t="11188" x="8081963" y="4313238"/>
          <p14:tracePt t="11222" x="8001000" y="4108450"/>
          <p14:tracePt t="11253" x="7912100" y="4027488"/>
          <p14:tracePt t="11283" x="7875588" y="4000500"/>
          <p14:tracePt t="11316" x="7831138" y="4027488"/>
          <p14:tracePt t="11331" x="7813675" y="4071938"/>
          <p14:tracePt t="11363" x="7759700" y="4233863"/>
          <p14:tracePt t="11396" x="7778750" y="4402138"/>
          <p14:tracePt t="11413" x="7796213" y="4438650"/>
          <p14:tracePt t="11447" x="7867650" y="4500563"/>
          <p14:tracePt t="11479" x="7939088" y="4510088"/>
          <p14:tracePt t="11512" x="8010525" y="4473575"/>
          <p14:tracePt t="11544" x="8072438" y="4429125"/>
          <p14:tracePt t="11576" x="8108950" y="4340225"/>
          <p14:tracePt t="11607" x="8108950" y="4179888"/>
          <p14:tracePt t="11638" x="8045450" y="4081463"/>
          <p14:tracePt t="11669" x="8001000" y="4054475"/>
          <p14:tracePt t="11701" x="7947025" y="4044950"/>
          <p14:tracePt t="11734" x="7921625" y="4044950"/>
          <p14:tracePt t="11766" x="7875588" y="4098925"/>
          <p14:tracePt t="11798" x="7831138" y="4259263"/>
          <p14:tracePt t="11830" x="7823200" y="4349750"/>
          <p14:tracePt t="11846" x="7858125" y="4376738"/>
          <p14:tracePt t="11878" x="7921625" y="4402138"/>
          <p14:tracePt t="11910" x="7966075" y="4402138"/>
          <p14:tracePt t="11955" x="7974013" y="4394200"/>
          <p14:tracePt t="12072" x="7947025" y="4465638"/>
          <p14:tracePt t="12102" x="7921625" y="4616450"/>
          <p14:tracePt t="12133" x="7921625" y="4741863"/>
          <p14:tracePt t="12166" x="7921625" y="4822825"/>
          <p14:tracePt t="12199" x="7921625" y="4894263"/>
          <p14:tracePt t="12231" x="7947025" y="5019675"/>
          <p14:tracePt t="12262" x="7983538" y="5162550"/>
          <p14:tracePt t="12294" x="8010525" y="5268913"/>
          <p14:tracePt t="12327" x="8045450" y="5367338"/>
          <p14:tracePt t="12359" x="8072438" y="5510213"/>
          <p14:tracePt t="12393" x="8081963" y="5653088"/>
          <p14:tracePt t="12426" x="8099425" y="5805488"/>
          <p14:tracePt t="12458" x="8108950" y="5884863"/>
          <p14:tracePt t="12489" x="8116888" y="5929313"/>
          <p14:tracePt t="12537" x="8116888" y="5938838"/>
          <p14:tracePt t="12678" x="8161338" y="5894388"/>
          <p14:tracePt t="12710" x="8161338" y="5867400"/>
          <p14:tracePt t="12745" x="8161338" y="5849938"/>
          <p14:tracePt t="12777" x="8126413" y="5795963"/>
          <p14:tracePt t="12809" x="8089900" y="5751513"/>
          <p14:tracePt t="12824" x="8064500" y="5734050"/>
          <p14:tracePt t="12856" x="8037513" y="5724525"/>
          <p14:tracePt t="12998" x="8054975" y="5680075"/>
          <p14:tracePt t="13031" x="8099425" y="5662613"/>
          <p14:tracePt t="13064" x="8116888" y="5662613"/>
          <p14:tracePt t="13193" x="8054975" y="5662613"/>
          <p14:tracePt t="13212" x="8045450" y="5662613"/>
          <p14:tracePt t="13245" x="8027988" y="5670550"/>
          <p14:tracePt t="13277" x="7912100" y="5670550"/>
          <p14:tracePt t="13309" x="7769225" y="5670550"/>
          <p14:tracePt t="13326" x="7697788" y="5670550"/>
          <p14:tracePt t="13359" x="7545388" y="5697538"/>
          <p14:tracePt t="13393" x="7367588" y="5724525"/>
          <p14:tracePt t="13427" x="7054850" y="5707063"/>
          <p14:tracePt t="13446" x="6929438" y="5680075"/>
          <p14:tracePt t="13479" x="6715125" y="5662613"/>
          <p14:tracePt t="13511" x="6473825" y="5680075"/>
          <p14:tracePt t="13526" x="6421438" y="5680075"/>
          <p14:tracePt t="13558" x="6269038" y="5734050"/>
          <p14:tracePt t="13590" x="6072188" y="5805488"/>
          <p14:tracePt t="13622" x="5902325" y="5795963"/>
          <p14:tracePt t="13653" x="5741988" y="5786438"/>
          <p14:tracePt t="13685" x="5518150" y="5805488"/>
          <p14:tracePt t="13718" x="5153025" y="5832475"/>
          <p14:tracePt t="13752" x="4589463" y="5768975"/>
          <p14:tracePt t="13785" x="4268788" y="5689600"/>
          <p14:tracePt t="13817" x="4205288" y="5635625"/>
          <p14:tracePt t="13833" x="4197350" y="5626100"/>
          <p14:tracePt t="13851" x="4108450" y="5591175"/>
          <p14:tracePt t="13885" x="3938588" y="5572125"/>
          <p14:tracePt t="13918" x="3786188" y="5554663"/>
          <p14:tracePt t="13951" x="3643313" y="5554663"/>
          <p14:tracePt t="13983" x="3598863" y="5554663"/>
          <p14:tracePt t="14015" x="3581400" y="5554663"/>
          <p14:tracePt t="14048" x="3544888" y="5564188"/>
          <p14:tracePt t="14080" x="3527425" y="5572125"/>
          <p14:tracePt t="14110" x="3517900" y="5591175"/>
          <p14:tracePt t="14158" x="3544888" y="5599113"/>
          <p14:tracePt t="14190" x="3598863" y="5618163"/>
          <p14:tracePt t="14224" x="3741738" y="5635625"/>
          <p14:tracePt t="14256" x="3875088" y="5635625"/>
          <p14:tracePt t="14291" x="3938588" y="5643563"/>
          <p14:tracePt t="14324" x="4054475" y="5689600"/>
          <p14:tracePt t="14354" x="4224338" y="5741988"/>
          <p14:tracePt t="14385" x="4322763" y="5786438"/>
          <p14:tracePt t="14418" x="4330700" y="5795963"/>
          <p14:tracePt t="14450" x="4429125" y="5840413"/>
          <p14:tracePt t="14483" x="4537075" y="5857875"/>
          <p14:tracePt t="14515" x="4581525" y="5867400"/>
          <p14:tracePt t="14547" x="4633913" y="5903913"/>
          <p14:tracePt t="14578" x="4687888" y="5911850"/>
          <p14:tracePt t="14610" x="4776788" y="5921375"/>
          <p14:tracePt t="14643" x="4884738" y="5948363"/>
          <p14:tracePt t="14676" x="4983163" y="5948363"/>
          <p14:tracePt t="14709" x="5054600" y="5948363"/>
          <p14:tracePt t="14729" x="5143500" y="5921375"/>
          <p14:tracePt t="14762" x="5278438" y="5903913"/>
          <p14:tracePt t="14793" x="5421313" y="5903913"/>
          <p14:tracePt t="14827" x="5492750" y="5894388"/>
          <p14:tracePt t="14860" x="5537200" y="5876925"/>
          <p14:tracePt t="14893" x="5599113" y="5849938"/>
          <p14:tracePt t="14926" x="5680075" y="5822950"/>
          <p14:tracePt t="14960" x="5813425" y="5768975"/>
          <p14:tracePt t="14994" x="5921375" y="5741988"/>
          <p14:tracePt t="15030" x="6000750" y="5734050"/>
          <p14:tracePt t="15063" x="6054725" y="5751513"/>
          <p14:tracePt t="15096" x="6089650" y="5761038"/>
          <p14:tracePt t="15128" x="6170613" y="5778500"/>
          <p14:tracePt t="15161" x="6286500" y="5795963"/>
          <p14:tracePt t="15175" x="6313488" y="5795963"/>
          <p14:tracePt t="15210" x="6429375" y="5813425"/>
          <p14:tracePt t="15225" x="6456363" y="5813425"/>
          <p14:tracePt t="15245" x="6483350" y="5822950"/>
          <p14:tracePt t="15278" x="6518275" y="5840413"/>
          <p14:tracePt t="15312" x="6599238" y="5832475"/>
          <p14:tracePt t="15327" x="6616700" y="5822950"/>
          <p14:tracePt t="15361" x="6661150" y="5813425"/>
          <p14:tracePt t="15394" x="6724650" y="5795963"/>
          <p14:tracePt t="15427" x="6778625" y="5768975"/>
          <p14:tracePt t="15459" x="6840538" y="5768975"/>
          <p14:tracePt t="15491" x="6921500" y="5768975"/>
          <p14:tracePt t="15509" x="6992938" y="5768975"/>
          <p14:tracePt t="15544" x="7027863" y="5768975"/>
          <p14:tracePt t="15577" x="7072313" y="5761038"/>
          <p14:tracePt t="15610" x="7143750" y="5761038"/>
          <p14:tracePt t="15643" x="7188200" y="5761038"/>
          <p14:tracePt t="15676" x="7224713" y="5761038"/>
          <p14:tracePt t="15709" x="7304088" y="5761038"/>
          <p14:tracePt t="15730" x="7375525" y="5778500"/>
          <p14:tracePt t="15764" x="7537450" y="5786438"/>
          <p14:tracePt t="15777" x="7554913" y="5786438"/>
          <p14:tracePt t="15813" x="7589838" y="5786438"/>
          <p14:tracePt t="15830" x="7608888" y="5813425"/>
          <p14:tracePt t="15862" x="7751763" y="5849938"/>
          <p14:tracePt t="15894" x="7902575" y="5884863"/>
          <p14:tracePt t="15927" x="7912100" y="5903913"/>
          <p14:tracePt t="16011" x="7939088" y="5903913"/>
          <p14:tracePt t="16056" x="7966075" y="5894388"/>
          <p14:tracePt t="16102" x="8010525" y="5884863"/>
          <p14:tracePt t="16160" x="8037513" y="5876925"/>
          <p14:tracePt t="16191" x="8045450" y="5867400"/>
          <p14:tracePt t="16222" x="8072438" y="5857875"/>
          <p14:tracePt t="16253" x="8108950" y="5822950"/>
          <p14:tracePt t="16285" x="8126413" y="5805488"/>
          <p14:tracePt t="16318" x="8143875" y="5786438"/>
          <p14:tracePt t="16333" x="8143875" y="5778500"/>
          <p14:tracePt t="16365" x="8161338" y="5761038"/>
          <p14:tracePt t="16383" x="8161338" y="5741988"/>
          <p14:tracePt t="16462" x="8161338" y="5768975"/>
          <p14:tracePt t="16495" x="8161338" y="5805488"/>
          <p14:tracePt t="16642" x="8180388" y="5795963"/>
          <p14:tracePt t="16675" x="8197850" y="5741988"/>
          <p14:tracePt t="16709" x="8197850" y="5680075"/>
          <p14:tracePt t="16730" x="8197850" y="5626100"/>
          <p14:tracePt t="16766" x="8188325" y="5572125"/>
          <p14:tracePt t="16781" x="8180388" y="5564188"/>
          <p14:tracePt t="16814" x="8143875" y="5527675"/>
          <p14:tracePt t="17084" x="8188325" y="5572125"/>
          <p14:tracePt t="17103" x="8207375" y="5599113"/>
          <p14:tracePt t="17136" x="8224838" y="5599113"/>
          <p14:tracePt t="17229" x="8232775" y="5599113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62000" y="1166813"/>
            <a:ext cx="6256094" cy="661987"/>
            <a:chOff x="762000" y="1166813"/>
            <a:chExt cx="6256094" cy="661987"/>
          </a:xfrm>
        </p:grpSpPr>
        <p:sp>
          <p:nvSpPr>
            <p:cNvPr id="54277" name="Rectangle 268"/>
            <p:cNvSpPr>
              <a:spLocks noChangeArrowheads="1"/>
            </p:cNvSpPr>
            <p:nvPr/>
          </p:nvSpPr>
          <p:spPr bwMode="auto">
            <a:xfrm>
              <a:off x="865188" y="1543050"/>
              <a:ext cx="6070600" cy="27940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8" name="Rectangle 269"/>
            <p:cNvSpPr>
              <a:spLocks noChangeArrowheads="1"/>
            </p:cNvSpPr>
            <p:nvPr/>
          </p:nvSpPr>
          <p:spPr bwMode="auto">
            <a:xfrm>
              <a:off x="858838" y="1536700"/>
              <a:ext cx="10541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79" name="Rectangle 270"/>
            <p:cNvSpPr>
              <a:spLocks noChangeArrowheads="1"/>
            </p:cNvSpPr>
            <p:nvPr/>
          </p:nvSpPr>
          <p:spPr bwMode="auto">
            <a:xfrm>
              <a:off x="1171575" y="1166813"/>
              <a:ext cx="424797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>
                  <a:latin typeface="Neo Sans Intel" pitchFamily="34" charset="0"/>
                </a:rPr>
                <a:t>op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0" name="Rectangle 271"/>
            <p:cNvSpPr>
              <a:spLocks noChangeArrowheads="1"/>
            </p:cNvSpPr>
            <p:nvPr/>
          </p:nvSpPr>
          <p:spPr bwMode="auto">
            <a:xfrm>
              <a:off x="19256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1" name="Rectangle 272"/>
            <p:cNvSpPr>
              <a:spLocks noChangeArrowheads="1"/>
            </p:cNvSpPr>
            <p:nvPr/>
          </p:nvSpPr>
          <p:spPr bwMode="auto">
            <a:xfrm>
              <a:off x="2209800" y="1166813"/>
              <a:ext cx="36869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rs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2" name="Rectangle 273"/>
            <p:cNvSpPr>
              <a:spLocks noChangeArrowheads="1"/>
            </p:cNvSpPr>
            <p:nvPr/>
          </p:nvSpPr>
          <p:spPr bwMode="auto">
            <a:xfrm>
              <a:off x="2916238" y="1536700"/>
              <a:ext cx="977900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3" name="Rectangle 274"/>
            <p:cNvSpPr>
              <a:spLocks noChangeArrowheads="1"/>
            </p:cNvSpPr>
            <p:nvPr/>
          </p:nvSpPr>
          <p:spPr bwMode="auto">
            <a:xfrm>
              <a:off x="3200400" y="1166813"/>
              <a:ext cx="352662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 dirty="0" err="1">
                  <a:latin typeface="Neo Sans Intel" pitchFamily="34" charset="0"/>
                </a:rPr>
                <a:t>rt</a:t>
              </a:r>
              <a:endParaRPr lang="en-US" sz="1600" b="1" dirty="0">
                <a:latin typeface="Neo Sans Intel" pitchFamily="34" charset="0"/>
              </a:endParaRPr>
            </a:p>
          </p:txBody>
        </p:sp>
        <p:sp>
          <p:nvSpPr>
            <p:cNvPr id="54284" name="Rectangle 275"/>
            <p:cNvSpPr>
              <a:spLocks noChangeArrowheads="1"/>
            </p:cNvSpPr>
            <p:nvPr/>
          </p:nvSpPr>
          <p:spPr bwMode="auto">
            <a:xfrm>
              <a:off x="3906838" y="1536700"/>
              <a:ext cx="3027362" cy="2921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85" name="Rectangle 276"/>
            <p:cNvSpPr>
              <a:spLocks noChangeArrowheads="1"/>
            </p:cNvSpPr>
            <p:nvPr/>
          </p:nvSpPr>
          <p:spPr bwMode="auto">
            <a:xfrm>
              <a:off x="4800600" y="1166813"/>
              <a:ext cx="1199240" cy="36676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800" b="1">
                  <a:latin typeface="Neo Sans Intel" pitchFamily="34" charset="0"/>
                </a:rPr>
                <a:t>immediate</a:t>
              </a:r>
              <a:endParaRPr lang="en-US" sz="1600" b="1">
                <a:latin typeface="Neo Sans Intel" pitchFamily="34" charset="0"/>
              </a:endParaRPr>
            </a:p>
          </p:txBody>
        </p:sp>
        <p:sp>
          <p:nvSpPr>
            <p:cNvPr id="54286" name="Rectangle 277"/>
            <p:cNvSpPr>
              <a:spLocks noChangeArrowheads="1"/>
            </p:cNvSpPr>
            <p:nvPr/>
          </p:nvSpPr>
          <p:spPr bwMode="auto">
            <a:xfrm>
              <a:off x="6715125" y="1225550"/>
              <a:ext cx="302969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0</a:t>
              </a:r>
            </a:p>
          </p:txBody>
        </p:sp>
        <p:sp>
          <p:nvSpPr>
            <p:cNvPr id="54287" name="Rectangle 278"/>
            <p:cNvSpPr>
              <a:spLocks noChangeArrowheads="1"/>
            </p:cNvSpPr>
            <p:nvPr/>
          </p:nvSpPr>
          <p:spPr bwMode="auto">
            <a:xfrm>
              <a:off x="35814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16</a:t>
              </a:r>
            </a:p>
          </p:txBody>
        </p:sp>
        <p:sp>
          <p:nvSpPr>
            <p:cNvPr id="54288" name="Rectangle 279"/>
            <p:cNvSpPr>
              <a:spLocks noChangeArrowheads="1"/>
            </p:cNvSpPr>
            <p:nvPr/>
          </p:nvSpPr>
          <p:spPr bwMode="auto">
            <a:xfrm>
              <a:off x="25908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>
                  <a:latin typeface="Neo Sans Intel" pitchFamily="34" charset="0"/>
                </a:rPr>
                <a:t>21</a:t>
              </a:r>
            </a:p>
          </p:txBody>
        </p:sp>
        <p:sp>
          <p:nvSpPr>
            <p:cNvPr id="54289" name="Rectangle 280"/>
            <p:cNvSpPr>
              <a:spLocks noChangeArrowheads="1"/>
            </p:cNvSpPr>
            <p:nvPr/>
          </p:nvSpPr>
          <p:spPr bwMode="auto">
            <a:xfrm>
              <a:off x="16002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26</a:t>
              </a:r>
            </a:p>
          </p:txBody>
        </p:sp>
        <p:sp>
          <p:nvSpPr>
            <p:cNvPr id="54290" name="Rectangle 281"/>
            <p:cNvSpPr>
              <a:spLocks noChangeArrowheads="1"/>
            </p:cNvSpPr>
            <p:nvPr/>
          </p:nvSpPr>
          <p:spPr bwMode="auto">
            <a:xfrm>
              <a:off x="762000" y="1225550"/>
              <a:ext cx="423194" cy="3359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sz="1600" dirty="0">
                  <a:latin typeface="Neo Sans Intel" pitchFamily="34" charset="0"/>
                </a:rPr>
                <a:t>31</a:t>
              </a:r>
            </a:p>
          </p:txBody>
        </p:sp>
        <p:sp>
          <p:nvSpPr>
            <p:cNvPr id="54291" name="Rectangle 282"/>
            <p:cNvSpPr>
              <a:spLocks noChangeArrowheads="1"/>
            </p:cNvSpPr>
            <p:nvPr/>
          </p:nvSpPr>
          <p:spPr bwMode="auto">
            <a:xfrm>
              <a:off x="23764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2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2" name="Rectangle 283"/>
            <p:cNvSpPr>
              <a:spLocks noChangeArrowheads="1"/>
            </p:cNvSpPr>
            <p:nvPr/>
          </p:nvSpPr>
          <p:spPr bwMode="auto">
            <a:xfrm>
              <a:off x="3367088" y="1558925"/>
              <a:ext cx="1202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1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3" name="Rectangle 284"/>
            <p:cNvSpPr>
              <a:spLocks noChangeArrowheads="1"/>
            </p:cNvSpPr>
            <p:nvPr/>
          </p:nvSpPr>
          <p:spPr bwMode="auto">
            <a:xfrm>
              <a:off x="5410200" y="1558925"/>
              <a:ext cx="240450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30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  <p:sp>
          <p:nvSpPr>
            <p:cNvPr id="54294" name="Rectangle 285"/>
            <p:cNvSpPr>
              <a:spLocks noChangeArrowheads="1"/>
            </p:cNvSpPr>
            <p:nvPr/>
          </p:nvSpPr>
          <p:spPr bwMode="auto">
            <a:xfrm>
              <a:off x="1208088" y="1558925"/>
              <a:ext cx="263214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Neo Sans Intel" pitchFamily="34" charset="0"/>
                </a:rPr>
                <a:t>LW</a:t>
              </a:r>
              <a:endParaRPr lang="en-US" sz="1000" dirty="0">
                <a:solidFill>
                  <a:srgbClr val="0070C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95" name="Rectangle 286"/>
          <p:cNvSpPr>
            <a:spLocks noChangeArrowheads="1"/>
          </p:cNvSpPr>
          <p:nvPr/>
        </p:nvSpPr>
        <p:spPr bwMode="auto">
          <a:xfrm>
            <a:off x="838200" y="762000"/>
            <a:ext cx="2252924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LW  R1, (</a:t>
            </a:r>
            <a:r>
              <a:rPr lang="en-US" sz="2000" dirty="0" smtClean="0">
                <a:solidFill>
                  <a:srgbClr val="0070C0"/>
                </a:solidFill>
                <a:latin typeface="Neo Sans Intel" pitchFamily="34" charset="0"/>
              </a:rPr>
              <a:t>30)R2 ;     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2057400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9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902559" y="762000"/>
            <a:ext cx="23022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Neo Sans Intel" pitchFamily="34" charset="0"/>
              </a:rPr>
              <a:t>R1 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 </a:t>
            </a:r>
            <a:r>
              <a:rPr lang="en-US" sz="2000" dirty="0" err="1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Mem</a:t>
            </a:r>
            <a:r>
              <a:rPr lang="en-US" sz="2000" dirty="0">
                <a:solidFill>
                  <a:srgbClr val="0070C0"/>
                </a:solidFill>
                <a:latin typeface="Neo Sans Intel" pitchFamily="34" charset="0"/>
                <a:sym typeface="Symbol" pitchFamily="18" charset="2"/>
              </a:rPr>
              <a:t>[R2+30]</a:t>
            </a:r>
            <a:endParaRPr lang="en-US" sz="20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197" name="Rectangle 287"/>
          <p:cNvSpPr>
            <a:spLocks noChangeArrowheads="1"/>
          </p:cNvSpPr>
          <p:nvPr/>
        </p:nvSpPr>
        <p:spPr bwMode="auto">
          <a:xfrm>
            <a:off x="6776553" y="697468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7" name="Straight Arrow Connector 6"/>
          <p:cNvCxnSpPr>
            <a:stCxn id="197" idx="2"/>
          </p:cNvCxnSpPr>
          <p:nvPr/>
        </p:nvCxnSpPr>
        <p:spPr bwMode="auto">
          <a:xfrm>
            <a:off x="6949357" y="1066800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66"/>
          <p:cNvSpPr>
            <a:spLocks noChangeArrowheads="1"/>
          </p:cNvSpPr>
          <p:nvPr/>
        </p:nvSpPr>
        <p:spPr bwMode="auto">
          <a:xfrm>
            <a:off x="2200320" y="4431268"/>
            <a:ext cx="619080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DATA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96" name="Rectangle 266"/>
          <p:cNvSpPr>
            <a:spLocks noChangeArrowheads="1"/>
          </p:cNvSpPr>
          <p:nvPr/>
        </p:nvSpPr>
        <p:spPr bwMode="auto">
          <a:xfrm>
            <a:off x="2592415" y="4127480"/>
            <a:ext cx="226985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1</a:t>
            </a:r>
          </a:p>
        </p:txBody>
      </p:sp>
      <p:sp>
        <p:nvSpPr>
          <p:cNvPr id="199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76200"/>
            <a:ext cx="7772400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Load (cycle 5 – WB)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5618"/>
      </p:ext>
    </p:extLst>
  </p:cSld>
  <p:clrMapOvr>
    <a:masterClrMapping/>
  </p:clrMapOvr>
  <p:transition advTm="1348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61" x="9136063" y="4706938"/>
          <p14:tracePt t="505" x="9136063" y="4448175"/>
          <p14:tracePt t="567" x="9136063" y="4108450"/>
          <p14:tracePt t="601" x="9028113" y="3214688"/>
          <p14:tracePt t="634" x="8850313" y="2411413"/>
          <p14:tracePt t="653" x="8697913" y="2000250"/>
          <p14:tracePt t="688" x="8394700" y="1295400"/>
          <p14:tracePt t="724" x="8350250" y="1116013"/>
          <p14:tracePt t="745" x="8296275" y="1000125"/>
          <p14:tracePt t="781" x="8037513" y="768350"/>
          <p14:tracePt t="795" x="8001000" y="723900"/>
          <p14:tracePt t="829" x="7796213" y="588963"/>
          <p14:tracePt t="863" x="7616825" y="482600"/>
          <p14:tracePt t="898" x="7375525" y="339725"/>
          <p14:tracePt t="932" x="7143750" y="258763"/>
          <p14:tracePt t="951" x="7072313" y="241300"/>
          <p14:tracePt t="986" x="6875463" y="303213"/>
          <p14:tracePt t="1020" x="6813550" y="330200"/>
          <p14:tracePt t="1053" x="6778625" y="357188"/>
          <p14:tracePt t="1087" x="6732588" y="374650"/>
          <p14:tracePt t="1427" x="6894513" y="561975"/>
          <p14:tracePt t="1458" x="7116763" y="1214438"/>
          <p14:tracePt t="1489" x="7350125" y="1920875"/>
          <p14:tracePt t="1529" x="7599363" y="2849563"/>
          <p14:tracePt t="1560" x="7732713" y="3421063"/>
          <p14:tracePt t="1597" x="7778750" y="3670300"/>
          <p14:tracePt t="1628" x="7786688" y="3733800"/>
          <p14:tracePt t="1661" x="7823200" y="3786188"/>
          <p14:tracePt t="1692" x="7850188" y="3849688"/>
          <p14:tracePt t="1722" x="7902575" y="3992563"/>
          <p14:tracePt t="1756" x="7929563" y="4179888"/>
          <p14:tracePt t="1788" x="7956550" y="4367213"/>
          <p14:tracePt t="1821" x="8018463" y="4591050"/>
          <p14:tracePt t="1837" x="8045450" y="4616450"/>
          <p14:tracePt t="1870" x="8054975" y="4616450"/>
          <p14:tracePt t="1935" x="8072438" y="4616450"/>
          <p14:tracePt t="1969" x="8126413" y="4591050"/>
          <p14:tracePt t="2003" x="8180388" y="4581525"/>
          <p14:tracePt t="2035" x="8197850" y="4572000"/>
          <p14:tracePt t="2069" x="8207375" y="4572000"/>
          <p14:tracePt t="2103" x="8251825" y="4591050"/>
          <p14:tracePt t="2122" x="8286750" y="4616450"/>
          <p14:tracePt t="2156" x="8323263" y="4635500"/>
          <p14:tracePt t="2189" x="8367713" y="4679950"/>
          <p14:tracePt t="2224" x="8421688" y="4751388"/>
          <p14:tracePt t="2258" x="8483600" y="4830763"/>
          <p14:tracePt t="2277" x="8537575" y="4948238"/>
          <p14:tracePt t="2311" x="8582025" y="5072063"/>
          <p14:tracePt t="2327" x="8609013" y="5153025"/>
          <p14:tracePt t="2361" x="8653463" y="5330825"/>
          <p14:tracePt t="2395" x="8670925" y="5456238"/>
          <p14:tracePt t="2429" x="8688388" y="5564188"/>
          <p14:tracePt t="2462" x="8688388" y="5626100"/>
          <p14:tracePt t="2480" x="8661400" y="5662613"/>
          <p14:tracePt t="2513" x="8636000" y="5697538"/>
          <p14:tracePt t="2547" x="8589963" y="5768975"/>
          <p14:tracePt t="2580" x="8493125" y="5813425"/>
          <p14:tracePt t="2612" x="8340725" y="5876925"/>
          <p14:tracePt t="2645" x="8197850" y="5929313"/>
          <p14:tracePt t="2677" x="8010525" y="6000750"/>
          <p14:tracePt t="2712" x="7804150" y="6037263"/>
          <p14:tracePt t="2732" x="7688263" y="6072188"/>
          <p14:tracePt t="2766" x="7527925" y="6126163"/>
          <p14:tracePt t="2798" x="7375525" y="6170613"/>
          <p14:tracePt t="2830" x="7207250" y="6197600"/>
          <p14:tracePt t="2845" x="7099300" y="6224588"/>
          <p14:tracePt t="2879" x="6804025" y="6278563"/>
          <p14:tracePt t="2913" x="6394450" y="6278563"/>
          <p14:tracePt t="2945" x="5973763" y="6313488"/>
          <p14:tracePt t="2978" x="5626100" y="6323013"/>
          <p14:tracePt t="2996" x="5286375" y="6323013"/>
          <p14:tracePt t="3030" x="4965700" y="6286500"/>
          <p14:tracePt t="3064" x="4776788" y="6261100"/>
          <p14:tracePt t="3096" x="4589463" y="6207125"/>
          <p14:tracePt t="3130" x="4205288" y="6153150"/>
          <p14:tracePt t="3163" x="3813175" y="6118225"/>
          <p14:tracePt t="3195" x="3527425" y="6153150"/>
          <p14:tracePt t="3217" x="3197225" y="6197600"/>
          <p14:tracePt t="3252" x="2803525" y="6269038"/>
          <p14:tracePt t="3284" x="2652713" y="6269038"/>
          <p14:tracePt t="3316" x="2598738" y="6224588"/>
          <p14:tracePt t="3331" x="2581275" y="6207125"/>
          <p14:tracePt t="3363" x="2527300" y="6162675"/>
          <p14:tracePt t="3378" x="2517775" y="6126163"/>
          <p14:tracePt t="3411" x="2446338" y="5965825"/>
          <p14:tracePt t="3442" x="2393950" y="5813425"/>
          <p14:tracePt t="3475" x="2357438" y="5670550"/>
          <p14:tracePt t="3505" x="2347913" y="5519738"/>
          <p14:tracePt t="3538" x="2295525" y="5313363"/>
          <p14:tracePt t="3570" x="2276475" y="5099050"/>
          <p14:tracePt t="3602" x="2303463" y="4938713"/>
          <p14:tracePt t="3637" x="2339975" y="4849813"/>
          <p14:tracePt t="3670" x="2374900" y="4813300"/>
          <p14:tracePt t="3702" x="2411413" y="4768850"/>
          <p14:tracePt t="3734" x="2455863" y="4733925"/>
          <p14:tracePt t="3766" x="2544763" y="4679950"/>
          <p14:tracePt t="3800" x="2697163" y="4625975"/>
          <p14:tracePt t="3833" x="2751138" y="4598988"/>
          <p14:tracePt t="3866" x="2803525" y="4591050"/>
          <p14:tracePt t="3898" x="2847975" y="4591050"/>
          <p14:tracePt t="3930" x="2874963" y="4591050"/>
          <p14:tracePt t="3988" x="2874963" y="4598988"/>
          <p14:tracePt t="4279" x="2847975" y="4598988"/>
          <p14:tracePt t="4311" x="2795588" y="4598988"/>
          <p14:tracePt t="4326" x="2768600" y="4625975"/>
          <p14:tracePt t="4358" x="2705100" y="4652963"/>
          <p14:tracePt t="4389" x="2616200" y="4679950"/>
          <p14:tracePt t="4421" x="2544763" y="4724400"/>
          <p14:tracePt t="4454" x="2473325" y="4759325"/>
          <p14:tracePt t="4486" x="2455863" y="4768850"/>
          <p14:tracePt t="4518" x="2438400" y="4768850"/>
          <p14:tracePt t="4550" x="2393950" y="4759325"/>
          <p14:tracePt t="4580" x="2366963" y="4714875"/>
          <p14:tracePt t="4613" x="2322513" y="4670425"/>
          <p14:tracePt t="4644" x="2312988" y="4608513"/>
          <p14:tracePt t="4674" x="2312988" y="4554538"/>
          <p14:tracePt t="4708" x="2312988" y="4492625"/>
          <p14:tracePt t="4722" x="2312988" y="4483100"/>
          <p14:tracePt t="4755" x="2312988" y="4456113"/>
          <p14:tracePt t="4787" x="2322513" y="4411663"/>
          <p14:tracePt t="4820" x="2339975" y="4394200"/>
          <p14:tracePt t="4866" x="2384425" y="4349750"/>
          <p14:tracePt t="4898" x="2411413" y="4322763"/>
          <p14:tracePt t="4930" x="2473325" y="4305300"/>
          <p14:tracePt t="4962" x="2527300" y="4268788"/>
          <p14:tracePt t="4997" x="2581275" y="4251325"/>
          <p14:tracePt t="5046" x="2633663" y="4233863"/>
          <p14:tracePt t="5079" x="2670175" y="4233863"/>
          <p14:tracePt t="5112" x="2714625" y="4233863"/>
          <p14:tracePt t="5144" x="2759075" y="4233863"/>
          <p14:tracePt t="5176" x="2786063" y="4233863"/>
          <p14:tracePt t="5277" x="2786063" y="4241800"/>
          <p14:tracePt t="5549" x="2776538" y="42513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3141"/>
            <a:ext cx="8229600" cy="384718"/>
          </a:xfrm>
        </p:spPr>
        <p:txBody>
          <a:bodyPr/>
          <a:lstStyle/>
          <a:p>
            <a:r>
              <a:rPr lang="en-US" dirty="0" smtClean="0"/>
              <a:t>Layers of Abstraction in Computes Science (CS)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85375" y="1039903"/>
            <a:ext cx="4632576" cy="3257794"/>
            <a:chOff x="2300535" y="1039903"/>
            <a:chExt cx="4632576" cy="3257794"/>
          </a:xfrm>
        </p:grpSpPr>
        <p:sp>
          <p:nvSpPr>
            <p:cNvPr id="4" name="Rounded Rectangle 3"/>
            <p:cNvSpPr/>
            <p:nvPr/>
          </p:nvSpPr>
          <p:spPr bwMode="auto">
            <a:xfrm>
              <a:off x="2300535" y="103990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Application</a:t>
              </a:r>
            </a:p>
          </p:txBody>
        </p:sp>
        <p:sp>
          <p:nvSpPr>
            <p:cNvPr id="5" name="Rounded Rectangle 4"/>
            <p:cNvSpPr/>
            <p:nvPr/>
          </p:nvSpPr>
          <p:spPr bwMode="auto">
            <a:xfrm>
              <a:off x="2300535" y="158668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Algorithms</a:t>
              </a:r>
            </a:p>
          </p:txBody>
        </p:sp>
        <p:sp>
          <p:nvSpPr>
            <p:cNvPr id="6" name="Rounded Rectangle 5"/>
            <p:cNvSpPr/>
            <p:nvPr/>
          </p:nvSpPr>
          <p:spPr bwMode="auto">
            <a:xfrm>
              <a:off x="2300535" y="213347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Programming Language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2300535" y="2680261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Operating System</a:t>
              </a: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2300535" y="3227047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Instruction Set Architecture</a:t>
              </a:r>
            </a:p>
          </p:txBody>
        </p:sp>
        <p:sp>
          <p:nvSpPr>
            <p:cNvPr id="12" name="Rounded Rectangle 11"/>
            <p:cNvSpPr/>
            <p:nvPr/>
          </p:nvSpPr>
          <p:spPr bwMode="auto">
            <a:xfrm>
              <a:off x="2300535" y="377383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Microarchitecture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085375" y="4320619"/>
            <a:ext cx="4632576" cy="1617435"/>
            <a:chOff x="2300535" y="4320619"/>
            <a:chExt cx="4632576" cy="1617435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2300535" y="432061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Gates/Register-Transfer Level (RTL)</a:t>
              </a: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2300535" y="486740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Circuits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2300535" y="5414190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Physics</a:t>
              </a: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2040550" y="956441"/>
            <a:ext cx="4736759" cy="2809610"/>
          </a:xfrm>
          <a:prstGeom prst="rect">
            <a:avLst/>
          </a:prstGeom>
          <a:solidFill>
            <a:schemeClr val="bg1">
              <a:alpha val="9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4" y="3660906"/>
            <a:ext cx="176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Neo Sans Intel" pitchFamily="34" charset="0"/>
              </a:rPr>
              <a:t>Topic of </a:t>
            </a:r>
          </a:p>
          <a:p>
            <a:pPr algn="r"/>
            <a:r>
              <a:rPr lang="en-US" sz="2000" dirty="0" smtClean="0">
                <a:latin typeface="Neo Sans Intel" pitchFamily="34" charset="0"/>
              </a:rPr>
              <a:t>this lecture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2040550" y="4309969"/>
            <a:ext cx="4736759" cy="1875678"/>
          </a:xfrm>
          <a:prstGeom prst="rect">
            <a:avLst/>
          </a:prstGeom>
          <a:solidFill>
            <a:schemeClr val="bg1">
              <a:alpha val="9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5672145"/>
      </p:ext>
    </p:extLst>
  </p:cSld>
  <p:clrMapOvr>
    <a:masterClrMapping/>
  </p:clrMapOvr>
  <p:transition advTm="3081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  <p:bldP spid="17" grpId="0"/>
      <p:bldP spid="21" grpId="0" animBg="1"/>
    </p:bldLst>
  </p:timing>
  <p:extLst mod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2011167" y="76198"/>
            <a:ext cx="5612734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cycle 1</a:t>
            </a: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838199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2763377"/>
            <a:ext cx="319959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Neo Sans Intel" pitchFamily="34" charset="0"/>
              </a:rPr>
              <a:t>lw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935480" y="1668585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4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98" name="Rectangle 3"/>
          <p:cNvSpPr>
            <a:spLocks noChangeArrowheads="1"/>
          </p:cNvSpPr>
          <p:nvPr/>
        </p:nvSpPr>
        <p:spPr bwMode="auto">
          <a:xfrm>
            <a:off x="152400" y="5118100"/>
            <a:ext cx="2613631" cy="11633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0  </a:t>
            </a:r>
            <a:r>
              <a:rPr lang="en-US" b="1" dirty="0" err="1">
                <a:latin typeface="Courier New" pitchFamily="49" charset="0"/>
              </a:rPr>
              <a:t>lw</a:t>
            </a:r>
            <a:r>
              <a:rPr lang="en-US" b="1" dirty="0">
                <a:latin typeface="Courier New" pitchFamily="49" charset="0"/>
              </a:rPr>
              <a:t>  R10,9(R1)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4  sub R11,R2,R3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8  and R12,R4,R5</a:t>
            </a:r>
            <a:br>
              <a:rPr lang="en-US" b="1" dirty="0">
                <a:latin typeface="Courier New" pitchFamily="49" charset="0"/>
              </a:rPr>
            </a:br>
            <a:r>
              <a:rPr lang="en-US" b="1" dirty="0">
                <a:latin typeface="Courier New" pitchFamily="49" charset="0"/>
              </a:rPr>
              <a:t>12  or  R13,R6,R7</a:t>
            </a:r>
          </a:p>
        </p:txBody>
      </p:sp>
      <p:sp>
        <p:nvSpPr>
          <p:cNvPr id="199" name="Rectangle 287"/>
          <p:cNvSpPr>
            <a:spLocks noChangeArrowheads="1"/>
          </p:cNvSpPr>
          <p:nvPr/>
        </p:nvSpPr>
        <p:spPr bwMode="auto">
          <a:xfrm>
            <a:off x="158725" y="4490437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200" name="Straight Arrow Connector 6"/>
          <p:cNvCxnSpPr>
            <a:stCxn id="199" idx="2"/>
          </p:cNvCxnSpPr>
          <p:nvPr/>
        </p:nvCxnSpPr>
        <p:spPr bwMode="auto">
          <a:xfrm>
            <a:off x="331529" y="4859769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87"/>
          <p:cNvSpPr>
            <a:spLocks noChangeArrowheads="1"/>
          </p:cNvSpPr>
          <p:nvPr/>
        </p:nvSpPr>
        <p:spPr bwMode="auto">
          <a:xfrm>
            <a:off x="325919" y="2490812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4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954755"/>
      </p:ext>
    </p:extLst>
  </p:cSld>
  <p:clrMapOvr>
    <a:masterClrMapping/>
  </p:clrMapOvr>
  <p:transition advTm="5301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49" x="2732088" y="4402138"/>
          <p14:tracePt t="1283" x="2670175" y="4759325"/>
          <p14:tracePt t="1316" x="2562225" y="5054600"/>
          <p14:tracePt t="1337" x="2536825" y="5135563"/>
          <p14:tracePt t="1372" x="2500313" y="5286375"/>
          <p14:tracePt t="1406" x="2500313" y="5500688"/>
          <p14:tracePt t="1441" x="2438400" y="5680075"/>
          <p14:tracePt t="1460" x="2438400" y="5715000"/>
          <p14:tracePt t="1494" x="2438400" y="5761038"/>
          <p14:tracePt t="1527" x="2384425" y="5929313"/>
          <p14:tracePt t="1560" x="2322513" y="6091238"/>
          <p14:tracePt t="1594" x="2197100" y="6215063"/>
          <p14:tracePt t="1816" x="455613" y="6350000"/>
          <p14:tracePt t="1865" x="303213" y="6207125"/>
          <p14:tracePt t="1899" x="250825" y="6099175"/>
          <p14:tracePt t="1932" x="196850" y="5911850"/>
          <p14:tracePt t="1966" x="187325" y="5689600"/>
          <p14:tracePt t="2000" x="187325" y="5500688"/>
          <p14:tracePt t="2033" x="187325" y="5330825"/>
          <p14:tracePt t="2067" x="223838" y="5170488"/>
          <p14:tracePt t="2086" x="250825" y="5116513"/>
          <p14:tracePt t="2119" x="295275" y="5037138"/>
          <p14:tracePt t="2151" x="384175" y="4894263"/>
          <p14:tracePt t="2184" x="455613" y="4840288"/>
          <p14:tracePt t="2219" x="554038" y="4795838"/>
          <p14:tracePt t="2253" x="758825" y="4741863"/>
          <p14:tracePt t="2272" x="874713" y="4714875"/>
          <p14:tracePt t="2304" x="1179513" y="4679950"/>
          <p14:tracePt t="2335" x="1482725" y="4652963"/>
          <p14:tracePt t="2368" x="1589088" y="4679950"/>
          <p14:tracePt t="2401" x="1776413" y="4813300"/>
          <p14:tracePt t="2434" x="1938338" y="4948238"/>
          <p14:tracePt t="2469" x="2108200" y="5099050"/>
          <p14:tracePt t="2501" x="2347913" y="5286375"/>
          <p14:tracePt t="2534" x="2482850" y="5384800"/>
          <p14:tracePt t="2567" x="2544763" y="5572125"/>
          <p14:tracePt t="2586" x="2571750" y="5643563"/>
          <p14:tracePt t="2619" x="2625725" y="5805488"/>
          <p14:tracePt t="2650" x="2625725" y="5938838"/>
          <p14:tracePt t="2682" x="2581275" y="6081713"/>
          <p14:tracePt t="2716" x="2527300" y="6162675"/>
          <p14:tracePt t="2749" x="2473325" y="6207125"/>
          <p14:tracePt t="2781" x="2393950" y="6215063"/>
          <p14:tracePt t="2815" x="2170113" y="6215063"/>
          <p14:tracePt t="2848" x="1955800" y="6180138"/>
          <p14:tracePt t="2866" x="1847850" y="6153150"/>
          <p14:tracePt t="2900" x="1687513" y="6108700"/>
          <p14:tracePt t="2933" x="1490663" y="6037263"/>
          <p14:tracePt t="2966" x="1295400" y="5965825"/>
          <p14:tracePt t="2999" x="1071563" y="5884863"/>
          <p14:tracePt t="3031" x="857250" y="5768975"/>
          <p14:tracePt t="3065" x="776288" y="5670550"/>
          <p14:tracePt t="3101" x="598488" y="5376863"/>
          <p14:tracePt t="3133" x="517525" y="5197475"/>
          <p14:tracePt t="3165" x="482600" y="5037138"/>
          <p14:tracePt t="3199" x="482600" y="4795838"/>
          <p14:tracePt t="3214" x="500063" y="4741863"/>
          <p14:tracePt t="3249" x="544513" y="4581525"/>
          <p14:tracePt t="3282" x="598488" y="4527550"/>
          <p14:tracePt t="3315" x="687388" y="4483100"/>
          <p14:tracePt t="3347" x="893763" y="4429125"/>
          <p14:tracePt t="3379" x="1089025" y="4429125"/>
          <p14:tracePt t="3410" x="1295400" y="4429125"/>
          <p14:tracePt t="3431" x="1438275" y="4456113"/>
          <p14:tracePt t="3476" x="1660525" y="4564063"/>
          <p14:tracePt t="3509" x="1847850" y="4687888"/>
          <p14:tracePt t="3541" x="2017713" y="4759325"/>
          <p14:tracePt t="3575" x="2251075" y="4822825"/>
          <p14:tracePt t="3589" x="2286000" y="4840288"/>
          <p14:tracePt t="3621" x="2473325" y="5000625"/>
          <p14:tracePt t="3652" x="2589213" y="5126038"/>
          <p14:tracePt t="3683" x="2633663" y="5278438"/>
          <p14:tracePt t="3718" x="2660650" y="5473700"/>
          <p14:tracePt t="3751" x="2660650" y="5618163"/>
          <p14:tracePt t="3783" x="2608263" y="5751513"/>
          <p14:tracePt t="3816" x="2562225" y="5849938"/>
          <p14:tracePt t="3833" x="2527300" y="5911850"/>
          <p14:tracePt t="3869" x="2465388" y="5956300"/>
          <p14:tracePt t="3900" x="2393950" y="6000750"/>
          <p14:tracePt t="3933" x="2276475" y="6046788"/>
          <p14:tracePt t="3967" x="2116138" y="6064250"/>
          <p14:tracePt t="4003" x="1982788" y="6064250"/>
          <p14:tracePt t="4037" x="1758950" y="6072188"/>
          <p14:tracePt t="4070" x="1571625" y="6099175"/>
          <p14:tracePt t="4102" x="1347788" y="6143625"/>
          <p14:tracePt t="4135" x="973138" y="6207125"/>
          <p14:tracePt t="4167" x="776288" y="6242050"/>
          <p14:tracePt t="4200" x="615950" y="6207125"/>
          <p14:tracePt t="4235" x="465138" y="6064250"/>
          <p14:tracePt t="4269" x="357188" y="5911850"/>
          <p14:tracePt t="4301" x="312738" y="5761038"/>
          <p14:tracePt t="4317" x="312738" y="5689600"/>
          <p14:tracePt t="4364" x="322263" y="5492750"/>
          <p14:tracePt t="4382" x="366713" y="5357813"/>
          <p14:tracePt t="4416" x="419100" y="5207000"/>
          <p14:tracePt t="4450" x="482600" y="5108575"/>
          <p14:tracePt t="4483" x="571500" y="5054600"/>
          <p14:tracePt t="4516" x="642938" y="5010150"/>
          <p14:tracePt t="4550" x="776288" y="4956175"/>
          <p14:tracePt t="4583" x="965200" y="4948238"/>
          <p14:tracePt t="4598" x="1017588" y="4948238"/>
          <p14:tracePt t="4617" x="1187450" y="4973638"/>
          <p14:tracePt t="4649" x="1384300" y="5019675"/>
          <p14:tracePt t="4682" x="1544638" y="5072063"/>
          <p14:tracePt t="4719" x="1714500" y="5187950"/>
          <p14:tracePt t="4751" x="1795463" y="5305425"/>
          <p14:tracePt t="4784" x="1866900" y="5421313"/>
          <p14:tracePt t="4817" x="1911350" y="5510213"/>
          <p14:tracePt t="4836" x="1911350" y="5546725"/>
          <p14:tracePt t="4869" x="1911350" y="5608638"/>
          <p14:tracePt t="4902" x="1884363" y="5680075"/>
          <p14:tracePt t="4933" x="1866900" y="5761038"/>
          <p14:tracePt t="4966" x="1839913" y="5832475"/>
          <p14:tracePt t="5000" x="1785938" y="5965825"/>
          <p14:tracePt t="5033" x="1751013" y="6000750"/>
          <p14:tracePt t="5067" x="1714500" y="6054725"/>
          <p14:tracePt t="5085" x="1697038" y="6072188"/>
          <p14:tracePt t="5118" x="1660525" y="6081713"/>
          <p14:tracePt t="5150" x="1625600" y="6081713"/>
          <p14:tracePt t="5182" x="1589088" y="6081713"/>
          <p14:tracePt t="5214" x="1571625" y="6081713"/>
          <p14:tracePt t="5247" x="1554163" y="6081713"/>
          <p14:tracePt t="5279" x="1527175" y="6072188"/>
          <p14:tracePt t="5571" x="1527175" y="6019800"/>
          <p14:tracePt t="5602" x="1554163" y="5938838"/>
          <p14:tracePt t="5634" x="1589088" y="5884863"/>
          <p14:tracePt t="5667" x="1633538" y="5832475"/>
          <p14:tracePt t="5701" x="1670050" y="5795963"/>
          <p14:tracePt t="5740" x="1731963" y="5741988"/>
          <p14:tracePt t="5760" x="1785938" y="5741988"/>
          <p14:tracePt t="5794" x="1751013" y="6170613"/>
          <p14:tracePt t="5809" x="1704975" y="6394450"/>
          <p14:tracePt t="6098" x="1643063" y="6261100"/>
          <p14:tracePt t="6131" x="1581150" y="6081713"/>
          <p14:tracePt t="6146" x="1562100" y="6046788"/>
          <p14:tracePt t="6165" x="1571625" y="5911850"/>
          <p14:tracePt t="6199" x="1633538" y="5689600"/>
          <p14:tracePt t="6233" x="1679575" y="5500688"/>
          <p14:tracePt t="6268" x="1633538" y="5483225"/>
          <p14:tracePt t="6302" x="1598613" y="5448300"/>
          <p14:tracePt t="6320" x="1562100" y="5421313"/>
          <p14:tracePt t="6353" x="1455738" y="5402263"/>
          <p14:tracePt t="6387" x="1303338" y="5402263"/>
          <p14:tracePt t="6420" x="1089025" y="5384800"/>
          <p14:tracePt t="6452" x="874713" y="5384800"/>
          <p14:tracePt t="6484" x="625475" y="5421313"/>
          <p14:tracePt t="6517" x="295275" y="5483225"/>
          <p14:tracePt t="6551" x="169863" y="5492750"/>
          <p14:tracePt t="6583" x="142875" y="5492750"/>
          <p14:tracePt t="6689" x="133350" y="5456238"/>
          <p14:tracePt t="6724" x="133350" y="5421313"/>
          <p14:tracePt t="6742" x="133350" y="5384800"/>
          <p14:tracePt t="6776" x="133350" y="5357813"/>
          <p14:tracePt t="6809" x="142875" y="5313363"/>
          <p14:tracePt t="6842" x="187325" y="5278438"/>
          <p14:tracePt t="6875" x="204788" y="5233988"/>
          <p14:tracePt t="6909" x="214313" y="5214938"/>
          <p14:tracePt t="7028" x="214313" y="5187950"/>
          <p14:tracePt t="7102" x="231775" y="5187950"/>
          <p14:tracePt t="7235" x="241300" y="5162550"/>
          <p14:tracePt t="7267" x="285750" y="5135563"/>
          <p14:tracePt t="7300" x="303213" y="5135563"/>
          <p14:tracePt t="7692" x="268288" y="5143500"/>
          <p14:tracePt t="7725" x="250825" y="5162550"/>
          <p14:tracePt t="7758" x="223838" y="5180013"/>
          <p14:tracePt t="7791" x="214313" y="5207000"/>
          <p14:tracePt t="7806" x="204788" y="5224463"/>
          <p14:tracePt t="7841" x="204788" y="5251450"/>
          <p14:tracePt t="7872" x="204788" y="5268913"/>
          <p14:tracePt t="7902" x="204788" y="5295900"/>
          <p14:tracePt t="7935" x="204788" y="5330825"/>
          <p14:tracePt t="7966" x="214313" y="5357813"/>
          <p14:tracePt t="7999" x="231775" y="5384800"/>
          <p14:tracePt t="8033" x="250825" y="5429250"/>
          <p14:tracePt t="8066" x="250825" y="5483225"/>
          <p14:tracePt t="8099" x="250825" y="5519738"/>
          <p14:tracePt t="8117" x="250825" y="5546725"/>
          <p14:tracePt t="8151" x="250825" y="5581650"/>
          <p14:tracePt t="8183" x="250825" y="5626100"/>
          <p14:tracePt t="8217" x="223838" y="5662613"/>
          <p14:tracePt t="8250" x="223838" y="5670550"/>
          <p14:tracePt t="8311" x="214313" y="5680075"/>
          <p14:tracePt t="8343" x="196850" y="5724525"/>
          <p14:tracePt t="8379" x="179388" y="5768975"/>
          <p14:tracePt t="8398" x="169863" y="5786438"/>
          <p14:tracePt t="8433" x="169863" y="5813425"/>
          <p14:tracePt t="8466" x="152400" y="5840413"/>
          <p14:tracePt t="8500" x="133350" y="5857875"/>
          <p14:tracePt t="8538" x="107950" y="5884863"/>
          <p14:tracePt t="8570" x="88900" y="5921375"/>
          <p14:tracePt t="8602" x="61913" y="5975350"/>
          <p14:tracePt t="8633" x="61913" y="6000750"/>
          <p14:tracePt t="8666" x="61913" y="6037263"/>
          <p14:tracePt t="8713" x="61913" y="6064250"/>
          <p14:tracePt t="8747" x="61913" y="6091238"/>
          <p14:tracePt t="8779" x="88900" y="6108700"/>
          <p14:tracePt t="8812" x="169863" y="6072188"/>
          <p14:tracePt t="8843" x="231775" y="5948363"/>
          <p14:tracePt t="8876" x="258763" y="5761038"/>
          <p14:tracePt t="8909" x="303213" y="5626100"/>
          <p14:tracePt t="8942" x="357188" y="5483225"/>
          <p14:tracePt t="8976" x="374650" y="5376863"/>
          <p14:tracePt t="9010" x="366713" y="5313363"/>
          <p14:tracePt t="9058" x="357188" y="5305425"/>
          <p14:tracePt t="9178" x="339725" y="5305425"/>
          <p14:tracePt t="9253" x="322263" y="5259388"/>
          <p14:tracePt t="9284" x="312738" y="5251450"/>
          <p14:tracePt t="9317" x="285750" y="5241925"/>
          <p14:tracePt t="9349" x="258763" y="5241925"/>
          <p14:tracePt t="9381" x="214313" y="5268913"/>
          <p14:tracePt t="9399" x="196850" y="5295900"/>
          <p14:tracePt t="9474" x="214313" y="5367338"/>
          <p14:tracePt t="9507" x="322263" y="5421313"/>
          <p14:tracePt t="9525" x="401638" y="5438775"/>
          <p14:tracePt t="9559" x="598488" y="5402263"/>
          <p14:tracePt t="9592" x="679450" y="5367338"/>
          <p14:tracePt t="9624" x="696913" y="5330825"/>
          <p14:tracePt t="9657" x="679450" y="5233988"/>
          <p14:tracePt t="9689" x="588963" y="5091113"/>
          <p14:tracePt t="9723" x="509588" y="5037138"/>
          <p14:tracePt t="9757" x="446088" y="5064125"/>
          <p14:tracePt t="9774" x="419100" y="5108575"/>
          <p14:tracePt t="9808" x="384175" y="5268913"/>
          <p14:tracePt t="9841" x="393700" y="5429250"/>
          <p14:tracePt t="9874" x="438150" y="5537200"/>
          <p14:tracePt t="9907" x="473075" y="5572125"/>
          <p14:tracePt t="9940" x="482600" y="5572125"/>
          <p14:tracePt t="9986" x="517525" y="5554663"/>
          <p14:tracePt t="10018" x="554038" y="5519738"/>
          <p14:tracePt t="10051" x="527050" y="5465763"/>
          <p14:tracePt t="10071" x="509588" y="5448300"/>
          <p14:tracePt t="10106" x="473075" y="5448300"/>
          <p14:tracePt t="10123" x="446088" y="5465763"/>
          <p14:tracePt t="10154" x="419100" y="5510213"/>
          <p14:tracePt t="10185" x="384175" y="5564188"/>
          <p14:tracePt t="10217" x="393700" y="5599113"/>
          <p14:tracePt t="10251" x="428625" y="5643563"/>
          <p14:tracePt t="10283" x="465138" y="5662613"/>
          <p14:tracePt t="10315" x="482600" y="5670550"/>
          <p14:tracePt t="10361" x="500063" y="5707063"/>
          <p14:tracePt t="10393" x="500063" y="5734050"/>
          <p14:tracePt t="10427" x="500063" y="5761038"/>
          <p14:tracePt t="10459" x="482600" y="5805488"/>
          <p14:tracePt t="10477" x="465138" y="5822950"/>
          <p14:tracePt t="10511" x="428625" y="5867400"/>
          <p14:tracePt t="10544" x="419100" y="5921375"/>
          <p14:tracePt t="10576" x="401638" y="5938838"/>
          <p14:tracePt t="10622" x="393700" y="5948363"/>
          <p14:tracePt t="10680" x="357188" y="5921375"/>
          <p14:tracePt t="10712" x="339725" y="5857875"/>
          <p14:tracePt t="10745" x="339725" y="5832475"/>
          <p14:tracePt t="10777" x="384175" y="5832475"/>
          <p14:tracePt t="10809" x="419100" y="5911850"/>
          <p14:tracePt t="10838" x="446088" y="6010275"/>
          <p14:tracePt t="10869" x="446088" y="6153150"/>
          <p14:tracePt t="10900" x="411163" y="6234113"/>
          <p14:tracePt t="10933" x="411163" y="6242050"/>
          <p14:tracePt t="10983" x="330200" y="6278563"/>
          <p14:tracePt t="11019" x="241300" y="6278563"/>
          <p14:tracePt t="11051" x="160338" y="6242050"/>
          <p14:tracePt t="11084" x="107950" y="6197600"/>
          <p14:tracePt t="11159" x="115888" y="6162675"/>
          <p14:tracePt t="11192" x="169863" y="6143625"/>
          <p14:tracePt t="11241" x="231775" y="6118225"/>
          <p14:tracePt t="11259" x="268288" y="6099175"/>
          <p14:tracePt t="11293" x="322263" y="6072188"/>
          <p14:tracePt t="11309" x="339725" y="6064250"/>
          <p14:tracePt t="11343" x="357188" y="6046788"/>
          <p14:tracePt t="11375" x="374650" y="6046788"/>
          <p14:tracePt t="11436" x="411163" y="6019800"/>
          <p14:tracePt t="11468" x="455613" y="5983288"/>
          <p14:tracePt t="11501" x="500063" y="5911850"/>
          <p14:tracePt t="11534" x="536575" y="5768975"/>
          <p14:tracePt t="11566" x="536575" y="5618163"/>
          <p14:tracePt t="11598" x="536575" y="5492750"/>
          <p14:tracePt t="11613" x="536575" y="5473700"/>
          <p14:tracePt t="11650" x="544513" y="5402263"/>
          <p14:tracePt t="11684" x="544513" y="5330825"/>
          <p14:tracePt t="11699" x="536575" y="5322888"/>
          <p14:tracePt t="11733" x="473075" y="5197475"/>
          <p14:tracePt t="11766" x="428625" y="5099050"/>
          <p14:tracePt t="11799" x="384175" y="5064125"/>
          <p14:tracePt t="11815" x="347663" y="5037138"/>
          <p14:tracePt t="11849" x="322263" y="5019675"/>
          <p14:tracePt t="11881" x="312738" y="5019675"/>
          <p14:tracePt t="11928" x="268288" y="5027613"/>
          <p14:tracePt t="11946" x="250825" y="5045075"/>
          <p14:tracePt t="11979" x="214313" y="5064125"/>
          <p14:tracePt t="12012" x="179388" y="5091113"/>
          <p14:tracePt t="12044" x="133350" y="5143500"/>
          <p14:tracePt t="12078" x="107950" y="5207000"/>
          <p14:tracePt t="12113" x="80963" y="5330825"/>
          <p14:tracePt t="12135" x="53975" y="5421313"/>
          <p14:tracePt t="12180" x="17463" y="5564188"/>
          <p14:tracePt t="12227" x="26988" y="5689600"/>
          <p14:tracePt t="12271" x="36513" y="5751513"/>
          <p14:tracePt t="12310" x="71438" y="5822950"/>
          <p14:tracePt t="12343" x="115888" y="5876925"/>
          <p14:tracePt t="12376" x="160338" y="5921375"/>
          <p14:tracePt t="12410" x="179388" y="5956300"/>
          <p14:tracePt t="12444" x="223838" y="6037263"/>
          <p14:tracePt t="12462" x="258763" y="6099175"/>
          <p14:tracePt t="12495" x="295275" y="6153150"/>
          <p14:tracePt t="12526" x="322263" y="6180138"/>
          <p14:tracePt t="12559" x="347663" y="6215063"/>
          <p14:tracePt t="12590" x="393700" y="6224588"/>
          <p14:tracePt t="12620" x="465138" y="6207125"/>
          <p14:tracePt t="12651" x="536575" y="6162675"/>
          <p14:tracePt t="12683" x="642938" y="6091238"/>
          <p14:tracePt t="12717" x="785813" y="5929313"/>
          <p14:tracePt t="12750" x="857250" y="5734050"/>
          <p14:tracePt t="12782" x="884238" y="5546725"/>
          <p14:tracePt t="12816" x="847725" y="5421313"/>
          <p14:tracePt t="12848" x="803275" y="5367338"/>
          <p14:tracePt t="12883" x="768350" y="5313363"/>
          <p14:tracePt t="12916" x="731838" y="5259388"/>
          <p14:tracePt t="12949" x="687388" y="5224463"/>
          <p14:tracePt t="12982" x="598488" y="5170488"/>
          <p14:tracePt t="13015" x="509588" y="5153025"/>
          <p14:tracePt t="13047" x="465138" y="5143500"/>
          <p14:tracePt t="13095" x="419100" y="5207000"/>
          <p14:tracePt t="13127" x="411163" y="5465763"/>
          <p14:tracePt t="13159" x="455613" y="5680075"/>
          <p14:tracePt t="13191" x="509588" y="5857875"/>
          <p14:tracePt t="13226" x="571500" y="6054725"/>
          <p14:tracePt t="13259" x="625475" y="6162675"/>
          <p14:tracePt t="13292" x="687388" y="6261100"/>
          <p14:tracePt t="13308" x="704850" y="6286500"/>
          <p14:tracePt t="13341" x="758825" y="6350000"/>
          <p14:tracePt t="13372" x="874713" y="6403975"/>
          <p14:tracePt t="13527" x="1473200" y="6411913"/>
          <p14:tracePt t="13559" x="1643063" y="6411913"/>
          <p14:tracePt t="13592" x="1830388" y="6411913"/>
          <p14:tracePt t="13625" x="1919288" y="6403975"/>
          <p14:tracePt t="13657" x="2017713" y="6376988"/>
          <p14:tracePt t="13690" x="2224088" y="6323013"/>
          <p14:tracePt t="13727" x="2517775" y="6278563"/>
          <p14:tracePt t="13761" x="2679700" y="6242050"/>
          <p14:tracePt t="13794" x="2786063" y="6207125"/>
          <p14:tracePt t="13809" x="2847975" y="6197600"/>
          <p14:tracePt t="13843" x="3017838" y="6143625"/>
          <p14:tracePt t="13878" x="3179763" y="5983288"/>
          <p14:tracePt t="13912" x="3224213" y="5840413"/>
          <p14:tracePt t="13945" x="3160713" y="5643563"/>
          <p14:tracePt t="13963" x="3133725" y="5554663"/>
          <p14:tracePt t="13998" x="3108325" y="5349875"/>
          <p14:tracePt t="14032" x="3054350" y="5214938"/>
          <p14:tracePt t="14066" x="3017838" y="5170488"/>
          <p14:tracePt t="14100" x="2982913" y="5135563"/>
          <p14:tracePt t="14119" x="2946400" y="5099050"/>
          <p14:tracePt t="14152" x="2884488" y="5064125"/>
          <p14:tracePt t="14187" x="2822575" y="5000625"/>
          <p14:tracePt t="14221" x="2741613" y="4938713"/>
          <p14:tracePt t="14255" x="2633663" y="4894263"/>
          <p14:tracePt t="14289" x="2419350" y="4822825"/>
          <p14:tracePt t="14308" x="2339975" y="4795838"/>
          <p14:tracePt t="14342" x="2187575" y="4759325"/>
          <p14:tracePt t="14376" x="1990725" y="4751388"/>
          <p14:tracePt t="14409" x="1839913" y="4768850"/>
          <p14:tracePt t="14444" x="1751013" y="4805363"/>
          <p14:tracePt t="14463" x="1633538" y="4849813"/>
          <p14:tracePt t="14498" x="1428750" y="4902200"/>
          <p14:tracePt t="14532" x="1241425" y="4956175"/>
          <p14:tracePt t="14566" x="965200" y="5010150"/>
          <p14:tracePt t="14599" x="776288" y="5064125"/>
          <p14:tracePt t="14631" x="696913" y="5099050"/>
          <p14:tracePt t="14650" x="581025" y="5135563"/>
          <p14:tracePt t="14684" x="500063" y="5170488"/>
          <p14:tracePt t="14720" x="455613" y="5224463"/>
          <p14:tracePt t="14753" x="446088" y="5322888"/>
          <p14:tracePt t="14786" x="446088" y="5465763"/>
          <p14:tracePt t="14818" x="490538" y="5635625"/>
          <p14:tracePt t="14839" x="598488" y="5761038"/>
          <p14:tracePt t="14871" x="750888" y="5894388"/>
          <p14:tracePt t="14904" x="839788" y="6010275"/>
          <p14:tracePt t="14937" x="893763" y="6091238"/>
          <p14:tracePt t="14969" x="1054100" y="6197600"/>
          <p14:tracePt t="15002" x="1152525" y="6242050"/>
          <p14:tracePt t="15035" x="1258888" y="6286500"/>
          <p14:tracePt t="15068" x="1401763" y="6332538"/>
          <p14:tracePt t="15101" x="1536700" y="6357938"/>
          <p14:tracePt t="15120" x="1625600" y="6367463"/>
          <p14:tracePt t="15152" x="1679575" y="6367463"/>
          <p14:tracePt t="15185" x="1741488" y="6357938"/>
          <p14:tracePt t="15218" x="1785938" y="6332538"/>
          <p14:tracePt t="15251" x="1812925" y="6305550"/>
          <p14:tracePt t="15284" x="1830388" y="6251575"/>
          <p14:tracePt t="15318" x="1884363" y="6143625"/>
          <p14:tracePt t="15350" x="1919288" y="5956300"/>
          <p14:tracePt t="15369" x="2027238" y="5768975"/>
          <p14:tracePt t="15384" x="2081213" y="5689600"/>
          <p14:tracePt t="15415" x="2312988" y="5233988"/>
          <p14:tracePt t="15449" x="2393950" y="4938713"/>
          <p14:tracePt t="15482" x="2384425" y="4786313"/>
          <p14:tracePt t="15516" x="2384425" y="4741863"/>
          <p14:tracePt t="15550" x="2374900" y="4714875"/>
          <p14:tracePt t="15597" x="2374900" y="4706938"/>
          <p14:tracePt t="15631" x="2347913" y="4706938"/>
          <p14:tracePt t="15665" x="2295525" y="4751388"/>
          <p14:tracePt t="15699" x="2125663" y="4894263"/>
          <p14:tracePt t="15736" x="1982788" y="4983163"/>
          <p14:tracePt t="15769" x="1758950" y="5126038"/>
          <p14:tracePt t="15802" x="1616075" y="5170488"/>
          <p14:tracePt t="15819" x="1554163" y="5197475"/>
          <p14:tracePt t="15866" x="1446213" y="5268913"/>
          <p14:tracePt t="15884" x="1411288" y="5286375"/>
          <p14:tracePt t="15918" x="1295400" y="5340350"/>
          <p14:tracePt t="15951" x="1160463" y="5394325"/>
          <p14:tracePt t="15985" x="965200" y="5411788"/>
          <p14:tracePt t="16018" x="768350" y="5438775"/>
          <p14:tracePt t="16051" x="679450" y="5438775"/>
          <p14:tracePt t="16084" x="608013" y="5429250"/>
          <p14:tracePt t="16117" x="561975" y="5402263"/>
          <p14:tracePt t="16135" x="536575" y="5394325"/>
          <p14:tracePt t="16169" x="490538" y="5357813"/>
          <p14:tracePt t="16205" x="465138" y="5340350"/>
          <p14:tracePt t="16241" x="455613" y="5322888"/>
          <p14:tracePt t="16304" x="438150" y="5313363"/>
          <p14:tracePt t="16365" x="419100" y="5268913"/>
          <p14:tracePt t="16399" x="411163" y="5233988"/>
          <p14:tracePt t="16433" x="411163" y="5180013"/>
          <p14:tracePt t="16467" x="446088" y="5135563"/>
          <p14:tracePt t="16500" x="473075" y="5081588"/>
          <p14:tracePt t="16534" x="509588" y="4983163"/>
          <p14:tracePt t="16567" x="490538" y="4840288"/>
          <p14:tracePt t="16600" x="446088" y="4751388"/>
          <p14:tracePt t="16633" x="401638" y="4706938"/>
          <p14:tracePt t="16667" x="339725" y="4662488"/>
          <p14:tracePt t="16701" x="276225" y="4643438"/>
          <p14:tracePt t="16735" x="223838" y="4643438"/>
          <p14:tracePt t="16768" x="142875" y="4687888"/>
          <p14:tracePt t="16802" x="36513" y="4786313"/>
          <p14:tracePt t="16818" x="26988" y="4876800"/>
          <p14:tracePt t="16851" x="9525" y="5091113"/>
          <p14:tracePt t="16869" x="9525" y="5170488"/>
          <p14:tracePt t="16902" x="17463" y="5268913"/>
          <p14:tracePt t="16936" x="44450" y="5313363"/>
          <p14:tracePt t="16970" x="61913" y="5349875"/>
          <p14:tracePt t="17004" x="71438" y="5402263"/>
          <p14:tracePt t="17051" x="80963" y="5421313"/>
          <p14:tracePt t="17156" x="98425" y="5421313"/>
          <p14:tracePt t="17189" x="133350" y="5411788"/>
          <p14:tracePt t="17222" x="142875" y="5402263"/>
          <p14:tracePt t="17341" x="152400" y="5402263"/>
          <p14:tracePt t="17802" x="196850" y="5357813"/>
          <p14:tracePt t="17815" x="204788" y="5349875"/>
          <p14:tracePt t="17850" x="241300" y="5305425"/>
          <p14:tracePt t="17883" x="312738" y="5259388"/>
          <p14:tracePt t="17902" x="330200" y="5241925"/>
          <p14:tracePt t="17934" x="419100" y="5187950"/>
          <p14:tracePt t="17967" x="588963" y="5099050"/>
          <p14:tracePt t="18001" x="928688" y="4902200"/>
          <p14:tracePt t="18034" x="1108075" y="4741863"/>
          <p14:tracePt t="18068" x="1152525" y="4687888"/>
          <p14:tracePt t="18101" x="1152525" y="4670425"/>
          <p14:tracePt t="18134" x="1152525" y="4652963"/>
          <p14:tracePt t="18152" x="1152525" y="4643438"/>
          <p14:tracePt t="18528" x="1187450" y="4608513"/>
          <p14:tracePt t="18561" x="1312863" y="4357688"/>
          <p14:tracePt t="18594" x="1374775" y="4162425"/>
          <p14:tracePt t="18626" x="1374775" y="4037013"/>
          <p14:tracePt t="18659" x="1357313" y="3921125"/>
          <p14:tracePt t="18694" x="1339850" y="3786188"/>
          <p14:tracePt t="18714" x="1312863" y="3706813"/>
          <p14:tracePt t="18751" x="1268413" y="3581400"/>
          <p14:tracePt t="18784" x="1268413" y="3492500"/>
          <p14:tracePt t="18818" x="1258888" y="3394075"/>
          <p14:tracePt t="18850" x="1268413" y="3251200"/>
          <p14:tracePt t="18883" x="1285875" y="3187700"/>
          <p14:tracePt t="18901" x="1285875" y="3170238"/>
          <p14:tracePt t="18934" x="1285875" y="3135313"/>
          <p14:tracePt t="18969" x="1231900" y="3081338"/>
          <p14:tracePt t="19002" x="1187450" y="3017838"/>
          <p14:tracePt t="19035" x="1143000" y="2965450"/>
          <p14:tracePt t="19068" x="1081088" y="2911475"/>
          <p14:tracePt t="19101" x="1017588" y="2874963"/>
          <p14:tracePt t="19119" x="1000125" y="2849563"/>
          <p14:tracePt t="19151" x="955675" y="2822575"/>
          <p14:tracePt t="19184" x="901700" y="2803525"/>
          <p14:tracePt t="19217" x="847725" y="2778125"/>
          <p14:tracePt t="19251" x="803275" y="2751138"/>
          <p14:tracePt t="19287" x="768350" y="2714625"/>
          <p14:tracePt t="19318" x="758825" y="2706688"/>
          <p14:tracePt t="19351" x="704850" y="2687638"/>
          <p14:tracePt t="19383" x="669925" y="2687638"/>
          <p14:tracePt t="19401" x="642938" y="2687638"/>
          <p14:tracePt t="19434" x="608013" y="2687638"/>
          <p14:tracePt t="19467" x="561975" y="2687638"/>
          <p14:tracePt t="19500" x="536575" y="2687638"/>
          <p14:tracePt t="19588" x="500063" y="2687638"/>
          <p14:tracePt t="19620" x="465138" y="2706688"/>
          <p14:tracePt t="19651" x="446088" y="2714625"/>
          <p14:tracePt t="19684" x="428625" y="2714625"/>
          <p14:tracePt t="20081" x="465138" y="2741613"/>
          <p14:tracePt t="20112" x="490538" y="2768600"/>
          <p14:tracePt t="20145" x="536575" y="2813050"/>
          <p14:tracePt t="20176" x="571500" y="2849563"/>
          <p14:tracePt t="20209" x="608013" y="2894013"/>
          <p14:tracePt t="20243" x="642938" y="2921000"/>
          <p14:tracePt t="20276" x="642938" y="2928938"/>
          <p14:tracePt t="20310" x="660400" y="2928938"/>
          <p14:tracePt t="20342" x="660400" y="2938463"/>
          <p14:tracePt t="20445" x="679450" y="2982913"/>
          <p14:tracePt t="20478" x="687388" y="2982913"/>
          <p14:tracePt t="21800" x="731838" y="3000375"/>
          <p14:tracePt t="21815" x="750888" y="3017838"/>
          <p14:tracePt t="21849" x="812800" y="3054350"/>
          <p14:tracePt t="21882" x="884238" y="3063875"/>
          <p14:tracePt t="21916" x="1017588" y="3063875"/>
          <p14:tracePt t="21933" x="1071563" y="3063875"/>
          <p14:tracePt t="21969" x="1116013" y="3063875"/>
          <p14:tracePt t="22002" x="1160463" y="3063875"/>
          <p14:tracePt t="22036" x="1231900" y="3063875"/>
          <p14:tracePt t="22068" x="1295400" y="3063875"/>
          <p14:tracePt t="22102" x="1330325" y="3063875"/>
          <p14:tracePt t="22120" x="1366838" y="3081338"/>
          <p14:tracePt t="22153" x="1401763" y="3098800"/>
          <p14:tracePt t="22185" x="1455738" y="3108325"/>
          <p14:tracePt t="22219" x="1500188" y="3116263"/>
          <p14:tracePt t="22260" x="1562100" y="3125788"/>
          <p14:tracePt t="22277" x="1589088" y="3125788"/>
          <p14:tracePt t="22311" x="1633538" y="3143250"/>
          <p14:tracePt t="22343" x="1643063" y="3143250"/>
          <p14:tracePt t="22446" x="1598613" y="3170238"/>
          <p14:tracePt t="22464" x="1554163" y="3170238"/>
          <p14:tracePt t="22498" x="1401763" y="3143250"/>
          <p14:tracePt t="22530" x="1231900" y="3116263"/>
          <p14:tracePt t="22562" x="1044575" y="3089275"/>
          <p14:tracePt t="22594" x="965200" y="3054350"/>
          <p14:tracePt t="22629" x="884238" y="3009900"/>
          <p14:tracePt t="22662" x="857250" y="3009900"/>
          <p14:tracePt t="22694" x="822325" y="3009900"/>
          <p14:tracePt t="22728" x="803275" y="3009900"/>
          <p14:tracePt t="22761" x="785813" y="3009900"/>
          <p14:tracePt t="22807" x="785813" y="3000375"/>
          <p14:tracePt t="22850" x="776288" y="3000375"/>
          <p14:tracePt t="23002" x="812800" y="3000375"/>
          <p14:tracePt t="23016" x="830263" y="3000375"/>
          <p14:tracePt t="23046" x="866775" y="3000375"/>
          <p14:tracePt t="23077" x="911225" y="3000375"/>
          <p14:tracePt t="23108" x="946150" y="3000375"/>
          <p14:tracePt t="23137" x="1000125" y="3009900"/>
          <p14:tracePt t="23168" x="1133475" y="3009900"/>
          <p14:tracePt t="23201" x="1285875" y="3009900"/>
          <p14:tracePt t="23234" x="1357313" y="3009900"/>
          <p14:tracePt t="23265" x="1411288" y="3027363"/>
          <p14:tracePt t="23296" x="1500188" y="3044825"/>
          <p14:tracePt t="23312" x="1536700" y="3044825"/>
          <p14:tracePt t="23344" x="1616075" y="3054350"/>
          <p14:tracePt t="23376" x="1724025" y="3071813"/>
          <p14:tracePt t="23409" x="1847850" y="3071813"/>
          <p14:tracePt t="23438" x="1884363" y="3071813"/>
          <p14:tracePt t="23616" x="1812925" y="3081338"/>
          <p14:tracePt t="23647" x="1643063" y="3108325"/>
          <p14:tracePt t="23678" x="1517650" y="3108325"/>
          <p14:tracePt t="23712" x="1465263" y="3098800"/>
          <p14:tracePt t="23747" x="1366838" y="3063875"/>
          <p14:tracePt t="23778" x="1303338" y="3054350"/>
          <p14:tracePt t="23811" x="1231900" y="3036888"/>
          <p14:tracePt t="23843" x="1125538" y="3009900"/>
          <p14:tracePt t="23876" x="1044575" y="3009900"/>
          <p14:tracePt t="23910" x="990600" y="3009900"/>
          <p14:tracePt t="23942" x="946150" y="3009900"/>
          <p14:tracePt t="23974" x="938213" y="3009900"/>
          <p14:tracePt t="24178" x="1000125" y="3009900"/>
          <p14:tracePt t="24210" x="1036638" y="3009900"/>
          <p14:tracePt t="24241" x="1071563" y="3009900"/>
          <p14:tracePt t="24271" x="1125538" y="3009900"/>
          <p14:tracePt t="24303" x="1187450" y="3009900"/>
          <p14:tracePt t="24318" x="1214438" y="3009900"/>
          <p14:tracePt t="24349" x="1357313" y="3009900"/>
          <p14:tracePt t="24381" x="1571625" y="3009900"/>
          <p14:tracePt t="24413" x="1758950" y="3054350"/>
          <p14:tracePt t="24444" x="1812925" y="3063875"/>
          <p14:tracePt t="24487" x="1839913" y="3063875"/>
          <p14:tracePt t="24518" x="1893888" y="3063875"/>
          <p14:tracePt t="24550" x="1928813" y="3054350"/>
          <p14:tracePt t="24582" x="1973263" y="3036888"/>
          <p14:tracePt t="24613" x="2000250" y="3017838"/>
          <p14:tracePt t="24876" x="2027238" y="3009900"/>
          <p14:tracePt t="24959" x="2044700" y="2992438"/>
          <p14:tracePt t="25001" x="2054225" y="2982913"/>
          <p14:tracePt t="25136" x="2054225" y="2973388"/>
          <p14:tracePt t="25180" x="2054225" y="2938463"/>
          <p14:tracePt t="25210" x="2054225" y="2928938"/>
          <p14:tracePt t="25232" x="2044700" y="2921000"/>
          <p14:tracePt t="25264" x="2036763" y="2911475"/>
          <p14:tracePt t="25308" x="2009775" y="2894013"/>
          <p14:tracePt t="25352" x="1973263" y="2849563"/>
          <p14:tracePt t="25383" x="1965325" y="2840038"/>
          <p14:tracePt t="25414" x="1919288" y="2830513"/>
          <p14:tracePt t="25444" x="1839913" y="2857500"/>
          <p14:tracePt t="25476" x="1670050" y="2921000"/>
          <p14:tracePt t="25508" x="1419225" y="3125788"/>
          <p14:tracePt t="25537" x="1071563" y="3438525"/>
          <p14:tracePt t="25568" x="758825" y="3768725"/>
          <p14:tracePt t="25601" x="160338" y="4349750"/>
          <p14:tracePt t="25632" x="0" y="4545013"/>
          <p14:tracePt t="25662" x="0" y="4591050"/>
          <p14:tracePt t="25694" x="0" y="4635500"/>
          <p14:tracePt t="25727" x="0" y="4679950"/>
          <p14:tracePt t="25758" x="0" y="4714875"/>
          <p14:tracePt t="25791" x="0" y="4768850"/>
          <p14:tracePt t="25820" x="0" y="4884738"/>
          <p14:tracePt t="25851" x="0" y="4973638"/>
          <p14:tracePt t="25883" x="44450" y="5000625"/>
          <p14:tracePt t="25914" x="71438" y="5019675"/>
          <p14:tracePt t="25945" x="115888" y="5037138"/>
          <p14:tracePt t="25976" x="152400" y="5045075"/>
          <p14:tracePt t="26007" x="196850" y="5064125"/>
          <p14:tracePt t="26020" x="204788" y="5072063"/>
          <p14:tracePt t="26051" x="241300" y="5091113"/>
          <p14:tracePt t="26082" x="276225" y="5116513"/>
          <p14:tracePt t="26113" x="330200" y="5143500"/>
          <p14:tracePt t="26144" x="374650" y="5180013"/>
          <p14:tracePt t="26175" x="411163" y="5207000"/>
          <p14:tracePt t="26205" x="455613" y="5224463"/>
          <p14:tracePt t="26236" x="490538" y="5251450"/>
          <p14:tracePt t="26269" x="536575" y="5268913"/>
          <p14:tracePt t="26301" x="571500" y="5286375"/>
          <p14:tracePt t="26317" x="581025" y="5295900"/>
          <p14:tracePt t="26348" x="608013" y="5313363"/>
          <p14:tracePt t="26404" x="615950" y="5322888"/>
          <p14:tracePt t="26434" x="625475" y="5330825"/>
          <p14:tracePt t="26465" x="642938" y="5340350"/>
          <p14:tracePt t="26496" x="669925" y="5349875"/>
          <p14:tracePt t="26527" x="687388" y="5357813"/>
          <p14:tracePt t="26557" x="696913" y="5384800"/>
          <p14:tracePt t="26601" x="758825" y="5402263"/>
          <p14:tracePt t="26645" x="776288" y="5402263"/>
          <p14:tracePt t="26676" x="785813" y="5421313"/>
          <p14:tracePt t="26763" x="795338" y="5421313"/>
          <p14:tracePt t="26794" x="822325" y="5421313"/>
          <p14:tracePt t="27015" x="830263" y="5421313"/>
          <p14:tracePt t="27265" x="839788" y="5421313"/>
          <p14:tracePt t="28255" x="847725" y="5421313"/>
          <p14:tracePt t="28473" x="857250" y="5411788"/>
          <p14:tracePt t="29220" x="857250" y="5376863"/>
          <p14:tracePt t="29250" x="857250" y="5330825"/>
          <p14:tracePt t="29282" x="857250" y="5251450"/>
          <p14:tracePt t="29313" x="839788" y="5170488"/>
          <p14:tracePt t="29345" x="830263" y="5135563"/>
          <p14:tracePt t="29376" x="822325" y="5099050"/>
          <p14:tracePt t="29405" x="812800" y="5054600"/>
          <p14:tracePt t="29435" x="803275" y="5045075"/>
          <p14:tracePt t="29480" x="803275" y="5037138"/>
          <p14:tracePt t="29564" x="803275" y="5054600"/>
          <p14:tracePt t="29595" x="785813" y="5108575"/>
          <p14:tracePt t="29628" x="741363" y="5162550"/>
          <p14:tracePt t="29659" x="723900" y="5187950"/>
          <p14:tracePt t="29688" x="714375" y="5224463"/>
          <p14:tracePt t="29720" x="696913" y="5251450"/>
          <p14:tracePt t="29751" x="679450" y="5286375"/>
          <p14:tracePt t="29783" x="642938" y="5384800"/>
          <p14:tracePt t="29816" x="357188" y="5849938"/>
          <p14:tracePt t="29850" x="196850" y="6234113"/>
          <p14:tracePt t="29894" x="204788" y="6278563"/>
          <p14:tracePt t="30085" x="374650" y="6019800"/>
          <p14:tracePt t="30117" x="588963" y="5618163"/>
          <p14:tracePt t="30149" x="660400" y="5429250"/>
          <p14:tracePt t="30182" x="687388" y="5384800"/>
          <p14:tracePt t="30214" x="714375" y="5295900"/>
          <p14:tracePt t="30232" x="723900" y="5278438"/>
          <p14:tracePt t="30265" x="723900" y="5233988"/>
          <p14:tracePt t="30296" x="723900" y="5207000"/>
          <p14:tracePt t="30314" x="723900" y="5197475"/>
          <p14:tracePt t="30348" x="723900" y="5143500"/>
          <p14:tracePt t="30444" x="679450" y="5143500"/>
          <p14:tracePt t="30475" x="608013" y="5214938"/>
          <p14:tracePt t="30505" x="571500" y="5268913"/>
          <p14:tracePt t="30630" x="571500" y="5295900"/>
          <p14:tracePt t="30686" x="561975" y="5295900"/>
          <p14:tracePt t="30815" x="571500" y="5305425"/>
          <p14:tracePt t="30845" x="588963" y="5313363"/>
          <p14:tracePt t="30915" x="598488" y="5313363"/>
          <p14:tracePt t="31052" x="615950" y="5330825"/>
          <p14:tracePt t="31099" x="669925" y="5340350"/>
          <p14:tracePt t="31131" x="704850" y="5330825"/>
          <p14:tracePt t="31162" x="741363" y="5322888"/>
          <p14:tracePt t="31220" x="758825" y="5313363"/>
          <p14:tracePt t="31251" x="776288" y="5278438"/>
          <p14:tracePt t="31283" x="803275" y="5162550"/>
          <p14:tracePt t="31315" x="847725" y="4921250"/>
          <p14:tracePt t="31347" x="874713" y="4679950"/>
          <p14:tracePt t="31378" x="884238" y="4465638"/>
          <p14:tracePt t="31409" x="884238" y="4251325"/>
          <p14:tracePt t="31438" x="839788" y="4037013"/>
          <p14:tracePt t="31469" x="830263" y="3867150"/>
          <p14:tracePt t="31501" x="847725" y="3751263"/>
          <p14:tracePt t="31532" x="839788" y="3687763"/>
          <p14:tracePt t="31563" x="822325" y="3589338"/>
          <p14:tracePt t="31595" x="822325" y="3554413"/>
          <p14:tracePt t="31629" x="803275" y="3509963"/>
          <p14:tracePt t="31660" x="785813" y="3482975"/>
          <p14:tracePt t="31689" x="776288" y="3429000"/>
          <p14:tracePt t="31721" x="768350" y="3349625"/>
          <p14:tracePt t="31752" x="723900" y="3268663"/>
          <p14:tracePt t="31784" x="696913" y="3214688"/>
          <p14:tracePt t="31815" x="679450" y="3170238"/>
          <p14:tracePt t="31845" x="660400" y="3143250"/>
          <p14:tracePt t="31877" x="633413" y="3116263"/>
          <p14:tracePt t="31907" x="625475" y="3054350"/>
          <p14:tracePt t="31937" x="598488" y="3000375"/>
          <p14:tracePt t="31970" x="561975" y="2955925"/>
          <p14:tracePt t="32001" x="561975" y="2911475"/>
          <p14:tracePt t="32032" x="561975" y="2884488"/>
          <p14:tracePt t="32063" x="561975" y="2830513"/>
          <p14:tracePt t="32094" x="561975" y="2803525"/>
          <p14:tracePt t="32177" x="588963" y="2786063"/>
          <p14:tracePt t="32207" x="625475" y="2778125"/>
          <p14:tracePt t="32238" x="669925" y="2768600"/>
          <p14:tracePt t="32269" x="723900" y="2768600"/>
          <p14:tracePt t="32301" x="768350" y="2759075"/>
          <p14:tracePt t="32316" x="795338" y="2759075"/>
          <p14:tracePt t="32348" x="830263" y="2759075"/>
          <p14:tracePt t="32379" x="866775" y="2759075"/>
          <p14:tracePt t="32411" x="884238" y="2759075"/>
          <p14:tracePt t="32444" x="928688" y="2768600"/>
          <p14:tracePt t="32487" x="946150" y="2768600"/>
          <p14:tracePt t="32519" x="965200" y="2803525"/>
          <p14:tracePt t="32551" x="1009650" y="2857500"/>
          <p14:tracePt t="32583" x="1036638" y="2901950"/>
          <p14:tracePt t="32616" x="1089025" y="2955925"/>
          <p14:tracePt t="32632" x="1116013" y="2965450"/>
          <p14:tracePt t="32665" x="1160463" y="2992438"/>
          <p14:tracePt t="32696" x="1214438" y="3036888"/>
          <p14:tracePt t="32729" x="1250950" y="3063875"/>
          <p14:tracePt t="32761" x="1303338" y="3081338"/>
          <p14:tracePt t="32778" x="1330325" y="3081338"/>
          <p14:tracePt t="32811" x="1366838" y="3081338"/>
          <p14:tracePt t="32843" x="1428750" y="3089275"/>
          <p14:tracePt t="32874" x="1473200" y="3098800"/>
          <p14:tracePt t="32888" x="1482725" y="3108325"/>
          <p14:tracePt t="32920" x="1536700" y="3108325"/>
          <p14:tracePt t="32934" x="1544638" y="3108325"/>
          <p14:tracePt t="32966" x="1581150" y="3116263"/>
          <p14:tracePt t="32997" x="1625600" y="3116263"/>
          <p14:tracePt t="33028" x="1660525" y="3116263"/>
          <p14:tracePt t="33060" x="1697038" y="3116263"/>
          <p14:tracePt t="33105" x="1724025" y="3116263"/>
          <p14:tracePt t="33139" x="1768475" y="3116263"/>
          <p14:tracePt t="33170" x="1812925" y="3108325"/>
          <p14:tracePt t="33202" x="1857375" y="3071813"/>
          <p14:tracePt t="33234" x="1884363" y="3063875"/>
          <p14:tracePt t="33266" x="1928813" y="3044825"/>
          <p14:tracePt t="33297" x="1990725" y="3009900"/>
          <p14:tracePt t="33312" x="2000250" y="3000375"/>
          <p14:tracePt t="33344" x="2054225" y="2973388"/>
          <p14:tracePt t="33376" x="2081213" y="2938463"/>
          <p14:tracePt t="33409" x="2116138" y="2901950"/>
          <p14:tracePt t="33438" x="2143125" y="2857500"/>
          <p14:tracePt t="33468" x="2170113" y="2822575"/>
          <p14:tracePt t="33500" x="2170113" y="2768600"/>
          <p14:tracePt t="33531" x="2160588" y="2724150"/>
          <p14:tracePt t="33561" x="2143125" y="2706688"/>
          <p14:tracePt t="33593" x="2125663" y="2687638"/>
          <p14:tracePt t="33623" x="2081213" y="2687638"/>
          <p14:tracePt t="33654" x="2044700" y="2679700"/>
          <p14:tracePt t="33685" x="2000250" y="2679700"/>
          <p14:tracePt t="33720" x="1965325" y="2697163"/>
          <p14:tracePt t="33752" x="1928813" y="2714625"/>
          <p14:tracePt t="33783" x="1901825" y="2724150"/>
          <p14:tracePt t="33815" x="1866900" y="2759075"/>
          <p14:tracePt t="33845" x="1847850" y="2768600"/>
          <p14:tracePt t="33928" x="1830388" y="2813050"/>
          <p14:tracePt t="33959" x="1822450" y="2840038"/>
          <p14:tracePt t="33989" x="1803400" y="2874963"/>
          <p14:tracePt t="34020" x="1803400" y="2901950"/>
          <p14:tracePt t="34052" x="1795463" y="2921000"/>
          <p14:tracePt t="34083" x="1795463" y="2955925"/>
          <p14:tracePt t="34115" x="1795463" y="2992438"/>
          <p14:tracePt t="34145" x="1795463" y="3036888"/>
          <p14:tracePt t="34176" x="1795463" y="3071813"/>
          <p14:tracePt t="34205" x="1795463" y="3116263"/>
          <p14:tracePt t="34236" x="1795463" y="3152775"/>
          <p14:tracePt t="34268" x="1812925" y="3187700"/>
          <p14:tracePt t="34298" x="1812925" y="3206750"/>
          <p14:tracePt t="34313" x="1822450" y="3206750"/>
          <p14:tracePt t="34358" x="1822450" y="3214688"/>
          <p14:tracePt t="34388" x="1884363" y="3214688"/>
          <p14:tracePt t="34419" x="1946275" y="3214688"/>
          <p14:tracePt t="34451" x="1982788" y="3206750"/>
          <p14:tracePt t="34482" x="2027238" y="3197225"/>
          <p14:tracePt t="34513" x="2071688" y="3160713"/>
          <p14:tracePt t="34545" x="2108200" y="3135313"/>
          <p14:tracePt t="34576" x="2152650" y="3108325"/>
          <p14:tracePt t="34620" x="2214563" y="3044825"/>
          <p14:tracePt t="34651" x="2251075" y="3000375"/>
          <p14:tracePt t="34683" x="2268538" y="2965450"/>
          <p14:tracePt t="34701" x="2268538" y="2938463"/>
          <p14:tracePt t="34733" x="2276475" y="2894013"/>
          <p14:tracePt t="34765" x="2276475" y="2813050"/>
          <p14:tracePt t="34795" x="2251075" y="2768600"/>
          <p14:tracePt t="34813" x="2214563" y="2741613"/>
          <p14:tracePt t="34845" x="2179638" y="2724150"/>
          <p14:tracePt t="34875" x="2143125" y="2714625"/>
          <p14:tracePt t="34908" x="2116138" y="2714625"/>
          <p14:tracePt t="34937" x="2089150" y="2714625"/>
          <p14:tracePt t="34969" x="2054225" y="2724150"/>
          <p14:tracePt t="34999" x="2027238" y="2741613"/>
          <p14:tracePt t="35030" x="1990725" y="2759075"/>
          <p14:tracePt t="35061" x="1973263" y="2795588"/>
          <p14:tracePt t="35104" x="1901825" y="2911475"/>
          <p14:tracePt t="35135" x="1857375" y="2992438"/>
          <p14:tracePt t="35166" x="1857375" y="3044825"/>
          <p14:tracePt t="35196" x="1874838" y="3098800"/>
          <p14:tracePt t="35229" x="1893888" y="3125788"/>
          <p14:tracePt t="35259" x="1911350" y="3160713"/>
          <p14:tracePt t="35302" x="1946275" y="3170238"/>
          <p14:tracePt t="35318" x="1965325" y="3170238"/>
          <p14:tracePt t="35349" x="2036763" y="3071813"/>
          <p14:tracePt t="35380" x="2251075" y="2759075"/>
          <p14:tracePt t="35411" x="2401888" y="2411413"/>
          <p14:tracePt t="35442" x="2473325" y="2206625"/>
          <p14:tracePt t="35471" x="2500313" y="2081213"/>
          <p14:tracePt t="35502" x="2500313" y="2036763"/>
          <p14:tracePt t="35532" x="2482850" y="2027238"/>
          <p14:tracePt t="35563" x="2446338" y="2027238"/>
          <p14:tracePt t="35593" x="2428875" y="2017713"/>
          <p14:tracePt t="35622" x="2419350" y="2000250"/>
          <p14:tracePt t="35682" x="2374900" y="2017713"/>
          <p14:tracePt t="35698" x="2357438" y="2027238"/>
          <p14:tracePt t="35733" x="2312988" y="2054225"/>
          <p14:tracePt t="35766" x="2276475" y="2098675"/>
          <p14:tracePt t="35796" x="2232025" y="2135188"/>
          <p14:tracePt t="35813" x="2214563" y="2160588"/>
          <p14:tracePt t="35845" x="2187575" y="2187575"/>
          <p14:tracePt t="35873" x="2170113" y="2197100"/>
          <p14:tracePt t="36035" x="2152650" y="2197100"/>
          <p14:tracePt t="36066" x="2133600" y="2187575"/>
          <p14:tracePt t="36096" x="2125663" y="2187575"/>
          <p14:tracePt t="36127" x="2116138" y="2143125"/>
          <p14:tracePt t="36156" x="2089150" y="2116138"/>
          <p14:tracePt t="36187" x="2081213" y="2089150"/>
          <p14:tracePt t="36218" x="2062163" y="2071688"/>
          <p14:tracePt t="36249" x="2027238" y="2071688"/>
          <p14:tracePt t="36279" x="2017713" y="2071688"/>
          <p14:tracePt t="36550" x="2000250" y="2125663"/>
          <p14:tracePt t="36582" x="1990725" y="2179638"/>
          <p14:tracePt t="36611" x="1990725" y="2232025"/>
          <p14:tracePt t="36641" x="1990725" y="2259013"/>
          <p14:tracePt t="36670" x="1990725" y="2303463"/>
          <p14:tracePt t="36702" x="1973263" y="2339975"/>
          <p14:tracePt t="36736" x="1973263" y="2401888"/>
          <p14:tracePt t="36768" x="1973263" y="2482850"/>
          <p14:tracePt t="36800" x="1973263" y="2517775"/>
          <p14:tracePt t="36814" x="1973263" y="2544763"/>
          <p14:tracePt t="36845" x="1982788" y="2581275"/>
          <p14:tracePt t="36874" x="1990725" y="2616200"/>
          <p14:tracePt t="36903" x="1990725" y="2635250"/>
          <p14:tracePt t="36936" x="2000250" y="2670175"/>
          <p14:tracePt t="36967" x="2009775" y="2714625"/>
          <p14:tracePt t="36998" x="2017713" y="2759075"/>
          <p14:tracePt t="37028" x="2027238" y="2795588"/>
          <p14:tracePt t="37059" x="2027238" y="2840038"/>
          <p14:tracePt t="37102" x="2027238" y="2874963"/>
          <p14:tracePt t="37133" x="2027238" y="2921000"/>
          <p14:tracePt t="37164" x="2036763" y="2955925"/>
          <p14:tracePt t="37195" x="2036763" y="3000375"/>
          <p14:tracePt t="37227" x="2036763" y="3036888"/>
          <p14:tracePt t="37256" x="2036763" y="3071813"/>
          <p14:tracePt t="37287" x="2036763" y="3108325"/>
          <p14:tracePt t="37321" x="2027238" y="3152775"/>
          <p14:tracePt t="37353" x="2017713" y="3206750"/>
          <p14:tracePt t="37385" x="2009775" y="3241675"/>
          <p14:tracePt t="37417" x="1982788" y="3349625"/>
          <p14:tracePt t="37448" x="1973263" y="3384550"/>
          <p14:tracePt t="37466" x="1973263" y="3421063"/>
          <p14:tracePt t="37500" x="1965325" y="3446463"/>
          <p14:tracePt t="37533" x="1965325" y="3482975"/>
          <p14:tracePt t="37563" x="1955800" y="3527425"/>
          <p14:tracePt t="37595" x="1955800" y="3544888"/>
          <p14:tracePt t="37625" x="1955800" y="3563938"/>
          <p14:tracePt t="37655" x="1955800" y="3589338"/>
          <p14:tracePt t="37689" x="1955800" y="3635375"/>
          <p14:tracePt t="37721" x="1965325" y="3662363"/>
          <p14:tracePt t="37753" x="1965325" y="3697288"/>
          <p14:tracePt t="37784" x="1965325" y="3724275"/>
          <p14:tracePt t="37815" x="1973263" y="3751263"/>
          <p14:tracePt t="37845" x="1973263" y="3786188"/>
          <p14:tracePt t="37874" x="1982788" y="3813175"/>
          <p14:tracePt t="38022" x="1982788" y="3724275"/>
          <p14:tracePt t="38053" x="1982788" y="3616325"/>
          <p14:tracePt t="38083" x="1965325" y="3509963"/>
          <p14:tracePt t="38114" x="1955800" y="3446463"/>
          <p14:tracePt t="38145" x="1973263" y="3357563"/>
          <p14:tracePt t="38173" x="1990725" y="3313113"/>
          <p14:tracePt t="38204" x="2000250" y="3278188"/>
          <p14:tracePt t="38236" x="2027238" y="3206750"/>
          <p14:tracePt t="38267" x="2036763" y="3135313"/>
          <p14:tracePt t="38297" x="2044700" y="3063875"/>
          <p14:tracePt t="38312" x="2044700" y="3044825"/>
          <p14:tracePt t="38344" x="2044700" y="3017838"/>
          <p14:tracePt t="38373" x="2044700" y="2992438"/>
          <p14:tracePt t="38734" x="2027238" y="3017838"/>
          <p14:tracePt t="38765" x="1982788" y="3054350"/>
          <p14:tracePt t="38795" x="1946275" y="3108325"/>
          <p14:tracePt t="38812" x="1928813" y="3143250"/>
          <p14:tracePt t="38843" x="1928813" y="3187700"/>
          <p14:tracePt t="38886" x="1928813" y="3251200"/>
          <p14:tracePt t="38917" x="1928813" y="3286125"/>
          <p14:tracePt t="38948" x="1938338" y="3313113"/>
          <p14:tracePt t="38978" x="1946275" y="3349625"/>
          <p14:tracePt t="39008" x="1973263" y="3367088"/>
          <p14:tracePt t="39037" x="1990725" y="3402013"/>
          <p14:tracePt t="39069" x="2017713" y="3421063"/>
          <p14:tracePt t="39126" x="2054225" y="3421063"/>
          <p14:tracePt t="39156" x="2098675" y="3394075"/>
          <p14:tracePt t="39186" x="2133600" y="3357563"/>
          <p14:tracePt t="39219" x="2160588" y="3313113"/>
          <p14:tracePt t="39250" x="2197100" y="3251200"/>
          <p14:tracePt t="39281" x="2241550" y="3108325"/>
          <p14:tracePt t="39312" x="2268538" y="2982913"/>
          <p14:tracePt t="39342" x="2276475" y="2946400"/>
          <p14:tracePt t="39386" x="2276475" y="2884488"/>
          <p14:tracePt t="39417" x="2232025" y="2813050"/>
          <p14:tracePt t="39447" x="2187575" y="2778125"/>
          <p14:tracePt t="39479" x="2152650" y="2732088"/>
          <p14:tracePt t="39510" x="2108200" y="2706688"/>
          <p14:tracePt t="39539" x="2071688" y="2687638"/>
          <p14:tracePt t="39571" x="2036763" y="2687638"/>
          <p14:tracePt t="39602" x="2017713" y="2697163"/>
          <p14:tracePt t="39633" x="1982788" y="2751138"/>
          <p14:tracePt t="39663" x="1955800" y="2822575"/>
          <p14:tracePt t="39695" x="1928813" y="2894013"/>
          <p14:tracePt t="39730" x="1928813" y="2928938"/>
          <p14:tracePt t="39748" x="1928813" y="2938463"/>
          <p14:tracePt t="39781" x="1955800" y="2992438"/>
          <p14:tracePt t="39812" x="1965325" y="2992438"/>
          <p14:tracePt t="39843" x="1982788" y="2992438"/>
          <p14:tracePt t="39899" x="1990725" y="3000375"/>
          <p14:tracePt t="39930" x="2044700" y="2955925"/>
          <p14:tracePt t="39961" x="2089150" y="2874963"/>
          <p14:tracePt t="39991" x="2098675" y="2803525"/>
          <p14:tracePt t="40021" x="2098675" y="2679700"/>
          <p14:tracePt t="40053" x="2071688" y="2581275"/>
          <p14:tracePt t="40068" x="2062163" y="2554288"/>
          <p14:tracePt t="40099" x="2036763" y="2446338"/>
          <p14:tracePt t="40129" x="2017713" y="2357438"/>
          <p14:tracePt t="40161" x="2009775" y="2259013"/>
          <p14:tracePt t="40190" x="2009775" y="2206625"/>
          <p14:tracePt t="40221" x="2009775" y="2160588"/>
          <p14:tracePt t="40254" x="2009775" y="2116138"/>
          <p14:tracePt t="40285" x="2009775" y="2071688"/>
          <p14:tracePt t="40316" x="2009775" y="2063750"/>
          <p14:tracePt t="40348" x="2009775" y="2044700"/>
          <p14:tracePt t="40379" x="2009775" y="2027238"/>
          <p14:tracePt t="40407" x="2000250" y="2017713"/>
          <p14:tracePt t="40437" x="2000250" y="1992313"/>
          <p14:tracePt t="40469" x="2000250" y="1973263"/>
          <p14:tracePt t="40500" x="1990725" y="1946275"/>
          <p14:tracePt t="40569" x="1973263" y="1920875"/>
          <p14:tracePt t="40600" x="1946275" y="1920875"/>
          <p14:tracePt t="40630" x="1911350" y="1938338"/>
          <p14:tracePt t="40661" x="1857375" y="1973263"/>
          <p14:tracePt t="40690" x="1803400" y="2017713"/>
          <p14:tracePt t="40721" x="1751013" y="2044700"/>
          <p14:tracePt t="40752" x="1714500" y="2081213"/>
          <p14:tracePt t="40783" x="1670050" y="2098675"/>
          <p14:tracePt t="40812" x="1660525" y="2108200"/>
          <p14:tracePt t="40961" x="1652588" y="2108200"/>
          <p14:tracePt t="41150" x="1616075" y="2108200"/>
          <p14:tracePt t="41180" x="1598613" y="2108200"/>
          <p14:tracePt t="41209" x="1581150" y="2108200"/>
          <p14:tracePt t="41239" x="1536700" y="2116138"/>
          <p14:tracePt t="41269" x="1500188" y="2160588"/>
          <p14:tracePt t="41301" x="1455738" y="2179638"/>
          <p14:tracePt t="41316" x="1438275" y="2187575"/>
          <p14:tracePt t="41348" x="1384300" y="2232025"/>
          <p14:tracePt t="41379" x="1223963" y="2339975"/>
          <p14:tracePt t="41411" x="1062038" y="2482850"/>
          <p14:tracePt t="41440" x="946150" y="2544763"/>
          <p14:tracePt t="41471" x="893763" y="2571750"/>
          <p14:tracePt t="41502" x="847725" y="2598738"/>
          <p14:tracePt t="41533" x="830263" y="2608263"/>
          <p14:tracePt t="41617" x="812800" y="2616200"/>
          <p14:tracePt t="41647" x="768350" y="2635250"/>
          <p14:tracePt t="41678" x="758825" y="2643188"/>
          <p14:tracePt t="41708" x="741363" y="2652713"/>
          <p14:tracePt t="41740" x="723900" y="2652713"/>
          <p14:tracePt t="41787" x="687388" y="2687638"/>
          <p14:tracePt t="41817" x="669925" y="2697163"/>
          <p14:tracePt t="41914" x="642938" y="2714625"/>
          <p14:tracePt t="42103" x="660400" y="2714625"/>
          <p14:tracePt t="42148" x="696913" y="2679700"/>
          <p14:tracePt t="42179" x="731838" y="2608263"/>
          <p14:tracePt t="42209" x="768350" y="2500313"/>
          <p14:tracePt t="42239" x="768350" y="2455863"/>
          <p14:tracePt t="42270" x="768350" y="2420938"/>
          <p14:tracePt t="42304" x="768350" y="2349500"/>
          <p14:tracePt t="42325" x="776288" y="2312988"/>
          <p14:tracePt t="42368" x="812800" y="2251075"/>
          <p14:tracePt t="42393" x="830263" y="2224088"/>
          <p14:tracePt t="42437" x="893763" y="2071688"/>
          <p14:tracePt t="42473" x="946150" y="1965325"/>
          <p14:tracePt t="42503" x="1017588" y="1884363"/>
          <p14:tracePt t="42534" x="1241425" y="1697038"/>
          <p14:tracePt t="42566" x="1446213" y="1581150"/>
          <p14:tracePt t="42596" x="1500188" y="1562100"/>
          <p14:tracePt t="42628" x="1554163" y="1598613"/>
          <p14:tracePt t="42656" x="1598613" y="1625600"/>
          <p14:tracePt t="42687" x="1633538" y="1652588"/>
          <p14:tracePt t="42718" x="1652588" y="1679575"/>
          <p14:tracePt t="42750" x="1687513" y="1697038"/>
          <p14:tracePt t="42806" x="1704975" y="1724025"/>
          <p14:tracePt t="42850" x="1714500" y="1741488"/>
          <p14:tracePt t="42958" x="1751013" y="1714500"/>
          <p14:tracePt t="42988" x="1758950" y="1697038"/>
          <p14:tracePt t="43020" x="1758950" y="1660525"/>
          <p14:tracePt t="43050" x="1751013" y="1625600"/>
          <p14:tracePt t="43081" x="1704975" y="1571625"/>
          <p14:tracePt t="43112" x="1660525" y="1509713"/>
          <p14:tracePt t="43143" x="1625600" y="1465263"/>
          <p14:tracePt t="43172" x="1581150" y="1455738"/>
          <p14:tracePt t="43203" x="1473200" y="1455738"/>
          <p14:tracePt t="43237" x="1366838" y="1490663"/>
          <p14:tracePt t="43268" x="1330325" y="1527175"/>
          <p14:tracePt t="43282" x="1312863" y="1527175"/>
          <p14:tracePt t="43314" x="1276350" y="1544638"/>
          <p14:tracePt t="43345" x="1231900" y="1544638"/>
          <p14:tracePt t="43375" x="1179513" y="1517650"/>
          <p14:tracePt t="43404" x="1143000" y="1500188"/>
          <p14:tracePt t="43436" x="1098550" y="1482725"/>
          <p14:tracePt t="43468" x="1071563" y="1465263"/>
          <p14:tracePt t="43499" x="1036638" y="1438275"/>
          <p14:tracePt t="43530" x="1000125" y="1419225"/>
          <p14:tracePt t="43561" x="955675" y="1401763"/>
          <p14:tracePt t="43604" x="911225" y="1357313"/>
          <p14:tracePt t="43635" x="874713" y="1339850"/>
          <p14:tracePt t="43666" x="830263" y="1285875"/>
          <p14:tracePt t="43679" x="812800" y="1276350"/>
          <p14:tracePt t="43712" x="785813" y="1241425"/>
          <p14:tracePt t="43745" x="741363" y="1196975"/>
          <p14:tracePt t="43775" x="714375" y="1179513"/>
          <p14:tracePt t="43805" x="633413" y="1169988"/>
          <p14:tracePt t="43819" x="615950" y="1169988"/>
          <p14:tracePt t="43850" x="588963" y="1169988"/>
          <p14:tracePt t="43946" x="509588" y="1223963"/>
          <p14:tracePt t="43976" x="465138" y="1268413"/>
          <p14:tracePt t="44006" x="428625" y="1303338"/>
          <p14:tracePt t="44037" x="384175" y="1339850"/>
          <p14:tracePt t="44068" x="339725" y="1374775"/>
          <p14:tracePt t="44100" x="303213" y="1401763"/>
          <p14:tracePt t="44131" x="285750" y="1419225"/>
          <p14:tracePt t="44162" x="258763" y="1428750"/>
          <p14:tracePt t="44192" x="223838" y="1455738"/>
          <p14:tracePt t="44223" x="187325" y="1490663"/>
          <p14:tracePt t="44255" x="169863" y="1500188"/>
          <p14:tracePt t="44286" x="169863" y="1509713"/>
          <p14:tracePt t="44345" x="142875" y="1527175"/>
          <p14:tracePt t="44376" x="98425" y="1571625"/>
          <p14:tracePt t="44406" x="71438" y="1625600"/>
          <p14:tracePt t="44438" x="44450" y="1660525"/>
          <p14:tracePt t="44470" x="44450" y="1714500"/>
          <p14:tracePt t="44502" x="36513" y="1768475"/>
          <p14:tracePt t="44535" x="17463" y="1822450"/>
          <p14:tracePt t="44568" x="9525" y="1866900"/>
          <p14:tracePt t="44600" x="9525" y="1911350"/>
          <p14:tracePt t="44633" x="0" y="1946275"/>
          <p14:tracePt t="44664" x="0" y="1992313"/>
          <p14:tracePt t="44696" x="0" y="2036763"/>
          <p14:tracePt t="44730" x="0" y="2081213"/>
          <p14:tracePt t="44761" x="9525" y="2116138"/>
          <p14:tracePt t="44792" x="17463" y="2160588"/>
          <p14:tracePt t="44822" x="26988" y="2197100"/>
          <p14:tracePt t="44855" x="53975" y="2232025"/>
          <p14:tracePt t="44888" x="61913" y="2268538"/>
          <p14:tracePt t="44905" x="71438" y="2278063"/>
          <p14:tracePt t="44937" x="88900" y="2312988"/>
          <p14:tracePt t="44970" x="115888" y="2366963"/>
          <p14:tracePt t="45002" x="152400" y="2411413"/>
          <p14:tracePt t="45034" x="169863" y="2446338"/>
          <p14:tracePt t="45067" x="214313" y="2500313"/>
          <p14:tracePt t="45113" x="241300" y="2544763"/>
          <p14:tracePt t="45146" x="276225" y="2571750"/>
          <p14:tracePt t="45176" x="303213" y="2589213"/>
          <p14:tracePt t="45206" x="322263" y="2616200"/>
          <p14:tracePt t="45239" x="374650" y="2652713"/>
          <p14:tracePt t="45271" x="411163" y="2687638"/>
          <p14:tracePt t="45303" x="438150" y="2706688"/>
          <p14:tracePt t="45318" x="446088" y="2714625"/>
          <p14:tracePt t="45351" x="473075" y="2732088"/>
          <p14:tracePt t="45383" x="509588" y="2732088"/>
          <p14:tracePt t="45414" x="544513" y="2732088"/>
          <p14:tracePt t="45446" x="588963" y="2732088"/>
          <p14:tracePt t="45477" x="608013" y="2724150"/>
          <p14:tracePt t="45509" x="652463" y="2697163"/>
          <p14:tracePt t="45539" x="687388" y="2643188"/>
          <p14:tracePt t="45571" x="714375" y="2563813"/>
          <p14:tracePt t="45603" x="723900" y="2482850"/>
          <p14:tracePt t="45635" x="704850" y="2438400"/>
          <p14:tracePt t="45667" x="660400" y="2393950"/>
          <p14:tracePt t="45700" x="608013" y="2357438"/>
          <p14:tracePt t="45718" x="581025" y="2349500"/>
          <p14:tracePt t="45754" x="527050" y="2349500"/>
          <p14:tracePt t="45787" x="473075" y="2357438"/>
          <p14:tracePt t="45819" x="438150" y="2401888"/>
          <p14:tracePt t="45852" x="393700" y="2438400"/>
          <p14:tracePt t="45882" x="366713" y="2482850"/>
          <p14:tracePt t="45925" x="330200" y="2517775"/>
          <p14:tracePt t="45954" x="312738" y="2616200"/>
          <p14:tracePt t="45986" x="295275" y="2706688"/>
          <p14:tracePt t="46017" x="285750" y="2857500"/>
          <p14:tracePt t="46047" x="285750" y="2938463"/>
          <p14:tracePt t="46079" x="330200" y="2982913"/>
          <p14:tracePt t="46109" x="366713" y="2992438"/>
          <p14:tracePt t="46153" x="455613" y="2992438"/>
          <p14:tracePt t="46185" x="561975" y="2955925"/>
          <p14:tracePt t="46229" x="598488" y="2911475"/>
          <p14:tracePt t="46252" x="633413" y="2857500"/>
          <p14:tracePt t="46284" x="660400" y="2706688"/>
          <p14:tracePt t="46313" x="660400" y="2544763"/>
          <p14:tracePt t="46353" x="598488" y="2411413"/>
          <p14:tracePt t="46386" x="561975" y="2366963"/>
          <p14:tracePt t="46416" x="527050" y="2349500"/>
          <p14:tracePt t="46445" x="482600" y="2349500"/>
          <p14:tracePt t="46472" x="455613" y="2349500"/>
          <p14:tracePt t="46503" x="411163" y="2384425"/>
          <p14:tracePt t="46533" x="384175" y="2411413"/>
          <p14:tracePt t="46562" x="347663" y="2446338"/>
          <p14:tracePt t="46605" x="330200" y="2465388"/>
          <p14:tracePt t="46671" x="312738" y="2492375"/>
          <p14:tracePt t="46715" x="285750" y="2536825"/>
          <p14:tracePt t="46744" x="285750" y="2581275"/>
          <p14:tracePt t="46775" x="285750" y="2616200"/>
          <p14:tracePt t="46805" x="285750" y="2660650"/>
          <p14:tracePt t="46820" x="303213" y="2679700"/>
          <p14:tracePt t="46851" x="330200" y="2732088"/>
          <p14:tracePt t="46881" x="374650" y="2768600"/>
          <p14:tracePt t="46911" x="393700" y="2786063"/>
          <p14:tracePt t="46939" x="446088" y="2803525"/>
          <p14:tracePt t="46970" x="500063" y="2813050"/>
          <p14:tracePt t="47001" x="527050" y="2813050"/>
          <p14:tracePt t="47031" x="544513" y="2813050"/>
          <p14:tracePt t="47062" x="561975" y="2803525"/>
          <p14:tracePt t="47105" x="625475" y="2724150"/>
          <p14:tracePt t="47138" x="633413" y="2652713"/>
          <p14:tracePt t="47170" x="633413" y="2589213"/>
          <p14:tracePt t="47200" x="598488" y="2544763"/>
          <p14:tracePt t="47233" x="544513" y="2492375"/>
          <p14:tracePt t="47249" x="527050" y="2473325"/>
          <p14:tracePt t="47281" x="482600" y="2428875"/>
          <p14:tracePt t="47313" x="446088" y="2420938"/>
          <p14:tracePt t="47347" x="401638" y="2420938"/>
          <p14:tracePt t="47378" x="347663" y="2446338"/>
          <p14:tracePt t="47407" x="312738" y="2473325"/>
          <p14:tracePt t="47438" x="268288" y="2517775"/>
          <p14:tracePt t="47470" x="258763" y="2554288"/>
          <p14:tracePt t="47503" x="258763" y="2598738"/>
          <p14:tracePt t="47533" x="258763" y="2625725"/>
          <p14:tracePt t="47564" x="268288" y="2670175"/>
          <p14:tracePt t="47595" x="303213" y="2706688"/>
          <p14:tracePt t="47626" x="330200" y="2741613"/>
          <p14:tracePt t="47669" x="401638" y="2751138"/>
          <p14:tracePt t="47699" x="446088" y="2751138"/>
          <p14:tracePt t="47733" x="490538" y="2751138"/>
          <p14:tracePt t="47775" x="500063" y="2751138"/>
          <p14:tracePt t="47818" x="509588" y="2751138"/>
          <p14:tracePt t="47862" x="527050" y="2714625"/>
          <p14:tracePt t="47892" x="527050" y="2687638"/>
          <p14:tracePt t="47923" x="517525" y="2643188"/>
          <p14:tracePt t="47954" x="482600" y="2608263"/>
          <p14:tracePt t="47985" x="465138" y="2571750"/>
          <p14:tracePt t="48016" x="438150" y="2571750"/>
          <p14:tracePt t="48058" x="401638" y="2571750"/>
          <p14:tracePt t="48087" x="393700" y="2571750"/>
          <p14:tracePt t="48157" x="374650" y="2571750"/>
          <p14:tracePt t="48188" x="357188" y="2589213"/>
          <p14:tracePt t="48218" x="339725" y="2608263"/>
          <p14:tracePt t="48262" x="312738" y="2670175"/>
          <p14:tracePt t="48304" x="312738" y="2687638"/>
          <p14:tracePt t="48319" x="312738" y="2697163"/>
          <p14:tracePt t="48376" x="330200" y="2706688"/>
          <p14:tracePt t="48408" x="401638" y="2724150"/>
          <p14:tracePt t="48438" x="509588" y="2714625"/>
          <p14:tracePt t="48469" x="561975" y="2714625"/>
          <p14:tracePt t="48499" x="588963" y="2714625"/>
          <p14:tracePt t="48542" x="652463" y="2714625"/>
          <p14:tracePt t="48572" x="679450" y="2714625"/>
          <p14:tracePt t="48603" x="696913" y="2714625"/>
          <p14:tracePt t="48689" x="679450" y="2706688"/>
          <p14:tracePt t="48723" x="598488" y="2697163"/>
          <p14:tracePt t="48755" x="509588" y="2652713"/>
          <p14:tracePt t="48787" x="438150" y="2625725"/>
          <p14:tracePt t="48939" x="482600" y="2625725"/>
          <p14:tracePt t="48971" x="581025" y="2635250"/>
          <p14:tracePt t="49004" x="660400" y="2660650"/>
          <p14:tracePt t="49037" x="696913" y="2670175"/>
          <p14:tracePt t="49069" x="723900" y="2679700"/>
          <p14:tracePt t="49102" x="741363" y="2687638"/>
          <p14:tracePt t="49188" x="679450" y="2670175"/>
          <p14:tracePt t="49220" x="598488" y="2660650"/>
          <p14:tracePt t="49253" x="561975" y="2652713"/>
          <p14:tracePt t="49286" x="544513" y="2652713"/>
          <p14:tracePt t="49429" x="625475" y="2643188"/>
          <p14:tracePt t="49464" x="731838" y="2643188"/>
          <p14:tracePt t="49495" x="750888" y="2652713"/>
          <p14:tracePt t="49566" x="741363" y="2670175"/>
          <p14:tracePt t="49597" x="704850" y="2697163"/>
          <p14:tracePt t="49629" x="669925" y="2706688"/>
          <p14:tracePt t="49661" x="625475" y="2724150"/>
          <p14:tracePt t="49693" x="588963" y="2751138"/>
          <p14:tracePt t="49724" x="544513" y="2795588"/>
          <p14:tracePt t="49755" x="500063" y="2857500"/>
          <p14:tracePt t="49788" x="465138" y="2955925"/>
          <p14:tracePt t="49820" x="446088" y="2992438"/>
          <p14:tracePt t="49947" x="419100" y="2894013"/>
          <p14:tracePt t="49979" x="419100" y="2857500"/>
          <p14:tracePt t="50009" x="419100" y="2840038"/>
          <p14:tracePt t="50136" x="384175" y="2938463"/>
          <p14:tracePt t="50167" x="374650" y="2973388"/>
          <p14:tracePt t="50308" x="374650" y="2830513"/>
          <p14:tracePt t="50324" x="374650" y="2803525"/>
          <p14:tracePt t="50355" x="374650" y="2795588"/>
          <p14:tracePt t="50454" x="374650" y="2822575"/>
          <p14:tracePt t="50485" x="374650" y="2911475"/>
          <p14:tracePt t="50517" x="357188" y="2946400"/>
          <p14:tracePt t="50548" x="357188" y="2955925"/>
          <p14:tracePt t="50650" x="374650" y="2901950"/>
          <p14:tracePt t="50686" x="428625" y="2813050"/>
          <p14:tracePt t="50721" x="455613" y="2768600"/>
          <p14:tracePt t="50824" x="465138" y="2813050"/>
          <p14:tracePt t="50855" x="465138" y="2840038"/>
          <p14:tracePt t="50887" x="465138" y="2867025"/>
          <p14:tracePt t="50920" x="465138" y="2894013"/>
          <p14:tracePt t="50937" x="465138" y="29019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2011167" y="76198"/>
            <a:ext cx="5612734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cycle 2</a:t>
            </a: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838199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2763377"/>
            <a:ext cx="464230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sub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935480" y="1668585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8</a:t>
            </a:r>
          </a:p>
        </p:txBody>
      </p:sp>
      <p:sp>
        <p:nvSpPr>
          <p:cNvPr id="198" name="Rectangle 3"/>
          <p:cNvSpPr>
            <a:spLocks noChangeArrowheads="1"/>
          </p:cNvSpPr>
          <p:nvPr/>
        </p:nvSpPr>
        <p:spPr bwMode="auto">
          <a:xfrm>
            <a:off x="152400" y="5118100"/>
            <a:ext cx="2613631" cy="11633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0  </a:t>
            </a:r>
            <a:r>
              <a:rPr lang="en-US" b="1" dirty="0" err="1">
                <a:latin typeface="Courier New" pitchFamily="49" charset="0"/>
              </a:rPr>
              <a:t>lw</a:t>
            </a:r>
            <a:r>
              <a:rPr lang="en-US" b="1" dirty="0">
                <a:latin typeface="Courier New" pitchFamily="49" charset="0"/>
              </a:rPr>
              <a:t>  R10,9(R1)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4  sub R11,R2,R3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8  and R12,R4,R5</a:t>
            </a:r>
            <a:br>
              <a:rPr lang="en-US" b="1" dirty="0">
                <a:latin typeface="Courier New" pitchFamily="49" charset="0"/>
              </a:rPr>
            </a:br>
            <a:r>
              <a:rPr lang="en-US" b="1" dirty="0">
                <a:latin typeface="Courier New" pitchFamily="49" charset="0"/>
              </a:rPr>
              <a:t>12  or  R13,R6,R7</a:t>
            </a:r>
          </a:p>
        </p:txBody>
      </p:sp>
      <p:sp>
        <p:nvSpPr>
          <p:cNvPr id="199" name="Rectangle 287"/>
          <p:cNvSpPr>
            <a:spLocks noChangeArrowheads="1"/>
          </p:cNvSpPr>
          <p:nvPr/>
        </p:nvSpPr>
        <p:spPr bwMode="auto">
          <a:xfrm>
            <a:off x="158725" y="4490437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200" name="Straight Arrow Connector 6"/>
          <p:cNvCxnSpPr>
            <a:stCxn id="199" idx="2"/>
          </p:cNvCxnSpPr>
          <p:nvPr/>
        </p:nvCxnSpPr>
        <p:spPr bwMode="auto">
          <a:xfrm>
            <a:off x="331529" y="4859769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87"/>
          <p:cNvSpPr>
            <a:spLocks noChangeArrowheads="1"/>
          </p:cNvSpPr>
          <p:nvPr/>
        </p:nvSpPr>
        <p:spPr bwMode="auto">
          <a:xfrm>
            <a:off x="325919" y="2490812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8</a:t>
            </a:r>
          </a:p>
        </p:txBody>
      </p:sp>
      <p:sp>
        <p:nvSpPr>
          <p:cNvPr id="178" name="Rectangle 287"/>
          <p:cNvSpPr>
            <a:spLocks noChangeArrowheads="1"/>
          </p:cNvSpPr>
          <p:nvPr/>
        </p:nvSpPr>
        <p:spPr bwMode="auto">
          <a:xfrm>
            <a:off x="3881222" y="1642348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4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79" name="Rectangle 287"/>
          <p:cNvSpPr>
            <a:spLocks noChangeArrowheads="1"/>
          </p:cNvSpPr>
          <p:nvPr/>
        </p:nvSpPr>
        <p:spPr bwMode="auto">
          <a:xfrm>
            <a:off x="3810000" y="406608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R10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353" name="Rectangle 287"/>
          <p:cNvSpPr>
            <a:spLocks noChangeArrowheads="1"/>
          </p:cNvSpPr>
          <p:nvPr/>
        </p:nvSpPr>
        <p:spPr bwMode="auto">
          <a:xfrm>
            <a:off x="3762072" y="251460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[R1]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354" name="Rectangle 287"/>
          <p:cNvSpPr>
            <a:spLocks noChangeArrowheads="1"/>
          </p:cNvSpPr>
          <p:nvPr/>
        </p:nvSpPr>
        <p:spPr bwMode="auto">
          <a:xfrm>
            <a:off x="3872501" y="3669810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9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74550"/>
      </p:ext>
    </p:extLst>
  </p:cSld>
  <p:clrMapOvr>
    <a:masterClrMapping/>
  </p:clrMapOvr>
  <p:transition advTm="4875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868" x="758825" y="2973388"/>
          <p14:tracePt t="898" x="1027113" y="3017838"/>
          <p14:tracePt t="929" x="1071563" y="3054350"/>
          <p14:tracePt t="971" x="1089025" y="3071813"/>
          <p14:tracePt t="1002" x="1108075" y="3071813"/>
          <p14:tracePt t="1112" x="1125538" y="3071813"/>
          <p14:tracePt t="1141" x="1179513" y="3071813"/>
          <p14:tracePt t="1173" x="1241425" y="3071813"/>
          <p14:tracePt t="1204" x="1276350" y="3036888"/>
          <p14:tracePt t="1236" x="1357313" y="3009900"/>
          <p14:tracePt t="1268" x="1411288" y="2992438"/>
          <p14:tracePt t="1301" x="1490663" y="2973388"/>
          <p14:tracePt t="1332" x="1633538" y="2938463"/>
          <p14:tracePt t="1363" x="1785938" y="2894013"/>
          <p14:tracePt t="1393" x="1901825" y="2867025"/>
          <p14:tracePt t="1423" x="2000250" y="2822575"/>
          <p14:tracePt t="1454" x="2160588" y="2741613"/>
          <p14:tracePt t="1486" x="2251075" y="2679700"/>
          <p14:tracePt t="1517" x="2286000" y="2643188"/>
          <p14:tracePt t="1547" x="2347913" y="2571750"/>
          <p14:tracePt t="1578" x="2571750" y="2295525"/>
          <p14:tracePt t="1607" x="2840038" y="1955800"/>
          <p14:tracePt t="1638" x="3062288" y="1704975"/>
          <p14:tracePt t="1670" x="3224213" y="1562100"/>
          <p14:tracePt t="1701" x="3357563" y="1500188"/>
          <p14:tracePt t="1733" x="3509963" y="1438275"/>
          <p14:tracePt t="1764" x="3705225" y="1384300"/>
          <p14:tracePt t="1796" x="3840163" y="1366838"/>
          <p14:tracePt t="1826" x="3938588" y="1366838"/>
          <p14:tracePt t="1856" x="3965575" y="1366838"/>
          <p14:tracePt t="1888" x="4017963" y="1438275"/>
          <p14:tracePt t="1920" x="4224338" y="1473200"/>
          <p14:tracePt t="1952" x="4545013" y="1465263"/>
          <p14:tracePt t="1983" x="4992688" y="1366838"/>
          <p14:tracePt t="2015" x="5518150" y="1214438"/>
          <p14:tracePt t="2046" x="5768975" y="1036638"/>
          <p14:tracePt t="2078" x="5813425" y="928688"/>
          <p14:tracePt t="2108" x="5849938" y="857250"/>
          <p14:tracePt t="2139" x="5875338" y="812800"/>
          <p14:tracePt t="2171" x="5884863" y="768350"/>
          <p14:tracePt t="2203" x="5921375" y="723900"/>
          <p14:tracePt t="2237" x="5938838" y="696913"/>
          <p14:tracePt t="2269" x="5992813" y="652463"/>
          <p14:tracePt t="2302" x="6161088" y="536575"/>
          <p14:tracePt t="2334" x="6224588" y="490538"/>
          <p14:tracePt t="2365" x="6269038" y="482600"/>
          <p14:tracePt t="2397" x="6296025" y="482600"/>
          <p14:tracePt t="2566" x="6232525" y="536575"/>
          <p14:tracePt t="2597" x="5759450" y="822325"/>
          <p14:tracePt t="2628" x="5108575" y="1108075"/>
          <p14:tracePt t="2659" x="4625975" y="1303338"/>
          <p14:tracePt t="2689" x="4375150" y="1393825"/>
          <p14:tracePt t="2720" x="4241800" y="1446213"/>
          <p14:tracePt t="2754" x="4205288" y="1490663"/>
          <p14:tracePt t="2770" x="4187825" y="1509713"/>
          <p14:tracePt t="2802" x="4116388" y="1554163"/>
          <p14:tracePt t="2835" x="3983038" y="1652588"/>
          <p14:tracePt t="2867" x="3938588" y="1704975"/>
          <p14:tracePt t="2900" x="3884613" y="1758950"/>
          <p14:tracePt t="2931" x="3822700" y="1812925"/>
          <p14:tracePt t="2963" x="3724275" y="1901825"/>
          <p14:tracePt t="2994" x="3536950" y="2071688"/>
          <p14:tracePt t="3026" x="3367088" y="2232025"/>
          <p14:tracePt t="3055" x="3295650" y="2349500"/>
          <p14:tracePt t="3088" x="3251200" y="2401888"/>
          <p14:tracePt t="3120" x="3205163" y="2446338"/>
          <p14:tracePt t="3152" x="3170238" y="2482850"/>
          <p14:tracePt t="3170" x="3143250" y="2517775"/>
          <p14:tracePt t="3185" x="3133725" y="2536825"/>
          <p14:tracePt t="3220" x="3116263" y="2581275"/>
          <p14:tracePt t="3255" x="3108325" y="2608263"/>
          <p14:tracePt t="3270" x="3108325" y="2625725"/>
          <p14:tracePt t="3302" x="3108325" y="2660650"/>
          <p14:tracePt t="3333" x="3108325" y="2706688"/>
          <p14:tracePt t="3364" x="3133725" y="2741613"/>
          <p14:tracePt t="3395" x="3170238" y="2768600"/>
          <p14:tracePt t="3424" x="3197225" y="2822575"/>
          <p14:tracePt t="3456" x="3251200" y="2857500"/>
          <p14:tracePt t="3488" x="3295650" y="2867025"/>
          <p14:tracePt t="3520" x="3330575" y="2840038"/>
          <p14:tracePt t="3552" x="3367088" y="2803525"/>
          <p14:tracePt t="3584" x="3411538" y="2751138"/>
          <p14:tracePt t="3615" x="3455988" y="2571750"/>
          <p14:tracePt t="3646" x="3473450" y="2455863"/>
          <p14:tracePt t="3678" x="3509963" y="2259013"/>
          <p14:tracePt t="3708" x="3509963" y="2187575"/>
          <p14:tracePt t="3739" x="3490913" y="2081213"/>
          <p14:tracePt t="3772" x="3357563" y="1992313"/>
          <p14:tracePt t="3804" x="3197225" y="1938338"/>
          <p14:tracePt t="3836" x="3125788" y="1938338"/>
          <p14:tracePt t="3868" x="3089275" y="1938338"/>
          <p14:tracePt t="3900" x="3044825" y="1955800"/>
          <p14:tracePt t="3932" x="2990850" y="1992313"/>
          <p14:tracePt t="3951" x="2973388" y="2017713"/>
          <p14:tracePt t="3985" x="2946400" y="2063750"/>
          <p14:tracePt t="4022" x="2894013" y="2143125"/>
          <p14:tracePt t="4055" x="2840038" y="2312988"/>
          <p14:tracePt t="4088" x="2751138" y="2527300"/>
          <p14:tracePt t="4120" x="2697163" y="2714625"/>
          <p14:tracePt t="4152" x="2643188" y="2884488"/>
          <p14:tracePt t="4170" x="2616200" y="2965450"/>
          <p14:tracePt t="4204" x="2554288" y="3143250"/>
          <p14:tracePt t="4237" x="2527300" y="3286125"/>
          <p14:tracePt t="4269" x="2517775" y="3421063"/>
          <p14:tracePt t="4301" x="2490788" y="3536950"/>
          <p14:tracePt t="4332" x="2490788" y="3652838"/>
          <p14:tracePt t="4363" x="2490788" y="3795713"/>
          <p14:tracePt t="4395" x="2544763" y="3902075"/>
          <p14:tracePt t="4425" x="2589213" y="4000500"/>
          <p14:tracePt t="4457" x="2670175" y="4143375"/>
          <p14:tracePt t="4488" x="2751138" y="4197350"/>
          <p14:tracePt t="4521" x="2822575" y="4241800"/>
          <p14:tracePt t="4554" x="2911475" y="4295775"/>
          <p14:tracePt t="4586" x="3000375" y="4340225"/>
          <p14:tracePt t="4618" x="3125788" y="4376738"/>
          <p14:tracePt t="4652" x="3259138" y="4394200"/>
          <p14:tracePt t="4669" x="3340100" y="4402138"/>
          <p14:tracePt t="4704" x="3438525" y="4421188"/>
          <p14:tracePt t="4737" x="3527425" y="4394200"/>
          <p14:tracePt t="4774" x="3714750" y="4214813"/>
          <p14:tracePt t="4821" x="3822700" y="4010025"/>
          <p14:tracePt t="4842" x="3848100" y="3929063"/>
          <p14:tracePt t="4997" x="3919538" y="2830513"/>
          <p14:tracePt t="5033" x="3857625" y="2643188"/>
          <p14:tracePt t="5074" x="3795713" y="2446338"/>
          <p14:tracePt t="5093" x="3724275" y="2374900"/>
          <p14:tracePt t="5123" x="3562350" y="2268538"/>
          <p14:tracePt t="5155" x="3411538" y="2187575"/>
          <p14:tracePt t="5188" x="3170238" y="2152650"/>
          <p14:tracePt t="5222" x="2982913" y="2179638"/>
          <p14:tracePt t="5254" x="2822575" y="2232025"/>
          <p14:tracePt t="5270" x="2759075" y="2259013"/>
          <p14:tracePt t="5303" x="2616200" y="2349500"/>
          <p14:tracePt t="5337" x="2527300" y="2411413"/>
          <p14:tracePt t="5370" x="2500313" y="2438400"/>
          <p14:tracePt t="5390" x="2473325" y="2482850"/>
          <p14:tracePt t="5423" x="2384425" y="2670175"/>
          <p14:tracePt t="5457" x="2330450" y="2830513"/>
          <p14:tracePt t="5490" x="2295525" y="2965450"/>
          <p14:tracePt t="5522" x="2295525" y="3116263"/>
          <p14:tracePt t="5556" x="2322513" y="3268663"/>
          <p14:tracePt t="5589" x="2339975" y="3349625"/>
          <p14:tracePt t="5607" x="2339975" y="3367088"/>
          <p14:tracePt t="5640" x="2366963" y="3402013"/>
          <p14:tracePt t="5672" x="2384425" y="3446463"/>
          <p14:tracePt t="5706" x="2384425" y="3473450"/>
          <p14:tracePt t="5739" x="2384425" y="3500438"/>
          <p14:tracePt t="5774" x="2384425" y="3509963"/>
          <p14:tracePt t="5906" x="2393950" y="3517900"/>
          <p14:tracePt t="5938" x="2465388" y="3563938"/>
          <p14:tracePt t="5971" x="2509838" y="3581400"/>
          <p14:tracePt t="6004" x="2554288" y="3598863"/>
          <p14:tracePt t="6036" x="2598738" y="3598863"/>
          <p14:tracePt t="6069" x="2643188" y="3598863"/>
          <p14:tracePt t="6101" x="2660650" y="3598863"/>
          <p14:tracePt t="6133" x="2670175" y="3598863"/>
          <p14:tracePt t="6180" x="2687638" y="3598863"/>
          <p14:tracePt t="6446" x="2697163" y="3598863"/>
          <p14:tracePt t="8366" x="2705100" y="3589338"/>
          <p14:tracePt t="8921" x="2705100" y="3581400"/>
          <p14:tracePt t="8931" x="2705100" y="3571875"/>
          <p14:tracePt t="8945" x="2705100" y="3509963"/>
          <p14:tracePt t="8958" x="2705100" y="3473450"/>
          <p14:tracePt t="8977" x="2732088" y="3357563"/>
          <p14:tracePt t="8991" x="2759075" y="3278188"/>
          <p14:tracePt t="9008" x="2768600" y="3214688"/>
          <p14:tracePt t="9024" x="2795588" y="3152775"/>
          <p14:tracePt t="9042" x="2822575" y="3089275"/>
          <p14:tracePt t="9057" x="2847975" y="2992438"/>
          <p14:tracePt t="9074" x="2874963" y="2901950"/>
          <p14:tracePt t="9092" x="2911475" y="2795588"/>
          <p14:tracePt t="9108" x="2938463" y="2724150"/>
          <p14:tracePt t="9124" x="2965450" y="2643188"/>
          <p14:tracePt t="9140" x="3009900" y="2527300"/>
          <p14:tracePt t="9157" x="3081338" y="2428875"/>
          <p14:tracePt t="9174" x="3133725" y="2349500"/>
          <p14:tracePt t="9191" x="3187700" y="2268538"/>
          <p14:tracePt t="9207" x="3251200" y="2197100"/>
          <p14:tracePt t="9224" x="3286125" y="2179638"/>
          <p14:tracePt t="9241" x="3303588" y="2160588"/>
          <p14:tracePt t="9257" x="3330575" y="2135188"/>
          <p14:tracePt t="9274" x="3340100" y="2135188"/>
          <p14:tracePt t="9296" x="3348038" y="2125663"/>
          <p14:tracePt t="9307" x="3357563" y="2125663"/>
          <p14:tracePt t="9324" x="3394075" y="2125663"/>
          <p14:tracePt t="9341" x="3419475" y="2143125"/>
          <p14:tracePt t="9360" x="3500438" y="2187575"/>
          <p14:tracePt t="9375" x="3544888" y="2224088"/>
          <p14:tracePt t="9391" x="3571875" y="2259013"/>
          <p14:tracePt t="9408" x="3589338" y="2295525"/>
          <p14:tracePt t="9425" x="3608388" y="2322513"/>
          <p14:tracePt t="9443" x="3633788" y="2374900"/>
          <p14:tracePt t="9458" x="3652838" y="2438400"/>
          <p14:tracePt t="9477" x="3660775" y="2554288"/>
          <p14:tracePt t="9493" x="3660775" y="2625725"/>
          <p14:tracePt t="9508" x="3643313" y="2697163"/>
          <p14:tracePt t="9524" x="3616325" y="2768600"/>
          <p14:tracePt t="9541" x="3581400" y="2849563"/>
          <p14:tracePt t="9557" x="3536950" y="2946400"/>
          <p14:tracePt t="9574" x="3473450" y="3044825"/>
          <p14:tracePt t="9592" x="3313113" y="3232150"/>
          <p14:tracePt t="9608" x="3232150" y="3313113"/>
          <p14:tracePt t="9624" x="3143250" y="3402013"/>
          <p14:tracePt t="9640" x="3062288" y="3465513"/>
          <p14:tracePt t="9657" x="3000375" y="3517900"/>
          <p14:tracePt t="9674" x="2919413" y="3544888"/>
          <p14:tracePt t="9693" x="2840038" y="3571875"/>
          <p14:tracePt t="9708" x="2751138" y="3581400"/>
          <p14:tracePt t="9725" x="2643188" y="3563938"/>
          <p14:tracePt t="9727" x="2581275" y="3517900"/>
          <p14:tracePt t="9742" x="2482850" y="3446463"/>
          <p14:tracePt t="9758" x="2393950" y="3349625"/>
          <p14:tracePt t="9774" x="2357438" y="3214688"/>
          <p14:tracePt t="9791" x="2357438" y="3108325"/>
          <p14:tracePt t="9807" x="2384425" y="3000375"/>
          <p14:tracePt t="9824" x="2419350" y="2884488"/>
          <p14:tracePt t="9840" x="2482850" y="2768600"/>
          <p14:tracePt t="9858" x="2598738" y="2598738"/>
          <p14:tracePt t="9874" x="2652713" y="2517775"/>
          <p14:tracePt t="9890" x="2679700" y="2473325"/>
          <p14:tracePt t="9907" x="2697163" y="2438400"/>
          <p14:tracePt t="9923" x="2724150" y="2401888"/>
          <p14:tracePt t="9940" x="2768600" y="2384425"/>
          <p14:tracePt t="9957" x="2822575" y="2330450"/>
          <p14:tracePt t="9973" x="2901950" y="2295525"/>
          <p14:tracePt t="9990" x="2982913" y="2251075"/>
          <p14:tracePt t="10007" x="3054350" y="2224088"/>
          <p14:tracePt t="10024" x="3125788" y="2214563"/>
          <p14:tracePt t="10040" x="3170238" y="2214563"/>
          <p14:tracePt t="10057" x="3224213" y="2214563"/>
          <p14:tracePt t="10074" x="3268663" y="2241550"/>
          <p14:tracePt t="10090" x="3330575" y="2295525"/>
          <p14:tracePt t="10107" x="3384550" y="2357438"/>
          <p14:tracePt t="10124" x="3482975" y="2465388"/>
          <p14:tracePt t="10140" x="3517900" y="2517775"/>
          <p14:tracePt t="10157" x="3554413" y="2581275"/>
          <p14:tracePt t="10173" x="3581400" y="2625725"/>
          <p14:tracePt t="10190" x="3598863" y="2670175"/>
          <p14:tracePt t="10208" x="3625850" y="2768600"/>
          <p14:tracePt t="10224" x="3643313" y="2849563"/>
          <p14:tracePt t="10243" x="3633788" y="2973388"/>
          <p14:tracePt t="10259" x="3608388" y="3089275"/>
          <p14:tracePt t="10274" x="3562350" y="3224213"/>
          <p14:tracePt t="10291" x="3527425" y="3340100"/>
          <p14:tracePt t="10308" x="3482975" y="3446463"/>
          <p14:tracePt t="10324" x="3419475" y="3544888"/>
          <p14:tracePt t="10341" x="3367088" y="3662363"/>
          <p14:tracePt t="10358" x="3322638" y="3778250"/>
          <p14:tracePt t="10375" x="3214688" y="3956050"/>
          <p14:tracePt t="10391" x="3143250" y="4064000"/>
          <p14:tracePt t="10408" x="3054350" y="4162425"/>
          <p14:tracePt t="10424" x="3017838" y="4241800"/>
          <p14:tracePt t="10442" x="3000375" y="4259263"/>
          <p14:tracePt t="10459" x="2990850" y="4268788"/>
          <p14:tracePt t="10509" x="2990850" y="4259263"/>
          <p14:tracePt t="10520" x="2990850" y="4241800"/>
          <p14:tracePt t="10531" x="2990850" y="4214813"/>
          <p14:tracePt t="10543" x="3009900" y="4197350"/>
          <p14:tracePt t="10558" x="3009900" y="4187825"/>
          <p14:tracePt t="10619" x="3017838" y="4187825"/>
          <p14:tracePt t="10641" x="3036888" y="4170363"/>
          <p14:tracePt t="10680" x="3044825" y="4162425"/>
          <p14:tracePt t="10689" x="3062288" y="4152900"/>
          <p14:tracePt t="10697" x="3089275" y="4143375"/>
          <p14:tracePt t="10707" x="3098800" y="4135438"/>
          <p14:tracePt t="10724" x="3116263" y="4098925"/>
          <p14:tracePt t="10741" x="3170238" y="4019550"/>
          <p14:tracePt t="10759" x="3286125" y="3840163"/>
          <p14:tracePt t="10774" x="3384550" y="3714750"/>
          <p14:tracePt t="10791" x="3455988" y="3598863"/>
          <p14:tracePt t="10807" x="3509963" y="3394075"/>
          <p14:tracePt t="10824" x="3581400" y="3187700"/>
          <p14:tracePt t="10841" x="3616325" y="2992438"/>
          <p14:tracePt t="10857" x="3616325" y="2884488"/>
          <p14:tracePt t="10874" x="3598863" y="2768600"/>
          <p14:tracePt t="10891" x="3536950" y="2679700"/>
          <p14:tracePt t="10907" x="3394075" y="2527300"/>
          <p14:tracePt t="10924" x="3286125" y="2438400"/>
          <p14:tracePt t="10941" x="3205163" y="2357438"/>
          <p14:tracePt t="10957" x="3143250" y="2303463"/>
          <p14:tracePt t="10974" x="3108325" y="2268538"/>
          <p14:tracePt t="10993" x="3062288" y="2241550"/>
          <p14:tracePt t="11009" x="3027363" y="2214563"/>
          <p14:tracePt t="11025" x="3000375" y="2214563"/>
          <p14:tracePt t="11042" x="2946400" y="2224088"/>
          <p14:tracePt t="11058" x="2874963" y="2251075"/>
          <p14:tracePt t="11074" x="2795588" y="2268538"/>
          <p14:tracePt t="11091" x="2714625" y="2339975"/>
          <p14:tracePt t="11107" x="2589213" y="2428875"/>
          <p14:tracePt t="11124" x="2473325" y="2581275"/>
          <p14:tracePt t="11141" x="2330450" y="2778125"/>
          <p14:tracePt t="11143" x="2259013" y="2901950"/>
          <p14:tracePt t="11157" x="2116138" y="3143250"/>
          <p14:tracePt t="11174" x="1990725" y="3357563"/>
          <p14:tracePt t="11191" x="1901825" y="3581400"/>
          <p14:tracePt t="11207" x="1847850" y="3813175"/>
          <p14:tracePt t="11224" x="1812925" y="4081463"/>
          <p14:tracePt t="11241" x="1812925" y="4295775"/>
          <p14:tracePt t="11259" x="1812925" y="4608513"/>
          <p14:tracePt t="11275" x="1822450" y="4741863"/>
          <p14:tracePt t="11292" x="1847850" y="4830763"/>
          <p14:tracePt t="11308" x="1911350" y="4911725"/>
          <p14:tracePt t="11325" x="1990725" y="4983163"/>
          <p14:tracePt t="11343" x="2062163" y="5037138"/>
          <p14:tracePt t="11358" x="2133600" y="5064125"/>
          <p14:tracePt t="11374" x="2214563" y="5081588"/>
          <p14:tracePt t="11391" x="2295525" y="5081588"/>
          <p14:tracePt t="11408" x="2419350" y="5081588"/>
          <p14:tracePt t="11424" x="2554288" y="5064125"/>
          <p14:tracePt t="11440" x="2732088" y="5019675"/>
          <p14:tracePt t="11457" x="2946400" y="4929188"/>
          <p14:tracePt t="11474" x="3036888" y="4884738"/>
          <p14:tracePt t="11491" x="3116263" y="4830763"/>
          <p14:tracePt t="11507" x="3214688" y="4741863"/>
          <p14:tracePt t="11524" x="3276600" y="4643438"/>
          <p14:tracePt t="11540" x="3384550" y="4473575"/>
          <p14:tracePt t="11557" x="3482975" y="4268788"/>
          <p14:tracePt t="11574" x="3598863" y="3965575"/>
          <p14:tracePt t="11591" x="3714750" y="3643313"/>
          <p14:tracePt t="11607" x="3751263" y="3349625"/>
          <p14:tracePt t="11624" x="3751263" y="3160713"/>
          <p14:tracePt t="11641" x="3705225" y="2928938"/>
          <p14:tracePt t="11643" x="3670300" y="2830513"/>
          <p14:tracePt t="11658" x="3581400" y="2616200"/>
          <p14:tracePt t="11674" x="3455988" y="2411413"/>
          <p14:tracePt t="11691" x="3313113" y="2197100"/>
          <p14:tracePt t="11708" x="3160713" y="2036763"/>
          <p14:tracePt t="11724" x="3036888" y="1928813"/>
          <p14:tracePt t="11741" x="2965450" y="1874838"/>
          <p14:tracePt t="11757" x="2938463" y="1857375"/>
          <p14:tracePt t="11774" x="2901950" y="1857375"/>
          <p14:tracePt t="11791" x="2884488" y="1866900"/>
          <p14:tracePt t="11807" x="2867025" y="1884363"/>
          <p14:tracePt t="11824" x="2813050" y="1938338"/>
          <p14:tracePt t="11841" x="2759075" y="2000250"/>
          <p14:tracePt t="11857" x="2697163" y="2081213"/>
          <p14:tracePt t="11874" x="2633663" y="2197100"/>
          <p14:tracePt t="11891" x="2589213" y="2312988"/>
          <p14:tracePt t="11910" x="2490788" y="2571750"/>
          <p14:tracePt t="11925" x="2401888" y="2830513"/>
          <p14:tracePt t="11942" x="2286000" y="3152775"/>
          <p14:tracePt t="11958" x="2268538" y="3438525"/>
          <p14:tracePt t="11975" x="2251075" y="3662363"/>
          <p14:tracePt t="11991" x="2259013" y="3786188"/>
          <p14:tracePt t="12008" x="2286000" y="3902075"/>
          <p14:tracePt t="12025" x="2339975" y="4054475"/>
          <p14:tracePt t="12043" x="2393950" y="4143375"/>
          <p14:tracePt t="12058" x="2455863" y="4224338"/>
          <p14:tracePt t="12074" x="2500313" y="4305300"/>
          <p14:tracePt t="12091" x="2544763" y="4357688"/>
          <p14:tracePt t="12107" x="2589213" y="4411663"/>
          <p14:tracePt t="12124" x="2616200" y="4448175"/>
          <p14:tracePt t="12141" x="2652713" y="4473575"/>
          <p14:tracePt t="12143" x="2687638" y="4500563"/>
          <p14:tracePt t="12159" x="2751138" y="4527550"/>
          <p14:tracePt t="12174" x="2822575" y="4537075"/>
          <p14:tracePt t="12191" x="2901950" y="4537075"/>
          <p14:tracePt t="12208" x="2946400" y="4519613"/>
          <p14:tracePt t="12225" x="3027363" y="4492625"/>
          <p14:tracePt t="12241" x="3108325" y="4438650"/>
          <p14:tracePt t="12258" x="3187700" y="4357688"/>
          <p14:tracePt t="12275" x="3276600" y="4259263"/>
          <p14:tracePt t="12291" x="3402013" y="4071938"/>
          <p14:tracePt t="12308" x="3500438" y="3929063"/>
          <p14:tracePt t="12325" x="3544888" y="3813175"/>
          <p14:tracePt t="12341" x="3581400" y="3697288"/>
          <p14:tracePt t="12358" x="3608388" y="3662363"/>
          <p14:tracePt t="12440" x="3598863" y="3670300"/>
          <p14:tracePt t="12450" x="3571875" y="3679825"/>
          <p14:tracePt t="12461" x="3544888" y="3687763"/>
          <p14:tracePt t="12475" x="3482975" y="3714750"/>
          <p14:tracePt t="12492" x="3402013" y="3759200"/>
          <p14:tracePt t="12508" x="3224213" y="3857625"/>
          <p14:tracePt t="12525" x="2990850" y="3965575"/>
          <p14:tracePt t="12541" x="2625725" y="4019550"/>
          <p14:tracePt t="12558" x="2374900" y="4010025"/>
          <p14:tracePt t="12574" x="2170113" y="3921125"/>
          <p14:tracePt t="12591" x="2000250" y="3805238"/>
          <p14:tracePt t="12608" x="1874838" y="3687763"/>
          <p14:tracePt t="12624" x="1795463" y="3652838"/>
          <p14:tracePt t="12641" x="1714500" y="3625850"/>
          <p14:tracePt t="12644" x="1697038" y="3608388"/>
          <p14:tracePt t="12659" x="1670050" y="3589338"/>
          <p14:tracePt t="12674" x="1652588" y="3571875"/>
          <p14:tracePt t="12691" x="1633538" y="3554413"/>
          <p14:tracePt t="12708" x="1608138" y="3517900"/>
          <p14:tracePt t="12724" x="1589088" y="3500438"/>
          <p14:tracePt t="12741" x="1589088" y="3473450"/>
          <p14:tracePt t="12758" x="1589088" y="3455988"/>
          <p14:tracePt t="12774" x="1589088" y="3438525"/>
          <p14:tracePt t="12791" x="1589088" y="3421063"/>
          <p14:tracePt t="12808" x="1608138" y="3384550"/>
          <p14:tracePt t="12824" x="1633538" y="3367088"/>
          <p14:tracePt t="12841" x="1652588" y="3349625"/>
          <p14:tracePt t="12858" x="1679575" y="3295650"/>
          <p14:tracePt t="12874" x="1704975" y="3224213"/>
          <p14:tracePt t="12891" x="1731963" y="3125788"/>
          <p14:tracePt t="12909" x="1768475" y="2973388"/>
          <p14:tracePt t="12925" x="1795463" y="2867025"/>
          <p14:tracePt t="12944" x="1795463" y="2759075"/>
          <p14:tracePt t="12958" x="1795463" y="2679700"/>
          <p14:tracePt t="12975" x="1751013" y="2608263"/>
          <p14:tracePt t="12991" x="1687513" y="2517775"/>
          <p14:tracePt t="13008" x="1598613" y="2438400"/>
          <p14:tracePt t="13024" x="1536700" y="2401888"/>
          <p14:tracePt t="13041" x="1490663" y="2374900"/>
          <p14:tracePt t="13059" x="1455738" y="2349500"/>
          <p14:tracePt t="13074" x="1428750" y="2322513"/>
          <p14:tracePt t="13091" x="1401763" y="2312988"/>
          <p14:tracePt t="13108" x="1384300" y="2303463"/>
          <p14:tracePt t="13124" x="1347788" y="2295525"/>
          <p14:tracePt t="13141" x="1322388" y="2295525"/>
          <p14:tracePt t="13159" x="1231900" y="2312988"/>
          <p14:tracePt t="13175" x="1196975" y="2322513"/>
          <p14:tracePt t="13191" x="1169988" y="2339975"/>
          <p14:tracePt t="13208" x="1108075" y="2384425"/>
          <p14:tracePt t="13225" x="1036638" y="2446338"/>
          <p14:tracePt t="13242" x="1000125" y="2527300"/>
          <p14:tracePt t="13258" x="938213" y="2625725"/>
          <p14:tracePt t="13275" x="901700" y="2741613"/>
          <p14:tracePt t="13294" x="839788" y="2928938"/>
          <p14:tracePt t="13310" x="795338" y="3044825"/>
          <p14:tracePt t="13325" x="768350" y="3179763"/>
          <p14:tracePt t="13342" x="750888" y="3286125"/>
          <p14:tracePt t="13358" x="741363" y="3367088"/>
          <p14:tracePt t="13375" x="741363" y="3421063"/>
          <p14:tracePt t="13392" x="741363" y="3446463"/>
          <p14:tracePt t="13409" x="750888" y="3500438"/>
          <p14:tracePt t="13425" x="803275" y="3581400"/>
          <p14:tracePt t="13443" x="839788" y="3616325"/>
          <p14:tracePt t="13458" x="857250" y="3635375"/>
          <p14:tracePt t="13475" x="893763" y="3652838"/>
          <p14:tracePt t="13492" x="928688" y="3679825"/>
          <p14:tracePt t="13508" x="955675" y="3697288"/>
          <p14:tracePt t="13525" x="990600" y="3724275"/>
          <p14:tracePt t="13543" x="1062038" y="3724275"/>
          <p14:tracePt t="13559" x="1125538" y="3714750"/>
          <p14:tracePt t="13575" x="1160463" y="3706813"/>
          <p14:tracePt t="13591" x="1179513" y="3687763"/>
          <p14:tracePt t="13608" x="1196975" y="3662363"/>
          <p14:tracePt t="13624" x="1231900" y="3643313"/>
          <p14:tracePt t="13641" x="1276350" y="3608388"/>
          <p14:tracePt t="13658" x="1347788" y="3536950"/>
          <p14:tracePt t="13675" x="1438275" y="3421063"/>
          <p14:tracePt t="13691" x="1500188" y="3322638"/>
          <p14:tracePt t="13708" x="1536700" y="3224213"/>
          <p14:tracePt t="13724" x="1581150" y="3108325"/>
          <p14:tracePt t="13741" x="1652588" y="2901950"/>
          <p14:tracePt t="13758" x="1704975" y="2724150"/>
          <p14:tracePt t="13775" x="1714500" y="2571750"/>
          <p14:tracePt t="13793" x="1697038" y="2438400"/>
          <p14:tracePt t="13810" x="1660525" y="2357438"/>
          <p14:tracePt t="13826" x="1608138" y="2278063"/>
          <p14:tracePt t="13842" x="1554163" y="2214563"/>
          <p14:tracePt t="13858" x="1517650" y="2187575"/>
          <p14:tracePt t="13875" x="1482725" y="2170113"/>
          <p14:tracePt t="13892" x="1455738" y="2152650"/>
          <p14:tracePt t="13908" x="1419225" y="2125663"/>
          <p14:tracePt t="13926" x="1374775" y="2108200"/>
          <p14:tracePt t="13943" x="1322388" y="2108200"/>
          <p14:tracePt t="13959" x="1241425" y="2125663"/>
          <p14:tracePt t="13975" x="1160463" y="2160588"/>
          <p14:tracePt t="13992" x="1081088" y="2206625"/>
          <p14:tracePt t="14009" x="1000125" y="2268538"/>
          <p14:tracePt t="14025" x="919163" y="2295525"/>
          <p14:tracePt t="14043" x="874713" y="2330450"/>
          <p14:tracePt t="14060" x="857250" y="2349500"/>
          <p14:tracePt t="14075" x="830263" y="2420938"/>
          <p14:tracePt t="14091" x="803275" y="2500313"/>
          <p14:tracePt t="14108" x="768350" y="2598738"/>
          <p14:tracePt t="14124" x="723900" y="2697163"/>
          <p14:tracePt t="14141" x="714375" y="2768600"/>
          <p14:tracePt t="14158" x="696913" y="2830513"/>
          <p14:tracePt t="14174" x="696913" y="2884488"/>
          <p14:tracePt t="14191" x="714375" y="3000375"/>
          <p14:tracePt t="14208" x="741363" y="3089275"/>
          <p14:tracePt t="14224" x="768350" y="3206750"/>
          <p14:tracePt t="14241" x="795338" y="3295650"/>
          <p14:tracePt t="14259" x="839788" y="3375025"/>
          <p14:tracePt t="14275" x="866775" y="3455988"/>
          <p14:tracePt t="14294" x="911225" y="3527425"/>
          <p14:tracePt t="14310" x="946150" y="3563938"/>
          <p14:tracePt t="14325" x="1000125" y="3598863"/>
          <p14:tracePt t="14342" x="1044575" y="3625850"/>
          <p14:tracePt t="14358" x="1098550" y="3635375"/>
          <p14:tracePt t="14374" x="1143000" y="3652838"/>
          <p14:tracePt t="14391" x="1204913" y="3652838"/>
          <p14:tracePt t="14408" x="1285875" y="3643313"/>
          <p14:tracePt t="14424" x="1330325" y="3625850"/>
          <p14:tracePt t="14444" x="1374775" y="3589338"/>
          <p14:tracePt t="14458" x="1393825" y="3571875"/>
          <p14:tracePt t="14475" x="1419225" y="3509963"/>
          <p14:tracePt t="14491" x="1446213" y="3429000"/>
          <p14:tracePt t="14508" x="1473200" y="3322638"/>
          <p14:tracePt t="14525" x="1500188" y="3206750"/>
          <p14:tracePt t="14541" x="1527175" y="3098800"/>
          <p14:tracePt t="14559" x="1571625" y="2938463"/>
          <p14:tracePt t="14575" x="1598613" y="2822575"/>
          <p14:tracePt t="14591" x="1608138" y="2714625"/>
          <p14:tracePt t="14608" x="1608138" y="2625725"/>
          <p14:tracePt t="14624" x="1608138" y="2544763"/>
          <p14:tracePt t="14641" x="1589088" y="2473325"/>
          <p14:tracePt t="14658" x="1554163" y="2446338"/>
          <p14:tracePt t="14675" x="1490663" y="2420938"/>
          <p14:tracePt t="14691" x="1419225" y="2420938"/>
          <p14:tracePt t="14709" x="1303338" y="2438400"/>
          <p14:tracePt t="14725" x="1250950" y="2465388"/>
          <p14:tracePt t="14741" x="1187450" y="2492375"/>
          <p14:tracePt t="14758" x="1125538" y="2517775"/>
          <p14:tracePt t="14774" x="1098550" y="2536825"/>
          <p14:tracePt t="14791" x="1017588" y="2571750"/>
          <p14:tracePt t="14808" x="973138" y="2616200"/>
          <p14:tracePt t="14825" x="946150" y="2670175"/>
          <p14:tracePt t="14841" x="911225" y="2706688"/>
          <p14:tracePt t="14857" x="884238" y="2768600"/>
          <p14:tracePt t="14874" x="847725" y="2849563"/>
          <p14:tracePt t="14891" x="803275" y="2928938"/>
          <p14:tracePt t="14908" x="776288" y="3000375"/>
          <p14:tracePt t="14924" x="768350" y="3098800"/>
          <p14:tracePt t="14941" x="741363" y="3187700"/>
          <p14:tracePt t="14957" x="741363" y="3268663"/>
          <p14:tracePt t="14975" x="741363" y="3367088"/>
          <p14:tracePt t="14992" x="741363" y="3429000"/>
          <p14:tracePt t="15008" x="741363" y="3455988"/>
          <p14:tracePt t="15026" x="768350" y="3509963"/>
          <p14:tracePt t="15043" x="785813" y="3527425"/>
          <p14:tracePt t="15059" x="857250" y="3563938"/>
          <p14:tracePt t="15075" x="919163" y="3589338"/>
          <p14:tracePt t="15091" x="1000125" y="3616325"/>
          <p14:tracePt t="15108" x="1081088" y="3643313"/>
          <p14:tracePt t="15125" x="1160463" y="3670300"/>
          <p14:tracePt t="15141" x="1214438" y="3679825"/>
          <p14:tracePt t="15158" x="1276350" y="3679825"/>
          <p14:tracePt t="15175" x="1339850" y="3679825"/>
          <p14:tracePt t="15191" x="1393825" y="3662363"/>
          <p14:tracePt t="15210" x="1446213" y="3635375"/>
          <p14:tracePt t="15226" x="1473200" y="3608388"/>
          <p14:tracePt t="15241" x="1490663" y="3589338"/>
          <p14:tracePt t="15258" x="1527175" y="3527425"/>
          <p14:tracePt t="15274" x="1554163" y="3446463"/>
          <p14:tracePt t="15291" x="1581150" y="3357563"/>
          <p14:tracePt t="15308" x="1608138" y="3241675"/>
          <p14:tracePt t="15325" x="1643063" y="3081338"/>
          <p14:tracePt t="15341" x="1679575" y="2973388"/>
          <p14:tracePt t="15358" x="1687513" y="2857500"/>
          <p14:tracePt t="15374" x="1714500" y="2751138"/>
          <p14:tracePt t="15391" x="1741488" y="2616200"/>
          <p14:tracePt t="15408" x="1758950" y="2509838"/>
          <p14:tracePt t="15424" x="1758950" y="2401888"/>
          <p14:tracePt t="15441" x="1741488" y="2322513"/>
          <p14:tracePt t="15459" x="1687513" y="2232025"/>
          <p14:tracePt t="15475" x="1670050" y="2214563"/>
          <p14:tracePt t="15491" x="1633538" y="2197100"/>
          <p14:tracePt t="15508" x="1616075" y="2170113"/>
          <p14:tracePt t="15525" x="1598613" y="2160588"/>
          <p14:tracePt t="15541" x="1581150" y="2160588"/>
          <p14:tracePt t="15558" x="1554163" y="2160588"/>
          <p14:tracePt t="15575" x="1527175" y="2179638"/>
          <p14:tracePt t="15591" x="1509713" y="2197100"/>
          <p14:tracePt t="15608" x="1465263" y="2241550"/>
          <p14:tracePt t="15625" x="1411288" y="2295525"/>
          <p14:tracePt t="15641" x="1357313" y="2374900"/>
          <p14:tracePt t="15658" x="1312863" y="2455863"/>
          <p14:tracePt t="15674" x="1285875" y="2527300"/>
          <p14:tracePt t="15691" x="1250950" y="2608263"/>
          <p14:tracePt t="15709" x="1196975" y="2741613"/>
          <p14:tracePt t="15725" x="1169988" y="2822575"/>
          <p14:tracePt t="15741" x="1152525" y="2884488"/>
          <p14:tracePt t="15758" x="1143000" y="2928938"/>
          <p14:tracePt t="15775" x="1133475" y="2992438"/>
          <p14:tracePt t="15792" x="1133475" y="3071813"/>
          <p14:tracePt t="15809" x="1133475" y="3152775"/>
          <p14:tracePt t="15826" x="1133475" y="3206750"/>
          <p14:tracePt t="15841" x="1133475" y="3232150"/>
          <p14:tracePt t="15858" x="1152525" y="3268663"/>
          <p14:tracePt t="15875" x="1179513" y="3286125"/>
          <p14:tracePt t="15891" x="1196975" y="3322638"/>
          <p14:tracePt t="15908" x="1214438" y="3340100"/>
          <p14:tracePt t="15925" x="1276350" y="3367088"/>
          <p14:tracePt t="15941" x="1330325" y="3394075"/>
          <p14:tracePt t="15960" x="1411288" y="3402013"/>
          <p14:tracePt t="15976" x="1473200" y="3402013"/>
          <p14:tracePt t="15992" x="1554163" y="3384550"/>
          <p14:tracePt t="16008" x="1625600" y="3357563"/>
          <p14:tracePt t="16025" x="1679575" y="3340100"/>
          <p14:tracePt t="16042" x="1724025" y="3313113"/>
          <p14:tracePt t="16058" x="1751013" y="3295650"/>
          <p14:tracePt t="16075" x="1768475" y="3241675"/>
          <p14:tracePt t="16092" x="1822450" y="3143250"/>
          <p14:tracePt t="16109" x="1874838" y="3027363"/>
          <p14:tracePt t="16125" x="1955800" y="2884488"/>
          <p14:tracePt t="16141" x="2036763" y="2714625"/>
          <p14:tracePt t="16158" x="2081213" y="2581275"/>
          <p14:tracePt t="16175" x="2133600" y="2446338"/>
          <p14:tracePt t="16191" x="2133600" y="2339975"/>
          <p14:tracePt t="16208" x="2116138" y="2259013"/>
          <p14:tracePt t="16226" x="2062163" y="2187575"/>
          <p14:tracePt t="16241" x="2027238" y="2152650"/>
          <p14:tracePt t="16259" x="1990725" y="2116138"/>
          <p14:tracePt t="16275" x="1938338" y="2081213"/>
          <p14:tracePt t="16291" x="1901825" y="2063750"/>
          <p14:tracePt t="16308" x="1847850" y="2036763"/>
          <p14:tracePt t="16325" x="1822450" y="2009775"/>
          <p14:tracePt t="16341" x="1795463" y="2000250"/>
          <p14:tracePt t="16358" x="1768475" y="2000250"/>
          <p14:tracePt t="16375" x="1731963" y="2000250"/>
          <p14:tracePt t="16391" x="1704975" y="2017713"/>
          <p14:tracePt t="16409" x="1652588" y="2036763"/>
          <p14:tracePt t="16425" x="1608138" y="2063750"/>
          <p14:tracePt t="16441" x="1571625" y="2089150"/>
          <p14:tracePt t="16460" x="1509713" y="2116138"/>
          <p14:tracePt t="16476" x="1482725" y="2152650"/>
          <p14:tracePt t="16491" x="1455738" y="2214563"/>
          <p14:tracePt t="16508" x="1419225" y="2312988"/>
          <p14:tracePt t="16525" x="1393825" y="2401888"/>
          <p14:tracePt t="16542" x="1366838" y="2482850"/>
          <p14:tracePt t="16559" x="1347788" y="2563813"/>
          <p14:tracePt t="16575" x="1347788" y="2652713"/>
          <p14:tracePt t="16592" x="1357313" y="2732088"/>
          <p14:tracePt t="16608" x="1384300" y="2857500"/>
          <p14:tracePt t="16625" x="1411288" y="2938463"/>
          <p14:tracePt t="16641" x="1428750" y="2973388"/>
          <p14:tracePt t="16658" x="1455738" y="2992438"/>
          <p14:tracePt t="16675" x="1500188" y="3017838"/>
          <p14:tracePt t="16691" x="1562100" y="3027363"/>
          <p14:tracePt t="16708" x="1633538" y="3044825"/>
          <p14:tracePt t="16725" x="1751013" y="3054350"/>
          <p14:tracePt t="16741" x="1803400" y="3071813"/>
          <p14:tracePt t="16758" x="1830388" y="3071813"/>
          <p14:tracePt t="16775" x="1857375" y="3071813"/>
          <p14:tracePt t="16791" x="1901825" y="3081338"/>
          <p14:tracePt t="16808" x="1973263" y="3081338"/>
          <p14:tracePt t="16825" x="2027238" y="3081338"/>
          <p14:tracePt t="16843" x="2098675" y="3054350"/>
          <p14:tracePt t="16858" x="2108200" y="3054350"/>
          <p14:tracePt t="16875" x="2133600" y="3036888"/>
          <p14:tracePt t="16891" x="2152650" y="3017838"/>
          <p14:tracePt t="16908" x="2179638" y="3017838"/>
          <p14:tracePt t="16925" x="2197100" y="3009900"/>
          <p14:tracePt t="16941" x="2205038" y="3009900"/>
          <p14:tracePt t="17046" x="2205038" y="3000375"/>
          <p14:tracePt t="17057" x="2179638" y="3000375"/>
          <p14:tracePt t="17075" x="2108200" y="3000375"/>
          <p14:tracePt t="17092" x="2062163" y="3000375"/>
          <p14:tracePt t="17108" x="2017713" y="3000375"/>
          <p14:tracePt t="17124" x="1982788" y="3027363"/>
          <p14:tracePt t="17142" x="1965325" y="3044825"/>
          <p14:tracePt t="17158" x="1946275" y="3054350"/>
          <p14:tracePt t="17175" x="1928813" y="3054350"/>
          <p14:tracePt t="17209" x="1928813" y="3063875"/>
          <p14:tracePt t="17242" x="1938338" y="3071813"/>
          <p14:tracePt t="17259" x="1946275" y="3089275"/>
          <p14:tracePt t="17268" x="1955800" y="3098800"/>
          <p14:tracePt t="17278" x="1965325" y="3108325"/>
          <p14:tracePt t="17292" x="2027238" y="3108325"/>
          <p14:tracePt t="17309" x="2098675" y="3108325"/>
          <p14:tracePt t="17325" x="2197100" y="3089275"/>
          <p14:tracePt t="17341" x="2286000" y="3071813"/>
          <p14:tracePt t="17359" x="2357438" y="3071813"/>
          <p14:tracePt t="17375" x="2393950" y="3063875"/>
          <p14:tracePt t="17391" x="2411413" y="3063875"/>
          <p14:tracePt t="17408" x="2419350" y="3063875"/>
          <p14:tracePt t="17470" x="2428875" y="3054350"/>
          <p14:tracePt t="17481" x="2446338" y="3044825"/>
          <p14:tracePt t="17493" x="2455863" y="3017838"/>
          <p14:tracePt t="17509" x="2473325" y="2973388"/>
          <p14:tracePt t="17526" x="2473325" y="2928938"/>
          <p14:tracePt t="17542" x="2490788" y="2884488"/>
          <p14:tracePt t="17559" x="2490788" y="2840038"/>
          <p14:tracePt t="17576" x="2490788" y="2813050"/>
          <p14:tracePt t="17594" x="2465388" y="2786063"/>
          <p14:tracePt t="17610" x="2438400" y="2778125"/>
          <p14:tracePt t="17626" x="2393950" y="2759075"/>
          <p14:tracePt t="17642" x="2347913" y="2759075"/>
          <p14:tracePt t="17658" x="2286000" y="2778125"/>
          <p14:tracePt t="17675" x="2232025" y="2803525"/>
          <p14:tracePt t="17691" x="2214563" y="2822575"/>
          <p14:tracePt t="17708" x="2205038" y="2830513"/>
          <p14:tracePt t="17725" x="2197100" y="2840038"/>
          <p14:tracePt t="17742" x="2170113" y="2867025"/>
          <p14:tracePt t="17758" x="2152650" y="2884488"/>
          <p14:tracePt t="17775" x="2143125" y="2901950"/>
          <p14:tracePt t="17791" x="2133600" y="2928938"/>
          <p14:tracePt t="17808" x="2108200" y="2973388"/>
          <p14:tracePt t="17825" x="2098675" y="3000375"/>
          <p14:tracePt t="17842" x="2089150" y="3054350"/>
          <p14:tracePt t="17859" x="2089150" y="3089275"/>
          <p14:tracePt t="17876" x="2089150" y="3116263"/>
          <p14:tracePt t="17892" x="2089150" y="3135313"/>
          <p14:tracePt t="17970" x="2108200" y="3135313"/>
          <p14:tracePt t="17981" x="2116138" y="3116263"/>
          <p14:tracePt t="17993" x="2133600" y="3063875"/>
          <p14:tracePt t="18009" x="2133600" y="3000375"/>
          <p14:tracePt t="18026" x="2133600" y="2921000"/>
          <p14:tracePt t="18043" x="2133600" y="2849563"/>
          <p14:tracePt t="18058" x="2143125" y="2768600"/>
          <p14:tracePt t="18075" x="2160588" y="2687638"/>
          <p14:tracePt t="18092" x="2170113" y="2616200"/>
          <p14:tracePt t="18108" x="2187575" y="2554288"/>
          <p14:tracePt t="18126" x="2205038" y="2492375"/>
          <p14:tracePt t="18143" x="2214563" y="2473325"/>
          <p14:tracePt t="18159" x="2214563" y="2465388"/>
          <p14:tracePt t="18244" x="2214563" y="2473325"/>
          <p14:tracePt t="18258" x="2170113" y="2536825"/>
          <p14:tracePt t="18269" x="2125663" y="2598738"/>
          <p14:tracePt t="18280" x="2098675" y="2652713"/>
          <p14:tracePt t="18292" x="2036763" y="2813050"/>
          <p14:tracePt t="18308" x="1982788" y="2973388"/>
          <p14:tracePt t="18325" x="1955800" y="3089275"/>
          <p14:tracePt t="18342" x="1938338" y="3232150"/>
          <p14:tracePt t="18360" x="1911350" y="3411538"/>
          <p14:tracePt t="18376" x="1901825" y="3473450"/>
          <p14:tracePt t="18392" x="1893888" y="3527425"/>
          <p14:tracePt t="18408" x="1884363" y="3554413"/>
          <p14:tracePt t="18426" x="1884363" y="3589338"/>
          <p14:tracePt t="18442" x="1866900" y="3589338"/>
          <p14:tracePt t="18524" x="1874838" y="3589338"/>
          <p14:tracePt t="18535" x="1884363" y="3571875"/>
          <p14:tracePt t="18546" x="1893888" y="3517900"/>
          <p14:tracePt t="18559" x="1919288" y="3411538"/>
          <p14:tracePt t="18576" x="1938338" y="3303588"/>
          <p14:tracePt t="18592" x="1955800" y="3179763"/>
          <p14:tracePt t="18608" x="1965325" y="3000375"/>
          <p14:tracePt t="18626" x="2000250" y="2795588"/>
          <p14:tracePt t="18642" x="2009775" y="2687638"/>
          <p14:tracePt t="18658" x="2027238" y="2608263"/>
          <p14:tracePt t="18675" x="2027238" y="2589213"/>
          <p14:tracePt t="18777" x="2017713" y="2625725"/>
          <p14:tracePt t="18788" x="2009775" y="2670175"/>
          <p14:tracePt t="18799" x="1982788" y="2778125"/>
          <p14:tracePt t="18811" x="1982788" y="2830513"/>
          <p14:tracePt t="18826" x="1965325" y="2938463"/>
          <p14:tracePt t="18841" x="1973263" y="3036888"/>
          <p14:tracePt t="18858" x="2000250" y="3125788"/>
          <p14:tracePt t="18877" x="2036763" y="3241675"/>
          <p14:tracePt t="18893" x="2062163" y="3322638"/>
          <p14:tracePt t="18909" x="2062163" y="3357563"/>
          <p14:tracePt t="18926" x="2089150" y="3394075"/>
          <p14:tracePt t="18943" x="2089150" y="3421063"/>
          <p14:tracePt t="18960" x="2089150" y="3438525"/>
          <p14:tracePt t="19041" x="2089150" y="3421063"/>
          <p14:tracePt t="19051" x="2089150" y="3375025"/>
          <p14:tracePt t="19062" x="2089150" y="3340100"/>
          <p14:tracePt t="19076" x="2071688" y="3241675"/>
          <p14:tracePt t="19092" x="2044700" y="3152775"/>
          <p14:tracePt t="19108" x="2017713" y="3044825"/>
          <p14:tracePt t="19126" x="1982788" y="2911475"/>
          <p14:tracePt t="19142" x="1965325" y="2830513"/>
          <p14:tracePt t="19158" x="1965325" y="2768600"/>
          <p14:tracePt t="19175" x="1965325" y="2751138"/>
          <p14:tracePt t="19192" x="1965325" y="2741613"/>
          <p14:tracePt t="19285" x="1946275" y="2768600"/>
          <p14:tracePt t="19295" x="1938338" y="2803525"/>
          <p14:tracePt t="19309" x="1911350" y="2911475"/>
          <p14:tracePt t="19325" x="1893888" y="3017838"/>
          <p14:tracePt t="19342" x="1893888" y="3125788"/>
          <p14:tracePt t="19358" x="1893888" y="3206750"/>
          <p14:tracePt t="19375" x="1893888" y="3241675"/>
          <p14:tracePt t="19392" x="1893888" y="3259138"/>
          <p14:tracePt t="19409" x="1893888" y="3278188"/>
          <p14:tracePt t="19510" x="1893888" y="3241675"/>
          <p14:tracePt t="19521" x="1911350" y="3206750"/>
          <p14:tracePt t="19532" x="1911350" y="3152775"/>
          <p14:tracePt t="19543" x="1919288" y="3071813"/>
          <p14:tracePt t="19559" x="1938338" y="2982913"/>
          <p14:tracePt t="19576" x="1946275" y="2884488"/>
          <p14:tracePt t="19592" x="1946275" y="2813050"/>
          <p14:tracePt t="19608" x="1946275" y="2732088"/>
          <p14:tracePt t="19625" x="1965325" y="2670175"/>
          <p14:tracePt t="19642" x="1965325" y="2625725"/>
          <p14:tracePt t="19658" x="1965325" y="2616200"/>
          <p14:tracePt t="19753" x="1965325" y="2670175"/>
          <p14:tracePt t="19766" x="1965325" y="2706688"/>
          <p14:tracePt t="19779" x="1965325" y="2795588"/>
          <p14:tracePt t="19793" x="1965325" y="2874963"/>
          <p14:tracePt t="19809" x="1990725" y="2946400"/>
          <p14:tracePt t="19825" x="2017713" y="3027363"/>
          <p14:tracePt t="19842" x="2044700" y="3108325"/>
          <p14:tracePt t="19858" x="2071688" y="3170238"/>
          <p14:tracePt t="19875" x="2089150" y="3224213"/>
          <p14:tracePt t="19892" x="2089150" y="3241675"/>
          <p14:tracePt t="19909" x="2098675" y="3251200"/>
          <p14:tracePt t="20051" x="2098675" y="3206750"/>
          <p14:tracePt t="20061" x="2116138" y="3143250"/>
          <p14:tracePt t="20076" x="2125663" y="3036888"/>
          <p14:tracePt t="20092" x="2125663" y="2928938"/>
          <p14:tracePt t="20109" x="2160588" y="2822575"/>
          <p14:tracePt t="20126" x="2187575" y="2741613"/>
          <p14:tracePt t="20142" x="2197100" y="2670175"/>
          <p14:tracePt t="20161" x="2197100" y="2635250"/>
          <p14:tracePt t="20176" x="2197100" y="2625725"/>
          <p14:tracePt t="20269" x="2187575" y="2635250"/>
          <p14:tracePt t="20279" x="2170113" y="2670175"/>
          <p14:tracePt t="20293" x="2143125" y="2768600"/>
          <p14:tracePt t="20309" x="2116138" y="2874963"/>
          <p14:tracePt t="20325" x="2089150" y="3009900"/>
          <p14:tracePt t="20342" x="2062163" y="3116263"/>
          <p14:tracePt t="20359" x="2036763" y="3214688"/>
          <p14:tracePt t="20375" x="2017713" y="3295650"/>
          <p14:tracePt t="20392" x="2017713" y="3367088"/>
          <p14:tracePt t="20409" x="2009775" y="3384550"/>
          <p14:tracePt t="20425" x="2000250" y="3421063"/>
          <p14:tracePt t="20442" x="2000250" y="3429000"/>
          <p14:tracePt t="20535" x="1990725" y="3402013"/>
          <p14:tracePt t="20545" x="1973263" y="3367088"/>
          <p14:tracePt t="20559" x="1946275" y="3268663"/>
          <p14:tracePt t="20576" x="1919288" y="3135313"/>
          <p14:tracePt t="20593" x="1893888" y="3027363"/>
          <p14:tracePt t="20609" x="1884363" y="2921000"/>
          <p14:tracePt t="20625" x="1884363" y="2840038"/>
          <p14:tracePt t="20642" x="1884363" y="2803525"/>
          <p14:tracePt t="20715" x="1884363" y="2813050"/>
          <p14:tracePt t="20731" x="1884363" y="2840038"/>
          <p14:tracePt t="20743" x="1866900" y="2901950"/>
          <p14:tracePt t="20759" x="1857375" y="3009900"/>
          <p14:tracePt t="20777" x="1830388" y="3170238"/>
          <p14:tracePt t="20792" x="1812925" y="3251200"/>
          <p14:tracePt t="20808" x="1812925" y="3322638"/>
          <p14:tracePt t="20825" x="1812925" y="3349625"/>
          <p14:tracePt t="20842" x="1812925" y="3357563"/>
          <p14:tracePt t="20910" x="1822450" y="3330575"/>
          <p14:tracePt t="20918" x="1839913" y="3278188"/>
          <p14:tracePt t="20927" x="1857375" y="3214688"/>
          <p14:tracePt t="20942" x="1884363" y="3108325"/>
          <p14:tracePt t="20959" x="1911350" y="3017838"/>
          <p14:tracePt t="20975" x="1911350" y="2921000"/>
          <p14:tracePt t="20992" x="1938338" y="2840038"/>
          <p14:tracePt t="21009" x="1938338" y="2813050"/>
          <p14:tracePt t="21025" x="1938338" y="2786063"/>
          <p14:tracePt t="21042" x="1938338" y="2778125"/>
          <p14:tracePt t="21106" x="1938338" y="2822575"/>
          <p14:tracePt t="21114" x="1928813" y="2874963"/>
          <p14:tracePt t="21126" x="1919288" y="2928938"/>
          <p14:tracePt t="21143" x="1901825" y="2973388"/>
          <p14:tracePt t="21159" x="1901825" y="3000375"/>
          <p14:tracePt t="21215" x="1901825" y="2992438"/>
          <p14:tracePt t="21231" x="1911350" y="2965450"/>
          <p14:tracePt t="21243" x="1919288" y="2938463"/>
          <p14:tracePt t="21259" x="1946275" y="2884488"/>
          <p14:tracePt t="21276" x="1946275" y="2867025"/>
          <p14:tracePt t="21293" x="1955800" y="2857500"/>
          <p14:tracePt t="21365" x="1955800" y="2894013"/>
          <p14:tracePt t="21376" x="1955800" y="2928938"/>
          <p14:tracePt t="21392" x="1955800" y="2965450"/>
          <p14:tracePt t="21409" x="1955800" y="2973388"/>
          <p14:tracePt t="21425" x="1955800" y="2982913"/>
          <p14:tracePt t="21513" x="1965325" y="2973388"/>
          <p14:tracePt t="21523" x="1965325" y="2946400"/>
          <p14:tracePt t="21534" x="1965325" y="2928938"/>
          <p14:tracePt t="21545" x="1965325" y="2874963"/>
          <p14:tracePt t="21560" x="1965325" y="2857500"/>
          <p14:tracePt t="21576" x="1965325" y="2840038"/>
          <p14:tracePt t="21677" x="1955800" y="2867025"/>
          <p14:tracePt t="21687" x="1955800" y="2901950"/>
          <p14:tracePt t="21701" x="1938338" y="2992438"/>
          <p14:tracePt t="21712" x="1938338" y="3036888"/>
          <p14:tracePt t="21726" x="1938338" y="3081338"/>
          <p14:tracePt t="21742" x="1938338" y="3089275"/>
          <p14:tracePt t="21817" x="1955800" y="3054350"/>
          <p14:tracePt t="21827" x="1965325" y="3017838"/>
          <p14:tracePt t="21842" x="1982788" y="2901950"/>
          <p14:tracePt t="21859" x="1990725" y="2795588"/>
          <p14:tracePt t="21875" x="2009775" y="2706688"/>
          <p14:tracePt t="21892" x="2009775" y="2625725"/>
          <p14:tracePt t="21909" x="2009775" y="2581275"/>
          <p14:tracePt t="21925" x="2009775" y="2571750"/>
          <p14:tracePt t="21992" x="2009775" y="2608263"/>
          <p14:tracePt t="22002" x="1990725" y="2643188"/>
          <p14:tracePt t="22014" x="1965325" y="2724150"/>
          <p14:tracePt t="22026" x="1965325" y="2778125"/>
          <p14:tracePt t="22044" x="1955800" y="2894013"/>
          <p14:tracePt t="22061" x="1955800" y="2928938"/>
          <p14:tracePt t="22077" x="1955800" y="2946400"/>
          <p14:tracePt t="22155" x="1955800" y="2928938"/>
          <p14:tracePt t="22163" x="1955800" y="2894013"/>
          <p14:tracePt t="22177" x="1955800" y="2822575"/>
          <p14:tracePt t="22192" x="1946275" y="2768600"/>
          <p14:tracePt t="22209" x="1919288" y="2724150"/>
          <p14:tracePt t="22226" x="1911350" y="2714625"/>
          <p14:tracePt t="22295" x="1911350" y="2751138"/>
          <p14:tracePt t="22303" x="1901825" y="2795588"/>
          <p14:tracePt t="22310" x="1901825" y="2840038"/>
          <p14:tracePt t="22326" x="1901825" y="2921000"/>
          <p14:tracePt t="22342" x="1901825" y="2938463"/>
          <p14:tracePt t="22427" x="1901825" y="2901950"/>
          <p14:tracePt t="22438" x="1911350" y="2867025"/>
          <p14:tracePt t="22451" x="1911350" y="2803525"/>
          <p14:tracePt t="22462" x="1928813" y="2768600"/>
          <p14:tracePt t="22476" x="1928813" y="2741613"/>
          <p14:tracePt t="22494" x="1928813" y="2732088"/>
          <p14:tracePt t="22553" x="1928813" y="2768600"/>
          <p14:tracePt t="22564" x="1928813" y="2822575"/>
          <p14:tracePt t="22578" x="1928813" y="2874963"/>
          <p14:tracePt t="22593" x="1928813" y="2884488"/>
          <p14:tracePt t="22701" x="1919288" y="2849563"/>
          <p14:tracePt t="22712" x="1919288" y="2803525"/>
          <p14:tracePt t="22726" x="1911350" y="2732088"/>
          <p14:tracePt t="22743" x="1884363" y="2652713"/>
          <p14:tracePt t="22760" x="1874838" y="2616200"/>
          <p14:tracePt t="22776" x="1874838" y="2598738"/>
          <p14:tracePt t="22873" x="1874838" y="2608263"/>
          <p14:tracePt t="22884" x="1911350" y="2643188"/>
          <p14:tracePt t="22895" x="1946275" y="2670175"/>
          <p14:tracePt t="22909" x="2044700" y="2697163"/>
          <p14:tracePt t="22926" x="2133600" y="2714625"/>
          <p14:tracePt t="22943" x="2268538" y="2706688"/>
          <p14:tracePt t="22946" x="2393950" y="2687638"/>
          <p14:tracePt t="22959" x="2687638" y="2598738"/>
          <p14:tracePt t="22976" x="3009900" y="2465388"/>
          <p14:tracePt t="22992" x="3340100" y="2312988"/>
          <p14:tracePt t="23009" x="3616325" y="2160588"/>
          <p14:tracePt t="23025" x="3813175" y="2036763"/>
          <p14:tracePt t="23045" x="3990975" y="1946275"/>
          <p14:tracePt t="23061" x="4010025" y="1938338"/>
          <p14:tracePt t="23196" x="4017963" y="1928813"/>
          <p14:tracePt t="23206" x="4027488" y="1920875"/>
          <p14:tracePt t="23218" x="4037013" y="1911350"/>
          <p14:tracePt t="23327" x="4037013" y="1928813"/>
          <p14:tracePt t="23338" x="4010025" y="1973263"/>
          <p14:tracePt t="23349" x="4000500" y="1992313"/>
          <p14:tracePt t="23360" x="3973513" y="2063750"/>
          <p14:tracePt t="23376" x="3946525" y="2135188"/>
          <p14:tracePt t="23393" x="3938588" y="2187575"/>
          <p14:tracePt t="23409" x="3911600" y="2251075"/>
          <p14:tracePt t="23426" x="3894138" y="2322513"/>
          <p14:tracePt t="23443" x="3894138" y="2401888"/>
          <p14:tracePt t="23462" x="3894138" y="2517775"/>
          <p14:tracePt t="23476" x="3884613" y="2589213"/>
          <p14:tracePt t="23493" x="3884613" y="2670175"/>
          <p14:tracePt t="23510" x="3884613" y="2714625"/>
          <p14:tracePt t="23527" x="3884613" y="2732088"/>
          <p14:tracePt t="23543" x="3884613" y="2759075"/>
          <p14:tracePt t="23559" x="3884613" y="2803525"/>
          <p14:tracePt t="23577" x="3867150" y="2901950"/>
          <p14:tracePt t="23593" x="3867150" y="2973388"/>
          <p14:tracePt t="23609" x="3867150" y="3054350"/>
          <p14:tracePt t="23626" x="3857625" y="3135313"/>
          <p14:tracePt t="23642" x="3857625" y="3179763"/>
          <p14:tracePt t="23659" x="3857625" y="3214688"/>
          <p14:tracePt t="23675" x="3857625" y="3241675"/>
          <p14:tracePt t="23692" x="3857625" y="3259138"/>
          <p14:tracePt t="23709" x="3857625" y="3286125"/>
          <p14:tracePt t="23725" x="3857625" y="3313113"/>
          <p14:tracePt t="23743" x="3857625" y="3384550"/>
          <p14:tracePt t="23760" x="3857625" y="3421063"/>
          <p14:tracePt t="23777" x="3857625" y="3465513"/>
          <p14:tracePt t="23793" x="3857625" y="3482975"/>
          <p14:tracePt t="23809" x="3875088" y="3517900"/>
          <p14:tracePt t="23828" x="3875088" y="3571875"/>
          <p14:tracePt t="23843" x="3894138" y="3608388"/>
          <p14:tracePt t="23860" x="3902075" y="3635375"/>
          <p14:tracePt t="23876" x="3919538" y="3687763"/>
          <p14:tracePt t="23893" x="3938588" y="3733800"/>
          <p14:tracePt t="23910" x="3965575" y="3778250"/>
          <p14:tracePt t="23926" x="3973513" y="3840163"/>
          <p14:tracePt t="23942" x="4000500" y="3894138"/>
          <p14:tracePt t="23959" x="4010025" y="3911600"/>
          <p14:tracePt t="23977" x="4017963" y="3956050"/>
          <p14:tracePt t="23992" x="4037013" y="3983038"/>
          <p14:tracePt t="24009" x="4044950" y="4027488"/>
          <p14:tracePt t="24026" x="4062413" y="4064000"/>
          <p14:tracePt t="24043" x="4081463" y="4108450"/>
          <p14:tracePt t="24059" x="4089400" y="4143375"/>
          <p14:tracePt t="24077" x="4098925" y="4170363"/>
          <p14:tracePt t="24093" x="4098925" y="4187825"/>
          <p14:tracePt t="24109" x="4108450" y="4214813"/>
          <p14:tracePt t="24126" x="4116388" y="4259263"/>
          <p14:tracePt t="24142" x="4116388" y="4286250"/>
          <p14:tracePt t="24159" x="4116388" y="4313238"/>
          <p14:tracePt t="24176" x="4116388" y="4330700"/>
          <p14:tracePt t="24193" x="4116388" y="4340225"/>
          <p14:tracePt t="24212" x="4116388" y="4357688"/>
          <p14:tracePt t="24226" x="4116388" y="4367213"/>
          <p14:tracePt t="24244" x="4098925" y="4402138"/>
          <p14:tracePt t="24260" x="4071938" y="4438650"/>
          <p14:tracePt t="24277" x="4054475" y="4483100"/>
          <p14:tracePt t="24293" x="4027488" y="4500563"/>
          <p14:tracePt t="24309" x="4017963" y="4527550"/>
          <p14:tracePt t="24326" x="4010025" y="4545013"/>
          <p14:tracePt t="24344" x="3990975" y="4572000"/>
          <p14:tracePt t="24360" x="3973513" y="4598988"/>
          <p14:tracePt t="24376" x="3946525" y="4616450"/>
          <p14:tracePt t="24393" x="3938588" y="4625975"/>
          <p14:tracePt t="24410" x="3929063" y="4635500"/>
          <p14:tracePt t="24426" x="3929063" y="4643438"/>
          <p14:tracePt t="24587" x="3929063" y="4635500"/>
          <p14:tracePt t="24599" x="3929063" y="4616450"/>
          <p14:tracePt t="24609" x="3929063" y="4554538"/>
          <p14:tracePt t="24626" x="3929063" y="4473575"/>
          <p14:tracePt t="24642" x="3929063" y="4402138"/>
          <p14:tracePt t="24659" x="3946525" y="4322763"/>
          <p14:tracePt t="24676" x="3956050" y="4233863"/>
          <p14:tracePt t="24692" x="3956050" y="4135438"/>
          <p14:tracePt t="24709" x="3956050" y="4044950"/>
          <p14:tracePt t="24727" x="3956050" y="3929063"/>
          <p14:tracePt t="24743" x="3938588" y="3840163"/>
          <p14:tracePt t="24759" x="3929063" y="3759200"/>
          <p14:tracePt t="24776" x="3919538" y="3697288"/>
          <p14:tracePt t="24792" x="3894138" y="3635375"/>
          <p14:tracePt t="24809" x="3875088" y="3589338"/>
          <p14:tracePt t="24826" x="3857625" y="3536950"/>
          <p14:tracePt t="24843" x="3830638" y="3473450"/>
          <p14:tracePt t="24859" x="3803650" y="3357563"/>
          <p14:tracePt t="24876" x="3786188" y="3268663"/>
          <p14:tracePt t="24892" x="3786188" y="3187700"/>
          <p14:tracePt t="24909" x="3786188" y="3125788"/>
          <p14:tracePt t="24926" x="3786188" y="3081338"/>
          <p14:tracePt t="24943" x="3776663" y="3044825"/>
          <p14:tracePt t="24961" x="3759200" y="2982913"/>
          <p14:tracePt t="24978" x="3759200" y="2938463"/>
          <p14:tracePt t="24994" x="3741738" y="2894013"/>
          <p14:tracePt t="25010" x="3732213" y="2849563"/>
          <p14:tracePt t="25026" x="3732213" y="2768600"/>
          <p14:tracePt t="25043" x="3724275" y="2687638"/>
          <p14:tracePt t="25059" x="3697288" y="2625725"/>
          <p14:tracePt t="25076" x="3687763" y="2598738"/>
          <p14:tracePt t="25093" x="3660775" y="2571750"/>
          <p14:tracePt t="25109" x="3633788" y="2527300"/>
          <p14:tracePt t="25126" x="3625850" y="2500313"/>
          <p14:tracePt t="25142" x="3608388" y="2455863"/>
          <p14:tracePt t="25159" x="3608388" y="2420938"/>
          <p14:tracePt t="25176" x="3598863" y="2401888"/>
          <p14:tracePt t="25192" x="3598863" y="2384425"/>
          <p14:tracePt t="25209" x="3598863" y="2349500"/>
          <p14:tracePt t="25227" x="3598863" y="2295525"/>
          <p14:tracePt t="25243" x="3589338" y="2259013"/>
          <p14:tracePt t="25259" x="3589338" y="2241550"/>
          <p14:tracePt t="25276" x="3589338" y="2224088"/>
          <p14:tracePt t="25292" x="3589338" y="2197100"/>
          <p14:tracePt t="25309" x="3589338" y="2179638"/>
          <p14:tracePt t="25326" x="3589338" y="2160588"/>
          <p14:tracePt t="25343" x="3589338" y="2152650"/>
          <p14:tracePt t="25456" x="3589338" y="2125663"/>
          <p14:tracePt t="25466" x="3598863" y="2116138"/>
          <p14:tracePt t="25478" x="3625850" y="2071688"/>
          <p14:tracePt t="25493" x="3652838" y="2017713"/>
          <p14:tracePt t="25510" x="3670300" y="1973263"/>
          <p14:tracePt t="25527" x="3687763" y="1955800"/>
          <p14:tracePt t="25543" x="3705225" y="1938338"/>
          <p14:tracePt t="25560" x="3705225" y="1928813"/>
          <p14:tracePt t="25666" x="3714750" y="1920875"/>
          <p14:tracePt t="25681" x="3724275" y="1920875"/>
          <p14:tracePt t="25728" x="3732213" y="1920875"/>
          <p14:tracePt t="25744" x="3741738" y="1928813"/>
          <p14:tracePt t="25792" x="3741738" y="1938338"/>
          <p14:tracePt t="25808" x="3751263" y="1955800"/>
          <p14:tracePt t="25820" x="3759200" y="1973263"/>
          <p14:tracePt t="25831" x="3786188" y="1982788"/>
          <p14:tracePt t="25843" x="3795713" y="1982788"/>
          <p14:tracePt t="25862" x="3822700" y="2000250"/>
          <p14:tracePt t="25878" x="3830638" y="2009775"/>
          <p14:tracePt t="25892" x="3830638" y="2027238"/>
          <p14:tracePt t="25909" x="3848100" y="2054225"/>
          <p14:tracePt t="25926" x="3848100" y="2081213"/>
          <p14:tracePt t="25942" x="3848100" y="2116138"/>
          <p14:tracePt t="25959" x="3848100" y="2135188"/>
          <p14:tracePt t="25976" x="3848100" y="2170113"/>
          <p14:tracePt t="25993" x="3848100" y="2206625"/>
          <p14:tracePt t="26009" x="3848100" y="2241550"/>
          <p14:tracePt t="26026" x="3848100" y="2268538"/>
          <p14:tracePt t="26044" x="3840163" y="2295525"/>
          <p14:tracePt t="26060" x="3830638" y="2312988"/>
          <p14:tracePt t="26076" x="3822700" y="2357438"/>
          <p14:tracePt t="26092" x="3822700" y="2393950"/>
          <p14:tracePt t="26109" x="3813175" y="2420938"/>
          <p14:tracePt t="26125" x="3813175" y="2446338"/>
          <p14:tracePt t="26143" x="3813175" y="2473325"/>
          <p14:tracePt t="26159" x="3803650" y="2492375"/>
          <p14:tracePt t="26175" x="3803650" y="2517775"/>
          <p14:tracePt t="26192" x="3803650" y="2536825"/>
          <p14:tracePt t="26209" x="3795713" y="2554288"/>
          <p14:tracePt t="26226" x="3795713" y="2625725"/>
          <p14:tracePt t="26244" x="3795713" y="2741613"/>
          <p14:tracePt t="26260" x="3795713" y="2786063"/>
          <p14:tracePt t="26277" x="3795713" y="2813050"/>
          <p14:tracePt t="26293" x="3776663" y="2830513"/>
          <p14:tracePt t="26310" x="3776663" y="2849563"/>
          <p14:tracePt t="26326" x="3776663" y="2867025"/>
          <p14:tracePt t="26343" x="3776663" y="2894013"/>
          <p14:tracePt t="26359" x="3776663" y="2938463"/>
          <p14:tracePt t="26377" x="3768725" y="2992438"/>
          <p14:tracePt t="26394" x="3759200" y="3036888"/>
          <p14:tracePt t="26409" x="3741738" y="3098800"/>
          <p14:tracePt t="26426" x="3732213" y="3179763"/>
          <p14:tracePt t="26443" x="3732213" y="3251200"/>
          <p14:tracePt t="26459" x="3732213" y="3313113"/>
          <p14:tracePt t="26476" x="3732213" y="3394075"/>
          <p14:tracePt t="26494" x="3751263" y="3509963"/>
          <p14:tracePt t="26510" x="3751263" y="3581400"/>
          <p14:tracePt t="26526" x="3751263" y="3643313"/>
          <p14:tracePt t="26542" x="3759200" y="3679825"/>
          <p14:tracePt t="26559" x="3759200" y="3697288"/>
          <p14:tracePt t="26576" x="3768725" y="3706813"/>
          <p14:tracePt t="26593" x="3768725" y="3724275"/>
          <p14:tracePt t="26609" x="3776663" y="3741738"/>
          <p14:tracePt t="26628" x="3776663" y="3768725"/>
          <p14:tracePt t="26644" x="3795713" y="3805238"/>
          <p14:tracePt t="26659" x="3813175" y="3830638"/>
          <p14:tracePt t="26676" x="3822700" y="3867150"/>
          <p14:tracePt t="26693" x="3830638" y="3884613"/>
          <p14:tracePt t="26709" x="3840163" y="3911600"/>
          <p14:tracePt t="26727" x="3840163" y="3929063"/>
          <p14:tracePt t="26743" x="3857625" y="3965575"/>
          <p14:tracePt t="26759" x="3867150" y="4064000"/>
          <p14:tracePt t="26776" x="3875088" y="4135438"/>
          <p14:tracePt t="26793" x="3894138" y="4214813"/>
          <p14:tracePt t="26809" x="3894138" y="4259263"/>
          <p14:tracePt t="26826" x="3894138" y="4286250"/>
          <p14:tracePt t="26843" x="3894138" y="4305300"/>
          <p14:tracePt t="26859" x="3894138" y="4322763"/>
          <p14:tracePt t="26877" x="3894138" y="4357688"/>
          <p14:tracePt t="26894" x="3894138" y="4376738"/>
          <p14:tracePt t="26909" x="3884613" y="4394200"/>
          <p14:tracePt t="26926" x="3857625" y="4438650"/>
          <p14:tracePt t="26943" x="3848100" y="4465638"/>
          <p14:tracePt t="26959" x="3848100" y="4483100"/>
          <p14:tracePt t="26976" x="3840163" y="4500563"/>
          <p14:tracePt t="26993" x="3840163" y="4519613"/>
          <p14:tracePt t="27010" x="3830638" y="4519613"/>
          <p14:tracePt t="27027" x="3830638" y="4537075"/>
          <p14:tracePt t="27112" x="3830638" y="4545013"/>
          <p14:tracePt t="27128" x="3830638" y="4554538"/>
          <p14:tracePt t="27142" x="3830638" y="4564063"/>
          <p14:tracePt t="27262" x="3830638" y="4537075"/>
          <p14:tracePt t="27273" x="3830638" y="4500563"/>
          <p14:tracePt t="27284" x="3830638" y="4421188"/>
          <p14:tracePt t="27295" x="3830638" y="4384675"/>
          <p14:tracePt t="27310" x="3830638" y="4305300"/>
          <p14:tracePt t="27327" x="3830638" y="4251325"/>
          <p14:tracePt t="27343" x="3830638" y="4170363"/>
          <p14:tracePt t="27360" x="3830638" y="4098925"/>
          <p14:tracePt t="27378" x="3830638" y="3983038"/>
          <p14:tracePt t="27394" x="3830638" y="3902075"/>
          <p14:tracePt t="27410" x="3813175" y="3830638"/>
          <p14:tracePt t="27427" x="3786188" y="3751263"/>
          <p14:tracePt t="27443" x="3759200" y="3635375"/>
          <p14:tracePt t="27460" x="3741738" y="3509963"/>
          <p14:tracePt t="27477" x="3741738" y="3402013"/>
          <p14:tracePt t="27493" x="3751263" y="3295650"/>
          <p14:tracePt t="27512" x="3751263" y="3179763"/>
          <p14:tracePt t="27528" x="3751263" y="3135313"/>
          <p14:tracePt t="27543" x="3751263" y="3098800"/>
          <p14:tracePt t="27560" x="3751263" y="3036888"/>
          <p14:tracePt t="27577" x="3751263" y="2965450"/>
          <p14:tracePt t="27594" x="3751263" y="2857500"/>
          <p14:tracePt t="27609" x="3751263" y="2732088"/>
          <p14:tracePt t="27626" x="3741738" y="2635250"/>
          <p14:tracePt t="27644" x="3732213" y="2554288"/>
          <p14:tracePt t="27659" x="3732213" y="2509838"/>
          <p14:tracePt t="27676" x="3724275" y="2465388"/>
          <p14:tracePt t="27693" x="3724275" y="2428875"/>
          <p14:tracePt t="27709" x="3724275" y="2384425"/>
          <p14:tracePt t="27726" x="3724275" y="2322513"/>
          <p14:tracePt t="27742" x="3724275" y="2251075"/>
          <p14:tracePt t="27759" x="3714750" y="2197100"/>
          <p14:tracePt t="27775" x="3714750" y="2187575"/>
          <p14:tracePt t="27793" x="3714750" y="2160588"/>
          <p14:tracePt t="27809" x="3714750" y="2135188"/>
          <p14:tracePt t="27826" x="3714750" y="2116138"/>
          <p14:tracePt t="28700" x="3714750" y="2125663"/>
          <p14:tracePt t="28710" x="3724275" y="2160588"/>
          <p14:tracePt t="28727" x="3751263" y="2214563"/>
          <p14:tracePt t="28744" x="3776663" y="2295525"/>
          <p14:tracePt t="28761" x="3803650" y="2393950"/>
          <p14:tracePt t="28776" x="3803650" y="2446338"/>
          <p14:tracePt t="28794" x="3803650" y="2625725"/>
          <p14:tracePt t="28810" x="3795713" y="2822575"/>
          <p14:tracePt t="28826" x="3795713" y="3063875"/>
          <p14:tracePt t="28843" x="3795713" y="3322638"/>
          <p14:tracePt t="28860" x="3795713" y="3517900"/>
          <p14:tracePt t="28876" x="3795713" y="3670300"/>
          <p14:tracePt t="28893" x="3813175" y="3795713"/>
          <p14:tracePt t="28910" x="3830638" y="3948113"/>
          <p14:tracePt t="28927" x="3857625" y="4135438"/>
          <p14:tracePt t="28943" x="3875088" y="4170363"/>
          <p14:tracePt t="28960" x="3875088" y="4179888"/>
          <p14:tracePt t="29068" x="3875088" y="4162425"/>
          <p14:tracePt t="29076" x="3875088" y="4135438"/>
          <p14:tracePt t="29093" x="3884613" y="4116388"/>
          <p14:tracePt t="29193" x="3884613" y="4108450"/>
          <p14:tracePt t="29203" x="3894138" y="4098925"/>
          <p14:tracePt t="29216" x="3902075" y="4064000"/>
          <p14:tracePt t="29226" x="3919538" y="4027488"/>
          <p14:tracePt t="29243" x="3919538" y="3965575"/>
          <p14:tracePt t="29260" x="3919538" y="3884613"/>
          <p14:tracePt t="29277" x="3902075" y="3857625"/>
          <p14:tracePt t="29294" x="3884613" y="3830638"/>
          <p14:tracePt t="29310" x="3867150" y="3830638"/>
          <p14:tracePt t="29326" x="3840163" y="3840163"/>
          <p14:tracePt t="29343" x="3822700" y="3857625"/>
          <p14:tracePt t="29360" x="3803650" y="3876675"/>
          <p14:tracePt t="29376" x="3795713" y="3894138"/>
          <p14:tracePt t="29393" x="3776663" y="3921125"/>
          <p14:tracePt t="29410" x="3751263" y="3938588"/>
          <p14:tracePt t="29427" x="3741738" y="3965575"/>
          <p14:tracePt t="29444" x="3741738" y="3992563"/>
          <p14:tracePt t="29461" x="3741738" y="4037013"/>
          <p14:tracePt t="29477" x="3741738" y="4081463"/>
          <p14:tracePt t="29493" x="3768725" y="4098925"/>
          <p14:tracePt t="29510" x="3786188" y="4116388"/>
          <p14:tracePt t="29526" x="3803650" y="4143375"/>
          <p14:tracePt t="29544" x="3830638" y="4162425"/>
          <p14:tracePt t="29560" x="3840163" y="4170363"/>
          <p14:tracePt t="29593" x="3848100" y="4170363"/>
          <p14:tracePt t="29610" x="3857625" y="4170363"/>
          <p14:tracePt t="29626" x="3867150" y="4152900"/>
          <p14:tracePt t="29643" x="3867150" y="4116388"/>
          <p14:tracePt t="29646" x="3875088" y="4108450"/>
          <p14:tracePt t="29660" x="3875088" y="4090988"/>
          <p14:tracePt t="29678" x="3875088" y="4000500"/>
          <p14:tracePt t="29694" x="3875088" y="3929063"/>
          <p14:tracePt t="29710" x="3875088" y="3849688"/>
          <p14:tracePt t="29726" x="3857625" y="3786188"/>
          <p14:tracePt t="29743" x="3848100" y="3768725"/>
          <p14:tracePt t="29760" x="3830638" y="3741738"/>
          <p14:tracePt t="29776" x="3822700" y="3724275"/>
          <p14:tracePt t="29794" x="3813175" y="3706813"/>
          <p14:tracePt t="29810" x="3786188" y="3687763"/>
          <p14:tracePt t="29826" x="3776663" y="3687763"/>
          <p14:tracePt t="29882" x="3768725" y="3687763"/>
          <p14:tracePt t="29896" x="3759200" y="3697288"/>
          <p14:tracePt t="29904" x="3751263" y="3733800"/>
          <p14:tracePt t="29912" x="3732213" y="3768725"/>
          <p14:tracePt t="29928" x="3724275" y="3830638"/>
          <p14:tracePt t="29944" x="3724275" y="3867150"/>
          <p14:tracePt t="29960" x="3724275" y="3894138"/>
          <p14:tracePt t="29976" x="3741738" y="3921125"/>
          <p14:tracePt t="29993" x="3768725" y="3938588"/>
          <p14:tracePt t="30010" x="3786188" y="3948113"/>
          <p14:tracePt t="30027" x="3803650" y="3965575"/>
          <p14:tracePt t="30044" x="3822700" y="3983038"/>
          <p14:tracePt t="30060" x="3857625" y="3983038"/>
          <p14:tracePt t="30077" x="3875088" y="3983038"/>
          <p14:tracePt t="30093" x="3884613" y="3973513"/>
          <p14:tracePt t="30110" x="3902075" y="3956050"/>
          <p14:tracePt t="30126" x="3919538" y="3929063"/>
          <p14:tracePt t="30143" x="3929063" y="3876675"/>
          <p14:tracePt t="30145" x="3929063" y="3840163"/>
          <p14:tracePt t="30160" x="3929063" y="3805238"/>
          <p14:tracePt t="30178" x="3911600" y="3714750"/>
          <p14:tracePt t="30194" x="3875088" y="3670300"/>
          <p14:tracePt t="30210" x="3840163" y="3643313"/>
          <p14:tracePt t="30227" x="3822700" y="3643313"/>
          <p14:tracePt t="30243" x="3795713" y="3643313"/>
          <p14:tracePt t="30261" x="3776663" y="3643313"/>
          <p14:tracePt t="30276" x="3768725" y="3643313"/>
          <p14:tracePt t="30293" x="3751263" y="3652838"/>
          <p14:tracePt t="30310" x="3732213" y="3679825"/>
          <p14:tracePt t="30326" x="3697288" y="3751263"/>
          <p14:tracePt t="30343" x="3670300" y="3778250"/>
          <p14:tracePt t="30360" x="3660775" y="3830638"/>
          <p14:tracePt t="30376" x="3660775" y="3857625"/>
          <p14:tracePt t="30393" x="3660775" y="3894138"/>
          <p14:tracePt t="30410" x="3687763" y="3938588"/>
          <p14:tracePt t="30428" x="3724275" y="4027488"/>
          <p14:tracePt t="30444" x="3741738" y="4064000"/>
          <p14:tracePt t="30460" x="3751263" y="4090988"/>
          <p14:tracePt t="30477" x="3768725" y="4135438"/>
          <p14:tracePt t="30493" x="3768725" y="4162425"/>
          <p14:tracePt t="30510" x="3768725" y="4187825"/>
          <p14:tracePt t="30527" x="3768725" y="4224338"/>
          <p14:tracePt t="30543" x="3768725" y="4241800"/>
          <p14:tracePt t="30560" x="3768725" y="4268788"/>
          <p14:tracePt t="30577" x="3768725" y="4278313"/>
          <p14:tracePt t="30641" x="3768725" y="4286250"/>
          <p14:tracePt t="30657" x="3776663" y="4305300"/>
          <p14:tracePt t="30667" x="3776663" y="4313238"/>
          <p14:tracePt t="30680" x="3795713" y="4340225"/>
          <p14:tracePt t="30694" x="3822700" y="4349750"/>
          <p14:tracePt t="30710" x="3848100" y="4357688"/>
          <p14:tracePt t="30726" x="3867150" y="4367213"/>
          <p14:tracePt t="30743" x="3894138" y="4367213"/>
          <p14:tracePt t="30760" x="3911600" y="4367213"/>
          <p14:tracePt t="30776" x="3929063" y="4367213"/>
          <p14:tracePt t="30793" x="3956050" y="4357688"/>
          <p14:tracePt t="30810" x="3965575" y="4322763"/>
          <p14:tracePt t="30826" x="3965575" y="4268788"/>
          <p14:tracePt t="30843" x="3938588" y="4187825"/>
          <p14:tracePt t="30860" x="3911600" y="4162425"/>
          <p14:tracePt t="30876" x="3894138" y="4135438"/>
          <p14:tracePt t="30893" x="3875088" y="4125913"/>
          <p14:tracePt t="30910" x="3857625" y="4125913"/>
          <p14:tracePt t="30926" x="3848100" y="4125913"/>
          <p14:tracePt t="30944" x="3813175" y="4125913"/>
          <p14:tracePt t="30960" x="3795713" y="4125913"/>
          <p14:tracePt t="30976" x="3776663" y="4152900"/>
          <p14:tracePt t="30993" x="3751263" y="4170363"/>
          <p14:tracePt t="31010" x="3732213" y="4187825"/>
          <p14:tracePt t="31026" x="3714750" y="4224338"/>
          <p14:tracePt t="31043" x="3687763" y="4286250"/>
          <p14:tracePt t="31060" x="3670300" y="4367213"/>
          <p14:tracePt t="31076" x="3670300" y="4411663"/>
          <p14:tracePt t="31094" x="3697288" y="4456113"/>
          <p14:tracePt t="31110" x="3705225" y="4465638"/>
          <p14:tracePt t="31126" x="3714750" y="4473575"/>
          <p14:tracePt t="31143" x="3724275" y="4483100"/>
          <p14:tracePt t="31160" x="3751263" y="4483100"/>
          <p14:tracePt t="31176" x="3759200" y="4492625"/>
          <p14:tracePt t="31194" x="3795713" y="4492625"/>
          <p14:tracePt t="31210" x="3830638" y="4492625"/>
          <p14:tracePt t="31226" x="3894138" y="4492625"/>
          <p14:tracePt t="31244" x="3911600" y="4473575"/>
          <p14:tracePt t="31260" x="3938588" y="4448175"/>
          <p14:tracePt t="31277" x="3946525" y="4438650"/>
          <p14:tracePt t="31293" x="3956050" y="4429125"/>
          <p14:tracePt t="31310" x="3965575" y="4411663"/>
          <p14:tracePt t="31327" x="3965575" y="4394200"/>
          <p14:tracePt t="31344" x="3956050" y="4330700"/>
          <p14:tracePt t="31360" x="3919538" y="4286250"/>
          <p14:tracePt t="31376" x="3848100" y="4233863"/>
          <p14:tracePt t="31394" x="3830638" y="4214813"/>
          <p14:tracePt t="31411" x="3822700" y="4214813"/>
          <p14:tracePt t="31448" x="3813175" y="4206875"/>
          <p14:tracePt t="31462" x="3803650" y="4206875"/>
          <p14:tracePt t="31510" x="3786188" y="4214813"/>
          <p14:tracePt t="31521" x="3776663" y="4241800"/>
          <p14:tracePt t="31532" x="3751263" y="4322763"/>
          <p14:tracePt t="31544" x="3751263" y="4340225"/>
          <p14:tracePt t="31561" x="3751263" y="4394200"/>
          <p14:tracePt t="31563" x="3751263" y="4402138"/>
          <p14:tracePt t="31579" x="3751263" y="4421188"/>
          <p14:tracePt t="31595" x="3751263" y="4429125"/>
          <p14:tracePt t="31611" x="3759200" y="4448175"/>
          <p14:tracePt t="31644" x="3786188" y="4448175"/>
          <p14:tracePt t="31661" x="3803650" y="4438650"/>
          <p14:tracePt t="31677" x="3840163" y="4429125"/>
          <p14:tracePt t="31694" x="3857625" y="4411663"/>
          <p14:tracePt t="31711" x="3884613" y="4376738"/>
          <p14:tracePt t="31728" x="3894138" y="4357688"/>
          <p14:tracePt t="31743" x="3894138" y="4330700"/>
          <p14:tracePt t="31760" x="3894138" y="4278313"/>
          <p14:tracePt t="31777" x="3894138" y="4233863"/>
          <p14:tracePt t="31793" x="3867150" y="4187825"/>
          <p14:tracePt t="31810" x="3848100" y="4135438"/>
          <p14:tracePt t="31827" x="3822700" y="4116388"/>
          <p14:tracePt t="31844" x="3803650" y="4090988"/>
          <p14:tracePt t="31860" x="3795713" y="4090988"/>
          <p14:tracePt t="31877" x="3786188" y="4081463"/>
          <p14:tracePt t="31931" x="3776663" y="4081463"/>
          <p14:tracePt t="31941" x="3768725" y="4090988"/>
          <p14:tracePt t="31961" x="3732213" y="4135438"/>
          <p14:tracePt t="31978" x="3705225" y="4206875"/>
          <p14:tracePt t="31994" x="3705225" y="4305300"/>
          <p14:tracePt t="32011" x="3705225" y="4394200"/>
          <p14:tracePt t="32027" x="3724275" y="4456113"/>
          <p14:tracePt t="32043" x="3724275" y="4465638"/>
          <p14:tracePt t="32062" x="3732213" y="4465638"/>
          <p14:tracePt t="32077" x="3741738" y="4465638"/>
          <p14:tracePt t="32094" x="3786188" y="4465638"/>
          <p14:tracePt t="32110" x="3822700" y="4456113"/>
          <p14:tracePt t="32126" x="3857625" y="4429125"/>
          <p14:tracePt t="32144" x="3875088" y="4411663"/>
          <p14:tracePt t="32160" x="3894138" y="4394200"/>
          <p14:tracePt t="32177" x="3911600" y="4367213"/>
          <p14:tracePt t="32193" x="3919538" y="4349750"/>
          <p14:tracePt t="32210" x="3938588" y="4322763"/>
          <p14:tracePt t="32227" x="3938588" y="4278313"/>
          <p14:tracePt t="32243" x="3938588" y="4233863"/>
          <p14:tracePt t="32260" x="3911600" y="4187825"/>
          <p14:tracePt t="32277" x="3884613" y="4125913"/>
          <p14:tracePt t="32293" x="3867150" y="4108450"/>
          <p14:tracePt t="32310" x="3848100" y="4098925"/>
          <p14:tracePt t="32327" x="3830638" y="4090988"/>
          <p14:tracePt t="32344" x="3795713" y="4090988"/>
          <p14:tracePt t="32360" x="3786188" y="4090988"/>
          <p14:tracePt t="32377" x="3768725" y="4090988"/>
          <p14:tracePt t="32393" x="3759200" y="4108450"/>
          <p14:tracePt t="32410" x="3751263" y="4125913"/>
          <p14:tracePt t="32427" x="3732213" y="4152900"/>
          <p14:tracePt t="32443" x="3732213" y="4179888"/>
          <p14:tracePt t="32460" x="3732213" y="4214813"/>
          <p14:tracePt t="32477" x="3732213" y="4233863"/>
          <p14:tracePt t="32493" x="3732213" y="4268788"/>
          <p14:tracePt t="32510" x="3751263" y="4286250"/>
          <p14:tracePt t="32527" x="3768725" y="4305300"/>
          <p14:tracePt t="32543" x="3786188" y="4322763"/>
          <p14:tracePt t="32560" x="3795713" y="4322763"/>
          <p14:tracePt t="32577" x="3822700" y="4340225"/>
          <p14:tracePt t="32595" x="3848100" y="4340225"/>
          <p14:tracePt t="32610" x="3867150" y="4330700"/>
          <p14:tracePt t="32627" x="3875088" y="4313238"/>
          <p14:tracePt t="32643" x="3902075" y="4278313"/>
          <p14:tracePt t="32660" x="3919538" y="4251325"/>
          <p14:tracePt t="32677" x="3919538" y="4214813"/>
          <p14:tracePt t="32693" x="3911600" y="4170363"/>
          <p14:tracePt t="32710" x="3884613" y="4135438"/>
          <p14:tracePt t="32727" x="3848100" y="4116388"/>
          <p14:tracePt t="32743" x="3813175" y="4090988"/>
          <p14:tracePt t="32760" x="3786188" y="4090988"/>
          <p14:tracePt t="32777" x="3776663" y="4081463"/>
          <p14:tracePt t="32793" x="3768725" y="4081463"/>
          <p14:tracePt t="32828" x="3751263" y="4081463"/>
          <p14:tracePt t="32837" x="3751263" y="4098925"/>
          <p14:tracePt t="32845" x="3741738" y="4108450"/>
          <p14:tracePt t="32860" x="3724275" y="4125913"/>
          <p14:tracePt t="32876" x="3724275" y="4152900"/>
          <p14:tracePt t="32894" x="3724275" y="4187825"/>
          <p14:tracePt t="32911" x="3732213" y="4206875"/>
          <p14:tracePt t="32927" x="3741738" y="4233863"/>
          <p14:tracePt t="32943" x="3759200" y="4251325"/>
          <p14:tracePt t="32960" x="3776663" y="4268788"/>
          <p14:tracePt t="32977" x="3795713" y="4278313"/>
          <p14:tracePt t="32994" x="3830638" y="4305300"/>
          <p14:tracePt t="33010" x="3848100" y="4313238"/>
          <p14:tracePt t="33027" x="3867150" y="4313238"/>
          <p14:tracePt t="33044" x="3894138" y="4313238"/>
          <p14:tracePt t="33060" x="3911600" y="4313238"/>
          <p14:tracePt t="33077" x="3929063" y="4286250"/>
          <p14:tracePt t="33094" x="3965575" y="4259263"/>
          <p14:tracePt t="33110" x="3973513" y="4241800"/>
          <p14:tracePt t="33127" x="3973513" y="4206875"/>
          <p14:tracePt t="33143" x="3973513" y="4162425"/>
          <p14:tracePt t="33160" x="3956050" y="4116388"/>
          <p14:tracePt t="33177" x="3929063" y="4044950"/>
          <p14:tracePt t="33193" x="3911600" y="4019550"/>
          <p14:tracePt t="33210" x="3894138" y="4000500"/>
          <p14:tracePt t="33229" x="3867150" y="4000500"/>
          <p14:tracePt t="33245" x="3848100" y="4000500"/>
          <p14:tracePt t="33262" x="3830638" y="4000500"/>
          <p14:tracePt t="33277" x="3803650" y="4000500"/>
          <p14:tracePt t="33294" x="3776663" y="4019550"/>
          <p14:tracePt t="33310" x="3751263" y="4037013"/>
          <p14:tracePt t="33327" x="3741738" y="4044950"/>
          <p14:tracePt t="33343" x="3732213" y="4081463"/>
          <p14:tracePt t="33360" x="3732213" y="4152900"/>
          <p14:tracePt t="33377" x="3724275" y="4179888"/>
          <p14:tracePt t="33394" x="3724275" y="4214813"/>
          <p14:tracePt t="33410" x="3724275" y="4233863"/>
          <p14:tracePt t="33427" x="3741738" y="4251325"/>
          <p14:tracePt t="33443" x="3751263" y="4268788"/>
          <p14:tracePt t="33460" x="3776663" y="4286250"/>
          <p14:tracePt t="33477" x="3795713" y="4305300"/>
          <p14:tracePt t="33494" x="3822700" y="4322763"/>
          <p14:tracePt t="33510" x="3848100" y="4349750"/>
          <p14:tracePt t="33527" x="3867150" y="4349750"/>
          <p14:tracePt t="33543" x="3884613" y="4349750"/>
          <p14:tracePt t="33560" x="3911600" y="4349750"/>
          <p14:tracePt t="33577" x="3929063" y="4330700"/>
          <p14:tracePt t="33594" x="3938588" y="4313238"/>
          <p14:tracePt t="33610" x="3965575" y="4286250"/>
          <p14:tracePt t="33627" x="3965575" y="4251325"/>
          <p14:tracePt t="33644" x="3965575" y="4206875"/>
          <p14:tracePt t="33660" x="3956050" y="4170363"/>
          <p14:tracePt t="33677" x="3919538" y="4125913"/>
          <p14:tracePt t="33693" x="3894138" y="4108450"/>
          <p14:tracePt t="33710" x="3875088" y="4108450"/>
          <p14:tracePt t="33727" x="3857625" y="4108450"/>
          <p14:tracePt t="33745" x="3830638" y="4108450"/>
          <p14:tracePt t="33777" x="3803650" y="4108450"/>
          <p14:tracePt t="33793" x="3795713" y="4125913"/>
          <p14:tracePt t="33810" x="3786188" y="4162425"/>
          <p14:tracePt t="33827" x="3768725" y="4224338"/>
          <p14:tracePt t="33843" x="3768725" y="4278313"/>
          <p14:tracePt t="33860" x="3786188" y="4349750"/>
          <p14:tracePt t="33877" x="3803650" y="4376738"/>
          <p14:tracePt t="33893" x="3830638" y="4394200"/>
          <p14:tracePt t="33910" x="3840163" y="4402138"/>
          <p14:tracePt t="33963" x="3848100" y="4402138"/>
          <p14:tracePt t="33979" x="3857625" y="4402138"/>
          <p14:tracePt t="33990" x="3867150" y="4394200"/>
          <p14:tracePt t="33997" x="3884613" y="4367213"/>
          <p14:tracePt t="34011" x="3902075" y="4322763"/>
          <p14:tracePt t="34027" x="3929063" y="4233863"/>
          <p14:tracePt t="34044" x="3946525" y="4098925"/>
          <p14:tracePt t="34060" x="3956050" y="3902075"/>
          <p14:tracePt t="34077" x="3990975" y="3706813"/>
          <p14:tracePt t="34094" x="4027488" y="3438525"/>
          <p14:tracePt t="34110" x="4062413" y="3170238"/>
          <p14:tracePt t="34127" x="4152900" y="2795588"/>
          <p14:tracePt t="34144" x="4179888" y="2660650"/>
          <p14:tracePt t="34160" x="4205288" y="2581275"/>
          <p14:tracePt t="34177" x="4205288" y="2536825"/>
          <p14:tracePt t="34194" x="4205288" y="2517775"/>
          <p14:tracePt t="34210" x="4205288" y="2492375"/>
          <p14:tracePt t="34228" x="4187825" y="2482850"/>
          <p14:tracePt t="34245" x="4152900" y="2473325"/>
          <p14:tracePt t="34261" x="4133850" y="2473325"/>
          <p14:tracePt t="34277" x="4116388" y="2465388"/>
          <p14:tracePt t="34294" x="4098925" y="2446338"/>
          <p14:tracePt t="34310" x="4071938" y="2428875"/>
          <p14:tracePt t="34327" x="4062413" y="2411413"/>
          <p14:tracePt t="34343" x="4044950" y="2401888"/>
          <p14:tracePt t="34361" x="4037013" y="2393950"/>
          <p14:tracePt t="34378" x="4027488" y="2393950"/>
          <p14:tracePt t="34394" x="4017963" y="2393950"/>
          <p14:tracePt t="34411" x="3990975" y="2384425"/>
          <p14:tracePt t="34427" x="3990975" y="2374900"/>
          <p14:tracePt t="34443" x="3973513" y="2366963"/>
          <p14:tracePt t="34460" x="3973513" y="2357438"/>
          <p14:tracePt t="34477" x="3965575" y="2357438"/>
          <p14:tracePt t="34503" x="3956050" y="2357438"/>
          <p14:tracePt t="34519" x="3929063" y="2357438"/>
          <p14:tracePt t="34530" x="3919538" y="2366963"/>
          <p14:tracePt t="34544" x="3902075" y="2384425"/>
          <p14:tracePt t="34561" x="3875088" y="2420938"/>
          <p14:tracePt t="34577" x="3840163" y="2482850"/>
          <p14:tracePt t="34594" x="3813175" y="2544763"/>
          <p14:tracePt t="34610" x="3795713" y="2598738"/>
          <p14:tracePt t="34627" x="3776663" y="2643188"/>
          <p14:tracePt t="34644" x="3768725" y="2670175"/>
          <p14:tracePt t="34660" x="3768725" y="2697163"/>
          <p14:tracePt t="34677" x="3759200" y="2724150"/>
          <p14:tracePt t="34694" x="3751263" y="2751138"/>
          <p14:tracePt t="34710" x="3751263" y="2778125"/>
          <p14:tracePt t="34727" x="3751263" y="2795588"/>
          <p14:tracePt t="34745" x="3776663" y="2840038"/>
          <p14:tracePt t="34761" x="3822700" y="2849563"/>
          <p14:tracePt t="34777" x="3867150" y="2867025"/>
          <p14:tracePt t="34794" x="3902075" y="2867025"/>
          <p14:tracePt t="34811" x="3919538" y="2857500"/>
          <p14:tracePt t="34827" x="3946525" y="2840038"/>
          <p14:tracePt t="34844" x="3965575" y="2822575"/>
          <p14:tracePt t="34860" x="3983038" y="2803525"/>
          <p14:tracePt t="34877" x="4000500" y="2778125"/>
          <p14:tracePt t="34894" x="4037013" y="2751138"/>
          <p14:tracePt t="34910" x="4054475" y="2706688"/>
          <p14:tracePt t="34927" x="4054475" y="2660650"/>
          <p14:tracePt t="34943" x="4054475" y="2598738"/>
          <p14:tracePt t="34960" x="4027488" y="2527300"/>
          <p14:tracePt t="34977" x="4000500" y="2500313"/>
          <p14:tracePt t="34993" x="3973513" y="2465388"/>
          <p14:tracePt t="35010" x="3946525" y="2428875"/>
          <p14:tracePt t="35027" x="3929063" y="2420938"/>
          <p14:tracePt t="35060" x="3919538" y="2420938"/>
          <p14:tracePt t="35077" x="3911600" y="2420938"/>
          <p14:tracePt t="35093" x="3894138" y="2438400"/>
          <p14:tracePt t="35110" x="3857625" y="2455863"/>
          <p14:tracePt t="35127" x="3840163" y="2473325"/>
          <p14:tracePt t="35144" x="3813175" y="2509838"/>
          <p14:tracePt t="35160" x="3803650" y="2517775"/>
          <p14:tracePt t="35177" x="3795713" y="2536825"/>
          <p14:tracePt t="35193" x="3786188" y="2563813"/>
          <p14:tracePt t="35210" x="3786188" y="2589213"/>
          <p14:tracePt t="35227" x="3786188" y="2635250"/>
          <p14:tracePt t="35243" x="3786188" y="2679700"/>
          <p14:tracePt t="35260" x="3813175" y="2732088"/>
          <p14:tracePt t="35277" x="3830638" y="2759075"/>
          <p14:tracePt t="35293" x="3840163" y="2803525"/>
          <p14:tracePt t="35310" x="3867150" y="2867025"/>
          <p14:tracePt t="35326" x="3894138" y="2901950"/>
          <p14:tracePt t="35344" x="3902075" y="2921000"/>
          <p14:tracePt t="35361" x="3911600" y="2946400"/>
          <p14:tracePt t="35378" x="3911600" y="2965450"/>
          <p14:tracePt t="35441" x="3929063" y="2965450"/>
          <p14:tracePt t="35457" x="3946525" y="2938463"/>
          <p14:tracePt t="35467" x="3956050" y="2901950"/>
          <p14:tracePt t="35478" x="3973513" y="2857500"/>
          <p14:tracePt t="35494" x="4000500" y="2778125"/>
          <p14:tracePt t="35512" x="4000500" y="2679700"/>
          <p14:tracePt t="35528" x="4000500" y="2616200"/>
          <p14:tracePt t="35544" x="3983038" y="2598738"/>
          <p14:tracePt t="35561" x="3973513" y="2581275"/>
          <p14:tracePt t="35578" x="3956050" y="2563813"/>
          <p14:tracePt t="35594" x="3938588" y="2536825"/>
          <p14:tracePt t="35611" x="3911600" y="2527300"/>
          <p14:tracePt t="35630" x="3884613" y="2517775"/>
          <p14:tracePt t="35716" x="3875088" y="2517775"/>
          <p14:tracePt t="35727" x="3867150" y="2554288"/>
          <p14:tracePt t="35744" x="3840163" y="2635250"/>
          <p14:tracePt t="35761" x="3840163" y="2714625"/>
          <p14:tracePt t="35778" x="3840163" y="2778125"/>
          <p14:tracePt t="35794" x="3857625" y="2803525"/>
          <p14:tracePt t="35811" x="3884613" y="2822575"/>
          <p14:tracePt t="35827" x="3911600" y="2840038"/>
          <p14:tracePt t="35844" x="3938588" y="2849563"/>
          <p14:tracePt t="35860" x="3956050" y="2849563"/>
          <p14:tracePt t="35877" x="3973513" y="2849563"/>
          <p14:tracePt t="35895" x="3990975" y="2849563"/>
          <p14:tracePt t="35927" x="4017963" y="2822575"/>
          <p14:tracePt t="35944" x="4037013" y="2786063"/>
          <p14:tracePt t="35960" x="4062413" y="2724150"/>
          <p14:tracePt t="35977" x="4062413" y="2660650"/>
          <p14:tracePt t="35994" x="4062413" y="2616200"/>
          <p14:tracePt t="36010" x="4044950" y="2581275"/>
          <p14:tracePt t="36027" x="4017963" y="2563813"/>
          <p14:tracePt t="36045" x="4000500" y="2536825"/>
          <p14:tracePt t="36061" x="3973513" y="2527300"/>
          <p14:tracePt t="36078" x="3956050" y="2517775"/>
          <p14:tracePt t="36094" x="3938588" y="2517775"/>
          <p14:tracePt t="36111" x="3929063" y="2517775"/>
          <p14:tracePt t="36127" x="3911600" y="2517775"/>
          <p14:tracePt t="36145" x="3875088" y="2517775"/>
          <p14:tracePt t="36161" x="3857625" y="2544763"/>
          <p14:tracePt t="36177" x="3848100" y="2563813"/>
          <p14:tracePt t="36194" x="3822700" y="2581275"/>
          <p14:tracePt t="36210" x="3822700" y="2598738"/>
          <p14:tracePt t="36227" x="3813175" y="2643188"/>
          <p14:tracePt t="36244" x="3813175" y="2706688"/>
          <p14:tracePt t="36261" x="3813175" y="2751138"/>
          <p14:tracePt t="36279" x="3840163" y="2840038"/>
          <p14:tracePt t="36294" x="3867150" y="2874963"/>
          <p14:tracePt t="36310" x="3902075" y="2911475"/>
          <p14:tracePt t="36327" x="3919538" y="2928938"/>
          <p14:tracePt t="36344" x="3938588" y="2938463"/>
          <p14:tracePt t="36361" x="3973513" y="2965450"/>
          <p14:tracePt t="36377" x="3990975" y="2973388"/>
          <p14:tracePt t="36395" x="4037013" y="2973388"/>
          <p14:tracePt t="36411" x="4071938" y="2973388"/>
          <p14:tracePt t="36427" x="4089400" y="2973388"/>
          <p14:tracePt t="36444" x="4098925" y="2955925"/>
          <p14:tracePt t="36461" x="4108450" y="2938463"/>
          <p14:tracePt t="36477" x="4125913" y="2921000"/>
          <p14:tracePt t="36494" x="4152900" y="2884488"/>
          <p14:tracePt t="36511" x="4179888" y="2822575"/>
          <p14:tracePt t="36527" x="4187825" y="2759075"/>
          <p14:tracePt t="36544" x="4187825" y="2679700"/>
          <p14:tracePt t="36561" x="4143375" y="2625725"/>
          <p14:tracePt t="36577" x="4081463" y="2598738"/>
          <p14:tracePt t="36594" x="4037013" y="2563813"/>
          <p14:tracePt t="36610" x="3983038" y="2536825"/>
          <p14:tracePt t="36627" x="3956050" y="2517775"/>
          <p14:tracePt t="36644" x="3929063" y="2509838"/>
          <p14:tracePt t="36645" x="3919538" y="2509838"/>
          <p14:tracePt t="36661" x="3902075" y="2509838"/>
          <p14:tracePt t="36678" x="3894138" y="2509838"/>
          <p14:tracePt t="36694" x="3867150" y="2509838"/>
          <p14:tracePt t="36711" x="3848100" y="2509838"/>
          <p14:tracePt t="36728" x="3840163" y="2517775"/>
          <p14:tracePt t="36744" x="3830638" y="2527300"/>
          <p14:tracePt t="36761" x="3822700" y="2563813"/>
          <p14:tracePt t="36779" x="3795713" y="2652713"/>
          <p14:tracePt t="36796" x="3795713" y="2724150"/>
          <p14:tracePt t="36811" x="3822700" y="2778125"/>
          <p14:tracePt t="36828" x="3840163" y="2795588"/>
          <p14:tracePt t="36844" x="3867150" y="2813050"/>
          <p14:tracePt t="36860" x="3919538" y="2840038"/>
          <p14:tracePt t="36877" x="3983038" y="2849563"/>
          <p14:tracePt t="36895" x="4044950" y="2867025"/>
          <p14:tracePt t="36911" x="4062413" y="2867025"/>
          <p14:tracePt t="36927" x="4081463" y="2867025"/>
          <p14:tracePt t="36944" x="4108450" y="2840038"/>
          <p14:tracePt t="36961" x="4125913" y="2822575"/>
          <p14:tracePt t="36978" x="4143375" y="2803525"/>
          <p14:tracePt t="36994" x="4170363" y="2768600"/>
          <p14:tracePt t="37011" x="4187825" y="2741613"/>
          <p14:tracePt t="37027" x="4197350" y="2679700"/>
          <p14:tracePt t="37045" x="4197350" y="2608263"/>
          <p14:tracePt t="37061" x="4197350" y="2571750"/>
          <p14:tracePt t="37077" x="4160838" y="2492375"/>
          <p14:tracePt t="37094" x="4108450" y="2473325"/>
          <p14:tracePt t="37111" x="4062413" y="2455863"/>
          <p14:tracePt t="37127" x="3983038" y="2455863"/>
          <p14:tracePt t="37145" x="3902075" y="2455863"/>
          <p14:tracePt t="37161" x="3857625" y="2482850"/>
          <p14:tracePt t="37177" x="3830638" y="2492375"/>
          <p14:tracePt t="37194" x="3830638" y="2500313"/>
          <p14:tracePt t="37210" x="3822700" y="2544763"/>
          <p14:tracePt t="37227" x="3795713" y="2625725"/>
          <p14:tracePt t="37244" x="3795713" y="2687638"/>
          <p14:tracePt t="37261" x="3795713" y="2751138"/>
          <p14:tracePt t="37278" x="3803650" y="2813050"/>
          <p14:tracePt t="37295" x="3848100" y="2867025"/>
          <p14:tracePt t="37312" x="3875088" y="2884488"/>
          <p14:tracePt t="37327" x="3902075" y="2911475"/>
          <p14:tracePt t="37344" x="3919538" y="2921000"/>
          <p14:tracePt t="37361" x="3938588" y="2928938"/>
          <p14:tracePt t="37377" x="3973513" y="2928938"/>
          <p14:tracePt t="37394" x="4000500" y="2928938"/>
          <p14:tracePt t="37411" x="4037013" y="2911475"/>
          <p14:tracePt t="37428" x="4054475" y="2884488"/>
          <p14:tracePt t="37444" x="4071938" y="2867025"/>
          <p14:tracePt t="37461" x="4098925" y="2849563"/>
          <p14:tracePt t="37478" x="4116388" y="2803525"/>
          <p14:tracePt t="37494" x="4133850" y="2751138"/>
          <p14:tracePt t="37511" x="4133850" y="2679700"/>
          <p14:tracePt t="37527" x="4125913" y="2616200"/>
          <p14:tracePt t="37545" x="4044950" y="2509838"/>
          <p14:tracePt t="37562" x="4000500" y="2482850"/>
          <p14:tracePt t="37577" x="3983038" y="2473325"/>
          <p14:tracePt t="37594" x="3956050" y="2473325"/>
          <p14:tracePt t="37611" x="3938588" y="2473325"/>
          <p14:tracePt t="37655" x="3929063" y="2473325"/>
          <p14:tracePt t="37669" x="3902075" y="2509838"/>
          <p14:tracePt t="37678" x="3894138" y="2544763"/>
          <p14:tracePt t="37694" x="3867150" y="2616200"/>
          <p14:tracePt t="37710" x="3857625" y="2660650"/>
          <p14:tracePt t="37727" x="3857625" y="2724150"/>
          <p14:tracePt t="37744" x="3857625" y="2751138"/>
          <p14:tracePt t="37760" x="3875088" y="2786063"/>
          <p14:tracePt t="37777" x="3894138" y="2795588"/>
          <p14:tracePt t="37794" x="3919538" y="2795588"/>
          <p14:tracePt t="37811" x="3929063" y="2795588"/>
          <p14:tracePt t="37828" x="3938588" y="2795588"/>
          <p14:tracePt t="37874" x="3938588" y="2830513"/>
          <p14:tracePt t="37885" x="3938588" y="2867025"/>
          <p14:tracePt t="37898" x="3956050" y="3000375"/>
          <p14:tracePt t="37911" x="3956050" y="3071813"/>
          <p14:tracePt t="37928" x="3911600" y="3349625"/>
          <p14:tracePt t="37945" x="3857625" y="3571875"/>
          <p14:tracePt t="37961" x="3830638" y="3751263"/>
          <p14:tracePt t="37978" x="3813175" y="3849688"/>
          <p14:tracePt t="37995" x="3813175" y="3902075"/>
          <p14:tracePt t="38011" x="3813175" y="3956050"/>
          <p14:tracePt t="38030" x="3813175" y="3992563"/>
          <p14:tracePt t="38046" x="3813175" y="4019550"/>
          <p14:tracePt t="38062" x="3822700" y="4044950"/>
          <p14:tracePt t="38078" x="3822700" y="4081463"/>
          <p14:tracePt t="38095" x="3840163" y="4098925"/>
          <p14:tracePt t="38111" x="3848100" y="4116388"/>
          <p14:tracePt t="38127" x="3857625" y="4125913"/>
          <p14:tracePt t="38160" x="3867150" y="4125913"/>
          <p14:tracePt t="38177" x="3875088" y="4125913"/>
          <p14:tracePt t="38194" x="3911600" y="4125913"/>
          <p14:tracePt t="38210" x="3965575" y="4108450"/>
          <p14:tracePt t="38227" x="3973513" y="4108450"/>
          <p14:tracePt t="38260" x="3983038" y="4108450"/>
          <p14:tracePt t="38277" x="4010025" y="4116388"/>
          <p14:tracePt t="38294" x="4071938" y="4125913"/>
          <p14:tracePt t="38311" x="4160838" y="4143375"/>
          <p14:tracePt t="38327" x="4170363" y="4143375"/>
          <p14:tracePt t="38381" x="4170363" y="4152900"/>
          <p14:tracePt t="38389" x="4143375" y="4162425"/>
          <p14:tracePt t="38397" x="4108450" y="4179888"/>
          <p14:tracePt t="38410" x="4054475" y="4206875"/>
          <p14:tracePt t="38427" x="3938588" y="4233863"/>
          <p14:tracePt t="38443" x="3803650" y="4286250"/>
          <p14:tracePt t="38460" x="3759200" y="4322763"/>
          <p14:tracePt t="38478" x="3732213" y="4340225"/>
          <p14:tracePt t="38495" x="3724275" y="4367213"/>
          <p14:tracePt t="38511" x="3714750" y="4376738"/>
          <p14:tracePt t="38562" x="3724275" y="4376738"/>
          <p14:tracePt t="38571" x="3768725" y="4367213"/>
          <p14:tracePt t="38582" x="3822700" y="4357688"/>
          <p14:tracePt t="38595" x="3911600" y="4340225"/>
          <p14:tracePt t="38611" x="3973513" y="4330700"/>
          <p14:tracePt t="38628" x="3990975" y="4330700"/>
          <p14:tracePt t="38687" x="3983038" y="4330700"/>
          <p14:tracePt t="38694" x="3965575" y="4330700"/>
          <p14:tracePt t="38711" x="3884613" y="4349750"/>
          <p14:tracePt t="38727" x="3848100" y="4367213"/>
          <p14:tracePt t="38744" x="3840163" y="4367213"/>
          <p14:tracePt t="38761" x="3822700" y="4394200"/>
          <p14:tracePt t="38852" x="3867150" y="4357688"/>
          <p14:tracePt t="38863" x="3902075" y="4349750"/>
          <p14:tracePt t="38878" x="3983038" y="4322763"/>
          <p14:tracePt t="38895" x="4027488" y="4295775"/>
          <p14:tracePt t="38912" x="4037013" y="4286250"/>
          <p14:tracePt t="38984" x="4017963" y="4305300"/>
          <p14:tracePt t="38994" x="4010025" y="4313238"/>
          <p14:tracePt t="39012" x="3929063" y="4330700"/>
          <p14:tracePt t="39028" x="3857625" y="4349750"/>
          <p14:tracePt t="39046" x="3751263" y="4376738"/>
          <p14:tracePt t="39062" x="3732213" y="4384675"/>
          <p14:tracePt t="39077" x="3724275" y="4394200"/>
          <p14:tracePt t="39164" x="3741738" y="4394200"/>
          <p14:tracePt t="39177" x="3768725" y="4394200"/>
          <p14:tracePt t="39195" x="3884613" y="4394200"/>
          <p14:tracePt t="39212" x="3919538" y="4394200"/>
          <p14:tracePt t="39227" x="3938588" y="4394200"/>
          <p14:tracePt t="39298" x="3938588" y="4376738"/>
          <p14:tracePt t="39308" x="3938588" y="4367213"/>
          <p14:tracePt t="39328" x="3848100" y="4349750"/>
          <p14:tracePt t="39345" x="3822700" y="4349750"/>
          <p14:tracePt t="39362" x="3795713" y="4349750"/>
          <p14:tracePt t="39378" x="3786188" y="4349750"/>
          <p14:tracePt t="39470" x="3786188" y="4330700"/>
          <p14:tracePt t="39481" x="3803650" y="4322763"/>
          <p14:tracePt t="39495" x="3875088" y="4305300"/>
          <p14:tracePt t="39512" x="3965575" y="4278313"/>
          <p14:tracePt t="39528" x="3990975" y="4251325"/>
          <p14:tracePt t="39602" x="3983038" y="4251325"/>
          <p14:tracePt t="39610" x="3973513" y="4251325"/>
          <p14:tracePt t="39617" x="3965575" y="4251325"/>
          <p14:tracePt t="39627" x="3902075" y="4251325"/>
          <p14:tracePt t="39644" x="3813175" y="4259263"/>
          <p14:tracePt t="39661" x="3759200" y="4268788"/>
          <p14:tracePt t="39677" x="3751263" y="4268788"/>
          <p14:tracePt t="39766" x="3751263" y="4278313"/>
          <p14:tracePt t="39777" x="3786188" y="4278313"/>
          <p14:tracePt t="39795" x="3867150" y="4278313"/>
          <p14:tracePt t="39812" x="3919538" y="4259263"/>
          <p14:tracePt t="39829" x="3929063" y="4259263"/>
          <p14:tracePt t="39884" x="3929063" y="4251325"/>
          <p14:tracePt t="39899" x="3911600" y="4214813"/>
          <p14:tracePt t="39908" x="3902075" y="4179888"/>
          <p14:tracePt t="39914" x="3884613" y="4125913"/>
          <p14:tracePt t="39928" x="3875088" y="4081463"/>
          <p14:tracePt t="39945" x="3840163" y="3876675"/>
          <p14:tracePt t="39962" x="3840163" y="3679825"/>
          <p14:tracePt t="39977" x="3822700" y="3465513"/>
          <p14:tracePt t="39994" x="3813175" y="3286125"/>
          <p14:tracePt t="40011" x="3795713" y="3160713"/>
          <p14:tracePt t="40027" x="3795713" y="3081338"/>
          <p14:tracePt t="40044" x="3795713" y="3054350"/>
          <p14:tracePt t="40061" x="3795713" y="3027363"/>
          <p14:tracePt t="40077" x="3795713" y="3017838"/>
          <p14:tracePt t="40094" x="3803650" y="3000375"/>
          <p14:tracePt t="40110" x="3822700" y="2982913"/>
          <p14:tracePt t="40127" x="3830638" y="2946400"/>
          <p14:tracePt t="40144" x="3848100" y="2911475"/>
          <p14:tracePt t="40161" x="3875088" y="2884488"/>
          <p14:tracePt t="40178" x="3894138" y="2840038"/>
          <p14:tracePt t="40196" x="3929063" y="2714625"/>
          <p14:tracePt t="40213" x="3956050" y="2652713"/>
          <p14:tracePt t="40228" x="3973513" y="2608263"/>
          <p14:tracePt t="40245" x="3983038" y="2581275"/>
          <p14:tracePt t="40262" x="3983038" y="2563813"/>
          <p14:tracePt t="40278" x="3983038" y="2554288"/>
          <p14:tracePt t="40294" x="3983038" y="2536825"/>
          <p14:tracePt t="40311" x="3973513" y="2509838"/>
          <p14:tracePt t="40328" x="3946525" y="2492375"/>
          <p14:tracePt t="40344" x="3911600" y="2473325"/>
          <p14:tracePt t="40361" x="3848100" y="2473325"/>
          <p14:tracePt t="40377" x="3786188" y="2473325"/>
          <p14:tracePt t="40394" x="3751263" y="2500313"/>
          <p14:tracePt t="40411" x="3732213" y="2517775"/>
          <p14:tracePt t="40428" x="3705225" y="2563813"/>
          <p14:tracePt t="40445" x="3697288" y="2660650"/>
          <p14:tracePt t="40461" x="3697288" y="2714625"/>
          <p14:tracePt t="40478" x="3705225" y="2732088"/>
          <p14:tracePt t="40494" x="3732213" y="2795588"/>
          <p14:tracePt t="40511" x="3768725" y="2840038"/>
          <p14:tracePt t="40528" x="3822700" y="2911475"/>
          <p14:tracePt t="40544" x="3867150" y="2928938"/>
          <p14:tracePt t="40561" x="3929063" y="2955925"/>
          <p14:tracePt t="40578" x="3965575" y="2965450"/>
          <p14:tracePt t="40594" x="3983038" y="2982913"/>
          <p14:tracePt t="40611" x="4017963" y="2992438"/>
          <p14:tracePt t="40628" x="4037013" y="2992438"/>
          <p14:tracePt t="40644" x="4054475" y="2992438"/>
          <p14:tracePt t="40661" x="4081463" y="2965450"/>
          <p14:tracePt t="40677" x="4108450" y="2946400"/>
          <p14:tracePt t="40694" x="4143375" y="2901950"/>
          <p14:tracePt t="40712" x="4179888" y="2822575"/>
          <p14:tracePt t="40728" x="4205288" y="2778125"/>
          <p14:tracePt t="40744" x="4205288" y="2741613"/>
          <p14:tracePt t="40761" x="4214813" y="2679700"/>
          <p14:tracePt t="40778" x="4214813" y="2616200"/>
          <p14:tracePt t="40794" x="4187825" y="2571750"/>
          <p14:tracePt t="40811" x="4160838" y="2527300"/>
          <p14:tracePt t="40828" x="4116388" y="2455863"/>
          <p14:tracePt t="40844" x="4044950" y="2401888"/>
          <p14:tracePt t="40862" x="3956050" y="2366963"/>
          <p14:tracePt t="40877" x="3929063" y="2357438"/>
          <p14:tracePt t="40894" x="3884613" y="2357438"/>
          <p14:tracePt t="40911" x="3848100" y="2374900"/>
          <p14:tracePt t="40927" x="3795713" y="2411413"/>
          <p14:tracePt t="40944" x="3751263" y="2446338"/>
          <p14:tracePt t="40962" x="3687763" y="2482850"/>
          <p14:tracePt t="40978" x="3670300" y="2500313"/>
          <p14:tracePt t="40995" x="3652838" y="2509838"/>
          <p14:tracePt t="41012" x="3643313" y="2527300"/>
          <p14:tracePt t="41029" x="3616325" y="2563813"/>
          <p14:tracePt t="41046" x="3608388" y="2625725"/>
          <p14:tracePt t="41065" x="3608388" y="2741613"/>
          <p14:tracePt t="41078" x="3608388" y="2778125"/>
          <p14:tracePt t="41094" x="3633788" y="2840038"/>
          <p14:tracePt t="41112" x="3697288" y="2965450"/>
          <p14:tracePt t="41128" x="3751263" y="3000375"/>
          <p14:tracePt t="41144" x="3803650" y="3036888"/>
          <p14:tracePt t="41161" x="3830638" y="3063875"/>
          <p14:tracePt t="41177" x="3867150" y="3081338"/>
          <p14:tracePt t="41194" x="3902075" y="3098800"/>
          <p14:tracePt t="41211" x="3965575" y="3125788"/>
          <p14:tracePt t="41228" x="4000500" y="3125788"/>
          <p14:tracePt t="41244" x="4017963" y="3125788"/>
          <p14:tracePt t="41261" x="4044950" y="3116263"/>
          <p14:tracePt t="41278" x="4062413" y="3089275"/>
          <p14:tracePt t="41295" x="4081463" y="3063875"/>
          <p14:tracePt t="41312" x="4089400" y="3036888"/>
          <p14:tracePt t="41328" x="4089400" y="2982913"/>
          <p14:tracePt t="41346" x="4089400" y="2894013"/>
          <p14:tracePt t="41363" x="4089400" y="2840038"/>
          <p14:tracePt t="41378" x="4089400" y="2803525"/>
          <p14:tracePt t="41395" x="4081463" y="2768600"/>
          <p14:tracePt t="41412" x="4062413" y="2741613"/>
          <p14:tracePt t="41428" x="4037013" y="2714625"/>
          <p14:tracePt t="41445" x="4017963" y="2697163"/>
          <p14:tracePt t="41463" x="3973513" y="2670175"/>
          <p14:tracePt t="41479" x="3956050" y="2652713"/>
          <p14:tracePt t="41494" x="3938588" y="2643188"/>
          <p14:tracePt t="41511" x="3919538" y="2625725"/>
          <p14:tracePt t="41527" x="3884613" y="2616200"/>
          <p14:tracePt t="41544" x="3867150" y="2616200"/>
          <p14:tracePt t="41561" x="3840163" y="2616200"/>
          <p14:tracePt t="41578" x="3822700" y="2616200"/>
          <p14:tracePt t="41594" x="3803650" y="2625725"/>
          <p14:tracePt t="41612" x="3786188" y="2643188"/>
          <p14:tracePt t="41628" x="3759200" y="2670175"/>
          <p14:tracePt t="41644" x="3741738" y="2687638"/>
          <p14:tracePt t="41661" x="3724275" y="2706688"/>
          <p14:tracePt t="41677" x="3724275" y="2741613"/>
          <p14:tracePt t="41694" x="3705225" y="2795588"/>
          <p14:tracePt t="41711" x="3714750" y="2849563"/>
          <p14:tracePt t="41728" x="3751263" y="2921000"/>
          <p14:tracePt t="41744" x="3768725" y="2965450"/>
          <p14:tracePt t="41761" x="3795713" y="2982913"/>
          <p14:tracePt t="41778" x="3822700" y="3009900"/>
          <p14:tracePt t="41795" x="3840163" y="3027363"/>
          <p14:tracePt t="41812" x="3894138" y="3036888"/>
          <p14:tracePt t="41830" x="3973513" y="3054350"/>
          <p14:tracePt t="41847" x="4054475" y="3036888"/>
          <p14:tracePt t="41863" x="4133850" y="3009900"/>
          <p14:tracePt t="41879" x="4170363" y="2982913"/>
          <p14:tracePt t="41894" x="4187825" y="2965450"/>
          <p14:tracePt t="41911" x="4205288" y="2946400"/>
          <p14:tracePt t="41928" x="4232275" y="2911475"/>
          <p14:tracePt t="41944" x="4232275" y="2867025"/>
          <p14:tracePt t="41961" x="4232275" y="2803525"/>
          <p14:tracePt t="41978" x="4224338" y="2732088"/>
          <p14:tracePt t="41994" x="4187825" y="2625725"/>
          <p14:tracePt t="42012" x="4133850" y="2589213"/>
          <p14:tracePt t="42028" x="4071938" y="2554288"/>
          <p14:tracePt t="42045" x="4017963" y="2527300"/>
          <p14:tracePt t="42061" x="4000500" y="2517775"/>
          <p14:tracePt t="42078" x="3990975" y="2517775"/>
          <p14:tracePt t="42144" x="3983038" y="2517775"/>
          <p14:tracePt t="42151" x="3973513" y="2536825"/>
          <p14:tracePt t="42161" x="3956050" y="2563813"/>
          <p14:tracePt t="42178" x="3938588" y="2598738"/>
          <p14:tracePt t="42194" x="3911600" y="2643188"/>
          <p14:tracePt t="42211" x="3894138" y="2687638"/>
          <p14:tracePt t="42228" x="3894138" y="2732088"/>
          <p14:tracePt t="42245" x="3894138" y="2803525"/>
          <p14:tracePt t="42262" x="3894138" y="2830513"/>
          <p14:tracePt t="42278" x="3911600" y="2849563"/>
          <p14:tracePt t="42295" x="3929063" y="2867025"/>
          <p14:tracePt t="42311" x="3956050" y="2894013"/>
          <p14:tracePt t="42328" x="3973513" y="2901950"/>
          <p14:tracePt t="42344" x="4010025" y="2901950"/>
          <p14:tracePt t="42362" x="4044950" y="2874963"/>
          <p14:tracePt t="42378" x="4071938" y="2857500"/>
          <p14:tracePt t="42395" x="4089400" y="2840038"/>
          <p14:tracePt t="42412" x="4098925" y="2813050"/>
          <p14:tracePt t="42428" x="4108450" y="2759075"/>
          <p14:tracePt t="42445" x="4108450" y="2679700"/>
          <p14:tracePt t="42461" x="4089400" y="2616200"/>
          <p14:tracePt t="42478" x="4071938" y="2598738"/>
          <p14:tracePt t="42526" x="4037013" y="2625725"/>
          <p14:tracePt t="42534" x="4027488" y="2660650"/>
          <p14:tracePt t="42544" x="4000500" y="2706688"/>
          <p14:tracePt t="42562" x="3973513" y="2751138"/>
          <p14:tracePt t="42578" x="3965575" y="2786063"/>
          <p14:tracePt t="42597" x="3965575" y="2813050"/>
          <p14:tracePt t="42973" x="3956050" y="2830513"/>
          <p14:tracePt t="42989" x="3946525" y="2840038"/>
          <p14:tracePt t="43000" x="3919538" y="2849563"/>
          <p14:tracePt t="43013" x="3884613" y="2857500"/>
          <p14:tracePt t="43028" x="3857625" y="2874963"/>
          <p14:tracePt t="43045" x="3795713" y="2894013"/>
          <p14:tracePt t="43061" x="3697288" y="2921000"/>
          <p14:tracePt t="43078" x="3589338" y="2946400"/>
          <p14:tracePt t="43094" x="3411538" y="2982913"/>
          <p14:tracePt t="43112" x="3133725" y="3027363"/>
          <p14:tracePt t="43128" x="2982913" y="3063875"/>
          <p14:tracePt t="43144" x="2847975" y="3071813"/>
          <p14:tracePt t="43161" x="2705100" y="3071813"/>
          <p14:tracePt t="43178" x="2571750" y="3089275"/>
          <p14:tracePt t="43195" x="2465388" y="3089275"/>
          <p14:tracePt t="43211" x="2357438" y="3089275"/>
          <p14:tracePt t="43228" x="2286000" y="3089275"/>
          <p14:tracePt t="43245" x="2224088" y="3108325"/>
          <p14:tracePt t="43263" x="2205038" y="3108325"/>
          <p14:tracePt t="43279" x="2170113" y="3108325"/>
          <p14:tracePt t="43295" x="2152650" y="3108325"/>
          <p14:tracePt t="43312" x="2125663" y="3108325"/>
          <p14:tracePt t="43328" x="2089150" y="3108325"/>
          <p14:tracePt t="43345" x="2071688" y="3108325"/>
          <p14:tracePt t="43361" x="2062163" y="3108325"/>
          <p14:tracePt t="43378" x="2036763" y="3108325"/>
          <p14:tracePt t="43395" x="2036763" y="3098800"/>
          <p14:tracePt t="43412" x="2027238" y="3089275"/>
          <p14:tracePt t="43559" x="2036763" y="3063875"/>
          <p14:tracePt t="43575" x="2062163" y="3027363"/>
          <p14:tracePt t="43586" x="2071688" y="2992438"/>
          <p14:tracePt t="43600" x="2098675" y="2921000"/>
          <p14:tracePt t="43612" x="2108200" y="2884488"/>
          <p14:tracePt t="43629" x="2152650" y="2732088"/>
          <p14:tracePt t="43646" x="2152650" y="2625725"/>
          <p14:tracePt t="43662" x="2133600" y="2517775"/>
          <p14:tracePt t="43679" x="2098675" y="2465388"/>
          <p14:tracePt t="43695" x="2071688" y="2455863"/>
          <p14:tracePt t="43739" x="2054225" y="2455863"/>
          <p14:tracePt t="43755" x="2044700" y="2473325"/>
          <p14:tracePt t="43767" x="2036763" y="2482850"/>
          <p14:tracePt t="43782" x="2009775" y="2500313"/>
          <p14:tracePt t="43795" x="1990725" y="2517775"/>
          <p14:tracePt t="43812" x="1973263" y="2544763"/>
          <p14:tracePt t="43829" x="1965325" y="2563813"/>
          <p14:tracePt t="43845" x="1938338" y="2581275"/>
          <p14:tracePt t="43861" x="1928813" y="2625725"/>
          <p14:tracePt t="43878" x="1901825" y="2706688"/>
          <p14:tracePt t="43895" x="1893888" y="2822575"/>
          <p14:tracePt t="43911" x="1893888" y="2894013"/>
          <p14:tracePt t="43928" x="1893888" y="2955925"/>
          <p14:tracePt t="43945" x="1893888" y="3000375"/>
          <p14:tracePt t="43961" x="1893888" y="3063875"/>
          <p14:tracePt t="43978" x="1893888" y="3098800"/>
          <p14:tracePt t="43995" x="1901825" y="3116263"/>
          <p14:tracePt t="44098" x="1919288" y="3116263"/>
          <p14:tracePt t="44107" x="1938338" y="3108325"/>
          <p14:tracePt t="44115" x="1938338" y="3081338"/>
          <p14:tracePt t="44128" x="1946275" y="3063875"/>
          <p14:tracePt t="44145" x="1955800" y="2973388"/>
          <p14:tracePt t="44161" x="1973263" y="2894013"/>
          <p14:tracePt t="44178" x="1973263" y="2822575"/>
          <p14:tracePt t="44195" x="1965325" y="2741613"/>
          <p14:tracePt t="44211" x="1955800" y="2670175"/>
          <p14:tracePt t="44229" x="1928813" y="2598738"/>
          <p14:tracePt t="44245" x="1901825" y="2571750"/>
          <p14:tracePt t="44263" x="1884363" y="2544763"/>
          <p14:tracePt t="44278" x="1884363" y="2536825"/>
          <p14:tracePt t="44295" x="1884363" y="2527300"/>
          <p14:tracePt t="44312" x="1884363" y="2517775"/>
          <p14:tracePt t="44345" x="1866900" y="2500313"/>
          <p14:tracePt t="44529" x="1866900" y="2517775"/>
          <p14:tracePt t="44545" x="1866900" y="2581275"/>
          <p14:tracePt t="44561" x="1893888" y="2643188"/>
          <p14:tracePt t="44578" x="1919288" y="2687638"/>
          <p14:tracePt t="44595" x="1928813" y="2741613"/>
          <p14:tracePt t="44611" x="1938338" y="2803525"/>
          <p14:tracePt t="44628" x="1938338" y="2857500"/>
          <p14:tracePt t="44644" x="1938338" y="2921000"/>
          <p14:tracePt t="44646" x="1938338" y="2946400"/>
          <p14:tracePt t="44662" x="1938338" y="2992438"/>
          <p14:tracePt t="44678" x="1938338" y="3009900"/>
          <p14:tracePt t="44694" x="1938338" y="3036888"/>
          <p14:tracePt t="44711" x="1928813" y="3063875"/>
          <p14:tracePt t="44728" x="1928813" y="3081338"/>
          <p14:tracePt t="44744" x="1928813" y="3108325"/>
          <p14:tracePt t="44762" x="1928813" y="3143250"/>
          <p14:tracePt t="44779" x="1928813" y="3179763"/>
          <p14:tracePt t="44795" x="1928813" y="3197225"/>
          <p14:tracePt t="44811" x="1928813" y="3232150"/>
          <p14:tracePt t="44828" x="1928813" y="3251200"/>
          <p14:tracePt t="44844" x="1928813" y="3268663"/>
          <p14:tracePt t="44861" x="1928813" y="3295650"/>
          <p14:tracePt t="44878" x="1928813" y="3313113"/>
          <p14:tracePt t="44896" x="1928813" y="3340100"/>
          <p14:tracePt t="44911" x="1919288" y="3375025"/>
          <p14:tracePt t="44928" x="1901825" y="3402013"/>
          <p14:tracePt t="44944" x="1893888" y="3429000"/>
          <p14:tracePt t="44961" x="1874838" y="3446463"/>
          <p14:tracePt t="44978" x="1874838" y="3465513"/>
          <p14:tracePt t="44994" x="1866900" y="3473450"/>
          <p14:tracePt t="45011" x="1866900" y="3482975"/>
          <p14:tracePt t="45115" x="1884363" y="3482975"/>
          <p14:tracePt t="45123" x="1893888" y="3446463"/>
          <p14:tracePt t="45131" x="1901825" y="3411538"/>
          <p14:tracePt t="45145" x="1919288" y="3357563"/>
          <p14:tracePt t="45163" x="1955800" y="3206750"/>
          <p14:tracePt t="45178" x="1990725" y="3098800"/>
          <p14:tracePt t="45195" x="2009775" y="3017838"/>
          <p14:tracePt t="45212" x="2036763" y="2955925"/>
          <p14:tracePt t="45229" x="2062163" y="2901950"/>
          <p14:tracePt t="45246" x="2081213" y="2874963"/>
          <p14:tracePt t="45262" x="2108200" y="2813050"/>
          <p14:tracePt t="45279" x="2143125" y="2741613"/>
          <p14:tracePt t="45296" x="2170113" y="2687638"/>
          <p14:tracePt t="45312" x="2179638" y="2670175"/>
          <p14:tracePt t="45328" x="2187575" y="2652713"/>
          <p14:tracePt t="45345" x="2187575" y="2643188"/>
          <p14:tracePt t="45362" x="2187575" y="2616200"/>
          <p14:tracePt t="45378" x="2187575" y="2608263"/>
          <p14:tracePt t="45395" x="2187575" y="2589213"/>
          <p14:tracePt t="45413" x="2197100" y="2571750"/>
          <p14:tracePt t="45429" x="2197100" y="2544763"/>
          <p14:tracePt t="45445" x="2197100" y="2527300"/>
          <p14:tracePt t="45462" x="2187575" y="2509838"/>
          <p14:tracePt t="45478" x="2179638" y="2492375"/>
          <p14:tracePt t="45495" x="2152650" y="2455863"/>
          <p14:tracePt t="45512" x="2133600" y="2438400"/>
          <p14:tracePt t="45528" x="2116138" y="2411413"/>
          <p14:tracePt t="45545" x="2098675" y="2384425"/>
          <p14:tracePt t="45561" x="2071688" y="2374900"/>
          <p14:tracePt t="45578" x="2054225" y="2357438"/>
          <p14:tracePt t="45595" x="2036763" y="2349500"/>
          <p14:tracePt t="45612" x="2027238" y="2330450"/>
          <p14:tracePt t="45628" x="2009775" y="2330450"/>
          <p14:tracePt t="45645" x="2000250" y="2330450"/>
          <p14:tracePt t="45672" x="1990725" y="2330450"/>
          <p14:tracePt t="45683" x="1982788" y="2330450"/>
          <p14:tracePt t="45695" x="1973263" y="2330450"/>
          <p14:tracePt t="45717" x="1965325" y="2339975"/>
          <p14:tracePt t="45730" x="1955800" y="2349500"/>
          <p14:tracePt t="45746" x="1928813" y="2366963"/>
          <p14:tracePt t="45762" x="1919288" y="2393950"/>
          <p14:tracePt t="45779" x="1919288" y="2420938"/>
          <p14:tracePt t="45782" x="1919288" y="2428875"/>
          <p14:tracePt t="45796" x="1919288" y="2455863"/>
          <p14:tracePt t="45812" x="1928813" y="2509838"/>
          <p14:tracePt t="45829" x="1938338" y="2581275"/>
          <p14:tracePt t="45845" x="1955800" y="2643188"/>
          <p14:tracePt t="45862" x="1965325" y="2697163"/>
          <p14:tracePt t="45878" x="1965325" y="2724150"/>
          <p14:tracePt t="45895" x="1965325" y="2768600"/>
          <p14:tracePt t="45913" x="1965325" y="2867025"/>
          <p14:tracePt t="45929" x="1955800" y="2946400"/>
          <p14:tracePt t="45945" x="1955800" y="3027363"/>
          <p14:tracePt t="45962" x="1955800" y="3071813"/>
          <p14:tracePt t="45978" x="1955800" y="3098800"/>
          <p14:tracePt t="45995" x="1955800" y="3125788"/>
          <p14:tracePt t="46013" x="1955800" y="3143250"/>
          <p14:tracePt t="46029" x="1955800" y="3160713"/>
          <p14:tracePt t="46045" x="1946275" y="3187700"/>
          <p14:tracePt t="46062" x="1938338" y="3214688"/>
          <p14:tracePt t="46079" x="1938338" y="3232150"/>
          <p14:tracePt t="46095" x="1938338" y="3259138"/>
          <p14:tracePt t="46112" x="1938338" y="3278188"/>
          <p14:tracePt t="46128" x="1928813" y="3303588"/>
          <p14:tracePt t="46145" x="1928813" y="3330575"/>
          <p14:tracePt t="46147" x="1919288" y="3340100"/>
          <p14:tracePt t="46162" x="1919288" y="3349625"/>
          <p14:tracePt t="46343" x="1919288" y="3313113"/>
          <p14:tracePt t="46354" x="1938338" y="3268663"/>
          <p14:tracePt t="46365" x="1946275" y="3232150"/>
          <p14:tracePt t="46379" x="1973263" y="3152775"/>
          <p14:tracePt t="46395" x="2000250" y="3063875"/>
          <p14:tracePt t="46411" x="2027238" y="2946400"/>
          <p14:tracePt t="46429" x="2054225" y="2822575"/>
          <p14:tracePt t="46445" x="2062163" y="2768600"/>
          <p14:tracePt t="46461" x="2062163" y="2724150"/>
          <p14:tracePt t="46478" x="2062163" y="2706688"/>
          <p14:tracePt t="46495" x="2062163" y="2687638"/>
          <p14:tracePt t="46513" x="2062163" y="2679700"/>
          <p14:tracePt t="46530" x="2062163" y="2660650"/>
          <p14:tracePt t="47118" x="2081213" y="2652713"/>
          <p14:tracePt t="47128" x="2125663" y="2616200"/>
          <p14:tracePt t="47145" x="2339975" y="2492375"/>
          <p14:tracePt t="47162" x="2625725" y="2286000"/>
          <p14:tracePt t="47179" x="3286125" y="1795463"/>
          <p14:tracePt t="47195" x="4241800" y="1258888"/>
          <p14:tracePt t="47212" x="4965700" y="776288"/>
          <p14:tracePt t="47228" x="5768975" y="142875"/>
          <p14:tracePt t="47245" x="6384925" y="0"/>
          <p14:tracePt t="47262" x="6635750" y="0"/>
          <p14:tracePt t="47278" x="6680200" y="0"/>
          <p14:tracePt t="47510" x="6680200" y="17463"/>
          <p14:tracePt t="47521" x="6680200" y="53975"/>
          <p14:tracePt t="47533" x="6661150" y="152400"/>
          <p14:tracePt t="47548" x="6608763" y="250825"/>
          <p14:tracePt t="47564" x="6545263" y="366713"/>
          <p14:tracePt t="47580" x="6473825" y="465138"/>
          <p14:tracePt t="47595" x="6456363" y="517525"/>
          <p14:tracePt t="47612" x="6456363" y="527050"/>
          <p14:tracePt t="47703" x="6456363" y="536575"/>
          <p14:tracePt t="47711" x="6465888" y="536575"/>
          <p14:tracePt t="47719" x="6473825" y="536575"/>
          <p14:tracePt t="47728" x="6483350" y="536575"/>
          <p14:tracePt t="47745" x="6500813" y="517525"/>
          <p14:tracePt t="47763" x="6527800" y="509588"/>
          <p14:tracePt t="47779" x="6537325" y="490538"/>
          <p14:tracePt t="47795" x="6545263" y="473075"/>
          <p14:tracePt t="47813" x="6564313" y="446088"/>
          <p14:tracePt t="47829" x="6589713" y="411163"/>
          <p14:tracePt t="47845" x="6608763" y="347663"/>
          <p14:tracePt t="47862" x="6635750" y="285750"/>
          <p14:tracePt t="47878" x="6653213" y="223838"/>
          <p14:tracePt t="47895" x="6653213" y="179388"/>
          <p14:tracePt t="47912" x="6635750" y="133350"/>
          <p14:tracePt t="47929" x="6616700" y="107950"/>
          <p14:tracePt t="47945" x="6589713" y="98425"/>
          <p14:tracePt t="47962" x="6564313" y="98425"/>
          <p14:tracePt t="47979" x="6545263" y="107950"/>
          <p14:tracePt t="47995" x="6537325" y="133350"/>
          <p14:tracePt t="48012" x="6483350" y="223838"/>
          <p14:tracePt t="48029" x="6402388" y="347663"/>
          <p14:tracePt t="48046" x="6375400" y="455613"/>
          <p14:tracePt t="48063" x="6367463" y="527050"/>
          <p14:tracePt t="48079" x="6367463" y="561975"/>
          <p14:tracePt t="48095" x="6367463" y="57150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2011167" y="76198"/>
            <a:ext cx="5612734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cycle 3</a:t>
            </a: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838199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2763377"/>
            <a:ext cx="477054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and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889760" y="1668585"/>
            <a:ext cx="34881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12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98" name="Rectangle 3"/>
          <p:cNvSpPr>
            <a:spLocks noChangeArrowheads="1"/>
          </p:cNvSpPr>
          <p:nvPr/>
        </p:nvSpPr>
        <p:spPr bwMode="auto">
          <a:xfrm>
            <a:off x="152400" y="5118100"/>
            <a:ext cx="2613631" cy="11633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0  </a:t>
            </a:r>
            <a:r>
              <a:rPr lang="en-US" b="1" dirty="0" err="1">
                <a:latin typeface="Courier New" pitchFamily="49" charset="0"/>
              </a:rPr>
              <a:t>lw</a:t>
            </a:r>
            <a:r>
              <a:rPr lang="en-US" b="1" dirty="0">
                <a:latin typeface="Courier New" pitchFamily="49" charset="0"/>
              </a:rPr>
              <a:t>  R10,9(R1)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4  sub R11,R2,R3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8  and R12,R4,R5</a:t>
            </a:r>
            <a:br>
              <a:rPr lang="en-US" b="1" dirty="0">
                <a:latin typeface="Courier New" pitchFamily="49" charset="0"/>
              </a:rPr>
            </a:br>
            <a:r>
              <a:rPr lang="en-US" b="1" dirty="0">
                <a:latin typeface="Courier New" pitchFamily="49" charset="0"/>
              </a:rPr>
              <a:t>12  or  R13,R6,R7</a:t>
            </a:r>
          </a:p>
        </p:txBody>
      </p:sp>
      <p:sp>
        <p:nvSpPr>
          <p:cNvPr id="199" name="Rectangle 287"/>
          <p:cNvSpPr>
            <a:spLocks noChangeArrowheads="1"/>
          </p:cNvSpPr>
          <p:nvPr/>
        </p:nvSpPr>
        <p:spPr bwMode="auto">
          <a:xfrm>
            <a:off x="158725" y="4490437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200" name="Straight Arrow Connector 6"/>
          <p:cNvCxnSpPr>
            <a:stCxn id="199" idx="2"/>
          </p:cNvCxnSpPr>
          <p:nvPr/>
        </p:nvCxnSpPr>
        <p:spPr bwMode="auto">
          <a:xfrm>
            <a:off x="331529" y="4859769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87"/>
          <p:cNvSpPr>
            <a:spLocks noChangeArrowheads="1"/>
          </p:cNvSpPr>
          <p:nvPr/>
        </p:nvSpPr>
        <p:spPr bwMode="auto">
          <a:xfrm>
            <a:off x="274320" y="2499360"/>
            <a:ext cx="34881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12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78" name="Rectangle 287"/>
          <p:cNvSpPr>
            <a:spLocks noChangeArrowheads="1"/>
          </p:cNvSpPr>
          <p:nvPr/>
        </p:nvSpPr>
        <p:spPr bwMode="auto">
          <a:xfrm>
            <a:off x="3881222" y="1642348"/>
            <a:ext cx="22057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eo Sans Intel" pitchFamily="34" charset="0"/>
              </a:rPr>
              <a:t>8</a:t>
            </a:r>
          </a:p>
        </p:txBody>
      </p:sp>
      <p:sp>
        <p:nvSpPr>
          <p:cNvPr id="179" name="Rectangle 287"/>
          <p:cNvSpPr>
            <a:spLocks noChangeArrowheads="1"/>
          </p:cNvSpPr>
          <p:nvPr/>
        </p:nvSpPr>
        <p:spPr bwMode="auto">
          <a:xfrm>
            <a:off x="3733800" y="4431268"/>
            <a:ext cx="49840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R11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353" name="Rectangle 287"/>
          <p:cNvSpPr>
            <a:spLocks noChangeArrowheads="1"/>
          </p:cNvSpPr>
          <p:nvPr/>
        </p:nvSpPr>
        <p:spPr bwMode="auto">
          <a:xfrm>
            <a:off x="3762072" y="251460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[R2]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2" name="Rectangle 287"/>
          <p:cNvSpPr>
            <a:spLocks noChangeArrowheads="1"/>
          </p:cNvSpPr>
          <p:nvPr/>
        </p:nvSpPr>
        <p:spPr bwMode="auto">
          <a:xfrm>
            <a:off x="5721706" y="2881141"/>
            <a:ext cx="778418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[R1]+9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3" name="Rectangle 287"/>
          <p:cNvSpPr>
            <a:spLocks noChangeArrowheads="1"/>
          </p:cNvSpPr>
          <p:nvPr/>
        </p:nvSpPr>
        <p:spPr bwMode="auto">
          <a:xfrm>
            <a:off x="5770984" y="4230916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R10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4" name="Rectangle 287"/>
          <p:cNvSpPr>
            <a:spLocks noChangeArrowheads="1"/>
          </p:cNvSpPr>
          <p:nvPr/>
        </p:nvSpPr>
        <p:spPr bwMode="auto">
          <a:xfrm>
            <a:off x="3747002" y="282096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[R3]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54205"/>
      </p:ext>
    </p:extLst>
  </p:cSld>
  <p:clrMapOvr>
    <a:masterClrMapping/>
  </p:clrMapOvr>
  <p:transition advTm="2432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64" x="6313488" y="633413"/>
          <p14:tracePt t="281" x="6153150" y="822325"/>
          <p14:tracePt t="297" x="5867400" y="1098550"/>
          <p14:tracePt t="314" x="5581650" y="1330325"/>
          <p14:tracePt t="331" x="5232400" y="1581150"/>
          <p14:tracePt t="448" x="3455988" y="2330450"/>
          <p14:tracePt t="464" x="3286125" y="2411413"/>
          <p14:tracePt t="481" x="3125788" y="2517775"/>
          <p14:tracePt t="497" x="2938463" y="2616200"/>
          <p14:tracePt t="514" x="2724150" y="2724150"/>
          <p14:tracePt t="532" x="2509838" y="2830513"/>
          <p14:tracePt t="548" x="2322513" y="2928938"/>
          <p14:tracePt t="565" x="2116138" y="3036888"/>
          <p14:tracePt t="583" x="1795463" y="3232150"/>
          <p14:tracePt t="598" x="1536700" y="3402013"/>
          <p14:tracePt t="615" x="1322388" y="3527425"/>
          <p14:tracePt t="631" x="1108075" y="3635375"/>
          <p14:tracePt t="647" x="919163" y="3733800"/>
          <p14:tracePt t="664" x="795338" y="3813175"/>
          <p14:tracePt t="681" x="704850" y="3840163"/>
          <p14:tracePt t="698" x="660400" y="3857625"/>
          <p14:tracePt t="887" x="669925" y="3857625"/>
          <p14:tracePt t="898" x="696913" y="3857625"/>
          <p14:tracePt t="915" x="750888" y="3857625"/>
          <p14:tracePt t="932" x="901700" y="3849688"/>
          <p14:tracePt t="950" x="1295400" y="3741738"/>
          <p14:tracePt t="966" x="1839913" y="3544888"/>
          <p14:tracePt t="982" x="2652713" y="3224213"/>
          <p14:tracePt t="999" x="3581400" y="2946400"/>
          <p14:tracePt t="1015" x="4589463" y="2830513"/>
          <p14:tracePt t="1031" x="5429250" y="2849563"/>
          <p14:tracePt t="1048" x="5983288" y="2830513"/>
          <p14:tracePt t="1064" x="6465888" y="2778125"/>
          <p14:tracePt t="1082" x="6946900" y="2714625"/>
          <p14:tracePt t="1099" x="7037388" y="2706688"/>
          <p14:tracePt t="1115" x="7054850" y="2706688"/>
          <p14:tracePt t="1153" x="7054850" y="2697163"/>
          <p14:tracePt t="1169" x="7054850" y="2687638"/>
          <p14:tracePt t="1181" x="7054850" y="2679700"/>
          <p14:tracePt t="1215" x="7045325" y="2679700"/>
          <p14:tracePt t="1223" x="7037388" y="2687638"/>
          <p14:tracePt t="1232" x="7037388" y="2697163"/>
          <p14:tracePt t="1248" x="7018338" y="2706688"/>
          <p14:tracePt t="1264" x="6973888" y="2714625"/>
          <p14:tracePt t="1281" x="6894513" y="2732088"/>
          <p14:tracePt t="1298" x="6823075" y="2741613"/>
          <p14:tracePt t="1315" x="6742113" y="2768600"/>
          <p14:tracePt t="1331" x="6688138" y="2795588"/>
          <p14:tracePt t="1349" x="6661150" y="2813050"/>
          <p14:tracePt t="1365" x="6653213" y="2822575"/>
          <p14:tracePt t="1427" x="6626225" y="2830513"/>
          <p14:tracePt t="1437" x="6616700" y="2830513"/>
          <p14:tracePt t="1448" x="6599238" y="2849563"/>
          <p14:tracePt t="1465" x="6483350" y="2874963"/>
          <p14:tracePt t="1483" x="6402388" y="2901950"/>
          <p14:tracePt t="1498" x="6323013" y="2901950"/>
          <p14:tracePt t="1515" x="6215063" y="2901950"/>
          <p14:tracePt t="1532" x="6064250" y="2874963"/>
          <p14:tracePt t="1548" x="5795963" y="2840038"/>
          <p14:tracePt t="1564" x="5322888" y="2822575"/>
          <p14:tracePt t="1583" x="3938588" y="3108325"/>
          <p14:tracePt t="1599" x="3402013" y="3349625"/>
          <p14:tracePt t="1615" x="3125788" y="3500438"/>
          <p14:tracePt t="1632" x="2928938" y="3608388"/>
          <p14:tracePt t="1649" x="2813050" y="3662363"/>
          <p14:tracePt t="1665" x="2724150" y="3687763"/>
          <p14:tracePt t="1682" x="2660650" y="3714750"/>
          <p14:tracePt t="1698" x="2581275" y="3741738"/>
          <p14:tracePt t="1715" x="2465388" y="3778250"/>
          <p14:tracePt t="1732" x="2384425" y="3795713"/>
          <p14:tracePt t="1748" x="2322513" y="3805238"/>
          <p14:tracePt t="1766" x="2259013" y="3822700"/>
          <p14:tracePt t="1782" x="2197100" y="3822700"/>
          <p14:tracePt t="1798" x="2179638" y="3822700"/>
          <p14:tracePt t="1873" x="2179638" y="3830638"/>
          <p14:tracePt t="1881" x="2187575" y="3840163"/>
          <p14:tracePt t="1898" x="2232025" y="3849688"/>
          <p14:tracePt t="1915" x="2366963" y="3876675"/>
          <p14:tracePt t="1931" x="2652713" y="3876675"/>
          <p14:tracePt t="1948" x="3062288" y="3849688"/>
          <p14:tracePt t="1965" x="3527425" y="3687763"/>
          <p14:tracePt t="1981" x="4608513" y="3367088"/>
          <p14:tracePt t="1998" x="5421313" y="3286125"/>
          <p14:tracePt t="2015" x="5875338" y="3241675"/>
          <p14:tracePt t="2031" x="6116638" y="3241675"/>
          <p14:tracePt t="2048" x="6207125" y="3232150"/>
          <p14:tracePt t="2065" x="6242050" y="3224213"/>
          <p14:tracePt t="2476" x="6242050" y="3206750"/>
          <p14:tracePt t="2487" x="6242050" y="3187700"/>
          <p14:tracePt t="2499" x="6224588" y="3108325"/>
          <p14:tracePt t="2515" x="6215063" y="3036888"/>
          <p14:tracePt t="2532" x="6188075" y="2938463"/>
          <p14:tracePt t="2548" x="6161088" y="2830513"/>
          <p14:tracePt t="2565" x="6161088" y="2732088"/>
          <p14:tracePt t="2582" x="6135688" y="2616200"/>
          <p14:tracePt t="2599" x="6135688" y="2544763"/>
          <p14:tracePt t="2615" x="6116638" y="2509838"/>
          <p14:tracePt t="2631" x="6116638" y="2473325"/>
          <p14:tracePt t="2648" x="6116638" y="2455863"/>
          <p14:tracePt t="2665" x="6108700" y="2438400"/>
          <p14:tracePt t="2681" x="6108700" y="2420938"/>
          <p14:tracePt t="2698" x="6099175" y="2401888"/>
          <p14:tracePt t="2715" x="6089650" y="2384425"/>
          <p14:tracePt t="2733" x="6072188" y="2357438"/>
          <p14:tracePt t="2749" x="6064250" y="2330450"/>
          <p14:tracePt t="2765" x="6037263" y="2312988"/>
          <p14:tracePt t="2781" x="6018213" y="2295525"/>
          <p14:tracePt t="2798" x="6000750" y="2278063"/>
          <p14:tracePt t="2815" x="5973763" y="2241550"/>
          <p14:tracePt t="2831" x="5946775" y="2224088"/>
          <p14:tracePt t="2849" x="5911850" y="2179638"/>
          <p14:tracePt t="2865" x="5884863" y="2152650"/>
          <p14:tracePt t="2881" x="5857875" y="2135188"/>
          <p14:tracePt t="2899" x="5840413" y="2116138"/>
          <p14:tracePt t="3102" x="5840413" y="2108200"/>
          <p14:tracePt t="3113" x="5840413" y="2081213"/>
          <p14:tracePt t="3132" x="5840413" y="2027238"/>
          <p14:tracePt t="3149" x="5813425" y="1973263"/>
          <p14:tracePt t="3165" x="5795963" y="1946275"/>
          <p14:tracePt t="3181" x="5778500" y="1928813"/>
          <p14:tracePt t="3198" x="5768975" y="1911350"/>
          <p14:tracePt t="3215" x="5751513" y="1884363"/>
          <p14:tracePt t="3232" x="5732463" y="1857375"/>
          <p14:tracePt t="3249" x="5724525" y="1830388"/>
          <p14:tracePt t="3266" x="5707063" y="1803400"/>
          <p14:tracePt t="3281" x="5697538" y="1785938"/>
          <p14:tracePt t="3298" x="5680075" y="1751013"/>
          <p14:tracePt t="3315" x="5680075" y="1731963"/>
          <p14:tracePt t="3331" x="5680075" y="1724025"/>
          <p14:tracePt t="3348" x="5670550" y="1704975"/>
          <p14:tracePt t="3365" x="5670550" y="1697038"/>
          <p14:tracePt t="3491" x="5670550" y="1731963"/>
          <p14:tracePt t="3502" x="5680075" y="1768475"/>
          <p14:tracePt t="3515" x="5688013" y="1849438"/>
          <p14:tracePt t="3531" x="5707063" y="1938338"/>
          <p14:tracePt t="3548" x="5732463" y="2036763"/>
          <p14:tracePt t="3565" x="5759450" y="2108200"/>
          <p14:tracePt t="3581" x="5795963" y="2224088"/>
          <p14:tracePt t="3598" x="5822950" y="2330450"/>
          <p14:tracePt t="3615" x="5857875" y="2509838"/>
          <p14:tracePt t="3631" x="5875338" y="2732088"/>
          <p14:tracePt t="3648" x="5884863" y="2911475"/>
          <p14:tracePt t="3665" x="5884863" y="3036888"/>
          <p14:tracePt t="3682" x="5867400" y="3135313"/>
          <p14:tracePt t="3698" x="5867400" y="3206750"/>
          <p14:tracePt t="3715" x="5857875" y="3303588"/>
          <p14:tracePt t="3732" x="5813425" y="3446463"/>
          <p14:tracePt t="3749" x="5768975" y="3589338"/>
          <p14:tracePt t="3765" x="5688013" y="3751263"/>
          <p14:tracePt t="3782" x="5599113" y="3956050"/>
          <p14:tracePt t="3798" x="5510213" y="4108450"/>
          <p14:tracePt t="3815" x="5483225" y="4179888"/>
          <p14:tracePt t="3831" x="5465763" y="4206875"/>
          <p14:tracePt t="3848" x="5456238" y="4214813"/>
          <p14:tracePt t="3865" x="5438775" y="4251325"/>
          <p14:tracePt t="3867" x="5429250" y="4259263"/>
          <p14:tracePt t="3883" x="5402263" y="4305300"/>
          <p14:tracePt t="3898" x="5384800" y="4367213"/>
          <p14:tracePt t="3915" x="5367338" y="4429125"/>
          <p14:tracePt t="3931" x="5367338" y="4448175"/>
          <p14:tracePt t="3948" x="5367338" y="4465638"/>
          <p14:tracePt t="3965" x="5367338" y="4473575"/>
          <p14:tracePt t="3983" x="5367338" y="4500563"/>
          <p14:tracePt t="4000" x="5367338" y="4510088"/>
          <p14:tracePt t="4016" x="5375275" y="4527550"/>
          <p14:tracePt t="4032" x="5402263" y="4545013"/>
          <p14:tracePt t="4049" x="5411788" y="4564063"/>
          <p14:tracePt t="4065" x="5429250" y="4564063"/>
          <p14:tracePt t="4081" x="5446713" y="4564063"/>
          <p14:tracePt t="4098" x="5473700" y="4572000"/>
          <p14:tracePt t="4115" x="5492750" y="4572000"/>
          <p14:tracePt t="4131" x="5518150" y="4572000"/>
          <p14:tracePt t="4148" x="5581650" y="4564063"/>
          <p14:tracePt t="4165" x="5608638" y="4554538"/>
          <p14:tracePt t="4181" x="5635625" y="4537075"/>
          <p14:tracePt t="4198" x="5653088" y="4527550"/>
          <p14:tracePt t="4215" x="5670550" y="4500563"/>
          <p14:tracePt t="4233" x="5732463" y="4448175"/>
          <p14:tracePt t="4250" x="5778500" y="4394200"/>
          <p14:tracePt t="4265" x="5803900" y="4313238"/>
          <p14:tracePt t="4281" x="5830888" y="4251325"/>
          <p14:tracePt t="4298" x="5857875" y="4187825"/>
          <p14:tracePt t="4315" x="5867400" y="4152900"/>
          <p14:tracePt t="4331" x="5894388" y="4108450"/>
          <p14:tracePt t="4348" x="5902325" y="4044950"/>
          <p14:tracePt t="4365" x="5921375" y="3965575"/>
          <p14:tracePt t="4367" x="5921375" y="3929063"/>
          <p14:tracePt t="4381" x="5929313" y="3876675"/>
          <p14:tracePt t="4398" x="5965825" y="3625850"/>
          <p14:tracePt t="4415" x="5965825" y="3402013"/>
          <p14:tracePt t="4431" x="5965825" y="3278188"/>
          <p14:tracePt t="4448" x="5973763" y="3187700"/>
          <p14:tracePt t="4465" x="5973763" y="3108325"/>
          <p14:tracePt t="4482" x="5973763" y="3036888"/>
          <p14:tracePt t="4499" x="5956300" y="2849563"/>
          <p14:tracePt t="4515" x="5921375" y="2670175"/>
          <p14:tracePt t="4531" x="5875338" y="2465388"/>
          <p14:tracePt t="4548" x="5840413" y="2312988"/>
          <p14:tracePt t="4565" x="5813425" y="2214563"/>
          <p14:tracePt t="4582" x="5803900" y="2152650"/>
          <p14:tracePt t="4598" x="5778500" y="2108200"/>
          <p14:tracePt t="4616" x="5759450" y="2089150"/>
          <p14:tracePt t="4634" x="5707063" y="2027238"/>
          <p14:tracePt t="4651" x="5688013" y="1973263"/>
          <p14:tracePt t="4666" x="5661025" y="1946275"/>
          <p14:tracePt t="4682" x="5643563" y="1928813"/>
          <p14:tracePt t="4699" x="5626100" y="1911350"/>
          <p14:tracePt t="4716" x="5608638" y="1901825"/>
          <p14:tracePt t="4732" x="5581650" y="1901825"/>
          <p14:tracePt t="4749" x="5572125" y="1884363"/>
          <p14:tracePt t="4766" x="5564188" y="1884363"/>
          <p14:tracePt t="4782" x="5545138" y="1893888"/>
          <p14:tracePt t="4798" x="5510213" y="1928813"/>
          <p14:tracePt t="4815" x="5456238" y="2009775"/>
          <p14:tracePt t="4832" x="5429250" y="2081213"/>
          <p14:tracePt t="4848" x="5402263" y="2160588"/>
          <p14:tracePt t="4865" x="5394325" y="2241550"/>
          <p14:tracePt t="4867" x="5394325" y="2278063"/>
          <p14:tracePt t="4882" x="5394325" y="2312988"/>
          <p14:tracePt t="4899" x="5394325" y="2446338"/>
          <p14:tracePt t="4915" x="5421313" y="2544763"/>
          <p14:tracePt t="4931" x="5446713" y="2652713"/>
          <p14:tracePt t="4948" x="5473700" y="2741613"/>
          <p14:tracePt t="4965" x="5500688" y="2840038"/>
          <p14:tracePt t="4982" x="5545138" y="2921000"/>
          <p14:tracePt t="4999" x="5581650" y="2992438"/>
          <p14:tracePt t="5015" x="5599113" y="3027363"/>
          <p14:tracePt t="5032" x="5616575" y="3044825"/>
          <p14:tracePt t="5048" x="5643563" y="3063875"/>
          <p14:tracePt t="5065" x="5661025" y="3081338"/>
          <p14:tracePt t="5082" x="5688013" y="3108325"/>
          <p14:tracePt t="5098" x="5724525" y="3125788"/>
          <p14:tracePt t="5115" x="5786438" y="3152775"/>
          <p14:tracePt t="5134" x="5830888" y="3152775"/>
          <p14:tracePt t="5151" x="5849938" y="3152775"/>
          <p14:tracePt t="5165" x="5867400" y="3152775"/>
          <p14:tracePt t="5182" x="5884863" y="3152775"/>
          <p14:tracePt t="5199" x="5911850" y="3143250"/>
          <p14:tracePt t="5216" x="5983288" y="3116263"/>
          <p14:tracePt t="5233" x="6054725" y="3071813"/>
          <p14:tracePt t="5248" x="6135688" y="3017838"/>
          <p14:tracePt t="5266" x="6197600" y="2973388"/>
          <p14:tracePt t="5282" x="6215063" y="2955925"/>
          <p14:tracePt t="5299" x="6232525" y="2928938"/>
          <p14:tracePt t="5315" x="6242050" y="2884488"/>
          <p14:tracePt t="5332" x="6242050" y="2822575"/>
          <p14:tracePt t="5348" x="6242050" y="2751138"/>
          <p14:tracePt t="5365" x="6215063" y="2687638"/>
          <p14:tracePt t="5367" x="6197600" y="2660650"/>
          <p14:tracePt t="5382" x="6161088" y="2616200"/>
          <p14:tracePt t="5399" x="6099175" y="2589213"/>
          <p14:tracePt t="5415" x="6081713" y="2571750"/>
          <p14:tracePt t="5432" x="6045200" y="2571750"/>
          <p14:tracePt t="5448" x="6027738" y="2571750"/>
          <p14:tracePt t="5465" x="5973763" y="2589213"/>
          <p14:tracePt t="5482" x="5921375" y="2643188"/>
          <p14:tracePt t="5498" x="5849938" y="2724150"/>
          <p14:tracePt t="5515" x="5778500" y="2849563"/>
          <p14:tracePt t="5532" x="5661025" y="3071813"/>
          <p14:tracePt t="5548" x="5616575" y="3179763"/>
          <p14:tracePt t="5565" x="5608638" y="3259138"/>
          <p14:tracePt t="5582" x="5608638" y="3278188"/>
          <p14:tracePt t="5599" x="5608638" y="3286125"/>
          <p14:tracePt t="5615" x="5608638" y="3303588"/>
          <p14:tracePt t="5696" x="5616575" y="3295650"/>
          <p14:tracePt t="5712" x="5626100" y="3286125"/>
          <p14:tracePt t="5723" x="5626100" y="3268663"/>
          <p14:tracePt t="5736" x="5626100" y="3206750"/>
          <p14:tracePt t="5749" x="5608638" y="3170238"/>
          <p14:tracePt t="5765" x="5545138" y="3081338"/>
          <p14:tracePt t="5782" x="5367338" y="3000375"/>
          <p14:tracePt t="5798" x="5143500" y="2965450"/>
          <p14:tracePt t="5815" x="4875213" y="2946400"/>
          <p14:tracePt t="5832" x="4589463" y="2946400"/>
          <p14:tracePt t="5848" x="4375150" y="2946400"/>
          <p14:tracePt t="5865" x="4197350" y="2955925"/>
          <p14:tracePt t="5882" x="4044950" y="2982913"/>
          <p14:tracePt t="5900" x="3911600" y="3027363"/>
          <p14:tracePt t="5915" x="3848100" y="3036888"/>
          <p14:tracePt t="5932" x="3803650" y="3036888"/>
          <p14:tracePt t="5948" x="3768725" y="3036888"/>
          <p14:tracePt t="5965" x="3705225" y="3017838"/>
          <p14:tracePt t="5982" x="3633788" y="2992438"/>
          <p14:tracePt t="5999" x="3554413" y="2992438"/>
          <p14:tracePt t="6015" x="3446463" y="3009900"/>
          <p14:tracePt t="6032" x="3348038" y="3036888"/>
          <p14:tracePt t="6048" x="3303588" y="3054350"/>
          <p14:tracePt t="6065" x="3286125" y="3054350"/>
          <p14:tracePt t="6082" x="3268663" y="3054350"/>
          <p14:tracePt t="6098" x="3251200" y="3054350"/>
          <p14:tracePt t="6220" x="3251200" y="3044825"/>
          <p14:tracePt t="6236" x="3259138" y="3036888"/>
          <p14:tracePt t="6249" x="3303588" y="3017838"/>
          <p14:tracePt t="6266" x="3375025" y="2992438"/>
          <p14:tracePt t="6284" x="3419475" y="2955925"/>
          <p14:tracePt t="6299" x="3429000" y="2955925"/>
          <p14:tracePt t="6337" x="3465513" y="2921000"/>
          <p14:tracePt t="6348" x="3490913" y="2884488"/>
          <p14:tracePt t="6365" x="3544888" y="2813050"/>
          <p14:tracePt t="6382" x="3581400" y="2732088"/>
          <p14:tracePt t="6400" x="3616325" y="2598738"/>
          <p14:tracePt t="6416" x="3633788" y="2527300"/>
          <p14:tracePt t="6433" x="3633788" y="2465388"/>
          <p14:tracePt t="6449" x="3616325" y="2401888"/>
          <p14:tracePt t="6466" x="3589338" y="2339975"/>
          <p14:tracePt t="6483" x="3554413" y="2268538"/>
          <p14:tracePt t="6499" x="3500438" y="2206625"/>
          <p14:tracePt t="6516" x="3438525" y="2179638"/>
          <p14:tracePt t="6518" x="3411538" y="2170113"/>
          <p14:tracePt t="6535" x="3348038" y="2143125"/>
          <p14:tracePt t="6551" x="3276600" y="2143125"/>
          <p14:tracePt t="6566" x="3197225" y="2152650"/>
          <p14:tracePt t="6582" x="3098800" y="2179638"/>
          <p14:tracePt t="6598" x="3009900" y="2197100"/>
          <p14:tracePt t="6615" x="2911475" y="2224088"/>
          <p14:tracePt t="6632" x="2840038" y="2251075"/>
          <p14:tracePt t="6650" x="2714625" y="2303463"/>
          <p14:tracePt t="6665" x="2652713" y="2330450"/>
          <p14:tracePt t="6682" x="2616200" y="2357438"/>
          <p14:tracePt t="6698" x="2598738" y="2384425"/>
          <p14:tracePt t="6715" x="2571750" y="2438400"/>
          <p14:tracePt t="6732" x="2544763" y="2517775"/>
          <p14:tracePt t="6749" x="2517775" y="2589213"/>
          <p14:tracePt t="6766" x="2509838" y="2670175"/>
          <p14:tracePt t="6781" x="2509838" y="2751138"/>
          <p14:tracePt t="6798" x="2527300" y="2857500"/>
          <p14:tracePt t="6815" x="2571750" y="3017838"/>
          <p14:tracePt t="6831" x="2598738" y="3135313"/>
          <p14:tracePt t="6848" x="2652713" y="3232150"/>
          <p14:tracePt t="6865" x="2714625" y="3286125"/>
          <p14:tracePt t="6882" x="2768600" y="3322638"/>
          <p14:tracePt t="6898" x="2847975" y="3349625"/>
          <p14:tracePt t="6916" x="2973388" y="3357563"/>
          <p14:tracePt t="6933" x="3071813" y="3357563"/>
          <p14:tracePt t="6949" x="3143250" y="3357563"/>
          <p14:tracePt t="6966" x="3224213" y="3330575"/>
          <p14:tracePt t="6983" x="3340100" y="3268663"/>
          <p14:tracePt t="6999" x="3465513" y="3197225"/>
          <p14:tracePt t="7016" x="3544888" y="3116263"/>
          <p14:tracePt t="7034" x="3608388" y="3017838"/>
          <p14:tracePt t="7051" x="3625850" y="3000375"/>
          <p14:tracePt t="7066" x="3643313" y="2982913"/>
          <p14:tracePt t="7083" x="3660775" y="2938463"/>
          <p14:tracePt t="7099" x="3687763" y="2894013"/>
          <p14:tracePt t="7115" x="3705225" y="2840038"/>
          <p14:tracePt t="7132" x="3732213" y="2795588"/>
          <p14:tracePt t="7149" x="3759200" y="2759075"/>
          <p14:tracePt t="7165" x="3776663" y="2714625"/>
          <p14:tracePt t="7182" x="3786188" y="2679700"/>
          <p14:tracePt t="7199" x="3803650" y="2652713"/>
          <p14:tracePt t="7216" x="3803650" y="2616200"/>
          <p14:tracePt t="7234" x="3786188" y="2589213"/>
          <p14:tracePt t="7249" x="3759200" y="2563813"/>
          <p14:tracePt t="7265" x="3697288" y="2563813"/>
          <p14:tracePt t="7282" x="3633788" y="2571750"/>
          <p14:tracePt t="7298" x="3589338" y="2589213"/>
          <p14:tracePt t="7315" x="3554413" y="2625725"/>
          <p14:tracePt t="7332" x="3536950" y="2643188"/>
          <p14:tracePt t="7349" x="3527425" y="2660650"/>
          <p14:tracePt t="7366" x="3517900" y="2670175"/>
          <p14:tracePt t="7383" x="3490913" y="2697163"/>
          <p14:tracePt t="7399" x="3482975" y="2714625"/>
          <p14:tracePt t="7416" x="3465513" y="2741613"/>
          <p14:tracePt t="7432" x="3455988" y="2768600"/>
          <p14:tracePt t="7449" x="3455988" y="2786063"/>
          <p14:tracePt t="7465" x="3455988" y="2803525"/>
          <p14:tracePt t="7482" x="3473450" y="2813050"/>
          <p14:tracePt t="7499" x="3509963" y="2813050"/>
          <p14:tracePt t="7515" x="3571875" y="2813050"/>
          <p14:tracePt t="7534" x="3687763" y="2768600"/>
          <p14:tracePt t="7550" x="3803650" y="2732088"/>
          <p14:tracePt t="7566" x="3911600" y="2687638"/>
          <p14:tracePt t="7582" x="4010025" y="2643188"/>
          <p14:tracePt t="7598" x="4071938" y="2616200"/>
          <p14:tracePt t="7616" x="4089400" y="2608263"/>
          <p14:tracePt t="7683" x="4081463" y="2608263"/>
          <p14:tracePt t="7694" x="4071938" y="2608263"/>
          <p14:tracePt t="7707" x="4010025" y="2635250"/>
          <p14:tracePt t="7718" x="3990975" y="2643188"/>
          <p14:tracePt t="7733" x="3938588" y="2670175"/>
          <p14:tracePt t="7749" x="3919538" y="2679700"/>
          <p14:tracePt t="7767" x="3911600" y="2687638"/>
          <p14:tracePt t="7848" x="3902075" y="2679700"/>
          <p14:tracePt t="7919" x="3875088" y="2706688"/>
          <p14:tracePt t="7930" x="3830638" y="2759075"/>
          <p14:tracePt t="7950" x="3751263" y="2921000"/>
          <p14:tracePt t="7967" x="3705225" y="3000375"/>
          <p14:tracePt t="7984" x="3679825" y="3063875"/>
          <p14:tracePt t="8000" x="3670300" y="3108325"/>
          <p14:tracePt t="8016" x="3670300" y="3135313"/>
          <p14:tracePt t="8035" x="3697288" y="3152775"/>
          <p14:tracePt t="8051" x="3724275" y="3160713"/>
          <p14:tracePt t="8066" x="3741738" y="3160713"/>
          <p14:tracePt t="8083" x="3759200" y="3160713"/>
          <p14:tracePt t="8100" x="3786188" y="3170238"/>
          <p14:tracePt t="8115" x="3803650" y="3170238"/>
          <p14:tracePt t="8132" x="3813175" y="3170238"/>
          <p14:tracePt t="8149" x="3830638" y="3170238"/>
          <p14:tracePt t="8165" x="3884613" y="3135313"/>
          <p14:tracePt t="8182" x="3919538" y="3098800"/>
          <p14:tracePt t="8199" x="3946525" y="3071813"/>
          <p14:tracePt t="8278" x="3946525" y="3063875"/>
          <p14:tracePt t="8290" x="3946525" y="3044825"/>
          <p14:tracePt t="8301" x="3946525" y="3036888"/>
          <p14:tracePt t="8332" x="3938588" y="3036888"/>
          <p14:tracePt t="8340" x="3929063" y="3036888"/>
          <p14:tracePt t="8349" x="3911600" y="3036888"/>
          <p14:tracePt t="8365" x="3894138" y="3063875"/>
          <p14:tracePt t="8382" x="3857625" y="3081338"/>
          <p14:tracePt t="8399" x="3830638" y="3098800"/>
          <p14:tracePt t="8415" x="3822700" y="3125788"/>
          <p14:tracePt t="8432" x="3795713" y="3135313"/>
          <p14:tracePt t="8450" x="3786188" y="3152775"/>
          <p14:tracePt t="8466" x="3786188" y="3170238"/>
          <p14:tracePt t="8574" x="3803650" y="3160713"/>
          <p14:tracePt t="8585" x="3822700" y="3152775"/>
          <p14:tracePt t="8600" x="3840163" y="3116263"/>
          <p14:tracePt t="8616" x="3867150" y="3089275"/>
          <p14:tracePt t="8633" x="3894138" y="3009900"/>
          <p14:tracePt t="8649" x="3919538" y="2911475"/>
          <p14:tracePt t="8666" x="3946525" y="2840038"/>
          <p14:tracePt t="8685" x="3983038" y="2687638"/>
          <p14:tracePt t="8701" x="4010025" y="2589213"/>
          <p14:tracePt t="8716" x="4037013" y="2509838"/>
          <p14:tracePt t="8732" x="4062413" y="2438400"/>
          <p14:tracePt t="8749" x="4089400" y="2357438"/>
          <p14:tracePt t="8766" x="4116388" y="2295525"/>
          <p14:tracePt t="8782" x="4125913" y="2241550"/>
          <p14:tracePt t="8798" x="4152900" y="2224088"/>
          <p14:tracePt t="8815" x="4152900" y="2197100"/>
          <p14:tracePt t="8832" x="4160838" y="2170113"/>
          <p14:tracePt t="8848" x="4160838" y="2143125"/>
          <p14:tracePt t="8865" x="4179888" y="2108200"/>
          <p14:tracePt t="8882" x="4187825" y="2081213"/>
          <p14:tracePt t="8898" x="4187825" y="2054225"/>
          <p14:tracePt t="8915" x="4197350" y="2036763"/>
          <p14:tracePt t="8932" x="4197350" y="2027238"/>
          <p14:tracePt t="8948" x="4197350" y="2017713"/>
          <p14:tracePt t="8966" x="4197350" y="2009775"/>
          <p14:tracePt t="8982" x="4187825" y="2000250"/>
          <p14:tracePt t="9000" x="4170363" y="1973263"/>
          <p14:tracePt t="9016" x="4152900" y="1955800"/>
          <p14:tracePt t="9033" x="4125913" y="1938338"/>
          <p14:tracePt t="9049" x="4108450" y="1928813"/>
          <p14:tracePt t="9066" x="4081463" y="1928813"/>
          <p14:tracePt t="9082" x="4054475" y="1911350"/>
          <p14:tracePt t="9099" x="4027488" y="1901825"/>
          <p14:tracePt t="9116" x="4000500" y="1893888"/>
          <p14:tracePt t="9133" x="3983038" y="1893888"/>
          <p14:tracePt t="9149" x="3965575" y="1884363"/>
          <p14:tracePt t="9166" x="3946525" y="1874838"/>
          <p14:tracePt t="9183" x="3919538" y="1874838"/>
          <p14:tracePt t="9199" x="3911600" y="1874838"/>
          <p14:tracePt t="9216" x="3902075" y="1874838"/>
          <p14:tracePt t="9341" x="3902075" y="1911350"/>
          <p14:tracePt t="9352" x="3902075" y="1928813"/>
          <p14:tracePt t="9366" x="3902075" y="1973263"/>
          <p14:tracePt t="9382" x="3902075" y="2036763"/>
          <p14:tracePt t="9399" x="3902075" y="2081213"/>
          <p14:tracePt t="9416" x="3902075" y="2135188"/>
          <p14:tracePt t="9432" x="3902075" y="2206625"/>
          <p14:tracePt t="9450" x="3884613" y="2357438"/>
          <p14:tracePt t="9467" x="3857625" y="2465388"/>
          <p14:tracePt t="9483" x="3830638" y="2571750"/>
          <p14:tracePt t="9499" x="3803650" y="2670175"/>
          <p14:tracePt t="9516" x="3776663" y="2751138"/>
          <p14:tracePt t="9532" x="3759200" y="2795588"/>
          <p14:tracePt t="9549" x="3732213" y="2857500"/>
          <p14:tracePt t="9566" x="3705225" y="2894013"/>
          <p14:tracePt t="9582" x="3670300" y="2992438"/>
          <p14:tracePt t="9599" x="3643313" y="3071813"/>
          <p14:tracePt t="9615" x="3633788" y="3160713"/>
          <p14:tracePt t="9632" x="3616325" y="3224213"/>
          <p14:tracePt t="9649" x="3616325" y="3268663"/>
          <p14:tracePt t="9666" x="3616325" y="3349625"/>
          <p14:tracePt t="9682" x="3616325" y="3411538"/>
          <p14:tracePt t="9700" x="3616325" y="3509963"/>
          <p14:tracePt t="9717" x="3616325" y="3581400"/>
          <p14:tracePt t="9733" x="3625850" y="3662363"/>
          <p14:tracePt t="9749" x="3625850" y="3741738"/>
          <p14:tracePt t="9766" x="3633788" y="3805238"/>
          <p14:tracePt t="9782" x="3633788" y="3849688"/>
          <p14:tracePt t="9799" x="3643313" y="3876675"/>
          <p14:tracePt t="9815" x="3643313" y="3911600"/>
          <p14:tracePt t="9832" x="3670300" y="4010025"/>
          <p14:tracePt t="9848" x="3697288" y="4071938"/>
          <p14:tracePt t="9865" x="3705225" y="4152900"/>
          <p14:tracePt t="9882" x="3732213" y="4214813"/>
          <p14:tracePt t="9899" x="3759200" y="4278313"/>
          <p14:tracePt t="9916" x="3768725" y="4313238"/>
          <p14:tracePt t="9935" x="3795713" y="4357688"/>
          <p14:tracePt t="9951" x="3813175" y="4394200"/>
          <p14:tracePt t="9967" x="3822700" y="4438650"/>
          <p14:tracePt t="9983" x="3840163" y="4483100"/>
          <p14:tracePt t="9999" x="3848100" y="4527550"/>
          <p14:tracePt t="10016" x="3848100" y="4572000"/>
          <p14:tracePt t="10032" x="3857625" y="4608513"/>
          <p14:tracePt t="10049" x="3857625" y="4625975"/>
          <p14:tracePt t="10066" x="3875088" y="4635500"/>
          <p14:tracePt t="10084" x="3875088" y="4643438"/>
          <p14:tracePt t="10130" x="3884613" y="4662488"/>
          <p14:tracePt t="10139" x="3884613" y="4670425"/>
          <p14:tracePt t="10149" x="3884613" y="4679950"/>
          <p14:tracePt t="10165" x="3884613" y="4697413"/>
          <p14:tracePt t="10182" x="3894138" y="4706938"/>
          <p14:tracePt t="10200" x="3894138" y="4733925"/>
          <p14:tracePt t="10279" x="3902075" y="4733925"/>
          <p14:tracePt t="10291" x="3911600" y="4733925"/>
          <p14:tracePt t="10306" x="3929063" y="4714875"/>
          <p14:tracePt t="10316" x="3929063" y="4706938"/>
          <p14:tracePt t="10332" x="3938588" y="4679950"/>
          <p14:tracePt t="10349" x="3938588" y="4608513"/>
          <p14:tracePt t="10366" x="3938588" y="4527550"/>
          <p14:tracePt t="10382" x="3938588" y="4456113"/>
          <p14:tracePt t="10399" x="3938588" y="4349750"/>
          <p14:tracePt t="10416" x="3938588" y="4224338"/>
          <p14:tracePt t="10432" x="3938588" y="4143375"/>
          <p14:tracePt t="10450" x="3938588" y="4044950"/>
          <p14:tracePt t="10466" x="3938588" y="3973513"/>
          <p14:tracePt t="10483" x="3938588" y="3876675"/>
          <p14:tracePt t="10500" x="3938588" y="3786188"/>
          <p14:tracePt t="10517" x="3938588" y="3706813"/>
          <p14:tracePt t="10533" x="3956050" y="3598863"/>
          <p14:tracePt t="10549" x="3965575" y="3492500"/>
          <p14:tracePt t="10566" x="4000500" y="3384550"/>
          <p14:tracePt t="10583" x="4027488" y="3303588"/>
          <p14:tracePt t="10600" x="4062413" y="3187700"/>
          <p14:tracePt t="10616" x="4089400" y="3108325"/>
          <p14:tracePt t="10632" x="4116388" y="3027363"/>
          <p14:tracePt t="10649" x="4125913" y="2982913"/>
          <p14:tracePt t="10666" x="4152900" y="2938463"/>
          <p14:tracePt t="10682" x="4160838" y="2884488"/>
          <p14:tracePt t="10700" x="4205288" y="2786063"/>
          <p14:tracePt t="10716" x="4224338" y="2706688"/>
          <p14:tracePt t="10733" x="4251325" y="2625725"/>
          <p14:tracePt t="10749" x="4276725" y="2544763"/>
          <p14:tracePt t="10767" x="4303713" y="2482850"/>
          <p14:tracePt t="10783" x="4313238" y="2438400"/>
          <p14:tracePt t="10799" x="4330700" y="2374900"/>
          <p14:tracePt t="10816" x="4340225" y="2330450"/>
          <p14:tracePt t="10832" x="4340225" y="2259013"/>
          <p14:tracePt t="10850" x="4367213" y="2170113"/>
          <p14:tracePt t="10866" x="4367213" y="2135188"/>
          <p14:tracePt t="10882" x="4367213" y="2116138"/>
          <p14:tracePt t="10899" x="4367213" y="2108200"/>
          <p14:tracePt t="10915" x="4367213" y="2081213"/>
          <p14:tracePt t="10932" x="4367213" y="2063750"/>
          <p14:tracePt t="10949" x="4357688" y="2044700"/>
          <p14:tracePt t="10966" x="4330700" y="2009775"/>
          <p14:tracePt t="10983" x="4313238" y="1992313"/>
          <p14:tracePt t="10999" x="4276725" y="1982788"/>
          <p14:tracePt t="11015" x="4251325" y="1955800"/>
          <p14:tracePt t="11032" x="4232275" y="1938338"/>
          <p14:tracePt t="11049" x="4205288" y="1928813"/>
          <p14:tracePt t="11066" x="4187825" y="1920875"/>
          <p14:tracePt t="11082" x="4179888" y="1920875"/>
          <p14:tracePt t="11109" x="4170363" y="1928813"/>
          <p14:tracePt t="11117" x="4152900" y="1992313"/>
          <p14:tracePt t="11132" x="4116388" y="2187575"/>
          <p14:tracePt t="11149" x="4044950" y="2438400"/>
          <p14:tracePt t="11165" x="3956050" y="2732088"/>
          <p14:tracePt t="11182" x="3840163" y="3017838"/>
          <p14:tracePt t="11199" x="3732213" y="3295650"/>
          <p14:tracePt t="11216" x="3643313" y="3643313"/>
          <p14:tracePt t="11232" x="3616325" y="3795713"/>
          <p14:tracePt t="11249" x="3598863" y="3992563"/>
          <p14:tracePt t="11265" x="3562350" y="4152900"/>
          <p14:tracePt t="11282" x="3554413" y="4259263"/>
          <p14:tracePt t="11299" x="3554413" y="4330700"/>
          <p14:tracePt t="11315" x="3554413" y="4376738"/>
          <p14:tracePt t="11332" x="3554413" y="4411663"/>
          <p14:tracePt t="11349" x="3536950" y="4456113"/>
          <p14:tracePt t="11366" x="3527425" y="4500563"/>
          <p14:tracePt t="11382" x="3517900" y="4519613"/>
          <p14:tracePt t="11399" x="3517900" y="4537075"/>
          <p14:tracePt t="11432" x="3527425" y="4537075"/>
          <p14:tracePt t="11450" x="3562350" y="4537075"/>
          <p14:tracePt t="11467" x="3608388" y="4527550"/>
          <p14:tracePt t="11484" x="3670300" y="4500563"/>
          <p14:tracePt t="11500" x="3687763" y="4492625"/>
          <p14:tracePt t="11516" x="3705225" y="4483100"/>
          <p14:tracePt t="11533" x="3724275" y="4483100"/>
          <p14:tracePt t="11550" x="3751263" y="4483100"/>
          <p14:tracePt t="11567" x="3759200" y="4483100"/>
          <p14:tracePt t="11648" x="3751263" y="4492625"/>
          <p14:tracePt t="11653" x="3724275" y="4510088"/>
          <p14:tracePt t="11665" x="3714750" y="4519613"/>
          <p14:tracePt t="11682" x="3679825" y="4537075"/>
          <p14:tracePt t="11699" x="3633788" y="4564063"/>
          <p14:tracePt t="11717" x="3571875" y="4591050"/>
          <p14:tracePt t="11735" x="3527425" y="4591050"/>
          <p14:tracePt t="11749" x="3509963" y="4591050"/>
          <p14:tracePt t="11767" x="3482975" y="4598988"/>
          <p14:tracePt t="11782" x="3473450" y="4598988"/>
          <p14:tracePt t="11799" x="3455988" y="4608513"/>
          <p14:tracePt t="11883" x="3490913" y="4608513"/>
          <p14:tracePt t="11894" x="3500438" y="4598988"/>
          <p14:tracePt t="11905" x="3536950" y="4598988"/>
          <p14:tracePt t="11918" x="3598863" y="4598988"/>
          <p14:tracePt t="11933" x="3660775" y="4598988"/>
          <p14:tracePt t="11950" x="3705225" y="4598988"/>
          <p14:tracePt t="11966" x="3751263" y="4598988"/>
          <p14:tracePt t="11985" x="3822700" y="4635500"/>
          <p14:tracePt t="12000" x="3857625" y="4643438"/>
          <p14:tracePt t="12016" x="3875088" y="4652963"/>
          <p14:tracePt t="12033" x="3884613" y="4652963"/>
          <p14:tracePt t="12071" x="3894138" y="4652963"/>
          <p14:tracePt t="12085" x="3911600" y="4643438"/>
          <p14:tracePt t="12100" x="3929063" y="4581525"/>
          <p14:tracePt t="12117" x="3946525" y="4510088"/>
          <p14:tracePt t="12133" x="3946525" y="4429125"/>
          <p14:tracePt t="12149" x="3946525" y="4357688"/>
          <p14:tracePt t="12166" x="3946525" y="4259263"/>
          <p14:tracePt t="12182" x="3946525" y="4152900"/>
          <p14:tracePt t="12199" x="3946525" y="4027488"/>
          <p14:tracePt t="12216" x="3946525" y="3902075"/>
          <p14:tracePt t="12235" x="3990975" y="3635375"/>
          <p14:tracePt t="12251" x="4044950" y="3429000"/>
          <p14:tracePt t="12266" x="4062413" y="3259138"/>
          <p14:tracePt t="12283" x="4062413" y="3152775"/>
          <p14:tracePt t="12299" x="4062413" y="3071813"/>
          <p14:tracePt t="12316" x="4062413" y="3027363"/>
          <p14:tracePt t="12332" x="4071938" y="2992438"/>
          <p14:tracePt t="12350" x="4108450" y="2894013"/>
          <p14:tracePt t="12367" x="4133850" y="2813050"/>
          <p14:tracePt t="12382" x="4143375" y="2732088"/>
          <p14:tracePt t="12399" x="4160838" y="2679700"/>
          <p14:tracePt t="12416" x="4170363" y="2643188"/>
          <p14:tracePt t="12432" x="4170363" y="2625725"/>
          <p14:tracePt t="12450" x="4170363" y="2598738"/>
          <p14:tracePt t="12466" x="4170363" y="2581275"/>
          <p14:tracePt t="12485" x="4170363" y="2509838"/>
          <p14:tracePt t="12501" x="4160838" y="2455863"/>
          <p14:tracePt t="12516" x="4143375" y="2401888"/>
          <p14:tracePt t="12533" x="4116388" y="2357438"/>
          <p14:tracePt t="12549" x="4089400" y="2322513"/>
          <p14:tracePt t="12566" x="4071938" y="2286000"/>
          <p14:tracePt t="12583" x="4054475" y="2268538"/>
          <p14:tracePt t="12601" x="4027488" y="2232025"/>
          <p14:tracePt t="12617" x="4027488" y="2224088"/>
          <p14:tracePt t="12633" x="4017963" y="2206625"/>
          <p14:tracePt t="12649" x="4010025" y="2187575"/>
          <p14:tracePt t="12666" x="3990975" y="2160588"/>
          <p14:tracePt t="12682" x="3973513" y="2143125"/>
          <p14:tracePt t="12699" x="3946525" y="2125663"/>
          <p14:tracePt t="12717" x="3938588" y="2116138"/>
          <p14:tracePt t="12736" x="3919538" y="2089150"/>
          <p14:tracePt t="12752" x="3911600" y="2081213"/>
          <p14:tracePt t="12769" x="3911600" y="2063750"/>
          <p14:tracePt t="12786" x="3911600" y="2054225"/>
          <p14:tracePt t="12799" x="3911600" y="2044700"/>
          <p14:tracePt t="12875" x="3919538" y="2036763"/>
          <p14:tracePt t="12954" x="3919538" y="2063750"/>
          <p14:tracePt t="12964" x="3902075" y="2098675"/>
          <p14:tracePt t="12986" x="3867150" y="2214563"/>
          <p14:tracePt t="13002" x="3848100" y="2295525"/>
          <p14:tracePt t="13017" x="3830638" y="2374900"/>
          <p14:tracePt t="13033" x="3813175" y="2446338"/>
          <p14:tracePt t="13050" x="3813175" y="2527300"/>
          <p14:tracePt t="13067" x="3803650" y="2635250"/>
          <p14:tracePt t="13083" x="3803650" y="2741613"/>
          <p14:tracePt t="13099" x="3803650" y="2830513"/>
          <p14:tracePt t="13116" x="3803650" y="2894013"/>
          <p14:tracePt t="13133" x="3803650" y="3009900"/>
          <p14:tracePt t="13149" x="3813175" y="3071813"/>
          <p14:tracePt t="13166" x="3813175" y="3143250"/>
          <p14:tracePt t="13183" x="3813175" y="3224213"/>
          <p14:tracePt t="13199" x="3803650" y="3286125"/>
          <p14:tracePt t="13219" x="3776663" y="3375025"/>
          <p14:tracePt t="13235" x="3759200" y="3421063"/>
          <p14:tracePt t="13252" x="3751263" y="3465513"/>
          <p14:tracePt t="13268" x="3741738" y="3492500"/>
          <p14:tracePt t="13283" x="3732213" y="3536950"/>
          <p14:tracePt t="13299" x="3714750" y="3581400"/>
          <p14:tracePt t="13316" x="3705225" y="3643313"/>
          <p14:tracePt t="13333" x="3687763" y="3706813"/>
          <p14:tracePt t="13350" x="3687763" y="3768725"/>
          <p14:tracePt t="13366" x="3687763" y="3813175"/>
          <p14:tracePt t="13384" x="3705225" y="3902075"/>
          <p14:tracePt t="13400" x="3705225" y="3921125"/>
          <p14:tracePt t="13417" x="3714750" y="3948113"/>
          <p14:tracePt t="13434" x="3714750" y="3983038"/>
          <p14:tracePt t="13450" x="3732213" y="4044950"/>
          <p14:tracePt t="13467" x="3741738" y="4064000"/>
          <p14:tracePt t="13484" x="3751263" y="4108450"/>
          <p14:tracePt t="13501" x="3759200" y="4125913"/>
          <p14:tracePt t="13517" x="3768725" y="4152900"/>
          <p14:tracePt t="13533" x="3776663" y="4170363"/>
          <p14:tracePt t="13549" x="3776663" y="4187825"/>
          <p14:tracePt t="13566" x="3795713" y="4233863"/>
          <p14:tracePt t="13583" x="3795713" y="4251325"/>
          <p14:tracePt t="13599" x="3803650" y="4286250"/>
          <p14:tracePt t="13616" x="3813175" y="4305300"/>
          <p14:tracePt t="13633" x="3813175" y="4330700"/>
          <p14:tracePt t="13650" x="3830638" y="4357688"/>
          <p14:tracePt t="13666" x="3830638" y="4376738"/>
          <p14:tracePt t="13683" x="3848100" y="4402138"/>
          <p14:tracePt t="13699" x="3857625" y="4429125"/>
          <p14:tracePt t="13716" x="3857625" y="4465638"/>
          <p14:tracePt t="13732" x="3867150" y="4483100"/>
          <p14:tracePt t="13749" x="3867150" y="4492625"/>
          <p14:tracePt t="13766" x="3867150" y="4519613"/>
          <p14:tracePt t="13854" x="3875088" y="4510088"/>
          <p14:tracePt t="13870" x="3875088" y="4500563"/>
          <p14:tracePt t="13884" x="3875088" y="4465638"/>
          <p14:tracePt t="13900" x="3875088" y="4357688"/>
          <p14:tracePt t="13917" x="3875088" y="4259263"/>
          <p14:tracePt t="13933" x="3875088" y="4152900"/>
          <p14:tracePt t="13950" x="3875088" y="4044950"/>
          <p14:tracePt t="13967" x="3875088" y="3921125"/>
          <p14:tracePt t="13986" x="3875088" y="3778250"/>
          <p14:tracePt t="13999" x="3875088" y="3741738"/>
          <p14:tracePt t="14017" x="3884613" y="3697288"/>
          <p14:tracePt t="14033" x="3884613" y="3679825"/>
          <p14:tracePt t="14049" x="3884613" y="3652838"/>
          <p14:tracePt t="14066" x="3884613" y="3635375"/>
          <p14:tracePt t="14083" x="3884613" y="3608388"/>
          <p14:tracePt t="14100" x="3884613" y="3563938"/>
          <p14:tracePt t="14117" x="3884613" y="3500438"/>
          <p14:tracePt t="14133" x="3884613" y="3438525"/>
          <p14:tracePt t="14150" x="3884613" y="3349625"/>
          <p14:tracePt t="14167" x="3884613" y="3278188"/>
          <p14:tracePt t="14183" x="3902075" y="3197225"/>
          <p14:tracePt t="14200" x="3902075" y="3135313"/>
          <p14:tracePt t="14217" x="3911600" y="3108325"/>
          <p14:tracePt t="14236" x="3911600" y="3054350"/>
          <p14:tracePt t="14252" x="3911600" y="3017838"/>
          <p14:tracePt t="14268" x="3911600" y="2973388"/>
          <p14:tracePt t="14284" x="3919538" y="2911475"/>
          <p14:tracePt t="14300" x="3946525" y="2830513"/>
          <p14:tracePt t="14316" x="3973513" y="2751138"/>
          <p14:tracePt t="14333" x="4000500" y="2679700"/>
          <p14:tracePt t="14349" x="4017963" y="2598738"/>
          <p14:tracePt t="14366" x="4027488" y="2536825"/>
          <p14:tracePt t="14369" x="4037013" y="2500313"/>
          <p14:tracePt t="14383" x="4037013" y="2455863"/>
          <p14:tracePt t="14400" x="4054475" y="2401888"/>
          <p14:tracePt t="14416" x="4054475" y="2357438"/>
          <p14:tracePt t="14433" x="4054475" y="2312988"/>
          <p14:tracePt t="14449" x="4044950" y="2268538"/>
          <p14:tracePt t="14466" x="4017963" y="2206625"/>
          <p14:tracePt t="14483" x="4017963" y="2170113"/>
          <p14:tracePt t="14501" x="4010025" y="2135188"/>
          <p14:tracePt t="14517" x="4000500" y="2116138"/>
          <p14:tracePt t="14533" x="4000500" y="2098675"/>
          <p14:tracePt t="14550" x="4000500" y="2081213"/>
          <p14:tracePt t="14567" x="4000500" y="2054225"/>
          <p14:tracePt t="14584" x="4000500" y="2036763"/>
          <p14:tracePt t="14600" x="4000500" y="2017713"/>
          <p14:tracePt t="14616" x="4000500" y="1992313"/>
          <p14:tracePt t="14633" x="4000500" y="1973263"/>
          <p14:tracePt t="14649" x="4000500" y="1955800"/>
          <p14:tracePt t="14667" x="4000500" y="1938338"/>
          <p14:tracePt t="14683" x="3990975" y="1911350"/>
          <p14:tracePt t="14699" x="3983038" y="1911350"/>
          <p14:tracePt t="14800" x="3973513" y="1946275"/>
          <p14:tracePt t="14811" x="3956050" y="1992313"/>
          <p14:tracePt t="14824" x="3946525" y="2063750"/>
          <p14:tracePt t="14835" x="3929063" y="2108200"/>
          <p14:tracePt t="14850" x="3919538" y="2187575"/>
          <p14:tracePt t="14866" x="3902075" y="2295525"/>
          <p14:tracePt t="14883" x="3894138" y="2366963"/>
          <p14:tracePt t="14899" x="3875088" y="2465388"/>
          <p14:tracePt t="14918" x="3875088" y="2581275"/>
          <p14:tracePt t="14933" x="3875088" y="2652713"/>
          <p14:tracePt t="14949" x="3875088" y="2732088"/>
          <p14:tracePt t="14966" x="3875088" y="2803525"/>
          <p14:tracePt t="14983" x="3875088" y="2867025"/>
          <p14:tracePt t="15000" x="3875088" y="2946400"/>
          <p14:tracePt t="15017" x="3875088" y="3017838"/>
          <p14:tracePt t="15033" x="3848100" y="3135313"/>
          <p14:tracePt t="15050" x="3840163" y="3214688"/>
          <p14:tracePt t="15066" x="3830638" y="3259138"/>
          <p14:tracePt t="15083" x="3830638" y="3295650"/>
          <p14:tracePt t="15099" x="3830638" y="3313113"/>
          <p14:tracePt t="15116" x="3813175" y="3357563"/>
          <p14:tracePt t="15133" x="3813175" y="3421063"/>
          <p14:tracePt t="15149" x="3803650" y="3500438"/>
          <p14:tracePt t="15167" x="3786188" y="3616325"/>
          <p14:tracePt t="15183" x="3786188" y="3687763"/>
          <p14:tracePt t="15199" x="3795713" y="3733800"/>
          <p14:tracePt t="15216" x="3803650" y="3786188"/>
          <p14:tracePt t="15233" x="3803650" y="3830638"/>
          <p14:tracePt t="15249" x="3822700" y="3876675"/>
          <p14:tracePt t="15266" x="3830638" y="3956050"/>
          <p14:tracePt t="15283" x="3840163" y="4071938"/>
          <p14:tracePt t="15299" x="3840163" y="4143375"/>
          <p14:tracePt t="15316" x="3857625" y="4206875"/>
          <p14:tracePt t="15332" x="3857625" y="4241800"/>
          <p14:tracePt t="15350" x="3867150" y="4259263"/>
          <p14:tracePt t="15367" x="3867150" y="4286250"/>
          <p14:tracePt t="15383" x="3867150" y="4305300"/>
          <p14:tracePt t="15399" x="3875088" y="4322763"/>
          <p14:tracePt t="15416" x="3875088" y="4330700"/>
          <p14:tracePt t="15433" x="3875088" y="4349750"/>
          <p14:tracePt t="15449" x="3875088" y="4357688"/>
          <p14:tracePt t="15466" x="3884613" y="4367213"/>
          <p14:tracePt t="15558" x="3902075" y="4367213"/>
          <p14:tracePt t="15574" x="3911600" y="4367213"/>
          <p14:tracePt t="15585" x="3919538" y="4367213"/>
          <p14:tracePt t="15600" x="3938588" y="4322763"/>
          <p14:tracePt t="15616" x="4010025" y="4224338"/>
          <p14:tracePt t="15633" x="4133850" y="4027488"/>
          <p14:tracePt t="15650" x="4491038" y="3697288"/>
          <p14:tracePt t="15667" x="5000625" y="3206750"/>
          <p14:tracePt t="15683" x="5259388" y="3036888"/>
          <p14:tracePt t="15700" x="5429250" y="2938463"/>
          <p14:tracePt t="15717" x="5456238" y="2928938"/>
          <p14:tracePt t="15735" x="5465763" y="2911475"/>
          <p14:tracePt t="15750" x="5473700" y="2911475"/>
          <p14:tracePt t="15767" x="5483225" y="2894013"/>
          <p14:tracePt t="15783" x="5518150" y="2867025"/>
          <p14:tracePt t="15799" x="5572125" y="2822575"/>
          <p14:tracePt t="15816" x="5608638" y="2795588"/>
          <p14:tracePt t="15834" x="5626100" y="2778125"/>
          <p14:tracePt t="15850" x="5635625" y="2759075"/>
          <p14:tracePt t="15867" x="5661025" y="2732088"/>
          <p14:tracePt t="15884" x="5680075" y="2714625"/>
          <p14:tracePt t="15902" x="5707063" y="2670175"/>
          <p14:tracePt t="15918" x="5724525" y="2635250"/>
          <p14:tracePt t="15934" x="5732463" y="2608263"/>
          <p14:tracePt t="15950" x="5741988" y="2554288"/>
          <p14:tracePt t="15966" x="5741988" y="2527300"/>
          <p14:tracePt t="15984" x="5759450" y="2482850"/>
          <p14:tracePt t="16000" x="5759450" y="2420938"/>
          <p14:tracePt t="16016" x="5759450" y="2357438"/>
          <p14:tracePt t="16034" x="5751513" y="2312988"/>
          <p14:tracePt t="16050" x="5751513" y="2259013"/>
          <p14:tracePt t="16066" x="5751513" y="2224088"/>
          <p14:tracePt t="16083" x="5751513" y="2187575"/>
          <p14:tracePt t="16100" x="5751513" y="2143125"/>
          <p14:tracePt t="16116" x="5751513" y="2098675"/>
          <p14:tracePt t="16133" x="5751513" y="2054225"/>
          <p14:tracePt t="16149" x="5751513" y="2009775"/>
          <p14:tracePt t="16167" x="5751513" y="1946275"/>
          <p14:tracePt t="16183" x="5751513" y="1920875"/>
          <p14:tracePt t="16200" x="5751513" y="1884363"/>
          <p14:tracePt t="16217" x="5751513" y="1866900"/>
          <p14:tracePt t="16235" x="5751513" y="1849438"/>
          <p14:tracePt t="16251" x="5751513" y="1830388"/>
          <p14:tracePt t="16267" x="5751513" y="1803400"/>
          <p14:tracePt t="16286" x="5786438" y="1776413"/>
          <p14:tracePt t="16303" x="5803900" y="1776413"/>
          <p14:tracePt t="16317" x="5822950" y="1768475"/>
          <p14:tracePt t="16334" x="5849938" y="1768475"/>
          <p14:tracePt t="16350" x="5857875" y="1768475"/>
          <p14:tracePt t="16366" x="5867400" y="1785938"/>
          <p14:tracePt t="16383" x="5875338" y="1822450"/>
          <p14:tracePt t="16400" x="5884863" y="1849438"/>
          <p14:tracePt t="16417" x="5894388" y="1893888"/>
          <p14:tracePt t="16433" x="5894388" y="1911350"/>
          <p14:tracePt t="16450" x="5894388" y="1938338"/>
          <p14:tracePt t="16466" x="5911850" y="1955800"/>
          <p14:tracePt t="16483" x="5921375" y="2000250"/>
          <p14:tracePt t="16500" x="5929313" y="2027238"/>
          <p14:tracePt t="16516" x="5938838" y="2054225"/>
          <p14:tracePt t="16533" x="5938838" y="2098675"/>
          <p14:tracePt t="16550" x="5938838" y="2143125"/>
          <p14:tracePt t="16567" x="5973763" y="2232025"/>
          <p14:tracePt t="16583" x="6000750" y="2278063"/>
          <p14:tracePt t="16599" x="6027738" y="2339975"/>
          <p14:tracePt t="16616" x="6045200" y="2401888"/>
          <p14:tracePt t="16633" x="6072188" y="2465388"/>
          <p14:tracePt t="16649" x="6099175" y="2544763"/>
          <p14:tracePt t="16666" x="6126163" y="2625725"/>
          <p14:tracePt t="16683" x="6153150" y="2741613"/>
          <p14:tracePt t="16699" x="6170613" y="2822575"/>
          <p14:tracePt t="16716" x="6180138" y="2894013"/>
          <p14:tracePt t="16733" x="6180138" y="2973388"/>
          <p14:tracePt t="16749" x="6180138" y="3044825"/>
          <p14:tracePt t="16766" x="6188075" y="3108325"/>
          <p14:tracePt t="16783" x="6188075" y="3206750"/>
          <p14:tracePt t="16799" x="6188075" y="3313113"/>
          <p14:tracePt t="16818" x="6188075" y="3492500"/>
          <p14:tracePt t="16833" x="6161088" y="3598863"/>
          <p14:tracePt t="16850" x="6135688" y="3679825"/>
          <p14:tracePt t="16866" x="6108700" y="3778250"/>
          <p14:tracePt t="16883" x="6089650" y="3840163"/>
          <p14:tracePt t="16900" x="6072188" y="3902075"/>
          <p14:tracePt t="16917" x="6027738" y="3992563"/>
          <p14:tracePt t="16933" x="6010275" y="4064000"/>
          <p14:tracePt t="16950" x="5992813" y="4116388"/>
          <p14:tracePt t="16966" x="5983288" y="4135438"/>
          <p14:tracePt t="16983" x="5973763" y="4152900"/>
          <p14:tracePt t="17000" x="5965825" y="4170363"/>
          <p14:tracePt t="17016" x="5956300" y="4197350"/>
          <p14:tracePt t="17033" x="5938838" y="4224338"/>
          <p14:tracePt t="17050" x="5921375" y="4259263"/>
          <p14:tracePt t="17067" x="5921375" y="4286250"/>
          <p14:tracePt t="17084" x="5921375" y="4305300"/>
          <p14:tracePt t="17356" x="5911850" y="4295775"/>
          <p14:tracePt t="17369" x="5911850" y="4286250"/>
          <p14:tracePt t="17384" x="5902325" y="4268788"/>
          <p14:tracePt t="17400" x="5875338" y="4251325"/>
          <p14:tracePt t="17417" x="5857875" y="4224338"/>
          <p14:tracePt t="17434" x="5840413" y="4206875"/>
          <p14:tracePt t="17450" x="5751513" y="4116388"/>
          <p14:tracePt t="17467" x="5572125" y="3956050"/>
          <p14:tracePt t="17484" x="5268913" y="3724275"/>
          <p14:tracePt t="17500" x="4776788" y="3473450"/>
          <p14:tracePt t="17516" x="4179888" y="3286125"/>
          <p14:tracePt t="17533" x="3660775" y="3160713"/>
          <p14:tracePt t="17550" x="3276600" y="3063875"/>
          <p14:tracePt t="17569" x="2901950" y="3017838"/>
          <p14:tracePt t="17584" x="2830513" y="2992438"/>
          <p14:tracePt t="17600" x="2768600" y="2965450"/>
          <p14:tracePt t="17616" x="2714625" y="2938463"/>
          <p14:tracePt t="17633" x="2670175" y="2911475"/>
          <p14:tracePt t="17650" x="2616200" y="2894013"/>
          <p14:tracePt t="17667" x="2581275" y="2867025"/>
          <p14:tracePt t="17683" x="2554288" y="2849563"/>
          <p14:tracePt t="17700" x="2500313" y="2822575"/>
          <p14:tracePt t="17716" x="2401888" y="2786063"/>
          <p14:tracePt t="17734" x="2322513" y="2759075"/>
          <p14:tracePt t="17750" x="2214563" y="2732088"/>
          <p14:tracePt t="17767" x="2116138" y="2706688"/>
          <p14:tracePt t="17783" x="2071688" y="2679700"/>
          <p14:tracePt t="17800" x="2036763" y="2670175"/>
          <p14:tracePt t="17818" x="2017713" y="2643188"/>
          <p14:tracePt t="17833" x="2000250" y="2616200"/>
          <p14:tracePt t="17850" x="1973263" y="2598738"/>
          <p14:tracePt t="17866" x="1955800" y="2581275"/>
          <p14:tracePt t="17883" x="1938338" y="2554288"/>
          <p14:tracePt t="17900" x="1928813" y="2536825"/>
          <p14:tracePt t="17917" x="1928813" y="2509838"/>
          <p14:tracePt t="17933" x="1928813" y="2482850"/>
          <p14:tracePt t="17950" x="1928813" y="2465388"/>
          <p14:tracePt t="17966" x="1928813" y="2438400"/>
          <p14:tracePt t="17984" x="1928813" y="2411413"/>
          <p14:tracePt t="18000" x="1928813" y="2393950"/>
          <p14:tracePt t="18016" x="1946275" y="2374900"/>
          <p14:tracePt t="18034" x="1965325" y="2339975"/>
          <p14:tracePt t="18050" x="2009775" y="2295525"/>
          <p14:tracePt t="18068" x="2036763" y="2232025"/>
          <p14:tracePt t="18084" x="2062163" y="2197100"/>
          <p14:tracePt t="18100" x="2071688" y="2179638"/>
          <p14:tracePt t="18116" x="2071688" y="2160588"/>
          <p14:tracePt t="18133" x="2071688" y="2116138"/>
          <p14:tracePt t="18150" x="2071688" y="2063750"/>
          <p14:tracePt t="18167" x="2054225" y="2017713"/>
          <p14:tracePt t="18184" x="2036763" y="1973263"/>
          <p14:tracePt t="18203" x="2000250" y="1928813"/>
          <p14:tracePt t="18217" x="1982788" y="1911350"/>
          <p14:tracePt t="18235" x="1955800" y="1884363"/>
          <p14:tracePt t="18252" x="1946275" y="1874838"/>
          <p14:tracePt t="18267" x="1938338" y="1866900"/>
          <p14:tracePt t="18283" x="1928813" y="1857375"/>
          <p14:tracePt t="18300" x="1919288" y="1849438"/>
          <p14:tracePt t="18319" x="1911350" y="1839913"/>
          <p14:tracePt t="18490" x="1911350" y="1857375"/>
          <p14:tracePt t="18501" x="1911350" y="1866900"/>
          <p14:tracePt t="18517" x="1911350" y="1911350"/>
          <p14:tracePt t="18534" x="1884363" y="1992313"/>
          <p14:tracePt t="18550" x="1884363" y="2081213"/>
          <p14:tracePt t="18568" x="1857375" y="2206625"/>
          <p14:tracePt t="18584" x="1857375" y="2259013"/>
          <p14:tracePt t="18600" x="1839913" y="2322513"/>
          <p14:tracePt t="18617" x="1839913" y="2357438"/>
          <p14:tracePt t="18634" x="1830388" y="2420938"/>
          <p14:tracePt t="18650" x="1830388" y="2465388"/>
          <p14:tracePt t="18667" x="1822450" y="2536825"/>
          <p14:tracePt t="18683" x="1803400" y="2616200"/>
          <p14:tracePt t="18700" x="1795463" y="2697163"/>
          <p14:tracePt t="18718" x="1751013" y="2857500"/>
          <p14:tracePt t="18733" x="1724025" y="2992438"/>
          <p14:tracePt t="18750" x="1687513" y="3170238"/>
          <p14:tracePt t="18767" x="1625600" y="3349625"/>
          <p14:tracePt t="18783" x="1571625" y="3509963"/>
          <p14:tracePt t="18800" x="1544638" y="3643313"/>
          <p14:tracePt t="18817" x="1517650" y="3751263"/>
          <p14:tracePt t="18833" x="1490663" y="3938588"/>
          <p14:tracePt t="18850" x="1473200" y="4044950"/>
          <p14:tracePt t="18867" x="1446213" y="4224338"/>
          <p14:tracePt t="18884" x="1411288" y="4429125"/>
          <p14:tracePt t="18901" x="1374775" y="4625975"/>
          <p14:tracePt t="18917" x="1322388" y="4849813"/>
          <p14:tracePt t="18933" x="1250950" y="5081588"/>
          <p14:tracePt t="18950" x="1169988" y="5268913"/>
          <p14:tracePt t="18968" x="1071563" y="5376863"/>
          <p14:tracePt t="18985" x="1054100" y="5384800"/>
          <p14:tracePt t="19000" x="1054100" y="5402263"/>
          <p14:tracePt t="19140" x="1044575" y="5411788"/>
          <p14:tracePt t="19151" x="1036638" y="5411788"/>
          <p14:tracePt t="19167" x="1009650" y="5421313"/>
          <p14:tracePt t="19184" x="990600" y="5438775"/>
          <p14:tracePt t="19203" x="893763" y="5500688"/>
          <p14:tracePt t="19219" x="768350" y="5599113"/>
          <p14:tracePt t="19235" x="642938" y="5670550"/>
          <p14:tracePt t="19250" x="544513" y="5715000"/>
          <p14:tracePt t="19267" x="500063" y="5741988"/>
          <p14:tracePt t="19283" x="473075" y="5751513"/>
          <p14:tracePt t="19300" x="465138" y="5751513"/>
          <p14:tracePt t="19317" x="465138" y="5761038"/>
          <p14:tracePt t="19333" x="455613" y="5768975"/>
          <p14:tracePt t="19351" x="446088" y="5778500"/>
          <p14:tracePt t="19415" x="446088" y="5786438"/>
          <p14:tracePt t="19426" x="473075" y="5805488"/>
          <p14:tracePt t="19437" x="517525" y="5822950"/>
          <p14:tracePt t="19453" x="571500" y="5849938"/>
          <p14:tracePt t="19468" x="615950" y="5876925"/>
          <p14:tracePt t="19484" x="669925" y="5894388"/>
          <p14:tracePt t="19500" x="687388" y="5894388"/>
          <p14:tracePt t="19517" x="696913" y="5894388"/>
          <p14:tracePt t="19616" x="687388" y="5911850"/>
          <p14:tracePt t="19627" x="679450" y="5921375"/>
          <p14:tracePt t="19638" x="652463" y="5929313"/>
          <p14:tracePt t="19651" x="633413" y="5938838"/>
          <p14:tracePt t="19667" x="625475" y="5948363"/>
          <p14:tracePt t="19727" x="660400" y="5948363"/>
          <p14:tracePt t="19737" x="679450" y="5948363"/>
          <p14:tracePt t="19752" x="758825" y="5929313"/>
          <p14:tracePt t="19767" x="847725" y="5921375"/>
          <p14:tracePt t="19783" x="928688" y="5921375"/>
          <p14:tracePt t="19799" x="990600" y="5921375"/>
          <p14:tracePt t="19816" x="1000125" y="5911850"/>
          <p14:tracePt t="19862" x="1000125" y="5903913"/>
          <p14:tracePt t="19875" x="1009650" y="5840413"/>
          <p14:tracePt t="19886" x="1009650" y="5786438"/>
          <p14:tracePt t="19901" x="1027113" y="5643563"/>
          <p14:tracePt t="19917" x="1062038" y="5394325"/>
          <p14:tracePt t="19933" x="1116013" y="5054600"/>
          <p14:tracePt t="19950" x="1231900" y="4706938"/>
          <p14:tracePt t="19969" x="1428750" y="4170363"/>
          <p14:tracePt t="19985" x="1536700" y="3867150"/>
          <p14:tracePt t="20001" x="1608138" y="3662363"/>
          <p14:tracePt t="20018" x="1687513" y="3500438"/>
          <p14:tracePt t="20034" x="1768475" y="3375025"/>
          <p14:tracePt t="20050" x="1812925" y="3259138"/>
          <p14:tracePt t="20067" x="1847850" y="3152775"/>
          <p14:tracePt t="20083" x="1884363" y="3036888"/>
          <p14:tracePt t="20100" x="1911350" y="2928938"/>
          <p14:tracePt t="20116" x="1919288" y="2894013"/>
          <p14:tracePt t="20133" x="1938338" y="2867025"/>
          <p14:tracePt t="20150" x="1946275" y="2840038"/>
          <p14:tracePt t="20166" x="1965325" y="2813050"/>
          <p14:tracePt t="20183" x="1982788" y="2751138"/>
          <p14:tracePt t="20200" x="2009775" y="2670175"/>
          <p14:tracePt t="20216" x="2036763" y="2608263"/>
          <p14:tracePt t="20233" x="2081213" y="2482850"/>
          <p14:tracePt t="20251" x="2098675" y="2411413"/>
          <p14:tracePt t="20267" x="2125663" y="2330450"/>
          <p14:tracePt t="20283" x="2152650" y="2224088"/>
          <p14:tracePt t="20300" x="2187575" y="2108200"/>
          <p14:tracePt t="20317" x="2197100" y="2036763"/>
          <p14:tracePt t="20334" x="2197100" y="1955800"/>
          <p14:tracePt t="20350" x="2197100" y="1920875"/>
          <p14:tracePt t="20367" x="2179638" y="1893888"/>
          <p14:tracePt t="20369" x="2170113" y="1874838"/>
          <p14:tracePt t="20383" x="2152650" y="1857375"/>
          <p14:tracePt t="20400" x="2133600" y="1839913"/>
          <p14:tracePt t="20417" x="2108200" y="1822450"/>
          <p14:tracePt t="20434" x="2081213" y="1795463"/>
          <p14:tracePt t="20450" x="2062163" y="1776413"/>
          <p14:tracePt t="20467" x="2036763" y="1776413"/>
          <p14:tracePt t="20485" x="2009775" y="1776413"/>
          <p14:tracePt t="20500" x="2000250" y="1776413"/>
          <p14:tracePt t="20533" x="1990725" y="1776413"/>
          <p14:tracePt t="20713" x="1973263" y="1812925"/>
          <p14:tracePt t="20724" x="1973263" y="1849438"/>
          <p14:tracePt t="20737" x="1973263" y="1911350"/>
          <p14:tracePt t="20750" x="1973263" y="1992313"/>
          <p14:tracePt t="20768" x="1973263" y="2063750"/>
          <p14:tracePt t="20784" x="1973263" y="2125663"/>
          <p14:tracePt t="20800" x="1973263" y="2206625"/>
          <p14:tracePt t="20817" x="1973263" y="2259013"/>
          <p14:tracePt t="20834" x="1982788" y="2339975"/>
          <p14:tracePt t="20850" x="1990725" y="2420938"/>
          <p14:tracePt t="20867" x="2036763" y="2536825"/>
          <p14:tracePt t="20884" x="2044700" y="2616200"/>
          <p14:tracePt t="20900" x="2044700" y="2687638"/>
          <p14:tracePt t="20917" x="2062163" y="2768600"/>
          <p14:tracePt t="20933" x="2062163" y="2840038"/>
          <p14:tracePt t="20950" x="2062163" y="2901950"/>
          <p14:tracePt t="20966" x="2062163" y="2946400"/>
          <p14:tracePt t="20983" x="2062163" y="2982913"/>
          <p14:tracePt t="21000" x="2062163" y="3009900"/>
          <p14:tracePt t="21016" x="2054225" y="3036888"/>
          <p14:tracePt t="21033" x="2054225" y="3054350"/>
          <p14:tracePt t="21050" x="2054225" y="3071813"/>
          <p14:tracePt t="21066" x="2054225" y="3089275"/>
          <p14:tracePt t="21083" x="2054225" y="3116263"/>
          <p14:tracePt t="21100" x="2044700" y="3135313"/>
          <p14:tracePt t="21118" x="2044700" y="3179763"/>
          <p14:tracePt t="21135" x="2044700" y="3197225"/>
          <p14:tracePt t="21151" x="2044700" y="3241675"/>
          <p14:tracePt t="21167" x="2036763" y="3303588"/>
          <p14:tracePt t="21184" x="2036763" y="3367088"/>
          <p14:tracePt t="21201" x="2036763" y="3411538"/>
          <p14:tracePt t="21217" x="2036763" y="3455988"/>
          <p14:tracePt t="21235" x="2036763" y="3492500"/>
          <p14:tracePt t="21251" x="2036763" y="3527425"/>
          <p14:tracePt t="21268" x="2036763" y="3554413"/>
          <p14:tracePt t="21285" x="2036763" y="3581400"/>
          <p14:tracePt t="21300" x="2044700" y="3616325"/>
          <p14:tracePt t="21317" x="2044700" y="3652838"/>
          <p14:tracePt t="21333" x="2044700" y="3697288"/>
          <p14:tracePt t="21350" x="2044700" y="3724275"/>
          <p14:tracePt t="21368" x="2062163" y="3768725"/>
          <p14:tracePt t="21385" x="2062163" y="3795713"/>
          <p14:tracePt t="21400" x="2071688" y="3822700"/>
          <p14:tracePt t="21417" x="2071688" y="3849688"/>
          <p14:tracePt t="21433" x="2071688" y="3867150"/>
          <p14:tracePt t="21451" x="2081213" y="3884613"/>
          <p14:tracePt t="21467" x="2081213" y="3902075"/>
          <p14:tracePt t="21486" x="2089150" y="3938588"/>
          <p14:tracePt t="21501" x="2089150" y="3948113"/>
          <p14:tracePt t="21518" x="2098675" y="3965575"/>
          <p14:tracePt t="21635" x="2098675" y="3929063"/>
          <p14:tracePt t="21646" x="2089150" y="3894138"/>
          <p14:tracePt t="21660" x="2071688" y="3813175"/>
          <p14:tracePt t="21672" x="2062163" y="3778250"/>
          <p14:tracePt t="21684" x="2044700" y="3679825"/>
          <p14:tracePt t="21700" x="2017713" y="3608388"/>
          <p14:tracePt t="21717" x="2009775" y="3509963"/>
          <p14:tracePt t="21734" x="1982788" y="3402013"/>
          <p14:tracePt t="21753" x="1965325" y="3241675"/>
          <p14:tracePt t="21767" x="1965325" y="3160713"/>
          <p14:tracePt t="21784" x="1955800" y="3143250"/>
          <p14:tracePt t="21800" x="1955800" y="3125788"/>
          <p14:tracePt t="21817" x="1955800" y="3098800"/>
          <p14:tracePt t="21834" x="1955800" y="3081338"/>
          <p14:tracePt t="21850" x="1955800" y="3063875"/>
          <p14:tracePt t="21868" x="1955800" y="3027363"/>
          <p14:tracePt t="21885" x="1955800" y="3009900"/>
          <p14:tracePt t="21900" x="1955800" y="2992438"/>
          <p14:tracePt t="21917" x="1965325" y="2973388"/>
          <p14:tracePt t="21934" x="1965325" y="2955925"/>
          <p14:tracePt t="21951" x="1973263" y="2938463"/>
          <p14:tracePt t="21968" x="1973263" y="2921000"/>
          <p14:tracePt t="21985" x="1973263" y="2911475"/>
          <p14:tracePt t="22028" x="1973263" y="2901950"/>
          <p14:tracePt t="22041" x="1973263" y="2884488"/>
          <p14:tracePt t="22053" x="1973263" y="2874963"/>
          <p14:tracePt t="22112" x="1965325" y="2874963"/>
          <p14:tracePt t="22127" x="1955800" y="2901950"/>
          <p14:tracePt t="22138" x="1928813" y="2955925"/>
          <p14:tracePt t="22151" x="1901825" y="3054350"/>
          <p14:tracePt t="22168" x="1901825" y="3125788"/>
          <p14:tracePt t="22185" x="1901825" y="3206750"/>
          <p14:tracePt t="22201" x="1946275" y="3241675"/>
          <p14:tracePt t="22218" x="2000250" y="3268663"/>
          <p14:tracePt t="22236" x="2054225" y="3268663"/>
          <p14:tracePt t="22253" x="2089150" y="3251200"/>
          <p14:tracePt t="22270" x="2108200" y="3232150"/>
          <p14:tracePt t="22285" x="2125663" y="3197225"/>
          <p14:tracePt t="22300" x="2143125" y="3152775"/>
          <p14:tracePt t="22317" x="2143125" y="3089275"/>
          <p14:tracePt t="22334" x="2125663" y="3017838"/>
          <p14:tracePt t="22350" x="2062163" y="2901950"/>
          <p14:tracePt t="22367" x="2009775" y="2822575"/>
          <p14:tracePt t="22385" x="1946275" y="2741613"/>
          <p14:tracePt t="22400" x="1901825" y="2714625"/>
          <p14:tracePt t="22417" x="1874838" y="2714625"/>
          <p14:tracePt t="22434" x="1866900" y="2714625"/>
          <p14:tracePt t="22471" x="1847850" y="2724150"/>
          <p14:tracePt t="22482" x="1847850" y="2741613"/>
          <p14:tracePt t="22501" x="1822450" y="2803525"/>
          <p14:tracePt t="22520" x="1795463" y="2921000"/>
          <p14:tracePt t="22535" x="1795463" y="3000375"/>
          <p14:tracePt t="22551" x="1795463" y="3071813"/>
          <p14:tracePt t="22568" x="1803400" y="3108325"/>
          <p14:tracePt t="22584" x="1830388" y="3135313"/>
          <p14:tracePt t="22600" x="1847850" y="3135313"/>
          <p14:tracePt t="22617" x="1866900" y="3135313"/>
          <p14:tracePt t="22634" x="1901825" y="3108325"/>
          <p14:tracePt t="22650" x="1919288" y="3071813"/>
          <p14:tracePt t="22668" x="1946275" y="3009900"/>
          <p14:tracePt t="22685" x="1973263" y="2921000"/>
          <p14:tracePt t="22700" x="2000250" y="2813050"/>
          <p14:tracePt t="22717" x="2009775" y="2697163"/>
          <p14:tracePt t="22734" x="2009775" y="2589213"/>
          <p14:tracePt t="22750" x="1982788" y="2500313"/>
          <p14:tracePt t="22768" x="1946275" y="2420938"/>
          <p14:tracePt t="22785" x="1928813" y="2393950"/>
          <p14:tracePt t="22800" x="1911350" y="2384425"/>
          <p14:tracePt t="22817" x="1901825" y="2374900"/>
          <p14:tracePt t="22833" x="1884363" y="2374900"/>
          <p14:tracePt t="22850" x="1884363" y="2357438"/>
          <p14:tracePt t="22894" x="1874838" y="2384425"/>
          <p14:tracePt t="22900" x="1857375" y="2428875"/>
          <p14:tracePt t="22918" x="1847850" y="2536825"/>
          <p14:tracePt t="22934" x="1830388" y="2643188"/>
          <p14:tracePt t="22951" x="1830388" y="2751138"/>
          <p14:tracePt t="22968" x="1830388" y="2822575"/>
          <p14:tracePt t="22986" x="1830388" y="2894013"/>
          <p14:tracePt t="23001" x="1830388" y="2911475"/>
          <p14:tracePt t="23018" x="1839913" y="2921000"/>
          <p14:tracePt t="23183" x="1857375" y="2928938"/>
          <p14:tracePt t="23199" x="1874838" y="2965450"/>
          <p14:tracePt t="23211" x="1893888" y="2992438"/>
          <p14:tracePt t="23224" x="1911350" y="3017838"/>
          <p14:tracePt t="23236" x="1919288" y="3027363"/>
          <p14:tracePt t="23251" x="1928813" y="3054350"/>
          <p14:tracePt t="23269" x="1938338" y="3081338"/>
          <p14:tracePt t="23285" x="1938338" y="3098800"/>
          <p14:tracePt t="23300" x="1955800" y="30988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2011167" y="76198"/>
            <a:ext cx="5612734" cy="762000"/>
          </a:xfrm>
        </p:spPr>
        <p:txBody>
          <a:bodyPr/>
          <a:lstStyle/>
          <a:p>
            <a:pPr algn="l"/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execution: cycle 4</a:t>
            </a:r>
          </a:p>
        </p:txBody>
      </p:sp>
      <p:grpSp>
        <p:nvGrpSpPr>
          <p:cNvPr id="54275" name="Group 313"/>
          <p:cNvGrpSpPr>
            <a:grpSpLocks/>
          </p:cNvGrpSpPr>
          <p:nvPr/>
        </p:nvGrpSpPr>
        <p:grpSpPr bwMode="auto">
          <a:xfrm>
            <a:off x="152400" y="838199"/>
            <a:ext cx="8690415" cy="4191001"/>
            <a:chOff x="360" y="1438"/>
            <a:chExt cx="4808" cy="2450"/>
          </a:xfrm>
        </p:grpSpPr>
        <p:sp>
          <p:nvSpPr>
            <p:cNvPr id="54297" name="Rectangle 137"/>
            <p:cNvSpPr>
              <a:spLocks noChangeArrowheads="1"/>
            </p:cNvSpPr>
            <p:nvPr/>
          </p:nvSpPr>
          <p:spPr bwMode="auto">
            <a:xfrm>
              <a:off x="720" y="2440"/>
              <a:ext cx="567" cy="582"/>
            </a:xfrm>
            <a:prstGeom prst="rect">
              <a:avLst/>
            </a:prstGeom>
            <a:solidFill>
              <a:srgbClr val="FFFFCC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8" name="Line 14"/>
            <p:cNvSpPr>
              <a:spLocks noChangeShapeType="1"/>
            </p:cNvSpPr>
            <p:nvPr/>
          </p:nvSpPr>
          <p:spPr bwMode="auto">
            <a:xfrm>
              <a:off x="588" y="251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299" name="Line 15"/>
            <p:cNvSpPr>
              <a:spLocks noChangeShapeType="1"/>
            </p:cNvSpPr>
            <p:nvPr/>
          </p:nvSpPr>
          <p:spPr bwMode="auto">
            <a:xfrm flipH="1" flipV="1">
              <a:off x="1989" y="319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0" name="Rectangle 16"/>
            <p:cNvSpPr>
              <a:spLocks noChangeArrowheads="1"/>
            </p:cNvSpPr>
            <p:nvPr/>
          </p:nvSpPr>
          <p:spPr bwMode="auto">
            <a:xfrm>
              <a:off x="1908" y="3275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1" name="Line 17"/>
            <p:cNvSpPr>
              <a:spLocks noChangeShapeType="1"/>
            </p:cNvSpPr>
            <p:nvPr/>
          </p:nvSpPr>
          <p:spPr bwMode="auto">
            <a:xfrm flipH="1" flipV="1">
              <a:off x="2338" y="319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2" name="Freeform 18"/>
            <p:cNvSpPr>
              <a:spLocks/>
            </p:cNvSpPr>
            <p:nvPr/>
          </p:nvSpPr>
          <p:spPr bwMode="auto">
            <a:xfrm>
              <a:off x="1810" y="235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3" name="Rectangle 19"/>
            <p:cNvSpPr>
              <a:spLocks noChangeArrowheads="1"/>
            </p:cNvSpPr>
            <p:nvPr/>
          </p:nvSpPr>
          <p:spPr bwMode="auto">
            <a:xfrm>
              <a:off x="1878" y="2392"/>
              <a:ext cx="117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04" name="Line 20"/>
            <p:cNvSpPr>
              <a:spLocks noChangeShapeType="1"/>
            </p:cNvSpPr>
            <p:nvPr/>
          </p:nvSpPr>
          <p:spPr bwMode="auto">
            <a:xfrm>
              <a:off x="1657" y="322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5" name="Line 21"/>
            <p:cNvSpPr>
              <a:spLocks noChangeShapeType="1"/>
            </p:cNvSpPr>
            <p:nvPr/>
          </p:nvSpPr>
          <p:spPr bwMode="auto">
            <a:xfrm flipV="1">
              <a:off x="2302" y="322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6" name="Freeform 22"/>
            <p:cNvSpPr>
              <a:spLocks/>
            </p:cNvSpPr>
            <p:nvPr/>
          </p:nvSpPr>
          <p:spPr bwMode="auto">
            <a:xfrm>
              <a:off x="1629" y="267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7" name="Freeform 23"/>
            <p:cNvSpPr>
              <a:spLocks/>
            </p:cNvSpPr>
            <p:nvPr/>
          </p:nvSpPr>
          <p:spPr bwMode="auto">
            <a:xfrm>
              <a:off x="1629" y="258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8" name="Freeform 24"/>
            <p:cNvSpPr>
              <a:spLocks/>
            </p:cNvSpPr>
            <p:nvPr/>
          </p:nvSpPr>
          <p:spPr bwMode="auto">
            <a:xfrm>
              <a:off x="1629" y="343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09" name="Line 25"/>
            <p:cNvSpPr>
              <a:spLocks noChangeShapeType="1"/>
            </p:cNvSpPr>
            <p:nvPr/>
          </p:nvSpPr>
          <p:spPr bwMode="auto">
            <a:xfrm>
              <a:off x="1449" y="268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0" name="Line 26"/>
            <p:cNvSpPr>
              <a:spLocks noChangeShapeType="1"/>
            </p:cNvSpPr>
            <p:nvPr/>
          </p:nvSpPr>
          <p:spPr bwMode="auto">
            <a:xfrm flipV="1">
              <a:off x="1657" y="344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1" name="Line 27"/>
            <p:cNvSpPr>
              <a:spLocks noChangeShapeType="1"/>
            </p:cNvSpPr>
            <p:nvPr/>
          </p:nvSpPr>
          <p:spPr bwMode="auto">
            <a:xfrm flipH="1">
              <a:off x="1447" y="202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2" name="Freeform 28"/>
            <p:cNvSpPr>
              <a:spLocks/>
            </p:cNvSpPr>
            <p:nvPr/>
          </p:nvSpPr>
          <p:spPr bwMode="auto">
            <a:xfrm>
              <a:off x="4704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3" name="Freeform 29"/>
            <p:cNvSpPr>
              <a:spLocks/>
            </p:cNvSpPr>
            <p:nvPr/>
          </p:nvSpPr>
          <p:spPr bwMode="auto">
            <a:xfrm>
              <a:off x="2436" y="191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4" name="Line 30"/>
            <p:cNvSpPr>
              <a:spLocks noChangeShapeType="1"/>
            </p:cNvSpPr>
            <p:nvPr/>
          </p:nvSpPr>
          <p:spPr bwMode="auto">
            <a:xfrm flipV="1">
              <a:off x="2826" y="369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5" name="Line 31"/>
            <p:cNvSpPr>
              <a:spLocks noChangeShapeType="1"/>
            </p:cNvSpPr>
            <p:nvPr/>
          </p:nvSpPr>
          <p:spPr bwMode="auto">
            <a:xfrm>
              <a:off x="2855" y="262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6" name="Line 32"/>
            <p:cNvSpPr>
              <a:spLocks noChangeShapeType="1"/>
            </p:cNvSpPr>
            <p:nvPr/>
          </p:nvSpPr>
          <p:spPr bwMode="auto">
            <a:xfrm flipV="1">
              <a:off x="3006" y="340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7" name="Line 33"/>
            <p:cNvSpPr>
              <a:spLocks noChangeShapeType="1"/>
            </p:cNvSpPr>
            <p:nvPr/>
          </p:nvSpPr>
          <p:spPr bwMode="auto">
            <a:xfrm flipV="1">
              <a:off x="3364" y="263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8" name="Freeform 34"/>
            <p:cNvSpPr>
              <a:spLocks/>
            </p:cNvSpPr>
            <p:nvPr/>
          </p:nvSpPr>
          <p:spPr bwMode="auto">
            <a:xfrm>
              <a:off x="2877" y="305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noFill/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19" name="Line 35"/>
            <p:cNvSpPr>
              <a:spLocks noChangeShapeType="1"/>
            </p:cNvSpPr>
            <p:nvPr/>
          </p:nvSpPr>
          <p:spPr bwMode="auto">
            <a:xfrm>
              <a:off x="2530" y="322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1" name="Line 37"/>
            <p:cNvSpPr>
              <a:spLocks noChangeShapeType="1"/>
            </p:cNvSpPr>
            <p:nvPr/>
          </p:nvSpPr>
          <p:spPr bwMode="auto">
            <a:xfrm flipH="1" flipV="1">
              <a:off x="2530" y="201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2" name="Freeform 38"/>
            <p:cNvSpPr>
              <a:spLocks/>
            </p:cNvSpPr>
            <p:nvPr/>
          </p:nvSpPr>
          <p:spPr bwMode="auto">
            <a:xfrm>
              <a:off x="2681" y="271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3" name="Line 39"/>
            <p:cNvSpPr>
              <a:spLocks noChangeShapeType="1"/>
            </p:cNvSpPr>
            <p:nvPr/>
          </p:nvSpPr>
          <p:spPr bwMode="auto">
            <a:xfrm>
              <a:off x="2744" y="241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4" name="Freeform 40"/>
            <p:cNvSpPr>
              <a:spLocks/>
            </p:cNvSpPr>
            <p:nvPr/>
          </p:nvSpPr>
          <p:spPr bwMode="auto">
            <a:xfrm>
              <a:off x="2735" y="291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5" name="Freeform 41"/>
            <p:cNvSpPr>
              <a:spLocks/>
            </p:cNvSpPr>
            <p:nvPr/>
          </p:nvSpPr>
          <p:spPr bwMode="auto">
            <a:xfrm>
              <a:off x="2735" y="321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6" name="Line 42"/>
            <p:cNvSpPr>
              <a:spLocks noChangeShapeType="1"/>
            </p:cNvSpPr>
            <p:nvPr/>
          </p:nvSpPr>
          <p:spPr bwMode="auto">
            <a:xfrm flipH="1" flipV="1">
              <a:off x="2784" y="319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7" name="Rectangle 43"/>
            <p:cNvSpPr>
              <a:spLocks noChangeArrowheads="1"/>
            </p:cNvSpPr>
            <p:nvPr/>
          </p:nvSpPr>
          <p:spPr bwMode="auto">
            <a:xfrm>
              <a:off x="2737" y="3118"/>
              <a:ext cx="145" cy="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>
                  <a:solidFill>
                    <a:srgbClr val="000000"/>
                  </a:solidFill>
                  <a:latin typeface="Neo Sans Intel" pitchFamily="34" charset="0"/>
                </a:rPr>
                <a:t>6</a:t>
              </a:r>
            </a:p>
          </p:txBody>
        </p:sp>
        <p:sp>
          <p:nvSpPr>
            <p:cNvPr id="54328" name="Line 44"/>
            <p:cNvSpPr>
              <a:spLocks noChangeShapeType="1"/>
            </p:cNvSpPr>
            <p:nvPr/>
          </p:nvSpPr>
          <p:spPr bwMode="auto">
            <a:xfrm flipH="1" flipV="1">
              <a:off x="2532" y="252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9" name="Freeform 45"/>
            <p:cNvSpPr>
              <a:spLocks/>
            </p:cNvSpPr>
            <p:nvPr/>
          </p:nvSpPr>
          <p:spPr bwMode="auto">
            <a:xfrm>
              <a:off x="2692" y="272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0" name="Freeform 46"/>
            <p:cNvSpPr>
              <a:spLocks/>
            </p:cNvSpPr>
            <p:nvPr/>
          </p:nvSpPr>
          <p:spPr bwMode="auto">
            <a:xfrm>
              <a:off x="3582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1" name="Freeform 47"/>
            <p:cNvSpPr>
              <a:spLocks/>
            </p:cNvSpPr>
            <p:nvPr/>
          </p:nvSpPr>
          <p:spPr bwMode="auto">
            <a:xfrm>
              <a:off x="2899" y="195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2" name="Freeform 48"/>
            <p:cNvSpPr>
              <a:spLocks/>
            </p:cNvSpPr>
            <p:nvPr/>
          </p:nvSpPr>
          <p:spPr bwMode="auto">
            <a:xfrm>
              <a:off x="2969" y="246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3" name="Freeform 49"/>
            <p:cNvSpPr>
              <a:spLocks/>
            </p:cNvSpPr>
            <p:nvPr/>
          </p:nvSpPr>
          <p:spPr bwMode="auto">
            <a:xfrm>
              <a:off x="2675" y="217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34" name="Rectangle 50"/>
            <p:cNvSpPr>
              <a:spLocks noChangeArrowheads="1"/>
            </p:cNvSpPr>
            <p:nvPr/>
          </p:nvSpPr>
          <p:spPr bwMode="auto">
            <a:xfrm>
              <a:off x="2991" y="2737"/>
              <a:ext cx="166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ALU</a:t>
              </a:r>
            </a:p>
          </p:txBody>
        </p:sp>
        <p:sp>
          <p:nvSpPr>
            <p:cNvPr id="54335" name="Rectangle 51"/>
            <p:cNvSpPr>
              <a:spLocks noChangeArrowheads="1"/>
            </p:cNvSpPr>
            <p:nvPr/>
          </p:nvSpPr>
          <p:spPr bwMode="auto">
            <a:xfrm>
              <a:off x="3183" y="2697"/>
              <a:ext cx="160" cy="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</a:p>
          </p:txBody>
        </p:sp>
        <p:sp>
          <p:nvSpPr>
            <p:cNvPr id="54336" name="Rectangle 52"/>
            <p:cNvSpPr>
              <a:spLocks noChangeArrowheads="1"/>
            </p:cNvSpPr>
            <p:nvPr/>
          </p:nvSpPr>
          <p:spPr bwMode="auto">
            <a:xfrm>
              <a:off x="3208" y="2604"/>
              <a:ext cx="132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z</a:t>
              </a:r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ero?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7" name="Rectangle 53"/>
            <p:cNvSpPr>
              <a:spLocks noChangeArrowheads="1"/>
            </p:cNvSpPr>
            <p:nvPr/>
          </p:nvSpPr>
          <p:spPr bwMode="auto">
            <a:xfrm>
              <a:off x="3105" y="2123"/>
              <a:ext cx="140" cy="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dirty="0" smtClean="0">
                  <a:solidFill>
                    <a:srgbClr val="000000"/>
                  </a:solidFill>
                  <a:latin typeface="Neo Sans Intel" pitchFamily="34" charset="0"/>
                </a:rPr>
                <a:t>result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38" name="Rectangle 54"/>
            <p:cNvSpPr>
              <a:spLocks noChangeArrowheads="1"/>
            </p:cNvSpPr>
            <p:nvPr/>
          </p:nvSpPr>
          <p:spPr bwMode="auto">
            <a:xfrm>
              <a:off x="2928" y="2191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</a:p>
          </p:txBody>
        </p:sp>
        <p:sp>
          <p:nvSpPr>
            <p:cNvPr id="54339" name="Rectangle 55"/>
            <p:cNvSpPr>
              <a:spLocks noChangeArrowheads="1"/>
            </p:cNvSpPr>
            <p:nvPr/>
          </p:nvSpPr>
          <p:spPr bwMode="auto">
            <a:xfrm>
              <a:off x="2694" y="2232"/>
              <a:ext cx="112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Shift </a:t>
              </a:r>
            </a:p>
            <a:p>
              <a:r>
                <a:rPr lang="en-US" sz="600" dirty="0">
                  <a:solidFill>
                    <a:srgbClr val="000000"/>
                  </a:solidFill>
                  <a:latin typeface="Neo Sans Intel" pitchFamily="34" charset="0"/>
                </a:rPr>
                <a:t>left 2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40" name="Line 56"/>
            <p:cNvSpPr>
              <a:spLocks noChangeShapeType="1"/>
            </p:cNvSpPr>
            <p:nvPr/>
          </p:nvSpPr>
          <p:spPr bwMode="auto">
            <a:xfrm flipH="1" flipV="1">
              <a:off x="2907" y="282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1" name="Line 57"/>
            <p:cNvSpPr>
              <a:spLocks noChangeShapeType="1"/>
            </p:cNvSpPr>
            <p:nvPr/>
          </p:nvSpPr>
          <p:spPr bwMode="auto">
            <a:xfrm flipH="1" flipV="1">
              <a:off x="2526" y="272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2" name="Line 58"/>
            <p:cNvSpPr>
              <a:spLocks noChangeShapeType="1"/>
            </p:cNvSpPr>
            <p:nvPr/>
          </p:nvSpPr>
          <p:spPr bwMode="auto">
            <a:xfrm flipH="1" flipV="1">
              <a:off x="2746" y="292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3" name="Line 59"/>
            <p:cNvSpPr>
              <a:spLocks noChangeShapeType="1"/>
            </p:cNvSpPr>
            <p:nvPr/>
          </p:nvSpPr>
          <p:spPr bwMode="auto">
            <a:xfrm flipH="1">
              <a:off x="3268" y="216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4" name="Line 60"/>
            <p:cNvSpPr>
              <a:spLocks noChangeShapeType="1"/>
            </p:cNvSpPr>
            <p:nvPr/>
          </p:nvSpPr>
          <p:spPr bwMode="auto">
            <a:xfrm flipH="1" flipV="1">
              <a:off x="3355" y="274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5" name="Line 61"/>
            <p:cNvSpPr>
              <a:spLocks noChangeShapeType="1"/>
            </p:cNvSpPr>
            <p:nvPr/>
          </p:nvSpPr>
          <p:spPr bwMode="auto">
            <a:xfrm flipH="1">
              <a:off x="2523" y="345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6" name="Line 62"/>
            <p:cNvSpPr>
              <a:spLocks noChangeShapeType="1"/>
            </p:cNvSpPr>
            <p:nvPr/>
          </p:nvSpPr>
          <p:spPr bwMode="auto">
            <a:xfrm flipH="1" flipV="1">
              <a:off x="2526" y="364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47" name="Rectangle 63"/>
            <p:cNvSpPr>
              <a:spLocks noChangeArrowheads="1"/>
            </p:cNvSpPr>
            <p:nvPr/>
          </p:nvSpPr>
          <p:spPr bwMode="auto">
            <a:xfrm>
              <a:off x="2901" y="3127"/>
              <a:ext cx="199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ALU</a:t>
              </a:r>
            </a:p>
            <a:p>
              <a:pPr algn="ctr"/>
              <a:r>
                <a:rPr lang="en-US" sz="800">
                  <a:solidFill>
                    <a:srgbClr val="EB7500"/>
                  </a:solidFill>
                  <a:latin typeface="Neo Sans Intel" pitchFamily="34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50" name="Line 66"/>
            <p:cNvSpPr>
              <a:spLocks noChangeShapeType="1"/>
            </p:cNvSpPr>
            <p:nvPr/>
          </p:nvSpPr>
          <p:spPr bwMode="auto">
            <a:xfrm flipH="1">
              <a:off x="2875" y="355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1" name="Line 67"/>
            <p:cNvSpPr>
              <a:spLocks noChangeShapeType="1"/>
            </p:cNvSpPr>
            <p:nvPr/>
          </p:nvSpPr>
          <p:spPr bwMode="auto">
            <a:xfrm flipH="1" flipV="1">
              <a:off x="2826" y="228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53" name="Rectangle 69"/>
            <p:cNvSpPr>
              <a:spLocks noChangeArrowheads="1"/>
            </p:cNvSpPr>
            <p:nvPr/>
          </p:nvSpPr>
          <p:spPr bwMode="auto">
            <a:xfrm>
              <a:off x="1824" y="237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1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4" name="Rectangle 70"/>
            <p:cNvSpPr>
              <a:spLocks noChangeArrowheads="1"/>
            </p:cNvSpPr>
            <p:nvPr/>
          </p:nvSpPr>
          <p:spPr bwMode="auto">
            <a:xfrm>
              <a:off x="1823" y="2524"/>
              <a:ext cx="127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5" name="Rectangle 71"/>
            <p:cNvSpPr>
              <a:spLocks noChangeArrowheads="1"/>
            </p:cNvSpPr>
            <p:nvPr/>
          </p:nvSpPr>
          <p:spPr bwMode="auto">
            <a:xfrm>
              <a:off x="1830" y="2683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 err="1">
                  <a:solidFill>
                    <a:srgbClr val="000000"/>
                  </a:solidFill>
                  <a:latin typeface="Neo Sans Intel" pitchFamily="34" charset="0"/>
                </a:rPr>
                <a:t>reg</a:t>
              </a:r>
              <a:endParaRPr lang="en-US" sz="7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6" name="Rectangle 72"/>
            <p:cNvSpPr>
              <a:spLocks noChangeArrowheads="1"/>
            </p:cNvSpPr>
            <p:nvPr/>
          </p:nvSpPr>
          <p:spPr bwMode="auto">
            <a:xfrm>
              <a:off x="1833" y="2836"/>
              <a:ext cx="130" cy="1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</a:t>
              </a:r>
            </a:p>
          </p:txBody>
        </p:sp>
        <p:sp>
          <p:nvSpPr>
            <p:cNvPr id="54357" name="Rectangle 73"/>
            <p:cNvSpPr>
              <a:spLocks noChangeArrowheads="1"/>
            </p:cNvSpPr>
            <p:nvPr/>
          </p:nvSpPr>
          <p:spPr bwMode="auto">
            <a:xfrm>
              <a:off x="2139" y="2470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1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8" name="Rectangle 74"/>
            <p:cNvSpPr>
              <a:spLocks noChangeArrowheads="1"/>
            </p:cNvSpPr>
            <p:nvPr/>
          </p:nvSpPr>
          <p:spPr bwMode="auto">
            <a:xfrm>
              <a:off x="2145" y="2657"/>
              <a:ext cx="176" cy="1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 dirty="0">
                  <a:solidFill>
                    <a:srgbClr val="000000"/>
                  </a:solidFill>
                  <a:latin typeface="Neo Sans Intel" pitchFamily="34" charset="0"/>
                </a:rPr>
                <a:t>data 2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59" name="Rectangle 75"/>
            <p:cNvSpPr>
              <a:spLocks noChangeArrowheads="1"/>
            </p:cNvSpPr>
            <p:nvPr/>
          </p:nvSpPr>
          <p:spPr bwMode="auto">
            <a:xfrm rot="16200000">
              <a:off x="1794" y="2596"/>
              <a:ext cx="51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Register File</a:t>
              </a:r>
            </a:p>
          </p:txBody>
        </p:sp>
        <p:sp>
          <p:nvSpPr>
            <p:cNvPr id="54360" name="Rectangle 76"/>
            <p:cNvSpPr>
              <a:spLocks noChangeArrowheads="1"/>
            </p:cNvSpPr>
            <p:nvPr/>
          </p:nvSpPr>
          <p:spPr bwMode="auto">
            <a:xfrm>
              <a:off x="1743" y="3137"/>
              <a:ext cx="19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1" name="Rectangle 77"/>
            <p:cNvSpPr>
              <a:spLocks noChangeArrowheads="1"/>
            </p:cNvSpPr>
            <p:nvPr/>
          </p:nvSpPr>
          <p:spPr bwMode="auto">
            <a:xfrm>
              <a:off x="1740" y="3358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[20-16]</a:t>
              </a:r>
            </a:p>
          </p:txBody>
        </p:sp>
        <p:sp>
          <p:nvSpPr>
            <p:cNvPr id="54362" name="Rectangle 78"/>
            <p:cNvSpPr>
              <a:spLocks noChangeArrowheads="1"/>
            </p:cNvSpPr>
            <p:nvPr/>
          </p:nvSpPr>
          <p:spPr bwMode="auto">
            <a:xfrm>
              <a:off x="1743" y="3550"/>
              <a:ext cx="237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[15-11]</a:t>
              </a:r>
            </a:p>
          </p:txBody>
        </p:sp>
        <p:sp>
          <p:nvSpPr>
            <p:cNvPr id="54363" name="Freeform 79"/>
            <p:cNvSpPr>
              <a:spLocks/>
            </p:cNvSpPr>
            <p:nvPr/>
          </p:nvSpPr>
          <p:spPr bwMode="auto">
            <a:xfrm>
              <a:off x="1629" y="321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4" name="Freeform 80"/>
            <p:cNvSpPr>
              <a:spLocks/>
            </p:cNvSpPr>
            <p:nvPr/>
          </p:nvSpPr>
          <p:spPr bwMode="auto">
            <a:xfrm>
              <a:off x="2091" y="303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5" name="Rectangle 81"/>
            <p:cNvSpPr>
              <a:spLocks noChangeArrowheads="1"/>
            </p:cNvSpPr>
            <p:nvPr/>
          </p:nvSpPr>
          <p:spPr bwMode="auto">
            <a:xfrm>
              <a:off x="2104" y="3124"/>
              <a:ext cx="192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extend</a:t>
              </a:r>
              <a:endParaRPr lang="en-US" sz="6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6" name="Rectangle 82"/>
            <p:cNvSpPr>
              <a:spLocks noChangeArrowheads="1"/>
            </p:cNvSpPr>
            <p:nvPr/>
          </p:nvSpPr>
          <p:spPr bwMode="auto">
            <a:xfrm>
              <a:off x="1968" y="3123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7" name="Rectangle 83"/>
            <p:cNvSpPr>
              <a:spLocks noChangeArrowheads="1"/>
            </p:cNvSpPr>
            <p:nvPr/>
          </p:nvSpPr>
          <p:spPr bwMode="auto">
            <a:xfrm>
              <a:off x="2319" y="3127"/>
              <a:ext cx="85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68" name="Line 84"/>
            <p:cNvSpPr>
              <a:spLocks noChangeShapeType="1"/>
            </p:cNvSpPr>
            <p:nvPr/>
          </p:nvSpPr>
          <p:spPr bwMode="auto">
            <a:xfrm flipH="1">
              <a:off x="1637" y="259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69" name="Line 85"/>
            <p:cNvSpPr>
              <a:spLocks noChangeShapeType="1"/>
            </p:cNvSpPr>
            <p:nvPr/>
          </p:nvSpPr>
          <p:spPr bwMode="auto">
            <a:xfrm flipH="1">
              <a:off x="1635" y="243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0" name="Line 86"/>
            <p:cNvSpPr>
              <a:spLocks noChangeShapeType="1"/>
            </p:cNvSpPr>
            <p:nvPr/>
          </p:nvSpPr>
          <p:spPr bwMode="auto">
            <a:xfrm flipH="1">
              <a:off x="2325" y="252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1" name="Line 87"/>
            <p:cNvSpPr>
              <a:spLocks noChangeShapeType="1"/>
            </p:cNvSpPr>
            <p:nvPr/>
          </p:nvSpPr>
          <p:spPr bwMode="auto">
            <a:xfrm flipH="1">
              <a:off x="2325" y="272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2" name="Line 88"/>
            <p:cNvSpPr>
              <a:spLocks noChangeShapeType="1"/>
            </p:cNvSpPr>
            <p:nvPr/>
          </p:nvSpPr>
          <p:spPr bwMode="auto">
            <a:xfrm flipH="1">
              <a:off x="2063" y="229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3" name="Rectangle 89"/>
            <p:cNvSpPr>
              <a:spLocks noChangeArrowheads="1"/>
            </p:cNvSpPr>
            <p:nvPr/>
          </p:nvSpPr>
          <p:spPr bwMode="auto">
            <a:xfrm>
              <a:off x="2350" y="1757"/>
              <a:ext cx="268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ID/EX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4" name="Rectangle 90"/>
            <p:cNvSpPr>
              <a:spLocks noChangeArrowheads="1"/>
            </p:cNvSpPr>
            <p:nvPr/>
          </p:nvSpPr>
          <p:spPr bwMode="auto">
            <a:xfrm>
              <a:off x="3440" y="1752"/>
              <a:ext cx="397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>
                  <a:solidFill>
                    <a:srgbClr val="000000"/>
                  </a:solidFill>
                  <a:latin typeface="Neo Sans Intel" pitchFamily="34" charset="0"/>
                </a:rPr>
                <a:t>EX/MEM</a:t>
              </a:r>
              <a:endParaRPr lang="en-US" sz="10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5" name="Rectangle 91"/>
            <p:cNvSpPr>
              <a:spLocks noChangeArrowheads="1"/>
            </p:cNvSpPr>
            <p:nvPr/>
          </p:nvSpPr>
          <p:spPr bwMode="auto">
            <a:xfrm>
              <a:off x="4527" y="1746"/>
              <a:ext cx="426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MEM/WB</a:t>
              </a:r>
            </a:p>
          </p:txBody>
        </p:sp>
        <p:sp>
          <p:nvSpPr>
            <p:cNvPr id="54376" name="Rectangle 92"/>
            <p:cNvSpPr>
              <a:spLocks noChangeArrowheads="1"/>
            </p:cNvSpPr>
            <p:nvPr/>
          </p:nvSpPr>
          <p:spPr bwMode="auto">
            <a:xfrm rot="16200000" flipH="1">
              <a:off x="1369" y="2419"/>
              <a:ext cx="371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377" name="Freeform 93"/>
            <p:cNvSpPr>
              <a:spLocks/>
            </p:cNvSpPr>
            <p:nvPr/>
          </p:nvSpPr>
          <p:spPr bwMode="auto">
            <a:xfrm>
              <a:off x="3789" y="273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8" name="Line 94"/>
            <p:cNvSpPr>
              <a:spLocks noChangeShapeType="1"/>
            </p:cNvSpPr>
            <p:nvPr/>
          </p:nvSpPr>
          <p:spPr bwMode="auto">
            <a:xfrm flipH="1">
              <a:off x="3679" y="300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79" name="Freeform 95"/>
            <p:cNvSpPr>
              <a:spLocks/>
            </p:cNvSpPr>
            <p:nvPr/>
          </p:nvSpPr>
          <p:spPr bwMode="auto">
            <a:xfrm>
              <a:off x="3801" y="274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0" name="Line 96"/>
            <p:cNvSpPr>
              <a:spLocks noChangeShapeType="1"/>
            </p:cNvSpPr>
            <p:nvPr/>
          </p:nvSpPr>
          <p:spPr bwMode="auto">
            <a:xfrm>
              <a:off x="3677" y="355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1" name="Line 97"/>
            <p:cNvSpPr>
              <a:spLocks noChangeShapeType="1"/>
            </p:cNvSpPr>
            <p:nvPr/>
          </p:nvSpPr>
          <p:spPr bwMode="auto">
            <a:xfrm flipH="1">
              <a:off x="3679" y="274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2" name="Line 98"/>
            <p:cNvSpPr>
              <a:spLocks noChangeShapeType="1"/>
            </p:cNvSpPr>
            <p:nvPr/>
          </p:nvSpPr>
          <p:spPr bwMode="auto">
            <a:xfrm flipH="1">
              <a:off x="4551" y="274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3" name="Line 99"/>
            <p:cNvSpPr>
              <a:spLocks noChangeShapeType="1"/>
            </p:cNvSpPr>
            <p:nvPr/>
          </p:nvSpPr>
          <p:spPr bwMode="auto">
            <a:xfrm flipH="1" flipV="1">
              <a:off x="4242" y="248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384" name="Group 312"/>
            <p:cNvGrpSpPr>
              <a:grpSpLocks/>
            </p:cNvGrpSpPr>
            <p:nvPr/>
          </p:nvGrpSpPr>
          <p:grpSpPr bwMode="auto">
            <a:xfrm>
              <a:off x="3936" y="2378"/>
              <a:ext cx="609" cy="939"/>
              <a:chOff x="3936" y="2378"/>
              <a:chExt cx="609" cy="939"/>
            </a:xfrm>
          </p:grpSpPr>
          <p:sp>
            <p:nvSpPr>
              <p:cNvPr id="54457" name="Line 101"/>
              <p:cNvSpPr>
                <a:spLocks noChangeShapeType="1"/>
              </p:cNvSpPr>
              <p:nvPr/>
            </p:nvSpPr>
            <p:spPr bwMode="auto">
              <a:xfrm flipH="1">
                <a:off x="4248" y="310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0" name="Rectangle 104"/>
              <p:cNvSpPr>
                <a:spLocks noChangeArrowheads="1"/>
              </p:cNvSpPr>
              <p:nvPr/>
            </p:nvSpPr>
            <p:spPr bwMode="auto">
              <a:xfrm>
                <a:off x="3936" y="255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61" name="Rectangle 105"/>
              <p:cNvSpPr>
                <a:spLocks noChangeArrowheads="1"/>
              </p:cNvSpPr>
              <p:nvPr/>
            </p:nvSpPr>
            <p:spPr bwMode="auto">
              <a:xfrm>
                <a:off x="3963" y="2712"/>
                <a:ext cx="249" cy="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Address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2" name="Rectangle 106"/>
              <p:cNvSpPr>
                <a:spLocks noChangeArrowheads="1"/>
              </p:cNvSpPr>
              <p:nvPr/>
            </p:nvSpPr>
            <p:spPr bwMode="auto">
              <a:xfrm>
                <a:off x="3965" y="2933"/>
                <a:ext cx="167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8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3" name="Rectangle 107"/>
              <p:cNvSpPr>
                <a:spLocks noChangeArrowheads="1"/>
              </p:cNvSpPr>
              <p:nvPr/>
            </p:nvSpPr>
            <p:spPr bwMode="auto">
              <a:xfrm>
                <a:off x="4368" y="2665"/>
                <a:ext cx="156" cy="1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 dirty="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64" name="Rectangle 108"/>
              <p:cNvSpPr>
                <a:spLocks noChangeArrowheads="1"/>
              </p:cNvSpPr>
              <p:nvPr/>
            </p:nvSpPr>
            <p:spPr bwMode="auto">
              <a:xfrm>
                <a:off x="4175" y="2868"/>
                <a:ext cx="332" cy="20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>
                    <a:solidFill>
                      <a:srgbClr val="000000"/>
                    </a:solidFill>
                    <a:latin typeface="Neo Sans Intel" pitchFamily="34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8" name="Rectangle 102"/>
              <p:cNvSpPr>
                <a:spLocks noChangeArrowheads="1"/>
              </p:cNvSpPr>
              <p:nvPr/>
            </p:nvSpPr>
            <p:spPr bwMode="auto">
              <a:xfrm>
                <a:off x="4073" y="3223"/>
                <a:ext cx="31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MemRead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9" name="Rectangle 103"/>
              <p:cNvSpPr>
                <a:spLocks noChangeArrowheads="1"/>
              </p:cNvSpPr>
              <p:nvPr/>
            </p:nvSpPr>
            <p:spPr bwMode="auto">
              <a:xfrm>
                <a:off x="4063" y="2378"/>
                <a:ext cx="321" cy="9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050" dirty="0" err="1">
                    <a:solidFill>
                      <a:srgbClr val="EB7500"/>
                    </a:solidFill>
                    <a:latin typeface="Neo Sans Intel" pitchFamily="34" charset="0"/>
                  </a:rPr>
                  <a:t>MemWrite</a:t>
                </a:r>
                <a:endParaRPr lang="en-US" sz="1050" dirty="0">
                  <a:solidFill>
                    <a:srgbClr val="EB75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385" name="Freeform 109"/>
            <p:cNvSpPr>
              <a:spLocks/>
            </p:cNvSpPr>
            <p:nvPr/>
          </p:nvSpPr>
          <p:spPr bwMode="auto">
            <a:xfrm>
              <a:off x="3755" y="2266"/>
              <a:ext cx="72" cy="58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6" name="Freeform 110"/>
            <p:cNvSpPr>
              <a:spLocks/>
            </p:cNvSpPr>
            <p:nvPr/>
          </p:nvSpPr>
          <p:spPr bwMode="auto">
            <a:xfrm>
              <a:off x="3686" y="240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87" name="Freeform 111"/>
            <p:cNvSpPr>
              <a:spLocks/>
            </p:cNvSpPr>
            <p:nvPr/>
          </p:nvSpPr>
          <p:spPr bwMode="auto">
            <a:xfrm>
              <a:off x="3826" y="230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0" name="Line 114"/>
            <p:cNvSpPr>
              <a:spLocks noChangeShapeType="1"/>
            </p:cNvSpPr>
            <p:nvPr/>
          </p:nvSpPr>
          <p:spPr bwMode="auto">
            <a:xfrm>
              <a:off x="1543" y="380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1" name="Line 115"/>
            <p:cNvSpPr>
              <a:spLocks noChangeShapeType="1"/>
            </p:cNvSpPr>
            <p:nvPr/>
          </p:nvSpPr>
          <p:spPr bwMode="auto">
            <a:xfrm flipV="1">
              <a:off x="1545" y="275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2" name="Line 116"/>
            <p:cNvSpPr>
              <a:spLocks noChangeShapeType="1"/>
            </p:cNvSpPr>
            <p:nvPr/>
          </p:nvSpPr>
          <p:spPr bwMode="auto">
            <a:xfrm>
              <a:off x="1541" y="274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3" name="Line 117"/>
            <p:cNvSpPr>
              <a:spLocks noChangeShapeType="1"/>
            </p:cNvSpPr>
            <p:nvPr/>
          </p:nvSpPr>
          <p:spPr bwMode="auto">
            <a:xfrm>
              <a:off x="1725" y="289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4" name="Line 118"/>
            <p:cNvSpPr>
              <a:spLocks noChangeShapeType="1"/>
            </p:cNvSpPr>
            <p:nvPr/>
          </p:nvSpPr>
          <p:spPr bwMode="auto">
            <a:xfrm flipV="1">
              <a:off x="1728" y="289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5" name="Line 119"/>
            <p:cNvSpPr>
              <a:spLocks noChangeShapeType="1"/>
            </p:cNvSpPr>
            <p:nvPr/>
          </p:nvSpPr>
          <p:spPr bwMode="auto">
            <a:xfrm>
              <a:off x="1728" y="388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6" name="Line 120"/>
            <p:cNvSpPr>
              <a:spLocks noChangeShapeType="1"/>
            </p:cNvSpPr>
            <p:nvPr/>
          </p:nvSpPr>
          <p:spPr bwMode="auto">
            <a:xfrm flipV="1">
              <a:off x="4963" y="265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7" name="Line 121"/>
            <p:cNvSpPr>
              <a:spLocks noChangeShapeType="1"/>
            </p:cNvSpPr>
            <p:nvPr/>
          </p:nvSpPr>
          <p:spPr bwMode="auto">
            <a:xfrm flipH="1">
              <a:off x="4800" y="274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98" name="Freeform 122"/>
            <p:cNvSpPr>
              <a:spLocks/>
            </p:cNvSpPr>
            <p:nvPr/>
          </p:nvSpPr>
          <p:spPr bwMode="auto">
            <a:xfrm>
              <a:off x="4800" y="295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0" name="Line 124"/>
            <p:cNvSpPr>
              <a:spLocks noChangeShapeType="1"/>
            </p:cNvSpPr>
            <p:nvPr/>
          </p:nvSpPr>
          <p:spPr bwMode="auto">
            <a:xfrm>
              <a:off x="4803" y="355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1" name="Line 125"/>
            <p:cNvSpPr>
              <a:spLocks noChangeShapeType="1"/>
            </p:cNvSpPr>
            <p:nvPr/>
          </p:nvSpPr>
          <p:spPr bwMode="auto">
            <a:xfrm rot="5400000">
              <a:off x="4770" y="368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2" name="Line 126"/>
            <p:cNvSpPr>
              <a:spLocks noChangeShapeType="1"/>
            </p:cNvSpPr>
            <p:nvPr/>
          </p:nvSpPr>
          <p:spPr bwMode="auto">
            <a:xfrm flipV="1">
              <a:off x="5067" y="284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3" name="Line 127"/>
            <p:cNvSpPr>
              <a:spLocks noChangeShapeType="1"/>
            </p:cNvSpPr>
            <p:nvPr/>
          </p:nvSpPr>
          <p:spPr bwMode="auto">
            <a:xfrm flipV="1">
              <a:off x="5025" y="284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4" name="Freeform 128"/>
            <p:cNvSpPr>
              <a:spLocks/>
            </p:cNvSpPr>
            <p:nvPr/>
          </p:nvSpPr>
          <p:spPr bwMode="auto">
            <a:xfrm>
              <a:off x="636" y="188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5" name="Freeform 129"/>
            <p:cNvSpPr>
              <a:spLocks/>
            </p:cNvSpPr>
            <p:nvPr/>
          </p:nvSpPr>
          <p:spPr bwMode="auto">
            <a:xfrm>
              <a:off x="624" y="250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6" name="Rectangle 130"/>
            <p:cNvSpPr>
              <a:spLocks noChangeArrowheads="1"/>
            </p:cNvSpPr>
            <p:nvPr/>
          </p:nvSpPr>
          <p:spPr bwMode="auto">
            <a:xfrm>
              <a:off x="695" y="2081"/>
              <a:ext cx="174" cy="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>
                  <a:solidFill>
                    <a:srgbClr val="000000"/>
                  </a:solidFill>
                  <a:latin typeface="Neo Sans Intel" pitchFamily="34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07" name="Freeform 131"/>
            <p:cNvSpPr>
              <a:spLocks/>
            </p:cNvSpPr>
            <p:nvPr/>
          </p:nvSpPr>
          <p:spPr bwMode="auto">
            <a:xfrm>
              <a:off x="1359" y="191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8" name="Line 132"/>
            <p:cNvSpPr>
              <a:spLocks noChangeShapeType="1"/>
            </p:cNvSpPr>
            <p:nvPr/>
          </p:nvSpPr>
          <p:spPr bwMode="auto">
            <a:xfrm flipH="1" flipV="1">
              <a:off x="1202" y="202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09" name="Freeform 133"/>
            <p:cNvSpPr>
              <a:spLocks/>
            </p:cNvSpPr>
            <p:nvPr/>
          </p:nvSpPr>
          <p:spPr bwMode="auto">
            <a:xfrm>
              <a:off x="1236" y="201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0" name="Freeform 134"/>
            <p:cNvSpPr>
              <a:spLocks/>
            </p:cNvSpPr>
            <p:nvPr/>
          </p:nvSpPr>
          <p:spPr bwMode="auto">
            <a:xfrm>
              <a:off x="915" y="182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1" name="Line 135"/>
            <p:cNvSpPr>
              <a:spLocks noChangeShapeType="1"/>
            </p:cNvSpPr>
            <p:nvPr/>
          </p:nvSpPr>
          <p:spPr bwMode="auto">
            <a:xfrm flipH="1">
              <a:off x="811" y="216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2" name="Rectangle 136"/>
            <p:cNvSpPr>
              <a:spLocks noChangeArrowheads="1"/>
            </p:cNvSpPr>
            <p:nvPr/>
          </p:nvSpPr>
          <p:spPr bwMode="auto">
            <a:xfrm>
              <a:off x="779" y="2774"/>
              <a:ext cx="441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</a:p>
            <a:p>
              <a:pPr algn="ctr"/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Memory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3" name="Rectangle 138"/>
            <p:cNvSpPr>
              <a:spLocks noChangeArrowheads="1"/>
            </p:cNvSpPr>
            <p:nvPr/>
          </p:nvSpPr>
          <p:spPr bwMode="auto">
            <a:xfrm>
              <a:off x="747" y="2481"/>
              <a:ext cx="249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Neo Sans Intel" pitchFamily="34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4" name="Rectangle 139"/>
            <p:cNvSpPr>
              <a:spLocks noChangeArrowheads="1"/>
            </p:cNvSpPr>
            <p:nvPr/>
          </p:nvSpPr>
          <p:spPr bwMode="auto">
            <a:xfrm>
              <a:off x="1042" y="1968"/>
              <a:ext cx="1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dirty="0">
                  <a:solidFill>
                    <a:srgbClr val="000000"/>
                  </a:solidFill>
                  <a:latin typeface="Neo Sans Intel" pitchFamily="34" charset="0"/>
                </a:rPr>
                <a:t>Add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15" name="Rectangle 140"/>
            <p:cNvSpPr>
              <a:spLocks noChangeArrowheads="1"/>
            </p:cNvSpPr>
            <p:nvPr/>
          </p:nvSpPr>
          <p:spPr bwMode="auto">
            <a:xfrm>
              <a:off x="1311" y="1755"/>
              <a:ext cx="223" cy="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dirty="0">
                  <a:solidFill>
                    <a:srgbClr val="000000"/>
                  </a:solidFill>
                  <a:latin typeface="Neo Sans Intel" pitchFamily="34" charset="0"/>
                </a:rPr>
                <a:t>IF/ID</a:t>
              </a:r>
            </a:p>
          </p:txBody>
        </p:sp>
        <p:grpSp>
          <p:nvGrpSpPr>
            <p:cNvPr id="54416" name="Group 141"/>
            <p:cNvGrpSpPr>
              <a:grpSpLocks/>
            </p:cNvGrpSpPr>
            <p:nvPr/>
          </p:nvGrpSpPr>
          <p:grpSpPr bwMode="auto">
            <a:xfrm>
              <a:off x="432" y="2393"/>
              <a:ext cx="156" cy="245"/>
              <a:chOff x="480" y="2155"/>
              <a:chExt cx="156" cy="245"/>
            </a:xfrm>
          </p:grpSpPr>
          <p:sp>
            <p:nvSpPr>
              <p:cNvPr id="54455" name="Freeform 142"/>
              <p:cNvSpPr>
                <a:spLocks/>
              </p:cNvSpPr>
              <p:nvPr/>
            </p:nvSpPr>
            <p:spPr bwMode="auto">
              <a:xfrm>
                <a:off x="480" y="2155"/>
                <a:ext cx="156" cy="245"/>
              </a:xfrm>
              <a:custGeom>
                <a:avLst/>
                <a:gdLst>
                  <a:gd name="T0" fmla="*/ 155 w 104"/>
                  <a:gd name="T1" fmla="*/ 242 h 245"/>
                  <a:gd name="T2" fmla="*/ 155 w 104"/>
                  <a:gd name="T3" fmla="*/ 0 h 245"/>
                  <a:gd name="T4" fmla="*/ 0 w 104"/>
                  <a:gd name="T5" fmla="*/ 0 h 245"/>
                  <a:gd name="T6" fmla="*/ 0 w 104"/>
                  <a:gd name="T7" fmla="*/ 244 h 245"/>
                  <a:gd name="T8" fmla="*/ 155 w 104"/>
                  <a:gd name="T9" fmla="*/ 244 h 245"/>
                  <a:gd name="T10" fmla="*/ 155 w 104"/>
                  <a:gd name="T11" fmla="*/ 244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  <p:sp>
            <p:nvSpPr>
              <p:cNvPr id="54456" name="Rectangle 143"/>
              <p:cNvSpPr>
                <a:spLocks noChangeArrowheads="1"/>
              </p:cNvSpPr>
              <p:nvPr/>
            </p:nvSpPr>
            <p:spPr bwMode="auto">
              <a:xfrm>
                <a:off x="504" y="2220"/>
                <a:ext cx="106" cy="116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dirty="0">
                    <a:solidFill>
                      <a:srgbClr val="000000"/>
                    </a:solidFill>
                    <a:latin typeface="Neo Sans Intel" pitchFamily="34" charset="0"/>
                  </a:rPr>
                  <a:t>PC</a:t>
                </a:r>
                <a:endParaRPr lang="en-US" sz="5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</p:grpSp>
        <p:sp>
          <p:nvSpPr>
            <p:cNvPr id="54417" name="Line 144"/>
            <p:cNvSpPr>
              <a:spLocks noChangeShapeType="1"/>
            </p:cNvSpPr>
            <p:nvPr/>
          </p:nvSpPr>
          <p:spPr bwMode="auto">
            <a:xfrm flipH="1">
              <a:off x="1290" y="268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8" name="Line 145"/>
            <p:cNvSpPr>
              <a:spLocks noChangeShapeType="1"/>
            </p:cNvSpPr>
            <p:nvPr/>
          </p:nvSpPr>
          <p:spPr bwMode="auto">
            <a:xfrm flipV="1">
              <a:off x="1248" y="178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19" name="Line 146"/>
            <p:cNvSpPr>
              <a:spLocks noChangeShapeType="1"/>
            </p:cNvSpPr>
            <p:nvPr/>
          </p:nvSpPr>
          <p:spPr bwMode="auto">
            <a:xfrm flipH="1" flipV="1">
              <a:off x="3843" y="159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0" name="Line 147"/>
            <p:cNvSpPr>
              <a:spLocks noChangeShapeType="1"/>
            </p:cNvSpPr>
            <p:nvPr/>
          </p:nvSpPr>
          <p:spPr bwMode="auto">
            <a:xfrm rot="5400000" flipH="1" flipV="1">
              <a:off x="1011" y="154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1" name="Line 148"/>
            <p:cNvSpPr>
              <a:spLocks noChangeShapeType="1"/>
            </p:cNvSpPr>
            <p:nvPr/>
          </p:nvSpPr>
          <p:spPr bwMode="auto">
            <a:xfrm rot="16200000" flipV="1">
              <a:off x="3756" y="207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2" name="Line 149"/>
            <p:cNvSpPr>
              <a:spLocks noChangeShapeType="1"/>
            </p:cNvSpPr>
            <p:nvPr/>
          </p:nvSpPr>
          <p:spPr bwMode="auto">
            <a:xfrm rot="16200000" flipV="1">
              <a:off x="521" y="152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3" name="Line 150"/>
            <p:cNvSpPr>
              <a:spLocks noChangeShapeType="1"/>
            </p:cNvSpPr>
            <p:nvPr/>
          </p:nvSpPr>
          <p:spPr bwMode="auto">
            <a:xfrm flipV="1">
              <a:off x="360" y="168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4" name="Line 151"/>
            <p:cNvSpPr>
              <a:spLocks noChangeShapeType="1"/>
            </p:cNvSpPr>
            <p:nvPr/>
          </p:nvSpPr>
          <p:spPr bwMode="auto">
            <a:xfrm rot="16200000" flipV="1">
              <a:off x="393" y="248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5" name="Group 152"/>
            <p:cNvGrpSpPr>
              <a:grpSpLocks/>
            </p:cNvGrpSpPr>
            <p:nvPr/>
          </p:nvGrpSpPr>
          <p:grpSpPr bwMode="auto">
            <a:xfrm>
              <a:off x="2754" y="3391"/>
              <a:ext cx="148" cy="318"/>
              <a:chOff x="2742" y="3153"/>
              <a:chExt cx="148" cy="318"/>
            </a:xfrm>
          </p:grpSpPr>
          <p:sp>
            <p:nvSpPr>
              <p:cNvPr id="54451" name="Rectangle 153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52" name="Rectangle 154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53" name="Rectangle 155"/>
              <p:cNvSpPr>
                <a:spLocks noChangeArrowheads="1"/>
              </p:cNvSpPr>
              <p:nvPr/>
            </p:nvSpPr>
            <p:spPr bwMode="auto">
              <a:xfrm>
                <a:off x="2791" y="3230"/>
                <a:ext cx="49" cy="16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4" name="AutoShape 156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26" name="Group 157"/>
            <p:cNvGrpSpPr>
              <a:grpSpLocks/>
            </p:cNvGrpSpPr>
            <p:nvPr/>
          </p:nvGrpSpPr>
          <p:grpSpPr bwMode="auto">
            <a:xfrm>
              <a:off x="2796" y="2665"/>
              <a:ext cx="148" cy="318"/>
              <a:chOff x="2748" y="3153"/>
              <a:chExt cx="148" cy="318"/>
            </a:xfrm>
          </p:grpSpPr>
          <p:sp>
            <p:nvSpPr>
              <p:cNvPr id="54447" name="Rectangle 158"/>
              <p:cNvSpPr>
                <a:spLocks noChangeArrowheads="1"/>
              </p:cNvSpPr>
              <p:nvPr/>
            </p:nvSpPr>
            <p:spPr bwMode="auto">
              <a:xfrm>
                <a:off x="2751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8" name="Rectangle 159"/>
              <p:cNvSpPr>
                <a:spLocks noChangeArrowheads="1"/>
              </p:cNvSpPr>
              <p:nvPr/>
            </p:nvSpPr>
            <p:spPr bwMode="auto">
              <a:xfrm>
                <a:off x="2748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9" name="Rectangle 160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 dirty="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 dirty="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50" name="AutoShape 161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27" name="Line 162"/>
            <p:cNvSpPr>
              <a:spLocks noChangeShapeType="1"/>
            </p:cNvSpPr>
            <p:nvPr/>
          </p:nvSpPr>
          <p:spPr bwMode="auto">
            <a:xfrm flipV="1">
              <a:off x="3168" y="284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28" name="Line 163"/>
            <p:cNvSpPr>
              <a:spLocks noChangeShapeType="1"/>
            </p:cNvSpPr>
            <p:nvPr/>
          </p:nvSpPr>
          <p:spPr bwMode="auto">
            <a:xfrm rot="5400000" flipV="1">
              <a:off x="3142" y="320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grpSp>
          <p:nvGrpSpPr>
            <p:cNvPr id="54429" name="Group 164"/>
            <p:cNvGrpSpPr>
              <a:grpSpLocks/>
            </p:cNvGrpSpPr>
            <p:nvPr/>
          </p:nvGrpSpPr>
          <p:grpSpPr bwMode="auto">
            <a:xfrm flipH="1">
              <a:off x="672" y="1534"/>
              <a:ext cx="148" cy="318"/>
              <a:chOff x="2722" y="3153"/>
              <a:chExt cx="148" cy="318"/>
            </a:xfrm>
          </p:grpSpPr>
          <p:sp>
            <p:nvSpPr>
              <p:cNvPr id="54443" name="Rectangle 165"/>
              <p:cNvSpPr>
                <a:spLocks noChangeArrowheads="1"/>
              </p:cNvSpPr>
              <p:nvPr/>
            </p:nvSpPr>
            <p:spPr bwMode="auto">
              <a:xfrm>
                <a:off x="272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4" name="Rectangle 166"/>
              <p:cNvSpPr>
                <a:spLocks noChangeArrowheads="1"/>
              </p:cNvSpPr>
              <p:nvPr/>
            </p:nvSpPr>
            <p:spPr bwMode="auto">
              <a:xfrm>
                <a:off x="272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5" name="Rectangle 167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6" name="AutoShape 168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grpSp>
          <p:nvGrpSpPr>
            <p:cNvPr id="54430" name="Group 169"/>
            <p:cNvGrpSpPr>
              <a:grpSpLocks/>
            </p:cNvGrpSpPr>
            <p:nvPr/>
          </p:nvGrpSpPr>
          <p:grpSpPr bwMode="auto">
            <a:xfrm>
              <a:off x="4899" y="2686"/>
              <a:ext cx="148" cy="318"/>
              <a:chOff x="2742" y="3153"/>
              <a:chExt cx="148" cy="318"/>
            </a:xfrm>
          </p:grpSpPr>
          <p:sp>
            <p:nvSpPr>
              <p:cNvPr id="54439" name="Rectangle 170"/>
              <p:cNvSpPr>
                <a:spLocks noChangeArrowheads="1"/>
              </p:cNvSpPr>
              <p:nvPr/>
            </p:nvSpPr>
            <p:spPr bwMode="auto">
              <a:xfrm>
                <a:off x="2745" y="3153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0</a:t>
                </a:r>
              </a:p>
            </p:txBody>
          </p:sp>
          <p:sp>
            <p:nvSpPr>
              <p:cNvPr id="54440" name="Rectangle 171"/>
              <p:cNvSpPr>
                <a:spLocks noChangeArrowheads="1"/>
              </p:cNvSpPr>
              <p:nvPr/>
            </p:nvSpPr>
            <p:spPr bwMode="auto">
              <a:xfrm>
                <a:off x="2742" y="3354"/>
                <a:ext cx="145" cy="11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dirty="0">
                    <a:solidFill>
                      <a:srgbClr val="000000"/>
                    </a:solidFill>
                    <a:latin typeface="Neo Sans Intel" pitchFamily="34" charset="0"/>
                  </a:rPr>
                  <a:t>1</a:t>
                </a:r>
              </a:p>
            </p:txBody>
          </p:sp>
          <p:sp>
            <p:nvSpPr>
              <p:cNvPr id="54441" name="Rectangle 172"/>
              <p:cNvSpPr>
                <a:spLocks noChangeArrowheads="1"/>
              </p:cNvSpPr>
              <p:nvPr/>
            </p:nvSpPr>
            <p:spPr bwMode="auto">
              <a:xfrm>
                <a:off x="2796" y="3238"/>
                <a:ext cx="38" cy="1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700">
                    <a:solidFill>
                      <a:srgbClr val="000000"/>
                    </a:solidFill>
                    <a:latin typeface="Neo Sans Intel" pitchFamily="34" charset="0"/>
                  </a:rPr>
                  <a:t>x</a:t>
                </a:r>
                <a:endParaRPr lang="en-US" sz="400">
                  <a:solidFill>
                    <a:srgbClr val="000000"/>
                  </a:solidFill>
                  <a:latin typeface="Neo Sans Intel" pitchFamily="34" charset="0"/>
                </a:endParaRPr>
              </a:p>
            </p:txBody>
          </p:sp>
          <p:sp>
            <p:nvSpPr>
              <p:cNvPr id="54442" name="AutoShape 173"/>
              <p:cNvSpPr>
                <a:spLocks noChangeArrowheads="1"/>
              </p:cNvSpPr>
              <p:nvPr/>
            </p:nvSpPr>
            <p:spPr bwMode="auto">
              <a:xfrm rot="5400000">
                <a:off x="2665" y="3263"/>
                <a:ext cx="297" cy="96"/>
              </a:xfrm>
              <a:prstGeom prst="flowChartTerminator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 pitchFamily="34" charset="0"/>
                </a:endParaRPr>
              </a:p>
            </p:txBody>
          </p:sp>
        </p:grpSp>
        <p:sp>
          <p:nvSpPr>
            <p:cNvPr id="54431" name="Rectangle 174"/>
            <p:cNvSpPr>
              <a:spLocks noChangeArrowheads="1"/>
            </p:cNvSpPr>
            <p:nvPr/>
          </p:nvSpPr>
          <p:spPr bwMode="auto">
            <a:xfrm>
              <a:off x="882" y="2648"/>
              <a:ext cx="331" cy="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000000"/>
                  </a:solidFill>
                  <a:latin typeface="Neo Sans Intel" pitchFamily="34" charset="0"/>
                </a:rPr>
                <a:t>Instruction</a:t>
              </a:r>
              <a:endParaRPr lang="en-US" sz="500" dirty="0">
                <a:solidFill>
                  <a:srgbClr val="000000"/>
                </a:solidFill>
                <a:latin typeface="Neo Sans Intel" pitchFamily="34" charset="0"/>
              </a:endParaRPr>
            </a:p>
          </p:txBody>
        </p:sp>
        <p:sp>
          <p:nvSpPr>
            <p:cNvPr id="54432" name="Line 175"/>
            <p:cNvSpPr>
              <a:spLocks noChangeShapeType="1"/>
            </p:cNvSpPr>
            <p:nvPr/>
          </p:nvSpPr>
          <p:spPr bwMode="auto">
            <a:xfrm flipV="1">
              <a:off x="1638" y="243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3" name="Line 176"/>
            <p:cNvSpPr>
              <a:spLocks noChangeShapeType="1"/>
            </p:cNvSpPr>
            <p:nvPr/>
          </p:nvSpPr>
          <p:spPr bwMode="auto">
            <a:xfrm flipV="1">
              <a:off x="1639" y="364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4" name="Line 177"/>
            <p:cNvSpPr>
              <a:spLocks noChangeShapeType="1"/>
            </p:cNvSpPr>
            <p:nvPr/>
          </p:nvSpPr>
          <p:spPr bwMode="auto">
            <a:xfrm flipH="1">
              <a:off x="777" y="159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5" name="Line 178"/>
            <p:cNvSpPr>
              <a:spLocks noChangeShapeType="1"/>
            </p:cNvSpPr>
            <p:nvPr/>
          </p:nvSpPr>
          <p:spPr bwMode="auto">
            <a:xfrm flipV="1">
              <a:off x="3969" y="235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6" name="Line 179"/>
            <p:cNvSpPr>
              <a:spLocks noChangeShapeType="1"/>
            </p:cNvSpPr>
            <p:nvPr/>
          </p:nvSpPr>
          <p:spPr bwMode="auto">
            <a:xfrm rot="-5400000" flipH="1" flipV="1">
              <a:off x="3566" y="190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7" name="Line 180"/>
            <p:cNvSpPr>
              <a:spLocks noChangeShapeType="1"/>
            </p:cNvSpPr>
            <p:nvPr/>
          </p:nvSpPr>
          <p:spPr bwMode="auto">
            <a:xfrm>
              <a:off x="720" y="143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438" name="Line 181"/>
            <p:cNvSpPr>
              <a:spLocks noChangeShapeType="1"/>
            </p:cNvSpPr>
            <p:nvPr/>
          </p:nvSpPr>
          <p:spPr bwMode="auto">
            <a:xfrm rot="-5400000" flipH="1" flipV="1">
              <a:off x="670" y="149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" pitchFamily="34" charset="0"/>
              </a:endParaRPr>
            </a:p>
          </p:txBody>
        </p:sp>
        <p:sp>
          <p:nvSpPr>
            <p:cNvPr id="54320" name="Rectangle 36"/>
            <p:cNvSpPr>
              <a:spLocks noChangeArrowheads="1"/>
            </p:cNvSpPr>
            <p:nvPr/>
          </p:nvSpPr>
          <p:spPr bwMode="auto">
            <a:xfrm>
              <a:off x="2658" y="2526"/>
              <a:ext cx="229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ALUSrc</a:t>
              </a:r>
              <a:endParaRPr lang="en-US" sz="70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8" name="Rectangle 64"/>
            <p:cNvSpPr>
              <a:spLocks noChangeArrowheads="1"/>
            </p:cNvSpPr>
            <p:nvPr/>
          </p:nvSpPr>
          <p:spPr bwMode="auto">
            <a:xfrm>
              <a:off x="3034" y="3421"/>
              <a:ext cx="217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ALUOp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49" name="Rectangle 65"/>
            <p:cNvSpPr>
              <a:spLocks noChangeArrowheads="1"/>
            </p:cNvSpPr>
            <p:nvPr/>
          </p:nvSpPr>
          <p:spPr bwMode="auto">
            <a:xfrm>
              <a:off x="2841" y="3700"/>
              <a:ext cx="23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RegDst</a:t>
              </a:r>
            </a:p>
          </p:txBody>
        </p:sp>
        <p:sp>
          <p:nvSpPr>
            <p:cNvPr id="54352" name="Rectangle 68"/>
            <p:cNvSpPr>
              <a:spLocks noChangeArrowheads="1"/>
            </p:cNvSpPr>
            <p:nvPr/>
          </p:nvSpPr>
          <p:spPr bwMode="auto">
            <a:xfrm>
              <a:off x="1913" y="2186"/>
              <a:ext cx="294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RegWrite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  <p:sp>
          <p:nvSpPr>
            <p:cNvPr id="54388" name="Rectangle 112"/>
            <p:cNvSpPr>
              <a:spLocks noChangeArrowheads="1"/>
            </p:cNvSpPr>
            <p:nvPr/>
          </p:nvSpPr>
          <p:spPr bwMode="auto">
            <a:xfrm>
              <a:off x="3734" y="2172"/>
              <a:ext cx="22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Branch</a:t>
              </a:r>
            </a:p>
          </p:txBody>
        </p:sp>
        <p:sp>
          <p:nvSpPr>
            <p:cNvPr id="54389" name="Rectangle 113"/>
            <p:cNvSpPr>
              <a:spLocks noChangeArrowheads="1"/>
            </p:cNvSpPr>
            <p:nvPr/>
          </p:nvSpPr>
          <p:spPr bwMode="auto">
            <a:xfrm>
              <a:off x="4056" y="1582"/>
              <a:ext cx="180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>
                  <a:solidFill>
                    <a:srgbClr val="EB7500"/>
                  </a:solidFill>
                  <a:latin typeface="Neo Sans Intel" pitchFamily="34" charset="0"/>
                </a:rPr>
                <a:t>PCSrc</a:t>
              </a:r>
            </a:p>
          </p:txBody>
        </p:sp>
        <p:sp>
          <p:nvSpPr>
            <p:cNvPr id="54399" name="Rectangle 123"/>
            <p:cNvSpPr>
              <a:spLocks noChangeArrowheads="1"/>
            </p:cNvSpPr>
            <p:nvPr/>
          </p:nvSpPr>
          <p:spPr bwMode="auto">
            <a:xfrm>
              <a:off x="4827" y="2541"/>
              <a:ext cx="341" cy="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50" dirty="0" err="1">
                  <a:solidFill>
                    <a:srgbClr val="EB7500"/>
                  </a:solidFill>
                  <a:latin typeface="Neo Sans Intel" pitchFamily="34" charset="0"/>
                </a:rPr>
                <a:t>MemtoReg</a:t>
              </a:r>
              <a:endParaRPr lang="en-US" sz="1050" dirty="0">
                <a:solidFill>
                  <a:srgbClr val="EB7500"/>
                </a:solidFill>
                <a:latin typeface="Neo Sans Intel" pitchFamily="34" charset="0"/>
              </a:endParaRPr>
            </a:p>
          </p:txBody>
        </p:sp>
      </p:grpSp>
      <p:sp>
        <p:nvSpPr>
          <p:cNvPr id="54276" name="Rectangle 266"/>
          <p:cNvSpPr>
            <a:spLocks noChangeArrowheads="1"/>
          </p:cNvSpPr>
          <p:nvPr/>
        </p:nvSpPr>
        <p:spPr bwMode="auto">
          <a:xfrm>
            <a:off x="1882151" y="2763377"/>
            <a:ext cx="29751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or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54296" name="Rectangle 287"/>
          <p:cNvSpPr>
            <a:spLocks noChangeArrowheads="1"/>
          </p:cNvSpPr>
          <p:nvPr/>
        </p:nvSpPr>
        <p:spPr bwMode="auto">
          <a:xfrm>
            <a:off x="1889760" y="1668585"/>
            <a:ext cx="34881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16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98" name="Rectangle 3"/>
          <p:cNvSpPr>
            <a:spLocks noChangeArrowheads="1"/>
          </p:cNvSpPr>
          <p:nvPr/>
        </p:nvSpPr>
        <p:spPr bwMode="auto">
          <a:xfrm>
            <a:off x="152400" y="5118100"/>
            <a:ext cx="2613631" cy="11633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0  </a:t>
            </a:r>
            <a:r>
              <a:rPr lang="en-US" b="1" dirty="0" err="1">
                <a:latin typeface="Courier New" pitchFamily="49" charset="0"/>
              </a:rPr>
              <a:t>lw</a:t>
            </a:r>
            <a:r>
              <a:rPr lang="en-US" b="1" dirty="0">
                <a:latin typeface="Courier New" pitchFamily="49" charset="0"/>
              </a:rPr>
              <a:t>  R10,9(R1)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4  sub R11,R2,R3</a:t>
            </a:r>
          </a:p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</a:rPr>
              <a:t> 8  and R12,R4,R5</a:t>
            </a:r>
            <a:br>
              <a:rPr lang="en-US" b="1" dirty="0">
                <a:latin typeface="Courier New" pitchFamily="49" charset="0"/>
              </a:rPr>
            </a:br>
            <a:r>
              <a:rPr lang="en-US" b="1" dirty="0">
                <a:latin typeface="Courier New" pitchFamily="49" charset="0"/>
              </a:rPr>
              <a:t>12  or  R13,R6,R7</a:t>
            </a:r>
          </a:p>
        </p:txBody>
      </p:sp>
      <p:sp>
        <p:nvSpPr>
          <p:cNvPr id="199" name="Rectangle 287"/>
          <p:cNvSpPr>
            <a:spLocks noChangeArrowheads="1"/>
          </p:cNvSpPr>
          <p:nvPr/>
        </p:nvSpPr>
        <p:spPr bwMode="auto">
          <a:xfrm>
            <a:off x="158725" y="4490437"/>
            <a:ext cx="34560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PC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cxnSp>
        <p:nvCxnSpPr>
          <p:cNvPr id="200" name="Straight Arrow Connector 6"/>
          <p:cNvCxnSpPr>
            <a:stCxn id="199" idx="2"/>
          </p:cNvCxnSpPr>
          <p:nvPr/>
        </p:nvCxnSpPr>
        <p:spPr bwMode="auto">
          <a:xfrm>
            <a:off x="331529" y="4859769"/>
            <a:ext cx="5497" cy="22860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201" name="Rectangle 287"/>
          <p:cNvSpPr>
            <a:spLocks noChangeArrowheads="1"/>
          </p:cNvSpPr>
          <p:nvPr/>
        </p:nvSpPr>
        <p:spPr bwMode="auto">
          <a:xfrm>
            <a:off x="274320" y="2499360"/>
            <a:ext cx="34881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16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78" name="Rectangle 287"/>
          <p:cNvSpPr>
            <a:spLocks noChangeArrowheads="1"/>
          </p:cNvSpPr>
          <p:nvPr/>
        </p:nvSpPr>
        <p:spPr bwMode="auto">
          <a:xfrm>
            <a:off x="3810000" y="1642348"/>
            <a:ext cx="34881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12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79" name="Rectangle 287"/>
          <p:cNvSpPr>
            <a:spLocks noChangeArrowheads="1"/>
          </p:cNvSpPr>
          <p:nvPr/>
        </p:nvSpPr>
        <p:spPr bwMode="auto">
          <a:xfrm>
            <a:off x="3733800" y="4431268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R12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353" name="Rectangle 287"/>
          <p:cNvSpPr>
            <a:spLocks noChangeArrowheads="1"/>
          </p:cNvSpPr>
          <p:nvPr/>
        </p:nvSpPr>
        <p:spPr bwMode="auto">
          <a:xfrm>
            <a:off x="3762072" y="251460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[R4]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2" name="Rectangle 287"/>
          <p:cNvSpPr>
            <a:spLocks noChangeArrowheads="1"/>
          </p:cNvSpPr>
          <p:nvPr/>
        </p:nvSpPr>
        <p:spPr bwMode="auto">
          <a:xfrm>
            <a:off x="5562600" y="2881141"/>
            <a:ext cx="1015663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[R3]-[R2]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3" name="Rectangle 287"/>
          <p:cNvSpPr>
            <a:spLocks noChangeArrowheads="1"/>
          </p:cNvSpPr>
          <p:nvPr/>
        </p:nvSpPr>
        <p:spPr bwMode="auto">
          <a:xfrm>
            <a:off x="5770984" y="4230916"/>
            <a:ext cx="49840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R11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4" name="Rectangle 287"/>
          <p:cNvSpPr>
            <a:spLocks noChangeArrowheads="1"/>
          </p:cNvSpPr>
          <p:nvPr/>
        </p:nvSpPr>
        <p:spPr bwMode="auto">
          <a:xfrm>
            <a:off x="3747002" y="2820960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[R5]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5" name="Rectangle 287"/>
          <p:cNvSpPr>
            <a:spLocks noChangeArrowheads="1"/>
          </p:cNvSpPr>
          <p:nvPr/>
        </p:nvSpPr>
        <p:spPr bwMode="auto">
          <a:xfrm>
            <a:off x="7704477" y="2911622"/>
            <a:ext cx="1445267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Neo Sans Intel" pitchFamily="34" charset="0"/>
              </a:rPr>
              <a:t>Mem</a:t>
            </a:r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([R1]+9)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186" name="Rectangle 287"/>
          <p:cNvSpPr>
            <a:spLocks noChangeArrowheads="1"/>
          </p:cNvSpPr>
          <p:nvPr/>
        </p:nvSpPr>
        <p:spPr bwMode="auto">
          <a:xfrm>
            <a:off x="7822634" y="4246156"/>
            <a:ext cx="515526" cy="369332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Neo Sans Intel" pitchFamily="34" charset="0"/>
              </a:rPr>
              <a:t>R10</a:t>
            </a:r>
            <a:endParaRPr lang="en-US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50602"/>
      </p:ext>
    </p:extLst>
  </p:cSld>
  <p:clrMapOvr>
    <a:masterClrMapping/>
  </p:clrMapOvr>
  <p:transition advTm="1415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632" x="2062163" y="3098800"/>
          <p14:tracePt t="643" x="2419350" y="3098800"/>
          <p14:tracePt t="655" x="3268663" y="3081338"/>
          <p14:tracePt t="666" x="3776663" y="3000375"/>
          <p14:tracePt t="682" x="4652963" y="2759075"/>
          <p14:tracePt t="699" x="5313363" y="2401888"/>
          <p14:tracePt t="715" x="5616575" y="2251075"/>
          <p14:tracePt t="733" x="5715000" y="2187575"/>
          <p14:tracePt t="749" x="5751513" y="2170113"/>
          <p14:tracePt t="765" x="5795963" y="2170113"/>
          <p14:tracePt t="782" x="5911850" y="2179638"/>
          <p14:tracePt t="799" x="6064250" y="2206625"/>
          <p14:tracePt t="815" x="6215063" y="2241550"/>
          <p14:tracePt t="832" x="6313488" y="2268538"/>
          <p14:tracePt t="849" x="6429375" y="2303463"/>
          <p14:tracePt t="865" x="6527800" y="2330450"/>
          <p14:tracePt t="883" x="6608763" y="2357438"/>
          <p14:tracePt t="900" x="6697663" y="2384425"/>
          <p14:tracePt t="917" x="6831013" y="2411413"/>
          <p14:tracePt t="934" x="6965950" y="2465388"/>
          <p14:tracePt t="949" x="7116763" y="2492375"/>
          <p14:tracePt t="966" x="7375525" y="2536825"/>
          <p14:tracePt t="983" x="7456488" y="2563813"/>
          <p14:tracePt t="999" x="7537450" y="2616200"/>
          <p14:tracePt t="1016" x="7616825" y="2687638"/>
          <p14:tracePt t="1032" x="7680325" y="2741613"/>
          <p14:tracePt t="1048" x="7707313" y="2778125"/>
          <p14:tracePt t="1065" x="7724775" y="2795588"/>
          <p14:tracePt t="1082" x="7759700" y="2813050"/>
          <p14:tracePt t="1099" x="7778750" y="2840038"/>
          <p14:tracePt t="1115" x="7813675" y="2874963"/>
          <p14:tracePt t="1132" x="7823200" y="2901950"/>
          <p14:tracePt t="1149" x="7831138" y="2911475"/>
          <p14:tracePt t="1165" x="7831138" y="2928938"/>
          <p14:tracePt t="1182" x="7840663" y="2946400"/>
          <p14:tracePt t="1199" x="7858125" y="2973388"/>
          <p14:tracePt t="1215" x="7875588" y="2982913"/>
          <p14:tracePt t="1233" x="7912100" y="2992438"/>
          <p14:tracePt t="1303" x="7921625" y="2992438"/>
          <p14:tracePt t="1311" x="7947025" y="2955925"/>
          <p14:tracePt t="1319" x="7956550" y="2928938"/>
          <p14:tracePt t="1332" x="7983538" y="2894013"/>
          <p14:tracePt t="1349" x="8010525" y="2795588"/>
          <p14:tracePt t="1365" x="8037513" y="2635250"/>
          <p14:tracePt t="1382" x="8064500" y="2517775"/>
          <p14:tracePt t="1399" x="8081963" y="2411413"/>
          <p14:tracePt t="1416" x="8089900" y="2322513"/>
          <p14:tracePt t="1432" x="8089900" y="2259013"/>
          <p14:tracePt t="1449" x="8108950" y="2197100"/>
          <p14:tracePt t="1466" x="8108950" y="2179638"/>
          <p14:tracePt t="2000" x="8081963" y="2179638"/>
          <p14:tracePt t="2012" x="8054975" y="2187575"/>
          <p14:tracePt t="2023" x="8045450" y="2187575"/>
          <p14:tracePt t="2704" x="8037513" y="2187575"/>
          <p14:tracePt t="2715" x="7983538" y="2206625"/>
          <p14:tracePt t="2733" x="7912100" y="2251075"/>
          <p14:tracePt t="2751" x="7778750" y="2303463"/>
          <p14:tracePt t="2766" x="7697788" y="2322513"/>
          <p14:tracePt t="2782" x="7661275" y="2349500"/>
          <p14:tracePt t="2800" x="7599363" y="2374900"/>
          <p14:tracePt t="2816" x="7554913" y="2393950"/>
          <p14:tracePt t="2833" x="7537450" y="2411413"/>
          <p14:tracePt t="2850" x="7500938" y="2428875"/>
          <p14:tracePt t="2866" x="7493000" y="2428875"/>
          <p14:tracePt t="3870" x="7483475" y="2438400"/>
          <p14:tracePt t="3882" x="7446963" y="2482850"/>
          <p14:tracePt t="3900" x="7278688" y="2741613"/>
          <p14:tracePt t="3916" x="7170738" y="2928938"/>
          <p14:tracePt t="3932" x="7099300" y="3027363"/>
          <p14:tracePt t="3949" x="7089775" y="3063875"/>
          <p14:tracePt t="3966" x="7072313" y="3063875"/>
          <p14:tracePt t="4300" x="7064375" y="3071813"/>
          <p14:tracePt t="4311" x="7054850" y="3108325"/>
          <p14:tracePt t="4324" x="7027863" y="3187700"/>
          <p14:tracePt t="4332" x="7018338" y="3224213"/>
          <p14:tracePt t="4349" x="7000875" y="3278188"/>
          <p14:tracePt t="4366" x="7000875" y="3303588"/>
          <p14:tracePt t="4383" x="6992938" y="3303588"/>
          <p14:tracePt t="4440" x="6992938" y="3322638"/>
          <p14:tracePt t="4567" x="6992938" y="3330575"/>
          <p14:tracePt t="4582" x="6983413" y="3340100"/>
          <p14:tracePt t="4594" x="6973888" y="3349625"/>
          <p14:tracePt t="4603" x="6973888" y="3367088"/>
          <p14:tracePt t="4616" x="6965950" y="3375025"/>
          <p14:tracePt t="4633" x="6956425" y="3402013"/>
          <p14:tracePt t="4649" x="6956425" y="3421063"/>
          <p14:tracePt t="4666" x="6956425" y="3429000"/>
          <p14:tracePt t="4722" x="6956425" y="3438525"/>
          <p14:tracePt t="4733" x="6956425" y="3446463"/>
          <p14:tracePt t="4749" x="6929438" y="3527425"/>
          <p14:tracePt t="4766" x="6921500" y="3544888"/>
          <p14:tracePt t="4784" x="6921500" y="3563938"/>
          <p14:tracePt t="4799" x="6911975" y="3581400"/>
          <p14:tracePt t="4816" x="6911975" y="3608388"/>
          <p14:tracePt t="4833" x="6894513" y="3625850"/>
          <p14:tracePt t="4850" x="6884988" y="3643313"/>
          <p14:tracePt t="4866" x="6884988" y="3652838"/>
          <p14:tracePt t="4883" x="6875463" y="3670300"/>
          <p14:tracePt t="4899" x="6875463" y="3679825"/>
          <p14:tracePt t="6217" x="6796088" y="3714750"/>
          <p14:tracePt t="6227" x="6670675" y="3768725"/>
          <p14:tracePt t="6238" x="6564313" y="3822700"/>
          <p14:tracePt t="6250" x="6429375" y="3822700"/>
          <p14:tracePt t="6267" x="6323013" y="3795713"/>
          <p14:tracePt t="6283" x="6180138" y="3733800"/>
          <p14:tracePt t="6299" x="5992813" y="3625850"/>
          <p14:tracePt t="6316" x="5759450" y="3517900"/>
          <p14:tracePt t="6334" x="5322888" y="3446463"/>
          <p14:tracePt t="6349" x="4983163" y="3429000"/>
          <p14:tracePt t="6366" x="4625975" y="3411538"/>
          <p14:tracePt t="6383" x="4286250" y="3438525"/>
          <p14:tracePt t="6400" x="4000500" y="3438525"/>
          <p14:tracePt t="6417" x="3803650" y="3411538"/>
          <p14:tracePt t="6434" x="3652838" y="3375025"/>
          <p14:tracePt t="6450" x="3589338" y="3357563"/>
          <p14:tracePt t="6466" x="3554413" y="3349625"/>
          <p14:tracePt t="6483" x="3536950" y="3349625"/>
          <p14:tracePt t="6499" x="3500438" y="3349625"/>
          <p14:tracePt t="6516" x="3446463" y="3349625"/>
          <p14:tracePt t="6533" x="3394075" y="3367088"/>
          <p14:tracePt t="6550" x="3367088" y="3367088"/>
          <p14:tracePt t="6566" x="3340100" y="3375025"/>
          <p14:tracePt t="6583" x="3330575" y="3375025"/>
          <p14:tracePt t="6622" x="3322638" y="3375025"/>
          <p14:tracePt t="6638" x="3322638" y="3349625"/>
          <p14:tracePt t="6647" x="3322638" y="3330575"/>
          <p14:tracePt t="6654" x="3348038" y="3313113"/>
          <p14:tracePt t="6666" x="3375025" y="3286125"/>
          <p14:tracePt t="6683" x="3455988" y="3232150"/>
          <p14:tracePt t="6700" x="3571875" y="3179763"/>
          <p14:tracePt t="6716" x="3679825" y="3152775"/>
          <p14:tracePt t="6733" x="3795713" y="3125788"/>
          <p14:tracePt t="6750" x="3946525" y="3116263"/>
          <p14:tracePt t="6766" x="4143375" y="3116263"/>
          <p14:tracePt t="6783" x="4340225" y="3125788"/>
          <p14:tracePt t="6800" x="4581525" y="3143250"/>
          <p14:tracePt t="6816" x="4867275" y="3160713"/>
          <p14:tracePt t="6834" x="5278438" y="3135313"/>
          <p14:tracePt t="6850" x="5527675" y="3098800"/>
          <p14:tracePt t="6866" x="5707063" y="3063875"/>
          <p14:tracePt t="6883" x="5830888" y="3044825"/>
          <p14:tracePt t="6900" x="5911850" y="3036888"/>
          <p14:tracePt t="6916" x="5992813" y="3036888"/>
          <p14:tracePt t="6933" x="6054725" y="3027363"/>
          <p14:tracePt t="6950" x="6108700" y="3027363"/>
          <p14:tracePt t="6966" x="6224588" y="3027363"/>
          <p14:tracePt t="6983" x="6323013" y="3009900"/>
          <p14:tracePt t="6999" x="6394450" y="3009900"/>
          <p14:tracePt t="7016" x="6492875" y="3000375"/>
          <p14:tracePt t="7033" x="6581775" y="3000375"/>
          <p14:tracePt t="7050" x="6688138" y="3000375"/>
          <p14:tracePt t="7066" x="6751638" y="3000375"/>
          <p14:tracePt t="7084" x="6867525" y="3036888"/>
          <p14:tracePt t="7100" x="6929438" y="3054350"/>
          <p14:tracePt t="7116" x="7010400" y="3063875"/>
          <p14:tracePt t="7133" x="7099300" y="3089275"/>
          <p14:tracePt t="7150" x="7215188" y="3116263"/>
          <p14:tracePt t="7166" x="7304088" y="3143250"/>
          <p14:tracePt t="7183" x="7394575" y="3160713"/>
          <p14:tracePt t="7200" x="7473950" y="3187700"/>
          <p14:tracePt t="7216" x="7589838" y="3187700"/>
          <p14:tracePt t="7233" x="7626350" y="3187700"/>
          <p14:tracePt t="7250" x="7653338" y="3187700"/>
          <p14:tracePt t="7266" x="7688263" y="3187700"/>
          <p14:tracePt t="7283" x="7751763" y="3197225"/>
          <p14:tracePt t="7300" x="7813675" y="3214688"/>
          <p14:tracePt t="7316" x="7885113" y="3241675"/>
          <p14:tracePt t="7334" x="8001000" y="3251200"/>
          <p14:tracePt t="7350" x="8081963" y="3259138"/>
          <p14:tracePt t="7367" x="8161338" y="3303588"/>
          <p14:tracePt t="7383" x="8242300" y="3384550"/>
          <p14:tracePt t="7400" x="8340725" y="3509963"/>
          <p14:tracePt t="7416" x="8402638" y="3589338"/>
          <p14:tracePt t="7433" x="8429625" y="3652838"/>
          <p14:tracePt t="7450" x="8456613" y="3733800"/>
          <p14:tracePt t="7466" x="8483600" y="3786188"/>
          <p14:tracePt t="7483" x="8510588" y="3830638"/>
          <p14:tracePt t="7499" x="8518525" y="3849688"/>
          <p14:tracePt t="7516" x="8518525" y="3867150"/>
          <p14:tracePt t="7533" x="8518525" y="3902075"/>
          <p14:tracePt t="7550" x="8518525" y="3921125"/>
          <p14:tracePt t="7566" x="8537575" y="3956050"/>
          <p14:tracePt t="7584" x="8564563" y="4054475"/>
          <p14:tracePt t="7600" x="8572500" y="4116388"/>
          <p14:tracePt t="7616" x="8572500" y="4143375"/>
          <p14:tracePt t="7633" x="8572500" y="4197350"/>
          <p14:tracePt t="7650" x="8572500" y="4214813"/>
          <p14:tracePt t="7666" x="8572500" y="4224338"/>
          <p14:tracePt t="7683" x="8572500" y="4233863"/>
          <p14:tracePt t="7700" x="8572500" y="4251325"/>
          <p14:tracePt t="7716" x="8582025" y="4286250"/>
          <p14:tracePt t="7733" x="8582025" y="4313238"/>
          <p14:tracePt t="7750" x="8582025" y="4330700"/>
          <p14:tracePt t="7766" x="8582025" y="4349750"/>
          <p14:tracePt t="7783" x="8582025" y="4357688"/>
          <p14:tracePt t="7800" x="8582025" y="4367213"/>
          <p14:tracePt t="7816" x="8582025" y="4376738"/>
          <p14:tracePt t="7833" x="8582025" y="4394200"/>
          <p14:tracePt t="7851" x="8589963" y="4421188"/>
          <p14:tracePt t="7866" x="8589963" y="4438650"/>
          <p14:tracePt t="7883" x="8589963" y="4456113"/>
          <p14:tracePt t="7900" x="8589963" y="4483100"/>
          <p14:tracePt t="7918" x="8582025" y="4527550"/>
          <p14:tracePt t="7933" x="8555038" y="4572000"/>
          <p14:tracePt t="7950" x="8528050" y="4635500"/>
          <p14:tracePt t="7966" x="8510588" y="4697413"/>
          <p14:tracePt t="7984" x="8474075" y="4759325"/>
          <p14:tracePt t="8000" x="8447088" y="4795838"/>
          <p14:tracePt t="8017" x="8439150" y="4813300"/>
          <p14:tracePt t="8033" x="8421688" y="4830763"/>
          <p14:tracePt t="8050" x="8402638" y="4849813"/>
          <p14:tracePt t="8067" x="8375650" y="4876800"/>
          <p14:tracePt t="8085" x="8350250" y="4902200"/>
          <p14:tracePt t="8100" x="8331200" y="4921250"/>
          <p14:tracePt t="8117" x="8296275" y="4948238"/>
          <p14:tracePt t="8134" x="8232775" y="4973638"/>
          <p14:tracePt t="8150" x="8135938" y="5000625"/>
          <p14:tracePt t="8167" x="8027988" y="5027613"/>
          <p14:tracePt t="8183" x="7921625" y="5054600"/>
          <p14:tracePt t="8200" x="7804150" y="5099050"/>
          <p14:tracePt t="8216" x="7697788" y="5126038"/>
          <p14:tracePt t="8234" x="7500938" y="5170488"/>
          <p14:tracePt t="8250" x="7304088" y="5197475"/>
          <p14:tracePt t="8266" x="7037388" y="5233988"/>
          <p14:tracePt t="8283" x="6751638" y="5251450"/>
          <p14:tracePt t="8300" x="6510338" y="5251450"/>
          <p14:tracePt t="8316" x="6313488" y="5251450"/>
          <p14:tracePt t="8333" x="6161088" y="5251450"/>
          <p14:tracePt t="8351" x="6000750" y="5224463"/>
          <p14:tracePt t="8366" x="5911850" y="5224463"/>
          <p14:tracePt t="8383" x="5830888" y="5224463"/>
          <p14:tracePt t="8400" x="5795963" y="5224463"/>
          <p14:tracePt t="8416" x="5786438" y="5224463"/>
          <p14:tracePt t="8433" x="5778500" y="5224463"/>
          <p14:tracePt t="8450" x="5759450" y="5224463"/>
          <p14:tracePt t="8467" x="5724525" y="5224463"/>
          <p14:tracePt t="8485" x="5643563" y="5233988"/>
          <p14:tracePt t="8501" x="5527675" y="5259388"/>
          <p14:tracePt t="8516" x="5421313" y="5286375"/>
          <p14:tracePt t="8533" x="5340350" y="5313363"/>
          <p14:tracePt t="8549" x="5251450" y="5340350"/>
          <p14:tracePt t="8566" x="5170488" y="5367338"/>
          <p14:tracePt t="8583" x="5064125" y="5394325"/>
          <p14:tracePt t="8600" x="4894263" y="5456238"/>
          <p14:tracePt t="8616" x="4759325" y="5483225"/>
          <p14:tracePt t="8633" x="4598988" y="5510213"/>
          <p14:tracePt t="8649" x="4491038" y="5537200"/>
          <p14:tracePt t="8666" x="4402138" y="5554663"/>
          <p14:tracePt t="8683" x="4303713" y="5554663"/>
          <p14:tracePt t="8699" x="4232275" y="5564188"/>
          <p14:tracePt t="8716" x="4152900" y="5564188"/>
          <p14:tracePt t="8733" x="4081463" y="5581650"/>
          <p14:tracePt t="8750" x="3956050" y="5608638"/>
          <p14:tracePt t="8766" x="3884613" y="5618163"/>
          <p14:tracePt t="8784" x="3822700" y="5618163"/>
          <p14:tracePt t="8800" x="3759200" y="5635625"/>
          <p14:tracePt t="8816" x="3714750" y="5635625"/>
          <p14:tracePt t="8833" x="3679825" y="5643563"/>
          <p14:tracePt t="8850" x="3660775" y="5643563"/>
          <p14:tracePt t="8866" x="3633788" y="5643563"/>
          <p14:tracePt t="8883" x="3608388" y="5643563"/>
          <p14:tracePt t="8900" x="3598863" y="5643563"/>
          <p14:tracePt t="9165" x="3589338" y="5626100"/>
          <p14:tracePt t="9176" x="3581400" y="5618163"/>
          <p14:tracePt t="9189" x="3544888" y="5599113"/>
          <p14:tracePt t="9201" x="3536950" y="5591175"/>
          <p14:tracePt t="9219" x="3509963" y="5554663"/>
          <p14:tracePt t="9236" x="3482975" y="5537200"/>
          <p14:tracePt t="9251" x="3465513" y="5527675"/>
          <p14:tracePt t="9267" x="3455988" y="5519738"/>
          <p14:tracePt t="9283" x="3455988" y="5510213"/>
          <p14:tracePt t="9300" x="3446463" y="5492750"/>
          <p14:tracePt t="9316" x="3438525" y="5483225"/>
          <p14:tracePt t="9349" x="3429000" y="5483225"/>
          <p14:tracePt t="9509" x="3411538" y="5483225"/>
          <p14:tracePt t="9877" x="3402013" y="5483225"/>
          <p14:tracePt t="9996" x="3394075" y="5483225"/>
          <p14:tracePt t="10127" x="3384550" y="5473700"/>
          <p14:tracePt t="10347" x="3375025" y="5465763"/>
          <p14:tracePt t="10386" x="3367088" y="5465763"/>
          <p14:tracePt t="10433" x="3367088" y="5456238"/>
          <p14:tracePt t="10448" x="3357563" y="5456238"/>
          <p14:tracePt t="10459" x="3340100" y="5448300"/>
          <p14:tracePt t="10472" x="3340100" y="5438775"/>
          <p14:tracePt t="10495" x="3330575" y="5438775"/>
          <p14:tracePt t="10684" x="3330575" y="5421313"/>
          <p14:tracePt t="10785" x="3330575" y="5411788"/>
          <p14:tracePt t="10799" x="3330575" y="5402263"/>
          <p14:tracePt t="10815" x="3330575" y="5394325"/>
          <p14:tracePt t="11896" x="3330575" y="5384800"/>
          <p14:tracePt t="11912" x="3348038" y="5357813"/>
          <p14:tracePt t="11924" x="3348038" y="5349875"/>
          <p14:tracePt t="11937" x="3357563" y="5340350"/>
          <p14:tracePt t="11950" x="3367088" y="5330825"/>
          <p14:tracePt t="11967" x="3367088" y="5313363"/>
          <p14:tracePt t="12000" x="3367088" y="5305425"/>
          <p14:tracePt t="12016" x="3367088" y="5286375"/>
          <p14:tracePt t="12033" x="3367088" y="5268913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844800"/>
            <a:ext cx="8229600" cy="889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000" dirty="0" smtClean="0"/>
              <a:t>Pipeline hazards:</a:t>
            </a:r>
            <a:br>
              <a:rPr lang="en-US" sz="4000" dirty="0" smtClean="0"/>
            </a:br>
            <a:r>
              <a:rPr lang="en-US" sz="4000" dirty="0" smtClean="0"/>
              <a:t>Data Hazard</a:t>
            </a:r>
            <a:endParaRPr lang="en-US" sz="40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13377"/>
      </p:ext>
    </p:extLst>
  </p:cSld>
  <p:clrMapOvr>
    <a:masterClrMapping/>
  </p:clrMapOvr>
  <p:transition advTm="642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61277" x="3455988" y="5187950"/>
          <p14:tracePt t="61284" x="3562350" y="5072063"/>
          <p14:tracePt t="61291" x="3670300" y="4983163"/>
          <p14:tracePt t="61306" x="3884613" y="4840288"/>
          <p14:tracePt t="61323" x="3990975" y="4751388"/>
          <p14:tracePt t="61340" x="4044950" y="4714875"/>
          <p14:tracePt t="61357" x="4054475" y="4697413"/>
          <p14:tracePt t="61373" x="4062413" y="4697413"/>
          <p14:tracePt t="61409" x="4098925" y="4643438"/>
          <p14:tracePt t="61424" x="4375150" y="4349750"/>
          <p14:tracePt t="61440" x="4660900" y="4116388"/>
          <p14:tracePt t="61457" x="4732338" y="4064000"/>
          <p14:tracePt t="61474" x="4741863" y="4064000"/>
          <p14:tracePt t="61580" x="4741863" y="4054475"/>
          <p14:tracePt t="61589" x="4687888" y="4027488"/>
          <p14:tracePt t="61596" x="4652963" y="4000500"/>
          <p14:tracePt t="61607" x="4608513" y="3956050"/>
          <p14:tracePt t="61623" x="4527550" y="3902075"/>
          <p14:tracePt t="61640" x="4483100" y="3884613"/>
          <p14:tracePt t="61658" x="4446588" y="3876675"/>
          <p14:tracePt t="61674" x="4419600" y="3876675"/>
          <p14:tracePt t="61690" x="4384675" y="3876675"/>
          <p14:tracePt t="61707" x="4313238" y="3884613"/>
          <p14:tracePt t="61723" x="4205288" y="3911600"/>
          <p14:tracePt t="61740" x="4071938" y="3948113"/>
          <p14:tracePt t="61757" x="3938588" y="3973513"/>
          <p14:tracePt t="61773" x="3786188" y="3992563"/>
          <p14:tracePt t="61792" x="3598863" y="4019550"/>
          <p14:tracePt t="61806" x="3500438" y="4044950"/>
          <p14:tracePt t="61823" x="3429000" y="4054475"/>
          <p14:tracePt t="61841" x="3367088" y="4081463"/>
          <p14:tracePt t="61848" x="3322638" y="4098925"/>
          <p14:tracePt t="61857" x="3286125" y="4108450"/>
          <p14:tracePt t="61873" x="3251200" y="4116388"/>
          <p14:tracePt t="61891" x="3241675" y="4116388"/>
          <p14:tracePt t="62043" x="3276600" y="4116388"/>
          <p14:tracePt t="62051" x="3303588" y="4108450"/>
          <p14:tracePt t="62059" x="3322638" y="4090988"/>
          <p14:tracePt t="62074" x="3348038" y="4071938"/>
          <p14:tracePt t="62090" x="3367088" y="4071938"/>
          <p14:tracePt t="62167" x="3367088" y="4064000"/>
          <p14:tracePt t="62175" x="3402013" y="4054475"/>
          <p14:tracePt t="62182" x="3455988" y="4054475"/>
          <p14:tracePt t="62191" x="3509963" y="4037013"/>
          <p14:tracePt t="62207" x="3616325" y="4037013"/>
          <p14:tracePt t="62223" x="3724275" y="4037013"/>
          <p14:tracePt t="62240" x="3830638" y="4027488"/>
          <p14:tracePt t="62257" x="3956050" y="3992563"/>
          <p14:tracePt t="62273" x="4089400" y="3965575"/>
          <p14:tracePt t="62291" x="4251325" y="3938588"/>
          <p14:tracePt t="62309" x="4357688" y="3938588"/>
          <p14:tracePt t="62323" x="4491038" y="3948113"/>
          <p14:tracePt t="62340" x="4670425" y="3973513"/>
          <p14:tracePt t="62357" x="4840288" y="4010025"/>
          <p14:tracePt t="62374" x="4992688" y="4027488"/>
          <p14:tracePt t="62390" x="5108575" y="4037013"/>
          <p14:tracePt t="62409" x="5251450" y="4019550"/>
          <p14:tracePt t="62425" x="5330825" y="4010025"/>
          <p14:tracePt t="62441" x="5394325" y="3983038"/>
          <p14:tracePt t="62457" x="5473700" y="3956050"/>
          <p14:tracePt t="62473" x="5500688" y="3956050"/>
          <p14:tracePt t="62490" x="5527675" y="3948113"/>
          <p14:tracePt t="62507" x="5545138" y="3948113"/>
          <p14:tracePt t="62523" x="5572125" y="3948113"/>
          <p14:tracePt t="62541" x="5599113" y="3938588"/>
          <p14:tracePt t="62559" x="5616575" y="3938588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7963" y="312738"/>
            <a:ext cx="1989137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211138" y="990600"/>
            <a:ext cx="7739062" cy="762000"/>
          </a:xfrm>
          <a:prstGeom prst="roundRect">
            <a:avLst>
              <a:gd name="adj" fmla="val 12486"/>
            </a:avLst>
          </a:prstGeom>
          <a:noFill/>
          <a:ln w="9525">
            <a:noFill/>
            <a:round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spcBef>
                <a:spcPct val="20000"/>
              </a:spcBef>
              <a:buClr>
                <a:srgbClr val="0000FF"/>
              </a:buClr>
              <a:buSzPct val="80000"/>
              <a:buFont typeface="Arial" pitchFamily="34" charset="0"/>
              <a:buChar char="•"/>
            </a:pPr>
            <a:endParaRPr lang="en-US" sz="2000" dirty="0">
              <a:latin typeface="Neo Sans Intel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>
            <p:ph type="title"/>
          </p:nvPr>
        </p:nvSpPr>
        <p:spPr>
          <a:xfrm>
            <a:off x="869950" y="76200"/>
            <a:ext cx="7391400" cy="836613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Data Hazard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584" name="Прямоугольник 583"/>
          <p:cNvSpPr/>
          <p:nvPr/>
        </p:nvSpPr>
        <p:spPr>
          <a:xfrm>
            <a:off x="211138" y="762000"/>
            <a:ext cx="8551862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dirty="0">
                <a:latin typeface="Neo Sans Intel"/>
              </a:rPr>
              <a:t>Problem with starting next instruction before </a:t>
            </a:r>
            <a:r>
              <a:rPr lang="en-US" sz="2400" dirty="0" smtClean="0">
                <a:latin typeface="Neo Sans Intel"/>
              </a:rPr>
              <a:t>the previous ones are finished</a:t>
            </a:r>
          </a:p>
          <a:p>
            <a:endParaRPr lang="en-US" sz="600" dirty="0" smtClean="0">
              <a:latin typeface="Neo Sans Intel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200" dirty="0" smtClean="0">
                <a:latin typeface="Neo Sans Intel"/>
              </a:rPr>
              <a:t>Dependencies </a:t>
            </a:r>
            <a:r>
              <a:rPr lang="en-US" sz="2200" dirty="0">
                <a:latin typeface="Neo Sans Intel"/>
              </a:rPr>
              <a:t>that “go backward in time” are data hazards</a:t>
            </a:r>
          </a:p>
        </p:txBody>
      </p:sp>
      <p:grpSp>
        <p:nvGrpSpPr>
          <p:cNvPr id="852" name="Группа 851"/>
          <p:cNvGrpSpPr/>
          <p:nvPr/>
        </p:nvGrpSpPr>
        <p:grpSpPr>
          <a:xfrm>
            <a:off x="623523" y="2347225"/>
            <a:ext cx="7895110" cy="3851605"/>
            <a:chOff x="623523" y="2347225"/>
            <a:chExt cx="7895110" cy="3851605"/>
          </a:xfrm>
        </p:grpSpPr>
        <p:grpSp>
          <p:nvGrpSpPr>
            <p:cNvPr id="849" name="Группа 848"/>
            <p:cNvGrpSpPr/>
            <p:nvPr/>
          </p:nvGrpSpPr>
          <p:grpSpPr>
            <a:xfrm>
              <a:off x="623523" y="2547598"/>
              <a:ext cx="3109787" cy="3648692"/>
              <a:chOff x="623523" y="2547598"/>
              <a:chExt cx="3109787" cy="3648692"/>
            </a:xfrm>
          </p:grpSpPr>
          <p:sp>
            <p:nvSpPr>
              <p:cNvPr id="7" name="Rectangle 6"/>
              <p:cNvSpPr>
                <a:spLocks noChangeArrowheads="1"/>
              </p:cNvSpPr>
              <p:nvPr/>
            </p:nvSpPr>
            <p:spPr bwMode="auto">
              <a:xfrm>
                <a:off x="1562305" y="2976173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33" name="Rectangle 233"/>
              <p:cNvSpPr>
                <a:spLocks noChangeArrowheads="1"/>
              </p:cNvSpPr>
              <p:nvPr/>
            </p:nvSpPr>
            <p:spPr bwMode="auto">
              <a:xfrm>
                <a:off x="1180416" y="3349088"/>
                <a:ext cx="2552894" cy="2847202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sub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R1, R3</a:t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and R12,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R5</a:t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or  R13,R6,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/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add R14,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/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 err="1">
                    <a:latin typeface="Courier New" pitchFamily="49" charset="0"/>
                    <a:cs typeface="Courier New" pitchFamily="49" charset="0"/>
                  </a:rPr>
                  <a:t>sw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  R15,100(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)</a:t>
                </a:r>
              </a:p>
            </p:txBody>
          </p:sp>
          <p:grpSp>
            <p:nvGrpSpPr>
              <p:cNvPr id="234" name="Group 234"/>
              <p:cNvGrpSpPr>
                <a:grpSpLocks/>
              </p:cNvGrpSpPr>
              <p:nvPr/>
            </p:nvGrpSpPr>
            <p:grpSpPr bwMode="auto">
              <a:xfrm>
                <a:off x="623523" y="2547598"/>
                <a:ext cx="971036" cy="3564034"/>
                <a:chOff x="672" y="1680"/>
                <a:chExt cx="567" cy="1921"/>
              </a:xfrm>
            </p:grpSpPr>
            <p:sp>
              <p:nvSpPr>
                <p:cNvPr id="235" name="Line 235"/>
                <p:cNvSpPr>
                  <a:spLocks noChangeShapeType="1"/>
                </p:cNvSpPr>
                <p:nvPr/>
              </p:nvSpPr>
              <p:spPr bwMode="auto">
                <a:xfrm>
                  <a:off x="908" y="2140"/>
                  <a:ext cx="2" cy="14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36" name="Freeform 236"/>
                <p:cNvSpPr>
                  <a:spLocks/>
                </p:cNvSpPr>
                <p:nvPr/>
              </p:nvSpPr>
              <p:spPr bwMode="auto">
                <a:xfrm>
                  <a:off x="897" y="3551"/>
                  <a:ext cx="50" cy="50"/>
                </a:xfrm>
                <a:custGeom>
                  <a:avLst/>
                  <a:gdLst>
                    <a:gd name="T0" fmla="*/ 50 w 24"/>
                    <a:gd name="T1" fmla="*/ 0 h 25"/>
                    <a:gd name="T2" fmla="*/ 0 w 24"/>
                    <a:gd name="T3" fmla="*/ 4 h 25"/>
                    <a:gd name="T4" fmla="*/ 27 w 24"/>
                    <a:gd name="T5" fmla="*/ 50 h 25"/>
                    <a:gd name="T6" fmla="*/ 50 w 24"/>
                    <a:gd name="T7" fmla="*/ 4 h 25"/>
                    <a:gd name="T8" fmla="*/ 50 w 24"/>
                    <a:gd name="T9" fmla="*/ 4 h 25"/>
                    <a:gd name="T10" fmla="*/ 50 w 24"/>
                    <a:gd name="T11" fmla="*/ 0 h 25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4"/>
                    <a:gd name="T19" fmla="*/ 0 h 25"/>
                    <a:gd name="T20" fmla="*/ 24 w 24"/>
                    <a:gd name="T21" fmla="*/ 25 h 25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4" h="25">
                      <a:moveTo>
                        <a:pt x="24" y="0"/>
                      </a:moveTo>
                      <a:lnTo>
                        <a:pt x="0" y="2"/>
                      </a:lnTo>
                      <a:lnTo>
                        <a:pt x="13" y="25"/>
                      </a:lnTo>
                      <a:lnTo>
                        <a:pt x="24" y="2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37" name="Rectangle 237"/>
                <p:cNvSpPr>
                  <a:spLocks noChangeArrowheads="1"/>
                </p:cNvSpPr>
                <p:nvPr/>
              </p:nvSpPr>
              <p:spPr bwMode="auto">
                <a:xfrm>
                  <a:off x="672" y="1680"/>
                  <a:ext cx="567" cy="38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med" len="lg"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1400" b="1" dirty="0">
                      <a:latin typeface="Neo Sans Intel"/>
                    </a:rPr>
                    <a:t>Program</a:t>
                  </a:r>
                </a:p>
                <a:p>
                  <a:r>
                    <a:rPr lang="en-US" sz="1400" b="1" dirty="0">
                      <a:latin typeface="Neo Sans Intel"/>
                    </a:rPr>
                    <a:t>execution</a:t>
                  </a:r>
                </a:p>
                <a:p>
                  <a:r>
                    <a:rPr lang="en-US" sz="1400" b="1" dirty="0">
                      <a:latin typeface="Neo Sans Intel"/>
                    </a:rPr>
                    <a:t>order</a:t>
                  </a:r>
                </a:p>
              </p:txBody>
            </p:sp>
          </p:grpSp>
        </p:grpSp>
        <p:grpSp>
          <p:nvGrpSpPr>
            <p:cNvPr id="848" name="Группа 847"/>
            <p:cNvGrpSpPr/>
            <p:nvPr/>
          </p:nvGrpSpPr>
          <p:grpSpPr>
            <a:xfrm>
              <a:off x="1725572" y="2347225"/>
              <a:ext cx="6793061" cy="707473"/>
              <a:chOff x="1725572" y="2347225"/>
              <a:chExt cx="6793061" cy="707473"/>
            </a:xfrm>
          </p:grpSpPr>
          <p:sp>
            <p:nvSpPr>
              <p:cNvPr id="5" name="Rectangle 4"/>
              <p:cNvSpPr>
                <a:spLocks noChangeArrowheads="1"/>
              </p:cNvSpPr>
              <p:nvPr/>
            </p:nvSpPr>
            <p:spPr bwMode="auto">
              <a:xfrm>
                <a:off x="1725572" y="2696022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" name="Rectangle 5"/>
              <p:cNvSpPr>
                <a:spLocks noChangeArrowheads="1"/>
              </p:cNvSpPr>
              <p:nvPr/>
            </p:nvSpPr>
            <p:spPr bwMode="auto">
              <a:xfrm>
                <a:off x="1775664" y="2838880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8" name="Rectangle 7"/>
              <p:cNvSpPr>
                <a:spLocks noChangeArrowheads="1"/>
              </p:cNvSpPr>
              <p:nvPr/>
            </p:nvSpPr>
            <p:spPr bwMode="auto">
              <a:xfrm>
                <a:off x="2082752" y="2347225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41" name="Rectangle 241"/>
              <p:cNvSpPr>
                <a:spLocks noChangeArrowheads="1"/>
              </p:cNvSpPr>
              <p:nvPr/>
            </p:nvSpPr>
            <p:spPr bwMode="auto">
              <a:xfrm>
                <a:off x="369902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2" name="Rectangle 242"/>
              <p:cNvSpPr>
                <a:spLocks noChangeArrowheads="1"/>
              </p:cNvSpPr>
              <p:nvPr/>
            </p:nvSpPr>
            <p:spPr bwMode="auto">
              <a:xfrm>
                <a:off x="3728150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45" name="Rectangle 245"/>
              <p:cNvSpPr>
                <a:spLocks noChangeArrowheads="1"/>
              </p:cNvSpPr>
              <p:nvPr/>
            </p:nvSpPr>
            <p:spPr bwMode="auto">
              <a:xfrm>
                <a:off x="4283173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6" name="Rectangle 246"/>
              <p:cNvSpPr>
                <a:spLocks noChangeArrowheads="1"/>
              </p:cNvSpPr>
              <p:nvPr/>
            </p:nvSpPr>
            <p:spPr bwMode="auto">
              <a:xfrm>
                <a:off x="4312294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2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9" name="Rectangle 249"/>
              <p:cNvSpPr>
                <a:spLocks noChangeArrowheads="1"/>
              </p:cNvSpPr>
              <p:nvPr/>
            </p:nvSpPr>
            <p:spPr bwMode="auto">
              <a:xfrm>
                <a:off x="486731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50" name="Rectangle 250"/>
              <p:cNvSpPr>
                <a:spLocks noChangeArrowheads="1"/>
              </p:cNvSpPr>
              <p:nvPr/>
            </p:nvSpPr>
            <p:spPr bwMode="auto">
              <a:xfrm>
                <a:off x="4896440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3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53" name="Rectangle 253"/>
              <p:cNvSpPr>
                <a:spLocks noChangeArrowheads="1"/>
              </p:cNvSpPr>
              <p:nvPr/>
            </p:nvSpPr>
            <p:spPr bwMode="auto">
              <a:xfrm>
                <a:off x="5451463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54" name="Rectangle 254"/>
              <p:cNvSpPr>
                <a:spLocks noChangeArrowheads="1"/>
              </p:cNvSpPr>
              <p:nvPr/>
            </p:nvSpPr>
            <p:spPr bwMode="auto">
              <a:xfrm>
                <a:off x="5485723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4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57" name="Rectangle 257"/>
              <p:cNvSpPr>
                <a:spLocks noChangeArrowheads="1"/>
              </p:cNvSpPr>
              <p:nvPr/>
            </p:nvSpPr>
            <p:spPr bwMode="auto">
              <a:xfrm>
                <a:off x="603560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58" name="Rectangle 258"/>
              <p:cNvSpPr>
                <a:spLocks noChangeArrowheads="1"/>
              </p:cNvSpPr>
              <p:nvPr/>
            </p:nvSpPr>
            <p:spPr bwMode="auto">
              <a:xfrm>
                <a:off x="6069868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5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61" name="Rectangle 261"/>
              <p:cNvSpPr>
                <a:spLocks noChangeArrowheads="1"/>
              </p:cNvSpPr>
              <p:nvPr/>
            </p:nvSpPr>
            <p:spPr bwMode="auto">
              <a:xfrm>
                <a:off x="6624892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62" name="Rectangle 262"/>
              <p:cNvSpPr>
                <a:spLocks noChangeArrowheads="1"/>
              </p:cNvSpPr>
              <p:nvPr/>
            </p:nvSpPr>
            <p:spPr bwMode="auto">
              <a:xfrm>
                <a:off x="6654014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6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63" name="Rectangle 263"/>
              <p:cNvSpPr>
                <a:spLocks noChangeArrowheads="1"/>
              </p:cNvSpPr>
              <p:nvPr/>
            </p:nvSpPr>
            <p:spPr bwMode="auto">
              <a:xfrm>
                <a:off x="1925084" y="2376912"/>
                <a:ext cx="1560824" cy="2054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400" b="1" dirty="0">
                    <a:solidFill>
                      <a:srgbClr val="000000"/>
                    </a:solidFill>
                    <a:latin typeface="Neo Sans Intel"/>
                  </a:rPr>
                  <a:t>Time (clock cycles)</a:t>
                </a:r>
                <a:endParaRPr lang="en-US" sz="2000" b="1" dirty="0">
                  <a:latin typeface="Neo Sans Intel"/>
                </a:endParaRPr>
              </a:p>
            </p:txBody>
          </p:sp>
          <p:sp>
            <p:nvSpPr>
              <p:cNvPr id="268" name="Rectangle 268"/>
              <p:cNvSpPr>
                <a:spLocks noChangeArrowheads="1"/>
              </p:cNvSpPr>
              <p:nvPr/>
            </p:nvSpPr>
            <p:spPr bwMode="auto">
              <a:xfrm>
                <a:off x="7209037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69" name="Rectangle 269"/>
              <p:cNvSpPr>
                <a:spLocks noChangeArrowheads="1"/>
              </p:cNvSpPr>
              <p:nvPr/>
            </p:nvSpPr>
            <p:spPr bwMode="auto">
              <a:xfrm>
                <a:off x="7238158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7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72" name="Rectangle 272"/>
              <p:cNvSpPr>
                <a:spLocks noChangeArrowheads="1"/>
              </p:cNvSpPr>
              <p:nvPr/>
            </p:nvSpPr>
            <p:spPr bwMode="auto">
              <a:xfrm>
                <a:off x="7793182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73" name="Rectangle 273"/>
              <p:cNvSpPr>
                <a:spLocks noChangeArrowheads="1"/>
              </p:cNvSpPr>
              <p:nvPr/>
            </p:nvSpPr>
            <p:spPr bwMode="auto">
              <a:xfrm>
                <a:off x="7822303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8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76" name="Rectangle 276"/>
              <p:cNvSpPr>
                <a:spLocks noChangeArrowheads="1"/>
              </p:cNvSpPr>
              <p:nvPr/>
            </p:nvSpPr>
            <p:spPr bwMode="auto">
              <a:xfrm>
                <a:off x="8375614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77" name="Rectangle 277"/>
              <p:cNvSpPr>
                <a:spLocks noChangeArrowheads="1"/>
              </p:cNvSpPr>
              <p:nvPr/>
            </p:nvSpPr>
            <p:spPr bwMode="auto">
              <a:xfrm>
                <a:off x="8408161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9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78" name="Rectangle 278"/>
              <p:cNvSpPr>
                <a:spLocks noChangeArrowheads="1"/>
              </p:cNvSpPr>
              <p:nvPr/>
            </p:nvSpPr>
            <p:spPr bwMode="auto">
              <a:xfrm>
                <a:off x="3641809" y="2627378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85" name="Rectangle 285"/>
              <p:cNvSpPr>
                <a:spLocks noChangeArrowheads="1"/>
              </p:cNvSpPr>
              <p:nvPr/>
            </p:nvSpPr>
            <p:spPr bwMode="auto">
              <a:xfrm>
                <a:off x="2566023" y="2634800"/>
                <a:ext cx="920081" cy="2054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400" b="1" dirty="0">
                    <a:solidFill>
                      <a:srgbClr val="000000"/>
                    </a:solidFill>
                    <a:latin typeface="Neo Sans Intel"/>
                  </a:rPr>
                  <a:t>Value of R2</a:t>
                </a:r>
                <a:endParaRPr lang="en-US" sz="2000" b="1" dirty="0">
                  <a:latin typeface="Neo Sans Intel"/>
                </a:endParaRPr>
              </a:p>
            </p:txBody>
          </p:sp>
          <p:sp>
            <p:nvSpPr>
              <p:cNvPr id="286" name="Rectangle 286"/>
              <p:cNvSpPr>
                <a:spLocks noChangeArrowheads="1"/>
              </p:cNvSpPr>
              <p:nvPr/>
            </p:nvSpPr>
            <p:spPr bwMode="auto">
              <a:xfrm>
                <a:off x="4224241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87" name="Rectangle 287"/>
              <p:cNvSpPr>
                <a:spLocks noChangeArrowheads="1"/>
              </p:cNvSpPr>
              <p:nvPr/>
            </p:nvSpPr>
            <p:spPr bwMode="auto">
              <a:xfrm>
                <a:off x="4799821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88" name="Rectangle 288"/>
              <p:cNvSpPr>
                <a:spLocks noChangeArrowheads="1"/>
              </p:cNvSpPr>
              <p:nvPr/>
            </p:nvSpPr>
            <p:spPr bwMode="auto">
              <a:xfrm>
                <a:off x="5375400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89" name="Rectangle 289"/>
              <p:cNvSpPr>
                <a:spLocks noChangeArrowheads="1"/>
              </p:cNvSpPr>
              <p:nvPr/>
            </p:nvSpPr>
            <p:spPr bwMode="auto">
              <a:xfrm>
                <a:off x="6543690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90" name="Rectangle 290"/>
              <p:cNvSpPr>
                <a:spLocks noChangeArrowheads="1"/>
              </p:cNvSpPr>
              <p:nvPr/>
            </p:nvSpPr>
            <p:spPr bwMode="auto">
              <a:xfrm>
                <a:off x="7127835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91" name="Rectangle 291"/>
              <p:cNvSpPr>
                <a:spLocks noChangeArrowheads="1"/>
              </p:cNvSpPr>
              <p:nvPr/>
            </p:nvSpPr>
            <p:spPr bwMode="auto">
              <a:xfrm>
                <a:off x="7705128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92" name="Rectangle 292"/>
              <p:cNvSpPr>
                <a:spLocks noChangeArrowheads="1"/>
              </p:cNvSpPr>
              <p:nvPr/>
            </p:nvSpPr>
            <p:spPr bwMode="auto">
              <a:xfrm>
                <a:off x="8280708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583" name="Rectangle 258"/>
              <p:cNvSpPr>
                <a:spLocks noChangeArrowheads="1"/>
              </p:cNvSpPr>
              <p:nvPr/>
            </p:nvSpPr>
            <p:spPr bwMode="auto">
              <a:xfrm>
                <a:off x="5859056" y="2638785"/>
                <a:ext cx="556406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 smtClean="0">
                    <a:solidFill>
                      <a:srgbClr val="000000"/>
                    </a:solidFill>
                    <a:latin typeface="Neo Sans Intel"/>
                  </a:rPr>
                  <a:t>10 / -20</a:t>
                </a:r>
                <a:endParaRPr lang="en-US" sz="1100" b="1" dirty="0">
                  <a:latin typeface="Neo Sans Intel"/>
                </a:endParaRPr>
              </a:p>
            </p:txBody>
          </p:sp>
        </p:grpSp>
        <p:grpSp>
          <p:nvGrpSpPr>
            <p:cNvPr id="851" name="Группа 850"/>
            <p:cNvGrpSpPr/>
            <p:nvPr/>
          </p:nvGrpSpPr>
          <p:grpSpPr>
            <a:xfrm>
              <a:off x="3580873" y="3269310"/>
              <a:ext cx="4927680" cy="2929520"/>
              <a:chOff x="3580873" y="3269310"/>
              <a:chExt cx="4927680" cy="2929520"/>
            </a:xfrm>
          </p:grpSpPr>
          <p:sp>
            <p:nvSpPr>
              <p:cNvPr id="11" name="Freeform 11"/>
              <p:cNvSpPr>
                <a:spLocks/>
              </p:cNvSpPr>
              <p:nvPr/>
            </p:nvSpPr>
            <p:spPr bwMode="auto">
              <a:xfrm>
                <a:off x="7675850" y="5798085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" name="Freeform 12"/>
              <p:cNvSpPr>
                <a:spLocks/>
              </p:cNvSpPr>
              <p:nvPr/>
            </p:nvSpPr>
            <p:spPr bwMode="auto">
              <a:xfrm>
                <a:off x="7675850" y="5798085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7797500" y="5798085"/>
                <a:ext cx="125077" cy="267163"/>
              </a:xfrm>
              <a:custGeom>
                <a:avLst/>
                <a:gdLst>
                  <a:gd name="T0" fmla="*/ 0 w 73"/>
                  <a:gd name="T1" fmla="*/ 0 h 144"/>
                  <a:gd name="T2" fmla="*/ 73 w 73"/>
                  <a:gd name="T3" fmla="*/ 0 h 144"/>
                  <a:gd name="T4" fmla="*/ 73 w 73"/>
                  <a:gd name="T5" fmla="*/ 144 h 144"/>
                  <a:gd name="T6" fmla="*/ 2 w 73"/>
                  <a:gd name="T7" fmla="*/ 144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0"/>
                    </a:moveTo>
                    <a:lnTo>
                      <a:pt x="73" y="0"/>
                    </a:lnTo>
                    <a:lnTo>
                      <a:pt x="73" y="144"/>
                    </a:lnTo>
                    <a:lnTo>
                      <a:pt x="2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" name="Line 14"/>
              <p:cNvSpPr>
                <a:spLocks noChangeShapeType="1"/>
              </p:cNvSpPr>
              <p:nvPr/>
            </p:nvSpPr>
            <p:spPr bwMode="auto">
              <a:xfrm>
                <a:off x="6754052" y="5864876"/>
                <a:ext cx="125077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" name="Line 15"/>
              <p:cNvSpPr>
                <a:spLocks noChangeShapeType="1"/>
              </p:cNvSpPr>
              <p:nvPr/>
            </p:nvSpPr>
            <p:spPr bwMode="auto">
              <a:xfrm>
                <a:off x="6169790" y="5265614"/>
                <a:ext cx="121650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" name="Line 16"/>
              <p:cNvSpPr>
                <a:spLocks noChangeShapeType="1"/>
              </p:cNvSpPr>
              <p:nvPr/>
            </p:nvSpPr>
            <p:spPr bwMode="auto">
              <a:xfrm>
                <a:off x="6169790" y="5397340"/>
                <a:ext cx="121650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7213238" y="5196968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" name="Freeform 18"/>
              <p:cNvSpPr>
                <a:spLocks/>
              </p:cNvSpPr>
              <p:nvPr/>
            </p:nvSpPr>
            <p:spPr bwMode="auto">
              <a:xfrm>
                <a:off x="7091588" y="5196968"/>
                <a:ext cx="125077" cy="267163"/>
              </a:xfrm>
              <a:custGeom>
                <a:avLst/>
                <a:gdLst>
                  <a:gd name="T0" fmla="*/ 71 w 73"/>
                  <a:gd name="T1" fmla="*/ 0 h 144"/>
                  <a:gd name="T2" fmla="*/ 0 w 73"/>
                  <a:gd name="T3" fmla="*/ 0 h 144"/>
                  <a:gd name="T4" fmla="*/ 0 w 73"/>
                  <a:gd name="T5" fmla="*/ 144 h 144"/>
                  <a:gd name="T6" fmla="*/ 73 w 73"/>
                  <a:gd name="T7" fmla="*/ 144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73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" name="Line 19"/>
              <p:cNvSpPr>
                <a:spLocks noChangeShapeType="1"/>
              </p:cNvSpPr>
              <p:nvPr/>
            </p:nvSpPr>
            <p:spPr bwMode="auto">
              <a:xfrm>
                <a:off x="5580387" y="4799933"/>
                <a:ext cx="125077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" name="Line 20"/>
              <p:cNvSpPr>
                <a:spLocks noChangeShapeType="1"/>
              </p:cNvSpPr>
              <p:nvPr/>
            </p:nvSpPr>
            <p:spPr bwMode="auto">
              <a:xfrm>
                <a:off x="5580387" y="4664496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" name="Line 21"/>
              <p:cNvSpPr>
                <a:spLocks noChangeShapeType="1"/>
              </p:cNvSpPr>
              <p:nvPr/>
            </p:nvSpPr>
            <p:spPr bwMode="auto">
              <a:xfrm>
                <a:off x="4996125" y="4198816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" name="Line 22"/>
              <p:cNvSpPr>
                <a:spLocks noChangeShapeType="1"/>
              </p:cNvSpPr>
              <p:nvPr/>
            </p:nvSpPr>
            <p:spPr bwMode="auto">
              <a:xfrm>
                <a:off x="4996125" y="4065234"/>
                <a:ext cx="125077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" name="Line 23"/>
              <p:cNvSpPr>
                <a:spLocks noChangeShapeType="1"/>
              </p:cNvSpPr>
              <p:nvPr/>
            </p:nvSpPr>
            <p:spPr bwMode="auto">
              <a:xfrm>
                <a:off x="5797986" y="3530907"/>
                <a:ext cx="125077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5923063" y="3401036"/>
                <a:ext cx="121650" cy="265308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5" name="Rectangle 25"/>
              <p:cNvSpPr>
                <a:spLocks noChangeArrowheads="1"/>
              </p:cNvSpPr>
              <p:nvPr/>
            </p:nvSpPr>
            <p:spPr bwMode="auto">
              <a:xfrm>
                <a:off x="5923063" y="3401036"/>
                <a:ext cx="121650" cy="265308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6" name="Line 26"/>
              <p:cNvSpPr>
                <a:spLocks noChangeShapeType="1"/>
              </p:cNvSpPr>
              <p:nvPr/>
            </p:nvSpPr>
            <p:spPr bwMode="auto">
              <a:xfrm flipV="1">
                <a:off x="6169790" y="3397326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7" name="Line 27"/>
              <p:cNvSpPr>
                <a:spLocks noChangeShapeType="1"/>
              </p:cNvSpPr>
              <p:nvPr/>
            </p:nvSpPr>
            <p:spPr bwMode="auto">
              <a:xfrm flipH="1">
                <a:off x="6044713" y="3401036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8" name="Line 28"/>
              <p:cNvSpPr>
                <a:spLocks noChangeShapeType="1"/>
              </p:cNvSpPr>
              <p:nvPr/>
            </p:nvSpPr>
            <p:spPr bwMode="auto">
              <a:xfrm flipH="1">
                <a:off x="6044713" y="3666344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9" name="Rectangle 29"/>
              <p:cNvSpPr>
                <a:spLocks noChangeArrowheads="1"/>
              </p:cNvSpPr>
              <p:nvPr/>
            </p:nvSpPr>
            <p:spPr bwMode="auto">
              <a:xfrm>
                <a:off x="4290212" y="3401036"/>
                <a:ext cx="125077" cy="265308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0" name="Rectangle 30"/>
              <p:cNvSpPr>
                <a:spLocks noChangeArrowheads="1"/>
              </p:cNvSpPr>
              <p:nvPr/>
            </p:nvSpPr>
            <p:spPr bwMode="auto">
              <a:xfrm>
                <a:off x="4290212" y="3401036"/>
                <a:ext cx="125077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1" name="Line 31"/>
              <p:cNvSpPr>
                <a:spLocks noChangeShapeType="1"/>
              </p:cNvSpPr>
              <p:nvPr/>
            </p:nvSpPr>
            <p:spPr bwMode="auto">
              <a:xfrm flipV="1">
                <a:off x="4165135" y="3397326"/>
                <a:ext cx="3427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2" name="Line 32"/>
              <p:cNvSpPr>
                <a:spLocks noChangeShapeType="1"/>
              </p:cNvSpPr>
              <p:nvPr/>
            </p:nvSpPr>
            <p:spPr bwMode="auto">
              <a:xfrm>
                <a:off x="4165135" y="3401036"/>
                <a:ext cx="13193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3" name="Line 33"/>
              <p:cNvSpPr>
                <a:spLocks noChangeShapeType="1"/>
              </p:cNvSpPr>
              <p:nvPr/>
            </p:nvSpPr>
            <p:spPr bwMode="auto">
              <a:xfrm>
                <a:off x="4165135" y="3666344"/>
                <a:ext cx="13193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4" name="Rectangle 34"/>
              <p:cNvSpPr>
                <a:spLocks noChangeArrowheads="1"/>
              </p:cNvSpPr>
              <p:nvPr/>
            </p:nvSpPr>
            <p:spPr bwMode="auto">
              <a:xfrm>
                <a:off x="3705950" y="3401036"/>
                <a:ext cx="121650" cy="265308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5" name="Rectangle 35"/>
              <p:cNvSpPr>
                <a:spLocks noChangeArrowheads="1"/>
              </p:cNvSpPr>
              <p:nvPr/>
            </p:nvSpPr>
            <p:spPr bwMode="auto">
              <a:xfrm>
                <a:off x="3705950" y="3401036"/>
                <a:ext cx="121650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6" name="Rectangle 36"/>
              <p:cNvSpPr>
                <a:spLocks noChangeArrowheads="1"/>
              </p:cNvSpPr>
              <p:nvPr/>
            </p:nvSpPr>
            <p:spPr bwMode="auto">
              <a:xfrm>
                <a:off x="3580873" y="3401036"/>
                <a:ext cx="125077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7" name="Rectangle 37"/>
              <p:cNvSpPr>
                <a:spLocks noChangeArrowheads="1"/>
              </p:cNvSpPr>
              <p:nvPr/>
            </p:nvSpPr>
            <p:spPr bwMode="auto">
              <a:xfrm>
                <a:off x="3645981" y="3454840"/>
                <a:ext cx="34268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8" name="Rectangle 38"/>
              <p:cNvSpPr>
                <a:spLocks noChangeArrowheads="1"/>
              </p:cNvSpPr>
              <p:nvPr/>
            </p:nvSpPr>
            <p:spPr bwMode="auto">
              <a:xfrm>
                <a:off x="3676822" y="3454840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9" name="Rectangle 39"/>
              <p:cNvSpPr>
                <a:spLocks noChangeArrowheads="1"/>
              </p:cNvSpPr>
              <p:nvPr/>
            </p:nvSpPr>
            <p:spPr bwMode="auto">
              <a:xfrm>
                <a:off x="4197690" y="3454840"/>
                <a:ext cx="85669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40" name="Rectangle 40"/>
              <p:cNvSpPr>
                <a:spLocks noChangeArrowheads="1"/>
              </p:cNvSpPr>
              <p:nvPr/>
            </p:nvSpPr>
            <p:spPr bwMode="auto">
              <a:xfrm>
                <a:off x="4276505" y="345484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41" name="Rectangle 41"/>
              <p:cNvSpPr>
                <a:spLocks noChangeArrowheads="1"/>
              </p:cNvSpPr>
              <p:nvPr/>
            </p:nvSpPr>
            <p:spPr bwMode="auto">
              <a:xfrm>
                <a:off x="4339900" y="345484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42" name="Freeform 42"/>
              <p:cNvSpPr>
                <a:spLocks/>
              </p:cNvSpPr>
              <p:nvPr/>
            </p:nvSpPr>
            <p:spPr bwMode="auto">
              <a:xfrm>
                <a:off x="4780239" y="3269310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5 h 285"/>
                  <a:gd name="T4" fmla="*/ 36 w 109"/>
                  <a:gd name="T5" fmla="*/ 143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7 h 285"/>
                  <a:gd name="T12" fmla="*/ 109 w 109"/>
                  <a:gd name="T13" fmla="*/ 88 h 285"/>
                  <a:gd name="T14" fmla="*/ 2 w 109"/>
                  <a:gd name="T15" fmla="*/ 0 h 285"/>
                  <a:gd name="T16" fmla="*/ 2 w 109"/>
                  <a:gd name="T17" fmla="*/ 0 h 285"/>
                  <a:gd name="T18" fmla="*/ 0 w 109"/>
                  <a:gd name="T19" fmla="*/ 0 h 2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5"/>
                  <a:gd name="T32" fmla="*/ 109 w 109"/>
                  <a:gd name="T33" fmla="*/ 285 h 28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5">
                    <a:moveTo>
                      <a:pt x="0" y="0"/>
                    </a:moveTo>
                    <a:lnTo>
                      <a:pt x="2" y="115"/>
                    </a:lnTo>
                    <a:lnTo>
                      <a:pt x="36" y="143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7"/>
                    </a:lnTo>
                    <a:lnTo>
                      <a:pt x="109" y="88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3" name="Freeform 43"/>
              <p:cNvSpPr>
                <a:spLocks/>
              </p:cNvSpPr>
              <p:nvPr/>
            </p:nvSpPr>
            <p:spPr bwMode="auto">
              <a:xfrm>
                <a:off x="4780239" y="3269310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5 h 285"/>
                  <a:gd name="T4" fmla="*/ 36 w 109"/>
                  <a:gd name="T5" fmla="*/ 143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7 h 285"/>
                  <a:gd name="T12" fmla="*/ 109 w 109"/>
                  <a:gd name="T13" fmla="*/ 88 h 285"/>
                  <a:gd name="T14" fmla="*/ 2 w 109"/>
                  <a:gd name="T15" fmla="*/ 0 h 285"/>
                  <a:gd name="T16" fmla="*/ 2 w 109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2" y="115"/>
                    </a:lnTo>
                    <a:lnTo>
                      <a:pt x="36" y="143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7"/>
                    </a:lnTo>
                    <a:lnTo>
                      <a:pt x="109" y="88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3827600" y="3530907"/>
                <a:ext cx="34096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5" name="Line 45"/>
              <p:cNvSpPr>
                <a:spLocks noChangeShapeType="1"/>
              </p:cNvSpPr>
              <p:nvPr/>
            </p:nvSpPr>
            <p:spPr bwMode="auto">
              <a:xfrm>
                <a:off x="4411862" y="3467827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6" name="Line 46"/>
              <p:cNvSpPr>
                <a:spLocks noChangeShapeType="1"/>
              </p:cNvSpPr>
              <p:nvPr/>
            </p:nvSpPr>
            <p:spPr bwMode="auto">
              <a:xfrm>
                <a:off x="4966997" y="3530907"/>
                <a:ext cx="3718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7" name="Line 47"/>
              <p:cNvSpPr>
                <a:spLocks noChangeShapeType="1"/>
              </p:cNvSpPr>
              <p:nvPr/>
            </p:nvSpPr>
            <p:spPr bwMode="auto">
              <a:xfrm>
                <a:off x="4411862" y="3599554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8" name="Freeform 48"/>
              <p:cNvSpPr>
                <a:spLocks/>
              </p:cNvSpPr>
              <p:nvPr/>
            </p:nvSpPr>
            <p:spPr bwMode="auto">
              <a:xfrm>
                <a:off x="4103454" y="3467827"/>
                <a:ext cx="61682" cy="63080"/>
              </a:xfrm>
              <a:custGeom>
                <a:avLst/>
                <a:gdLst>
                  <a:gd name="T0" fmla="*/ 0 w 36"/>
                  <a:gd name="T1" fmla="*/ 34 h 34"/>
                  <a:gd name="T2" fmla="*/ 2 w 36"/>
                  <a:gd name="T3" fmla="*/ 0 h 34"/>
                  <a:gd name="T4" fmla="*/ 36 w 36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4"/>
                  <a:gd name="T11" fmla="*/ 36 w 36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4">
                    <a:moveTo>
                      <a:pt x="0" y="34"/>
                    </a:moveTo>
                    <a:lnTo>
                      <a:pt x="2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9" name="Freeform 49"/>
              <p:cNvSpPr>
                <a:spLocks/>
              </p:cNvSpPr>
              <p:nvPr/>
            </p:nvSpPr>
            <p:spPr bwMode="auto">
              <a:xfrm>
                <a:off x="6507326" y="4000299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0" name="Freeform 50"/>
              <p:cNvSpPr>
                <a:spLocks/>
              </p:cNvSpPr>
              <p:nvPr/>
            </p:nvSpPr>
            <p:spPr bwMode="auto">
              <a:xfrm>
                <a:off x="6507326" y="4000299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1" name="Line 51"/>
              <p:cNvSpPr>
                <a:spLocks noChangeShapeType="1"/>
              </p:cNvSpPr>
              <p:nvPr/>
            </p:nvSpPr>
            <p:spPr bwMode="auto">
              <a:xfrm flipV="1">
                <a:off x="6754052" y="399287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2" name="Line 52"/>
              <p:cNvSpPr>
                <a:spLocks noChangeShapeType="1"/>
              </p:cNvSpPr>
              <p:nvPr/>
            </p:nvSpPr>
            <p:spPr bwMode="auto">
              <a:xfrm flipH="1">
                <a:off x="6625549" y="4000299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3" name="Line 53"/>
              <p:cNvSpPr>
                <a:spLocks noChangeShapeType="1"/>
              </p:cNvSpPr>
              <p:nvPr/>
            </p:nvSpPr>
            <p:spPr bwMode="auto">
              <a:xfrm flipH="1">
                <a:off x="6625549" y="4267462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4" name="Rectangle 54"/>
              <p:cNvSpPr>
                <a:spLocks noChangeArrowheads="1"/>
              </p:cNvSpPr>
              <p:nvPr/>
            </p:nvSpPr>
            <p:spPr bwMode="auto">
              <a:xfrm>
                <a:off x="4290212" y="4000299"/>
                <a:ext cx="125077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5" name="Rectangle 55"/>
              <p:cNvSpPr>
                <a:spLocks noChangeArrowheads="1"/>
              </p:cNvSpPr>
              <p:nvPr/>
            </p:nvSpPr>
            <p:spPr bwMode="auto">
              <a:xfrm>
                <a:off x="4290212" y="4000299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6" name="Rectangle 56"/>
              <p:cNvSpPr>
                <a:spLocks noChangeArrowheads="1"/>
              </p:cNvSpPr>
              <p:nvPr/>
            </p:nvSpPr>
            <p:spPr bwMode="auto">
              <a:xfrm>
                <a:off x="4168562" y="4000299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7" name="Rectangle 57"/>
              <p:cNvSpPr>
                <a:spLocks noChangeArrowheads="1"/>
              </p:cNvSpPr>
              <p:nvPr/>
            </p:nvSpPr>
            <p:spPr bwMode="auto">
              <a:xfrm>
                <a:off x="4231957" y="4054102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58" name="Rectangle 58"/>
              <p:cNvSpPr>
                <a:spLocks noChangeArrowheads="1"/>
              </p:cNvSpPr>
              <p:nvPr/>
            </p:nvSpPr>
            <p:spPr bwMode="auto">
              <a:xfrm>
                <a:off x="4261085" y="4054102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59" name="Rectangle 59"/>
              <p:cNvSpPr>
                <a:spLocks noChangeArrowheads="1"/>
              </p:cNvSpPr>
              <p:nvPr/>
            </p:nvSpPr>
            <p:spPr bwMode="auto">
              <a:xfrm>
                <a:off x="4874475" y="4000299"/>
                <a:ext cx="125077" cy="267163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0" name="Rectangle 60"/>
              <p:cNvSpPr>
                <a:spLocks noChangeArrowheads="1"/>
              </p:cNvSpPr>
              <p:nvPr/>
            </p:nvSpPr>
            <p:spPr bwMode="auto">
              <a:xfrm>
                <a:off x="4874475" y="4000299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1" name="Line 61"/>
              <p:cNvSpPr>
                <a:spLocks noChangeShapeType="1"/>
              </p:cNvSpPr>
              <p:nvPr/>
            </p:nvSpPr>
            <p:spPr bwMode="auto">
              <a:xfrm flipV="1">
                <a:off x="4749398" y="3992877"/>
                <a:ext cx="3427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2" name="Line 62"/>
              <p:cNvSpPr>
                <a:spLocks noChangeShapeType="1"/>
              </p:cNvSpPr>
              <p:nvPr/>
            </p:nvSpPr>
            <p:spPr bwMode="auto">
              <a:xfrm>
                <a:off x="4749398" y="4000299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3" name="Line 63"/>
              <p:cNvSpPr>
                <a:spLocks noChangeShapeType="1"/>
              </p:cNvSpPr>
              <p:nvPr/>
            </p:nvSpPr>
            <p:spPr bwMode="auto">
              <a:xfrm>
                <a:off x="4749398" y="4267462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4" name="Freeform 64"/>
              <p:cNvSpPr>
                <a:spLocks/>
              </p:cNvSpPr>
              <p:nvPr/>
            </p:nvSpPr>
            <p:spPr bwMode="auto">
              <a:xfrm>
                <a:off x="5367928" y="3868572"/>
                <a:ext cx="186758" cy="530616"/>
              </a:xfrm>
              <a:custGeom>
                <a:avLst/>
                <a:gdLst>
                  <a:gd name="T0" fmla="*/ 0 w 109"/>
                  <a:gd name="T1" fmla="*/ 0 h 286"/>
                  <a:gd name="T2" fmla="*/ 0 w 109"/>
                  <a:gd name="T3" fmla="*/ 115 h 286"/>
                  <a:gd name="T4" fmla="*/ 34 w 109"/>
                  <a:gd name="T5" fmla="*/ 142 h 286"/>
                  <a:gd name="T6" fmla="*/ 0 w 109"/>
                  <a:gd name="T7" fmla="*/ 171 h 286"/>
                  <a:gd name="T8" fmla="*/ 0 w 109"/>
                  <a:gd name="T9" fmla="*/ 286 h 286"/>
                  <a:gd name="T10" fmla="*/ 109 w 109"/>
                  <a:gd name="T11" fmla="*/ 198 h 286"/>
                  <a:gd name="T12" fmla="*/ 109 w 109"/>
                  <a:gd name="T13" fmla="*/ 86 h 286"/>
                  <a:gd name="T14" fmla="*/ 0 w 109"/>
                  <a:gd name="T15" fmla="*/ 0 h 286"/>
                  <a:gd name="T16" fmla="*/ 0 w 109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6"/>
                  <a:gd name="T29" fmla="*/ 109 w 109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6">
                    <a:moveTo>
                      <a:pt x="0" y="0"/>
                    </a:moveTo>
                    <a:lnTo>
                      <a:pt x="0" y="115"/>
                    </a:lnTo>
                    <a:lnTo>
                      <a:pt x="34" y="142"/>
                    </a:lnTo>
                    <a:lnTo>
                      <a:pt x="0" y="171"/>
                    </a:lnTo>
                    <a:lnTo>
                      <a:pt x="0" y="286"/>
                    </a:lnTo>
                    <a:lnTo>
                      <a:pt x="109" y="198"/>
                    </a:lnTo>
                    <a:lnTo>
                      <a:pt x="109" y="8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5" name="Freeform 65"/>
              <p:cNvSpPr>
                <a:spLocks/>
              </p:cNvSpPr>
              <p:nvPr/>
            </p:nvSpPr>
            <p:spPr bwMode="auto">
              <a:xfrm>
                <a:off x="5367928" y="3868572"/>
                <a:ext cx="186758" cy="530616"/>
              </a:xfrm>
              <a:custGeom>
                <a:avLst/>
                <a:gdLst>
                  <a:gd name="T0" fmla="*/ 0 w 109"/>
                  <a:gd name="T1" fmla="*/ 0 h 286"/>
                  <a:gd name="T2" fmla="*/ 0 w 109"/>
                  <a:gd name="T3" fmla="*/ 115 h 286"/>
                  <a:gd name="T4" fmla="*/ 34 w 109"/>
                  <a:gd name="T5" fmla="*/ 142 h 286"/>
                  <a:gd name="T6" fmla="*/ 0 w 109"/>
                  <a:gd name="T7" fmla="*/ 171 h 286"/>
                  <a:gd name="T8" fmla="*/ 0 w 109"/>
                  <a:gd name="T9" fmla="*/ 286 h 286"/>
                  <a:gd name="T10" fmla="*/ 109 w 109"/>
                  <a:gd name="T11" fmla="*/ 198 h 286"/>
                  <a:gd name="T12" fmla="*/ 109 w 109"/>
                  <a:gd name="T13" fmla="*/ 86 h 286"/>
                  <a:gd name="T14" fmla="*/ 0 w 109"/>
                  <a:gd name="T15" fmla="*/ 0 h 286"/>
                  <a:gd name="T16" fmla="*/ 0 w 109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6"/>
                  <a:gd name="T29" fmla="*/ 109 w 109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6">
                    <a:moveTo>
                      <a:pt x="0" y="0"/>
                    </a:moveTo>
                    <a:lnTo>
                      <a:pt x="0" y="115"/>
                    </a:lnTo>
                    <a:lnTo>
                      <a:pt x="34" y="142"/>
                    </a:lnTo>
                    <a:lnTo>
                      <a:pt x="0" y="171"/>
                    </a:lnTo>
                    <a:lnTo>
                      <a:pt x="0" y="286"/>
                    </a:lnTo>
                    <a:lnTo>
                      <a:pt x="109" y="198"/>
                    </a:lnTo>
                    <a:lnTo>
                      <a:pt x="109" y="86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6" name="Rectangle 66"/>
              <p:cNvSpPr>
                <a:spLocks noChangeArrowheads="1"/>
              </p:cNvSpPr>
              <p:nvPr/>
            </p:nvSpPr>
            <p:spPr bwMode="auto">
              <a:xfrm>
                <a:off x="6536453" y="4054102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7" name="Rectangle 67"/>
              <p:cNvSpPr>
                <a:spLocks noChangeArrowheads="1"/>
              </p:cNvSpPr>
              <p:nvPr/>
            </p:nvSpPr>
            <p:spPr bwMode="auto">
              <a:xfrm>
                <a:off x="6618695" y="4054102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8" name="Rectangle 68"/>
              <p:cNvSpPr>
                <a:spLocks noChangeArrowheads="1"/>
              </p:cNvSpPr>
              <p:nvPr/>
            </p:nvSpPr>
            <p:spPr bwMode="auto">
              <a:xfrm>
                <a:off x="6678663" y="4054102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9" name="Line 69"/>
              <p:cNvSpPr>
                <a:spLocks noChangeShapeType="1"/>
              </p:cNvSpPr>
              <p:nvPr/>
            </p:nvSpPr>
            <p:spPr bwMode="auto">
              <a:xfrm>
                <a:off x="4411862" y="4132025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0" name="Line 70"/>
              <p:cNvSpPr>
                <a:spLocks noChangeShapeType="1"/>
              </p:cNvSpPr>
              <p:nvPr/>
            </p:nvSpPr>
            <p:spPr bwMode="auto">
              <a:xfrm>
                <a:off x="5551260" y="4132025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1" name="Line 71"/>
              <p:cNvSpPr>
                <a:spLocks noChangeShapeType="1"/>
              </p:cNvSpPr>
              <p:nvPr/>
            </p:nvSpPr>
            <p:spPr bwMode="auto">
              <a:xfrm>
                <a:off x="6166363" y="4132025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2" name="Freeform 72"/>
              <p:cNvSpPr>
                <a:spLocks/>
              </p:cNvSpPr>
              <p:nvPr/>
            </p:nvSpPr>
            <p:spPr bwMode="auto">
              <a:xfrm>
                <a:off x="4691143" y="4068945"/>
                <a:ext cx="58255" cy="63080"/>
              </a:xfrm>
              <a:custGeom>
                <a:avLst/>
                <a:gdLst>
                  <a:gd name="T0" fmla="*/ 0 w 34"/>
                  <a:gd name="T1" fmla="*/ 34 h 34"/>
                  <a:gd name="T2" fmla="*/ 0 w 34"/>
                  <a:gd name="T3" fmla="*/ 0 h 34"/>
                  <a:gd name="T4" fmla="*/ 34 w 34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34"/>
                  <a:gd name="T11" fmla="*/ 34 w 34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34">
                    <a:moveTo>
                      <a:pt x="0" y="34"/>
                    </a:moveTo>
                    <a:lnTo>
                      <a:pt x="0" y="0"/>
                    </a:lnTo>
                    <a:lnTo>
                      <a:pt x="34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3" name="Freeform 73"/>
              <p:cNvSpPr>
                <a:spLocks/>
              </p:cNvSpPr>
              <p:nvPr/>
            </p:nvSpPr>
            <p:spPr bwMode="auto">
              <a:xfrm>
                <a:off x="3952676" y="3269310"/>
                <a:ext cx="90809" cy="532471"/>
              </a:xfrm>
              <a:custGeom>
                <a:avLst/>
                <a:gdLst>
                  <a:gd name="T0" fmla="*/ 53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3 w 53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3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4" name="Freeform 74"/>
              <p:cNvSpPr>
                <a:spLocks/>
              </p:cNvSpPr>
              <p:nvPr/>
            </p:nvSpPr>
            <p:spPr bwMode="auto">
              <a:xfrm>
                <a:off x="3952676" y="3269310"/>
                <a:ext cx="90809" cy="532471"/>
              </a:xfrm>
              <a:custGeom>
                <a:avLst/>
                <a:gdLst>
                  <a:gd name="T0" fmla="*/ 53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5" name="Freeform 75"/>
              <p:cNvSpPr>
                <a:spLocks/>
              </p:cNvSpPr>
              <p:nvPr/>
            </p:nvSpPr>
            <p:spPr bwMode="auto">
              <a:xfrm>
                <a:off x="4536939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6" name="Freeform 76"/>
              <p:cNvSpPr>
                <a:spLocks/>
              </p:cNvSpPr>
              <p:nvPr/>
            </p:nvSpPr>
            <p:spPr bwMode="auto">
              <a:xfrm>
                <a:off x="4536939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7" name="Freeform 77"/>
              <p:cNvSpPr>
                <a:spLocks/>
              </p:cNvSpPr>
              <p:nvPr/>
            </p:nvSpPr>
            <p:spPr bwMode="auto">
              <a:xfrm>
                <a:off x="5121201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8" name="Freeform 78"/>
              <p:cNvSpPr>
                <a:spLocks/>
              </p:cNvSpPr>
              <p:nvPr/>
            </p:nvSpPr>
            <p:spPr bwMode="auto">
              <a:xfrm>
                <a:off x="5121201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9" name="Freeform 79"/>
              <p:cNvSpPr>
                <a:spLocks/>
              </p:cNvSpPr>
              <p:nvPr/>
            </p:nvSpPr>
            <p:spPr bwMode="auto">
              <a:xfrm>
                <a:off x="5705464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0" name="Freeform 80"/>
              <p:cNvSpPr>
                <a:spLocks/>
              </p:cNvSpPr>
              <p:nvPr/>
            </p:nvSpPr>
            <p:spPr bwMode="auto">
              <a:xfrm>
                <a:off x="4536939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1" name="Freeform 81"/>
              <p:cNvSpPr>
                <a:spLocks/>
              </p:cNvSpPr>
              <p:nvPr/>
            </p:nvSpPr>
            <p:spPr bwMode="auto">
              <a:xfrm>
                <a:off x="4536939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2" name="Freeform 82"/>
              <p:cNvSpPr>
                <a:spLocks/>
              </p:cNvSpPr>
              <p:nvPr/>
            </p:nvSpPr>
            <p:spPr bwMode="auto">
              <a:xfrm>
                <a:off x="5121201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3" name="Freeform 83"/>
              <p:cNvSpPr>
                <a:spLocks/>
              </p:cNvSpPr>
              <p:nvPr/>
            </p:nvSpPr>
            <p:spPr bwMode="auto">
              <a:xfrm>
                <a:off x="5705464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4" name="Freeform 84"/>
              <p:cNvSpPr>
                <a:spLocks/>
              </p:cNvSpPr>
              <p:nvPr/>
            </p:nvSpPr>
            <p:spPr bwMode="auto">
              <a:xfrm>
                <a:off x="6291440" y="3864862"/>
                <a:ext cx="94236" cy="534327"/>
              </a:xfrm>
              <a:custGeom>
                <a:avLst/>
                <a:gdLst>
                  <a:gd name="T0" fmla="*/ 53 w 55"/>
                  <a:gd name="T1" fmla="*/ 288 h 288"/>
                  <a:gd name="T2" fmla="*/ 55 w 55"/>
                  <a:gd name="T3" fmla="*/ 0 h 288"/>
                  <a:gd name="T4" fmla="*/ 0 w 55"/>
                  <a:gd name="T5" fmla="*/ 0 h 288"/>
                  <a:gd name="T6" fmla="*/ 0 w 55"/>
                  <a:gd name="T7" fmla="*/ 288 h 288"/>
                  <a:gd name="T8" fmla="*/ 55 w 55"/>
                  <a:gd name="T9" fmla="*/ 288 h 288"/>
                  <a:gd name="T10" fmla="*/ 55 w 55"/>
                  <a:gd name="T11" fmla="*/ 288 h 288"/>
                  <a:gd name="T12" fmla="*/ 53 w 55"/>
                  <a:gd name="T13" fmla="*/ 288 h 28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8"/>
                  <a:gd name="T23" fmla="*/ 55 w 55"/>
                  <a:gd name="T24" fmla="*/ 288 h 28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8">
                    <a:moveTo>
                      <a:pt x="53" y="288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5" y="288"/>
                    </a:lnTo>
                    <a:lnTo>
                      <a:pt x="53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5" name="Freeform 85"/>
              <p:cNvSpPr>
                <a:spLocks/>
              </p:cNvSpPr>
              <p:nvPr/>
            </p:nvSpPr>
            <p:spPr bwMode="auto">
              <a:xfrm>
                <a:off x="6291440" y="3864862"/>
                <a:ext cx="94236" cy="534327"/>
              </a:xfrm>
              <a:custGeom>
                <a:avLst/>
                <a:gdLst>
                  <a:gd name="T0" fmla="*/ 53 w 55"/>
                  <a:gd name="T1" fmla="*/ 288 h 288"/>
                  <a:gd name="T2" fmla="*/ 55 w 55"/>
                  <a:gd name="T3" fmla="*/ 0 h 288"/>
                  <a:gd name="T4" fmla="*/ 0 w 55"/>
                  <a:gd name="T5" fmla="*/ 0 h 288"/>
                  <a:gd name="T6" fmla="*/ 0 w 55"/>
                  <a:gd name="T7" fmla="*/ 288 h 288"/>
                  <a:gd name="T8" fmla="*/ 55 w 55"/>
                  <a:gd name="T9" fmla="*/ 288 h 288"/>
                  <a:gd name="T10" fmla="*/ 55 w 55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8"/>
                  <a:gd name="T20" fmla="*/ 55 w 55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8">
                    <a:moveTo>
                      <a:pt x="53" y="288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5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6" name="Freeform 86"/>
              <p:cNvSpPr>
                <a:spLocks/>
              </p:cNvSpPr>
              <p:nvPr/>
            </p:nvSpPr>
            <p:spPr bwMode="auto">
              <a:xfrm>
                <a:off x="7091588" y="4601416"/>
                <a:ext cx="125077" cy="265308"/>
              </a:xfrm>
              <a:custGeom>
                <a:avLst/>
                <a:gdLst>
                  <a:gd name="T0" fmla="*/ 71 w 73"/>
                  <a:gd name="T1" fmla="*/ 141 h 143"/>
                  <a:gd name="T2" fmla="*/ 0 w 73"/>
                  <a:gd name="T3" fmla="*/ 143 h 143"/>
                  <a:gd name="T4" fmla="*/ 0 w 73"/>
                  <a:gd name="T5" fmla="*/ 0 h 143"/>
                  <a:gd name="T6" fmla="*/ 73 w 73"/>
                  <a:gd name="T7" fmla="*/ 0 h 143"/>
                  <a:gd name="T8" fmla="*/ 71 w 73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7" name="Freeform 87"/>
              <p:cNvSpPr>
                <a:spLocks/>
              </p:cNvSpPr>
              <p:nvPr/>
            </p:nvSpPr>
            <p:spPr bwMode="auto">
              <a:xfrm>
                <a:off x="7091588" y="4601416"/>
                <a:ext cx="125077" cy="265308"/>
              </a:xfrm>
              <a:custGeom>
                <a:avLst/>
                <a:gdLst>
                  <a:gd name="T0" fmla="*/ 71 w 73"/>
                  <a:gd name="T1" fmla="*/ 141 h 143"/>
                  <a:gd name="T2" fmla="*/ 0 w 73"/>
                  <a:gd name="T3" fmla="*/ 143 h 143"/>
                  <a:gd name="T4" fmla="*/ 0 w 73"/>
                  <a:gd name="T5" fmla="*/ 0 h 143"/>
                  <a:gd name="T6" fmla="*/ 73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8" name="Line 88"/>
              <p:cNvSpPr>
                <a:spLocks noChangeShapeType="1"/>
              </p:cNvSpPr>
              <p:nvPr/>
            </p:nvSpPr>
            <p:spPr bwMode="auto">
              <a:xfrm flipV="1">
                <a:off x="7338315" y="4593995"/>
                <a:ext cx="1713" cy="27644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9" name="Line 89"/>
              <p:cNvSpPr>
                <a:spLocks noChangeShapeType="1"/>
              </p:cNvSpPr>
              <p:nvPr/>
            </p:nvSpPr>
            <p:spPr bwMode="auto">
              <a:xfrm flipH="1">
                <a:off x="7209811" y="4597705"/>
                <a:ext cx="1285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0" name="Line 90"/>
              <p:cNvSpPr>
                <a:spLocks noChangeShapeType="1"/>
              </p:cNvSpPr>
              <p:nvPr/>
            </p:nvSpPr>
            <p:spPr bwMode="auto">
              <a:xfrm flipH="1">
                <a:off x="7209811" y="4863013"/>
                <a:ext cx="1285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1" name="Freeform 91"/>
              <p:cNvSpPr>
                <a:spLocks/>
              </p:cNvSpPr>
              <p:nvPr/>
            </p:nvSpPr>
            <p:spPr bwMode="auto">
              <a:xfrm>
                <a:off x="4874475" y="4601416"/>
                <a:ext cx="125077" cy="265308"/>
              </a:xfrm>
              <a:custGeom>
                <a:avLst/>
                <a:gdLst>
                  <a:gd name="T0" fmla="*/ 0 w 73"/>
                  <a:gd name="T1" fmla="*/ 141 h 143"/>
                  <a:gd name="T2" fmla="*/ 73 w 73"/>
                  <a:gd name="T3" fmla="*/ 143 h 143"/>
                  <a:gd name="T4" fmla="*/ 73 w 73"/>
                  <a:gd name="T5" fmla="*/ 0 h 143"/>
                  <a:gd name="T6" fmla="*/ 0 w 73"/>
                  <a:gd name="T7" fmla="*/ 0 h 143"/>
                  <a:gd name="T8" fmla="*/ 0 w 73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2" name="Freeform 92"/>
              <p:cNvSpPr>
                <a:spLocks/>
              </p:cNvSpPr>
              <p:nvPr/>
            </p:nvSpPr>
            <p:spPr bwMode="auto">
              <a:xfrm>
                <a:off x="4874475" y="4601416"/>
                <a:ext cx="125077" cy="265308"/>
              </a:xfrm>
              <a:custGeom>
                <a:avLst/>
                <a:gdLst>
                  <a:gd name="T0" fmla="*/ 0 w 73"/>
                  <a:gd name="T1" fmla="*/ 141 h 143"/>
                  <a:gd name="T2" fmla="*/ 73 w 73"/>
                  <a:gd name="T3" fmla="*/ 143 h 143"/>
                  <a:gd name="T4" fmla="*/ 73 w 73"/>
                  <a:gd name="T5" fmla="*/ 0 h 143"/>
                  <a:gd name="T6" fmla="*/ 0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3" name="Freeform 93"/>
              <p:cNvSpPr>
                <a:spLocks/>
              </p:cNvSpPr>
              <p:nvPr/>
            </p:nvSpPr>
            <p:spPr bwMode="auto">
              <a:xfrm>
                <a:off x="4752825" y="4597705"/>
                <a:ext cx="121650" cy="269019"/>
              </a:xfrm>
              <a:custGeom>
                <a:avLst/>
                <a:gdLst>
                  <a:gd name="T0" fmla="*/ 71 w 71"/>
                  <a:gd name="T1" fmla="*/ 0 h 145"/>
                  <a:gd name="T2" fmla="*/ 0 w 71"/>
                  <a:gd name="T3" fmla="*/ 2 h 145"/>
                  <a:gd name="T4" fmla="*/ 0 w 71"/>
                  <a:gd name="T5" fmla="*/ 145 h 145"/>
                  <a:gd name="T6" fmla="*/ 71 w 71"/>
                  <a:gd name="T7" fmla="*/ 145 h 1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5"/>
                  <a:gd name="T14" fmla="*/ 71 w 71"/>
                  <a:gd name="T15" fmla="*/ 145 h 1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5">
                    <a:moveTo>
                      <a:pt x="71" y="0"/>
                    </a:moveTo>
                    <a:lnTo>
                      <a:pt x="0" y="2"/>
                    </a:lnTo>
                    <a:lnTo>
                      <a:pt x="0" y="145"/>
                    </a:lnTo>
                    <a:lnTo>
                      <a:pt x="71" y="145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4" name="Rectangle 94"/>
              <p:cNvSpPr>
                <a:spLocks noChangeArrowheads="1"/>
              </p:cNvSpPr>
              <p:nvPr/>
            </p:nvSpPr>
            <p:spPr bwMode="auto">
              <a:xfrm>
                <a:off x="4816220" y="4651509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95" name="Rectangle 95"/>
              <p:cNvSpPr>
                <a:spLocks noChangeArrowheads="1"/>
              </p:cNvSpPr>
              <p:nvPr/>
            </p:nvSpPr>
            <p:spPr bwMode="auto">
              <a:xfrm>
                <a:off x="4845347" y="4651509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96" name="Freeform 96"/>
              <p:cNvSpPr>
                <a:spLocks/>
              </p:cNvSpPr>
              <p:nvPr/>
            </p:nvSpPr>
            <p:spPr bwMode="auto">
              <a:xfrm>
                <a:off x="5460451" y="4601416"/>
                <a:ext cx="123363" cy="265308"/>
              </a:xfrm>
              <a:custGeom>
                <a:avLst/>
                <a:gdLst>
                  <a:gd name="T0" fmla="*/ 0 w 72"/>
                  <a:gd name="T1" fmla="*/ 141 h 143"/>
                  <a:gd name="T2" fmla="*/ 72 w 72"/>
                  <a:gd name="T3" fmla="*/ 143 h 143"/>
                  <a:gd name="T4" fmla="*/ 72 w 72"/>
                  <a:gd name="T5" fmla="*/ 0 h 143"/>
                  <a:gd name="T6" fmla="*/ 0 w 72"/>
                  <a:gd name="T7" fmla="*/ 0 h 143"/>
                  <a:gd name="T8" fmla="*/ 0 w 72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"/>
                  <a:gd name="T16" fmla="*/ 0 h 143"/>
                  <a:gd name="T17" fmla="*/ 72 w 72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" h="143">
                    <a:moveTo>
                      <a:pt x="0" y="141"/>
                    </a:moveTo>
                    <a:lnTo>
                      <a:pt x="72" y="143"/>
                    </a:lnTo>
                    <a:lnTo>
                      <a:pt x="72" y="0"/>
                    </a:lnTo>
                    <a:lnTo>
                      <a:pt x="0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7" name="Freeform 97"/>
              <p:cNvSpPr>
                <a:spLocks/>
              </p:cNvSpPr>
              <p:nvPr/>
            </p:nvSpPr>
            <p:spPr bwMode="auto">
              <a:xfrm>
                <a:off x="5460451" y="4601416"/>
                <a:ext cx="123363" cy="265308"/>
              </a:xfrm>
              <a:custGeom>
                <a:avLst/>
                <a:gdLst>
                  <a:gd name="T0" fmla="*/ 0 w 72"/>
                  <a:gd name="T1" fmla="*/ 141 h 143"/>
                  <a:gd name="T2" fmla="*/ 72 w 72"/>
                  <a:gd name="T3" fmla="*/ 143 h 143"/>
                  <a:gd name="T4" fmla="*/ 72 w 72"/>
                  <a:gd name="T5" fmla="*/ 0 h 143"/>
                  <a:gd name="T6" fmla="*/ 0 w 72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143"/>
                  <a:gd name="T14" fmla="*/ 72 w 72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143">
                    <a:moveTo>
                      <a:pt x="0" y="141"/>
                    </a:moveTo>
                    <a:lnTo>
                      <a:pt x="72" y="143"/>
                    </a:lnTo>
                    <a:lnTo>
                      <a:pt x="72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8" name="Line 98"/>
              <p:cNvSpPr>
                <a:spLocks noChangeShapeType="1"/>
              </p:cNvSpPr>
              <p:nvPr/>
            </p:nvSpPr>
            <p:spPr bwMode="auto">
              <a:xfrm flipV="1">
                <a:off x="5335374" y="4593995"/>
                <a:ext cx="3427" cy="27644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9" name="Line 99"/>
              <p:cNvSpPr>
                <a:spLocks noChangeShapeType="1"/>
              </p:cNvSpPr>
              <p:nvPr/>
            </p:nvSpPr>
            <p:spPr bwMode="auto">
              <a:xfrm>
                <a:off x="5335374" y="4597705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0" name="Line 100"/>
              <p:cNvSpPr>
                <a:spLocks noChangeShapeType="1"/>
              </p:cNvSpPr>
              <p:nvPr/>
            </p:nvSpPr>
            <p:spPr bwMode="auto">
              <a:xfrm>
                <a:off x="5335374" y="4863013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1" name="Rectangle 101"/>
              <p:cNvSpPr>
                <a:spLocks noChangeArrowheads="1"/>
              </p:cNvSpPr>
              <p:nvPr/>
            </p:nvSpPr>
            <p:spPr bwMode="auto">
              <a:xfrm>
                <a:off x="5371355" y="4686760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2" name="Rectangle 102"/>
              <p:cNvSpPr>
                <a:spLocks noChangeArrowheads="1"/>
              </p:cNvSpPr>
              <p:nvPr/>
            </p:nvSpPr>
            <p:spPr bwMode="auto">
              <a:xfrm>
                <a:off x="5450170" y="468676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3" name="Rectangle 103"/>
              <p:cNvSpPr>
                <a:spLocks noChangeArrowheads="1"/>
              </p:cNvSpPr>
              <p:nvPr/>
            </p:nvSpPr>
            <p:spPr bwMode="auto">
              <a:xfrm>
                <a:off x="5508425" y="468676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4" name="Freeform 104"/>
              <p:cNvSpPr>
                <a:spLocks/>
              </p:cNvSpPr>
              <p:nvPr/>
            </p:nvSpPr>
            <p:spPr bwMode="auto">
              <a:xfrm>
                <a:off x="5952190" y="4465979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0 w 109"/>
                  <a:gd name="T3" fmla="*/ 117 h 285"/>
                  <a:gd name="T4" fmla="*/ 35 w 109"/>
                  <a:gd name="T5" fmla="*/ 144 h 285"/>
                  <a:gd name="T6" fmla="*/ 0 w 109"/>
                  <a:gd name="T7" fmla="*/ 170 h 285"/>
                  <a:gd name="T8" fmla="*/ 0 w 109"/>
                  <a:gd name="T9" fmla="*/ 285 h 285"/>
                  <a:gd name="T10" fmla="*/ 109 w 109"/>
                  <a:gd name="T11" fmla="*/ 199 h 285"/>
                  <a:gd name="T12" fmla="*/ 109 w 109"/>
                  <a:gd name="T13" fmla="*/ 88 h 285"/>
                  <a:gd name="T14" fmla="*/ 0 w 109"/>
                  <a:gd name="T15" fmla="*/ 2 h 285"/>
                  <a:gd name="T16" fmla="*/ 0 w 109"/>
                  <a:gd name="T17" fmla="*/ 2 h 285"/>
                  <a:gd name="T18" fmla="*/ 0 w 109"/>
                  <a:gd name="T19" fmla="*/ 0 h 2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5"/>
                  <a:gd name="T32" fmla="*/ 109 w 109"/>
                  <a:gd name="T33" fmla="*/ 285 h 28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5">
                    <a:moveTo>
                      <a:pt x="0" y="0"/>
                    </a:moveTo>
                    <a:lnTo>
                      <a:pt x="0" y="117"/>
                    </a:lnTo>
                    <a:lnTo>
                      <a:pt x="35" y="144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5" name="Freeform 105"/>
              <p:cNvSpPr>
                <a:spLocks/>
              </p:cNvSpPr>
              <p:nvPr/>
            </p:nvSpPr>
            <p:spPr bwMode="auto">
              <a:xfrm>
                <a:off x="6507326" y="4601416"/>
                <a:ext cx="246727" cy="265308"/>
              </a:xfrm>
              <a:custGeom>
                <a:avLst/>
                <a:gdLst>
                  <a:gd name="T0" fmla="*/ 144 w 144"/>
                  <a:gd name="T1" fmla="*/ 141 h 143"/>
                  <a:gd name="T2" fmla="*/ 144 w 144"/>
                  <a:gd name="T3" fmla="*/ 0 h 143"/>
                  <a:gd name="T4" fmla="*/ 0 w 144"/>
                  <a:gd name="T5" fmla="*/ 0 h 143"/>
                  <a:gd name="T6" fmla="*/ 0 w 144"/>
                  <a:gd name="T7" fmla="*/ 143 h 143"/>
                  <a:gd name="T8" fmla="*/ 144 w 144"/>
                  <a:gd name="T9" fmla="*/ 143 h 143"/>
                  <a:gd name="T10" fmla="*/ 144 w 144"/>
                  <a:gd name="T11" fmla="*/ 143 h 14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3"/>
                  <a:gd name="T20" fmla="*/ 144 w 144"/>
                  <a:gd name="T21" fmla="*/ 143 h 14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3">
                    <a:moveTo>
                      <a:pt x="144" y="141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3"/>
                    </a:lnTo>
                    <a:lnTo>
                      <a:pt x="144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6" name="Rectangle 106"/>
              <p:cNvSpPr>
                <a:spLocks noChangeArrowheads="1"/>
              </p:cNvSpPr>
              <p:nvPr/>
            </p:nvSpPr>
            <p:spPr bwMode="auto">
              <a:xfrm>
                <a:off x="6546733" y="465150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7" name="Rectangle 107"/>
              <p:cNvSpPr>
                <a:spLocks noChangeArrowheads="1"/>
              </p:cNvSpPr>
              <p:nvPr/>
            </p:nvSpPr>
            <p:spPr bwMode="auto">
              <a:xfrm>
                <a:off x="6628975" y="4651509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8" name="Rectangle 108"/>
              <p:cNvSpPr>
                <a:spLocks noChangeArrowheads="1"/>
              </p:cNvSpPr>
              <p:nvPr/>
            </p:nvSpPr>
            <p:spPr bwMode="auto">
              <a:xfrm>
                <a:off x="7124142" y="465150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9" name="Rectangle 109"/>
              <p:cNvSpPr>
                <a:spLocks noChangeArrowheads="1"/>
              </p:cNvSpPr>
              <p:nvPr/>
            </p:nvSpPr>
            <p:spPr bwMode="auto">
              <a:xfrm>
                <a:off x="7202958" y="465150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10" name="Rectangle 110"/>
              <p:cNvSpPr>
                <a:spLocks noChangeArrowheads="1"/>
              </p:cNvSpPr>
              <p:nvPr/>
            </p:nvSpPr>
            <p:spPr bwMode="auto">
              <a:xfrm>
                <a:off x="7262926" y="465150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11" name="Line 111"/>
              <p:cNvSpPr>
                <a:spLocks noChangeShapeType="1"/>
              </p:cNvSpPr>
              <p:nvPr/>
            </p:nvSpPr>
            <p:spPr bwMode="auto">
              <a:xfrm>
                <a:off x="4996125" y="4733142"/>
                <a:ext cx="34267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2" name="Line 112"/>
              <p:cNvSpPr>
                <a:spLocks noChangeShapeType="1"/>
              </p:cNvSpPr>
              <p:nvPr/>
            </p:nvSpPr>
            <p:spPr bwMode="auto">
              <a:xfrm>
                <a:off x="6135522" y="4733142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3" name="Line 113"/>
              <p:cNvSpPr>
                <a:spLocks noChangeShapeType="1"/>
              </p:cNvSpPr>
              <p:nvPr/>
            </p:nvSpPr>
            <p:spPr bwMode="auto">
              <a:xfrm>
                <a:off x="6750625" y="4733142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4" name="Freeform 114"/>
              <p:cNvSpPr>
                <a:spLocks/>
              </p:cNvSpPr>
              <p:nvPr/>
            </p:nvSpPr>
            <p:spPr bwMode="auto">
              <a:xfrm>
                <a:off x="5275406" y="4664496"/>
                <a:ext cx="63395" cy="68646"/>
              </a:xfrm>
              <a:custGeom>
                <a:avLst/>
                <a:gdLst>
                  <a:gd name="T0" fmla="*/ 0 w 37"/>
                  <a:gd name="T1" fmla="*/ 37 h 37"/>
                  <a:gd name="T2" fmla="*/ 0 w 37"/>
                  <a:gd name="T3" fmla="*/ 0 h 37"/>
                  <a:gd name="T4" fmla="*/ 37 w 37"/>
                  <a:gd name="T5" fmla="*/ 0 h 37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7"/>
                  <a:gd name="T11" fmla="*/ 37 w 37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7">
                    <a:moveTo>
                      <a:pt x="0" y="37"/>
                    </a:moveTo>
                    <a:lnTo>
                      <a:pt x="0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5" name="Freeform 115"/>
              <p:cNvSpPr>
                <a:spLocks/>
              </p:cNvSpPr>
              <p:nvPr/>
            </p:nvSpPr>
            <p:spPr bwMode="auto">
              <a:xfrm>
                <a:off x="6445644" y="4733142"/>
                <a:ext cx="433485" cy="198517"/>
              </a:xfrm>
              <a:custGeom>
                <a:avLst/>
                <a:gdLst>
                  <a:gd name="T0" fmla="*/ 0 w 253"/>
                  <a:gd name="T1" fmla="*/ 0 h 107"/>
                  <a:gd name="T2" fmla="*/ 0 w 253"/>
                  <a:gd name="T3" fmla="*/ 107 h 107"/>
                  <a:gd name="T4" fmla="*/ 216 w 253"/>
                  <a:gd name="T5" fmla="*/ 107 h 107"/>
                  <a:gd name="T6" fmla="*/ 216 w 253"/>
                  <a:gd name="T7" fmla="*/ 36 h 107"/>
                  <a:gd name="T8" fmla="*/ 253 w 253"/>
                  <a:gd name="T9" fmla="*/ 36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7"/>
                  <a:gd name="T17" fmla="*/ 253 w 253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7">
                    <a:moveTo>
                      <a:pt x="0" y="0"/>
                    </a:moveTo>
                    <a:lnTo>
                      <a:pt x="0" y="107"/>
                    </a:lnTo>
                    <a:lnTo>
                      <a:pt x="216" y="107"/>
                    </a:lnTo>
                    <a:lnTo>
                      <a:pt x="216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6" name="Freeform 116"/>
              <p:cNvSpPr>
                <a:spLocks/>
              </p:cNvSpPr>
              <p:nvPr/>
            </p:nvSpPr>
            <p:spPr bwMode="auto">
              <a:xfrm>
                <a:off x="5121201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7" name="Freeform 117"/>
              <p:cNvSpPr>
                <a:spLocks/>
              </p:cNvSpPr>
              <p:nvPr/>
            </p:nvSpPr>
            <p:spPr bwMode="auto">
              <a:xfrm>
                <a:off x="5121201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8" name="Freeform 118"/>
              <p:cNvSpPr>
                <a:spLocks/>
              </p:cNvSpPr>
              <p:nvPr/>
            </p:nvSpPr>
            <p:spPr bwMode="auto">
              <a:xfrm>
                <a:off x="5705464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9" name="Freeform 119"/>
              <p:cNvSpPr>
                <a:spLocks/>
              </p:cNvSpPr>
              <p:nvPr/>
            </p:nvSpPr>
            <p:spPr bwMode="auto">
              <a:xfrm>
                <a:off x="5705464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0" name="Freeform 120"/>
              <p:cNvSpPr>
                <a:spLocks/>
              </p:cNvSpPr>
              <p:nvPr/>
            </p:nvSpPr>
            <p:spPr bwMode="auto">
              <a:xfrm>
                <a:off x="6291440" y="4465979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1" name="Freeform 121"/>
              <p:cNvSpPr>
                <a:spLocks/>
              </p:cNvSpPr>
              <p:nvPr/>
            </p:nvSpPr>
            <p:spPr bwMode="auto">
              <a:xfrm>
                <a:off x="6879129" y="4465979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2" name="Freeform 122"/>
              <p:cNvSpPr>
                <a:spLocks/>
              </p:cNvSpPr>
              <p:nvPr/>
            </p:nvSpPr>
            <p:spPr bwMode="auto">
              <a:xfrm>
                <a:off x="6879129" y="4465979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3" name="Freeform 123"/>
              <p:cNvSpPr>
                <a:spLocks/>
              </p:cNvSpPr>
              <p:nvPr/>
            </p:nvSpPr>
            <p:spPr bwMode="auto">
              <a:xfrm>
                <a:off x="7675850" y="5196968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4" name="Freeform 124"/>
              <p:cNvSpPr>
                <a:spLocks/>
              </p:cNvSpPr>
              <p:nvPr/>
            </p:nvSpPr>
            <p:spPr bwMode="auto">
              <a:xfrm>
                <a:off x="7675850" y="5196968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5" name="Line 125"/>
              <p:cNvSpPr>
                <a:spLocks noChangeShapeType="1"/>
              </p:cNvSpPr>
              <p:nvPr/>
            </p:nvSpPr>
            <p:spPr bwMode="auto">
              <a:xfrm flipV="1">
                <a:off x="7922577" y="519325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6" name="Line 126"/>
              <p:cNvSpPr>
                <a:spLocks noChangeShapeType="1"/>
              </p:cNvSpPr>
              <p:nvPr/>
            </p:nvSpPr>
            <p:spPr bwMode="auto">
              <a:xfrm flipH="1">
                <a:off x="7794074" y="5196968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7" name="Line 127"/>
              <p:cNvSpPr>
                <a:spLocks noChangeShapeType="1"/>
              </p:cNvSpPr>
              <p:nvPr/>
            </p:nvSpPr>
            <p:spPr bwMode="auto">
              <a:xfrm flipH="1">
                <a:off x="7794074" y="5464131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8" name="Rectangle 128"/>
              <p:cNvSpPr>
                <a:spLocks noChangeArrowheads="1"/>
              </p:cNvSpPr>
              <p:nvPr/>
            </p:nvSpPr>
            <p:spPr bwMode="auto">
              <a:xfrm>
                <a:off x="5460451" y="5196968"/>
                <a:ext cx="123363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9" name="Rectangle 129"/>
              <p:cNvSpPr>
                <a:spLocks noChangeArrowheads="1"/>
              </p:cNvSpPr>
              <p:nvPr/>
            </p:nvSpPr>
            <p:spPr bwMode="auto">
              <a:xfrm>
                <a:off x="5460451" y="5196968"/>
                <a:ext cx="123363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0" name="Rectangle 130"/>
              <p:cNvSpPr>
                <a:spLocks noChangeArrowheads="1"/>
              </p:cNvSpPr>
              <p:nvPr/>
            </p:nvSpPr>
            <p:spPr bwMode="auto">
              <a:xfrm>
                <a:off x="5338801" y="5196968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1" name="Rectangle 131"/>
              <p:cNvSpPr>
                <a:spLocks noChangeArrowheads="1"/>
              </p:cNvSpPr>
              <p:nvPr/>
            </p:nvSpPr>
            <p:spPr bwMode="auto">
              <a:xfrm>
                <a:off x="5400482" y="5250771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2" name="Rectangle 132"/>
              <p:cNvSpPr>
                <a:spLocks noChangeArrowheads="1"/>
              </p:cNvSpPr>
              <p:nvPr/>
            </p:nvSpPr>
            <p:spPr bwMode="auto">
              <a:xfrm>
                <a:off x="5429610" y="5250771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3" name="Rectangle 133"/>
              <p:cNvSpPr>
                <a:spLocks noChangeArrowheads="1"/>
              </p:cNvSpPr>
              <p:nvPr/>
            </p:nvSpPr>
            <p:spPr bwMode="auto">
              <a:xfrm>
                <a:off x="6044713" y="5196968"/>
                <a:ext cx="125077" cy="267163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4" name="Rectangle 134"/>
              <p:cNvSpPr>
                <a:spLocks noChangeArrowheads="1"/>
              </p:cNvSpPr>
              <p:nvPr/>
            </p:nvSpPr>
            <p:spPr bwMode="auto">
              <a:xfrm>
                <a:off x="6044713" y="5196968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5" name="Line 135"/>
              <p:cNvSpPr>
                <a:spLocks noChangeShapeType="1"/>
              </p:cNvSpPr>
              <p:nvPr/>
            </p:nvSpPr>
            <p:spPr bwMode="auto">
              <a:xfrm flipV="1">
                <a:off x="5923063" y="519325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6" name="Line 136"/>
              <p:cNvSpPr>
                <a:spLocks noChangeShapeType="1"/>
              </p:cNvSpPr>
              <p:nvPr/>
            </p:nvSpPr>
            <p:spPr bwMode="auto">
              <a:xfrm>
                <a:off x="5923063" y="5196968"/>
                <a:ext cx="12165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7" name="Line 137"/>
              <p:cNvSpPr>
                <a:spLocks noChangeShapeType="1"/>
              </p:cNvSpPr>
              <p:nvPr/>
            </p:nvSpPr>
            <p:spPr bwMode="auto">
              <a:xfrm>
                <a:off x="5923063" y="5464131"/>
                <a:ext cx="12165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8" name="Freeform 138"/>
              <p:cNvSpPr>
                <a:spLocks/>
              </p:cNvSpPr>
              <p:nvPr/>
            </p:nvSpPr>
            <p:spPr bwMode="auto">
              <a:xfrm>
                <a:off x="6536453" y="5067096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6 h 285"/>
                  <a:gd name="T4" fmla="*/ 35 w 110"/>
                  <a:gd name="T5" fmla="*/ 143 h 285"/>
                  <a:gd name="T6" fmla="*/ 0 w 110"/>
                  <a:gd name="T7" fmla="*/ 170 h 285"/>
                  <a:gd name="T8" fmla="*/ 0 w 110"/>
                  <a:gd name="T9" fmla="*/ 285 h 285"/>
                  <a:gd name="T10" fmla="*/ 110 w 110"/>
                  <a:gd name="T11" fmla="*/ 199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5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9" name="Rectangle 139"/>
              <p:cNvSpPr>
                <a:spLocks noChangeArrowheads="1"/>
              </p:cNvSpPr>
              <p:nvPr/>
            </p:nvSpPr>
            <p:spPr bwMode="auto">
              <a:xfrm>
                <a:off x="7134422" y="5250771"/>
                <a:ext cx="85669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0" name="Rectangle 140"/>
              <p:cNvSpPr>
                <a:spLocks noChangeArrowheads="1"/>
              </p:cNvSpPr>
              <p:nvPr/>
            </p:nvSpPr>
            <p:spPr bwMode="auto">
              <a:xfrm>
                <a:off x="7213238" y="5250771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1" name="Rectangle 141"/>
              <p:cNvSpPr>
                <a:spLocks noChangeArrowheads="1"/>
              </p:cNvSpPr>
              <p:nvPr/>
            </p:nvSpPr>
            <p:spPr bwMode="auto">
              <a:xfrm>
                <a:off x="7710118" y="5250771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2" name="Rectangle 142"/>
              <p:cNvSpPr>
                <a:spLocks noChangeArrowheads="1"/>
              </p:cNvSpPr>
              <p:nvPr/>
            </p:nvSpPr>
            <p:spPr bwMode="auto">
              <a:xfrm>
                <a:off x="7788934" y="5250771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3" name="Rectangle 143"/>
              <p:cNvSpPr>
                <a:spLocks noChangeArrowheads="1"/>
              </p:cNvSpPr>
              <p:nvPr/>
            </p:nvSpPr>
            <p:spPr bwMode="auto">
              <a:xfrm>
                <a:off x="7848902" y="5250771"/>
                <a:ext cx="66822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4" name="Line 144"/>
              <p:cNvSpPr>
                <a:spLocks noChangeShapeType="1"/>
              </p:cNvSpPr>
              <p:nvPr/>
            </p:nvSpPr>
            <p:spPr bwMode="auto">
              <a:xfrm>
                <a:off x="5580387" y="5332405"/>
                <a:ext cx="34267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5" name="Line 145"/>
              <p:cNvSpPr>
                <a:spLocks noChangeShapeType="1"/>
              </p:cNvSpPr>
              <p:nvPr/>
            </p:nvSpPr>
            <p:spPr bwMode="auto">
              <a:xfrm>
                <a:off x="6721498" y="5332405"/>
                <a:ext cx="3700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6" name="Line 146"/>
              <p:cNvSpPr>
                <a:spLocks noChangeShapeType="1"/>
              </p:cNvSpPr>
              <p:nvPr/>
            </p:nvSpPr>
            <p:spPr bwMode="auto">
              <a:xfrm>
                <a:off x="7338315" y="5332405"/>
                <a:ext cx="33753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7" name="Freeform 147"/>
              <p:cNvSpPr>
                <a:spLocks/>
              </p:cNvSpPr>
              <p:nvPr/>
            </p:nvSpPr>
            <p:spPr bwMode="auto">
              <a:xfrm>
                <a:off x="5859668" y="5265614"/>
                <a:ext cx="63395" cy="66791"/>
              </a:xfrm>
              <a:custGeom>
                <a:avLst/>
                <a:gdLst>
                  <a:gd name="T0" fmla="*/ 0 w 37"/>
                  <a:gd name="T1" fmla="*/ 36 h 36"/>
                  <a:gd name="T2" fmla="*/ 0 w 37"/>
                  <a:gd name="T3" fmla="*/ 0 h 36"/>
                  <a:gd name="T4" fmla="*/ 37 w 3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6"/>
                  <a:gd name="T11" fmla="*/ 37 w 3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6">
                    <a:moveTo>
                      <a:pt x="0" y="36"/>
                    </a:moveTo>
                    <a:lnTo>
                      <a:pt x="0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8" name="Freeform 148"/>
              <p:cNvSpPr>
                <a:spLocks/>
              </p:cNvSpPr>
              <p:nvPr/>
            </p:nvSpPr>
            <p:spPr bwMode="auto">
              <a:xfrm>
                <a:off x="7029906" y="5332405"/>
                <a:ext cx="433485" cy="198517"/>
              </a:xfrm>
              <a:custGeom>
                <a:avLst/>
                <a:gdLst>
                  <a:gd name="T0" fmla="*/ 0 w 253"/>
                  <a:gd name="T1" fmla="*/ 0 h 107"/>
                  <a:gd name="T2" fmla="*/ 0 w 253"/>
                  <a:gd name="T3" fmla="*/ 107 h 107"/>
                  <a:gd name="T4" fmla="*/ 216 w 253"/>
                  <a:gd name="T5" fmla="*/ 107 h 107"/>
                  <a:gd name="T6" fmla="*/ 216 w 253"/>
                  <a:gd name="T7" fmla="*/ 37 h 107"/>
                  <a:gd name="T8" fmla="*/ 253 w 253"/>
                  <a:gd name="T9" fmla="*/ 37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7"/>
                  <a:gd name="T17" fmla="*/ 253 w 253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7">
                    <a:moveTo>
                      <a:pt x="0" y="0"/>
                    </a:moveTo>
                    <a:lnTo>
                      <a:pt x="0" y="107"/>
                    </a:lnTo>
                    <a:lnTo>
                      <a:pt x="216" y="107"/>
                    </a:lnTo>
                    <a:lnTo>
                      <a:pt x="216" y="37"/>
                    </a:lnTo>
                    <a:lnTo>
                      <a:pt x="253" y="3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9" name="Freeform 149"/>
              <p:cNvSpPr>
                <a:spLocks/>
              </p:cNvSpPr>
              <p:nvPr/>
            </p:nvSpPr>
            <p:spPr bwMode="auto">
              <a:xfrm>
                <a:off x="5705464" y="5067096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0" name="Freeform 150"/>
              <p:cNvSpPr>
                <a:spLocks/>
              </p:cNvSpPr>
              <p:nvPr/>
            </p:nvSpPr>
            <p:spPr bwMode="auto">
              <a:xfrm>
                <a:off x="5705464" y="5067096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1" name="Freeform 151"/>
              <p:cNvSpPr>
                <a:spLocks/>
              </p:cNvSpPr>
              <p:nvPr/>
            </p:nvSpPr>
            <p:spPr bwMode="auto">
              <a:xfrm>
                <a:off x="6291440" y="5067096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2" name="Freeform 152"/>
              <p:cNvSpPr>
                <a:spLocks/>
              </p:cNvSpPr>
              <p:nvPr/>
            </p:nvSpPr>
            <p:spPr bwMode="auto">
              <a:xfrm>
                <a:off x="6291440" y="5067096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3" name="Freeform 153"/>
              <p:cNvSpPr>
                <a:spLocks/>
              </p:cNvSpPr>
              <p:nvPr/>
            </p:nvSpPr>
            <p:spPr bwMode="auto">
              <a:xfrm>
                <a:off x="6879129" y="5067096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4" name="Freeform 154"/>
              <p:cNvSpPr>
                <a:spLocks/>
              </p:cNvSpPr>
              <p:nvPr/>
            </p:nvSpPr>
            <p:spPr bwMode="auto">
              <a:xfrm>
                <a:off x="6879129" y="5067096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5" name="Freeform 155"/>
              <p:cNvSpPr>
                <a:spLocks/>
              </p:cNvSpPr>
              <p:nvPr/>
            </p:nvSpPr>
            <p:spPr bwMode="auto">
              <a:xfrm>
                <a:off x="7463391" y="5067096"/>
                <a:ext cx="92523" cy="532471"/>
              </a:xfrm>
              <a:custGeom>
                <a:avLst/>
                <a:gdLst>
                  <a:gd name="T0" fmla="*/ 52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2 w 54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6" name="Freeform 156"/>
              <p:cNvSpPr>
                <a:spLocks/>
              </p:cNvSpPr>
              <p:nvPr/>
            </p:nvSpPr>
            <p:spPr bwMode="auto">
              <a:xfrm>
                <a:off x="7463391" y="5067096"/>
                <a:ext cx="92523" cy="532471"/>
              </a:xfrm>
              <a:custGeom>
                <a:avLst/>
                <a:gdLst>
                  <a:gd name="T0" fmla="*/ 52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7" name="Rectangle 157"/>
              <p:cNvSpPr>
                <a:spLocks noChangeArrowheads="1"/>
              </p:cNvSpPr>
              <p:nvPr/>
            </p:nvSpPr>
            <p:spPr bwMode="auto">
              <a:xfrm>
                <a:off x="8261826" y="5798085"/>
                <a:ext cx="123363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8" name="Line 158"/>
              <p:cNvSpPr>
                <a:spLocks noChangeShapeType="1"/>
              </p:cNvSpPr>
              <p:nvPr/>
            </p:nvSpPr>
            <p:spPr bwMode="auto">
              <a:xfrm flipV="1">
                <a:off x="8506840" y="5794374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9" name="Line 159"/>
              <p:cNvSpPr>
                <a:spLocks noChangeShapeType="1"/>
              </p:cNvSpPr>
              <p:nvPr/>
            </p:nvSpPr>
            <p:spPr bwMode="auto">
              <a:xfrm flipH="1">
                <a:off x="8380050" y="5798085"/>
                <a:ext cx="1267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0" name="Line 160"/>
              <p:cNvSpPr>
                <a:spLocks noChangeShapeType="1"/>
              </p:cNvSpPr>
              <p:nvPr/>
            </p:nvSpPr>
            <p:spPr bwMode="auto">
              <a:xfrm flipH="1">
                <a:off x="8380050" y="6065248"/>
                <a:ext cx="1267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1" name="Rectangle 161"/>
              <p:cNvSpPr>
                <a:spLocks noChangeArrowheads="1"/>
              </p:cNvSpPr>
              <p:nvPr/>
            </p:nvSpPr>
            <p:spPr bwMode="auto">
              <a:xfrm>
                <a:off x="6044713" y="5798085"/>
                <a:ext cx="125077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2" name="Rectangle 162"/>
              <p:cNvSpPr>
                <a:spLocks noChangeArrowheads="1"/>
              </p:cNvSpPr>
              <p:nvPr/>
            </p:nvSpPr>
            <p:spPr bwMode="auto">
              <a:xfrm>
                <a:off x="6044713" y="5798085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3" name="Rectangle 163"/>
              <p:cNvSpPr>
                <a:spLocks noChangeArrowheads="1"/>
              </p:cNvSpPr>
              <p:nvPr/>
            </p:nvSpPr>
            <p:spPr bwMode="auto">
              <a:xfrm>
                <a:off x="5923063" y="5798085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4" name="Rectangle 164"/>
              <p:cNvSpPr>
                <a:spLocks noChangeArrowheads="1"/>
              </p:cNvSpPr>
              <p:nvPr/>
            </p:nvSpPr>
            <p:spPr bwMode="auto">
              <a:xfrm>
                <a:off x="5984745" y="5851889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65" name="Rectangle 165"/>
              <p:cNvSpPr>
                <a:spLocks noChangeArrowheads="1"/>
              </p:cNvSpPr>
              <p:nvPr/>
            </p:nvSpPr>
            <p:spPr bwMode="auto">
              <a:xfrm>
                <a:off x="6013872" y="5851889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66" name="Freeform 166"/>
              <p:cNvSpPr>
                <a:spLocks/>
              </p:cNvSpPr>
              <p:nvPr/>
            </p:nvSpPr>
            <p:spPr bwMode="auto">
              <a:xfrm>
                <a:off x="6628975" y="5798085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7" name="Freeform 167"/>
              <p:cNvSpPr>
                <a:spLocks/>
              </p:cNvSpPr>
              <p:nvPr/>
            </p:nvSpPr>
            <p:spPr bwMode="auto">
              <a:xfrm>
                <a:off x="6628975" y="5798085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8" name="Line 168"/>
              <p:cNvSpPr>
                <a:spLocks noChangeShapeType="1"/>
              </p:cNvSpPr>
              <p:nvPr/>
            </p:nvSpPr>
            <p:spPr bwMode="auto">
              <a:xfrm flipV="1">
                <a:off x="6507326" y="5794374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9" name="Line 169"/>
              <p:cNvSpPr>
                <a:spLocks noChangeShapeType="1"/>
              </p:cNvSpPr>
              <p:nvPr/>
            </p:nvSpPr>
            <p:spPr bwMode="auto">
              <a:xfrm>
                <a:off x="6507326" y="5798085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0" name="Line 170"/>
              <p:cNvSpPr>
                <a:spLocks noChangeShapeType="1"/>
              </p:cNvSpPr>
              <p:nvPr/>
            </p:nvSpPr>
            <p:spPr bwMode="auto">
              <a:xfrm>
                <a:off x="6507326" y="6065248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1" name="Freeform 171"/>
              <p:cNvSpPr>
                <a:spLocks/>
              </p:cNvSpPr>
              <p:nvPr/>
            </p:nvSpPr>
            <p:spPr bwMode="auto">
              <a:xfrm>
                <a:off x="7120715" y="5666359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2" name="Freeform 172"/>
              <p:cNvSpPr>
                <a:spLocks/>
              </p:cNvSpPr>
              <p:nvPr/>
            </p:nvSpPr>
            <p:spPr bwMode="auto">
              <a:xfrm>
                <a:off x="7120715" y="5666359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3" name="Rectangle 173"/>
              <p:cNvSpPr>
                <a:spLocks noChangeArrowheads="1"/>
              </p:cNvSpPr>
              <p:nvPr/>
            </p:nvSpPr>
            <p:spPr bwMode="auto">
              <a:xfrm>
                <a:off x="7718685" y="585188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4" name="Rectangle 174"/>
              <p:cNvSpPr>
                <a:spLocks noChangeArrowheads="1"/>
              </p:cNvSpPr>
              <p:nvPr/>
            </p:nvSpPr>
            <p:spPr bwMode="auto">
              <a:xfrm>
                <a:off x="7797500" y="5851889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5" name="Rectangle 175"/>
              <p:cNvSpPr>
                <a:spLocks noChangeArrowheads="1"/>
              </p:cNvSpPr>
              <p:nvPr/>
            </p:nvSpPr>
            <p:spPr bwMode="auto">
              <a:xfrm>
                <a:off x="8294381" y="585188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6" name="Rectangle 176"/>
              <p:cNvSpPr>
                <a:spLocks noChangeArrowheads="1"/>
              </p:cNvSpPr>
              <p:nvPr/>
            </p:nvSpPr>
            <p:spPr bwMode="auto">
              <a:xfrm>
                <a:off x="8373196" y="585188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7" name="Rectangle 177"/>
              <p:cNvSpPr>
                <a:spLocks noChangeArrowheads="1"/>
              </p:cNvSpPr>
              <p:nvPr/>
            </p:nvSpPr>
            <p:spPr bwMode="auto">
              <a:xfrm>
                <a:off x="8431451" y="585188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8" name="Line 178"/>
              <p:cNvSpPr>
                <a:spLocks noChangeShapeType="1"/>
              </p:cNvSpPr>
              <p:nvPr/>
            </p:nvSpPr>
            <p:spPr bwMode="auto">
              <a:xfrm>
                <a:off x="6169790" y="5929811"/>
                <a:ext cx="337536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9" name="Line 179"/>
              <p:cNvSpPr>
                <a:spLocks noChangeShapeType="1"/>
              </p:cNvSpPr>
              <p:nvPr/>
            </p:nvSpPr>
            <p:spPr bwMode="auto">
              <a:xfrm>
                <a:off x="7309187" y="5929811"/>
                <a:ext cx="36666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0" name="Line 180"/>
              <p:cNvSpPr>
                <a:spLocks noChangeShapeType="1"/>
              </p:cNvSpPr>
              <p:nvPr/>
            </p:nvSpPr>
            <p:spPr bwMode="auto">
              <a:xfrm>
                <a:off x="7922577" y="5929811"/>
                <a:ext cx="339249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1" name="Line 181"/>
              <p:cNvSpPr>
                <a:spLocks noChangeShapeType="1"/>
              </p:cNvSpPr>
              <p:nvPr/>
            </p:nvSpPr>
            <p:spPr bwMode="auto">
              <a:xfrm>
                <a:off x="6754052" y="5996602"/>
                <a:ext cx="3666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2" name="Freeform 182"/>
              <p:cNvSpPr>
                <a:spLocks/>
              </p:cNvSpPr>
              <p:nvPr/>
            </p:nvSpPr>
            <p:spPr bwMode="auto">
              <a:xfrm>
                <a:off x="6445644" y="5864876"/>
                <a:ext cx="61682" cy="64936"/>
              </a:xfrm>
              <a:custGeom>
                <a:avLst/>
                <a:gdLst>
                  <a:gd name="T0" fmla="*/ 0 w 36"/>
                  <a:gd name="T1" fmla="*/ 35 h 35"/>
                  <a:gd name="T2" fmla="*/ 0 w 36"/>
                  <a:gd name="T3" fmla="*/ 0 h 35"/>
                  <a:gd name="T4" fmla="*/ 36 w 36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5"/>
                  <a:gd name="T11" fmla="*/ 36 w 36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5">
                    <a:moveTo>
                      <a:pt x="0" y="35"/>
                    </a:moveTo>
                    <a:lnTo>
                      <a:pt x="0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3" name="Freeform 183"/>
              <p:cNvSpPr>
                <a:spLocks/>
              </p:cNvSpPr>
              <p:nvPr/>
            </p:nvSpPr>
            <p:spPr bwMode="auto">
              <a:xfrm>
                <a:off x="7614169" y="5929811"/>
                <a:ext cx="433485" cy="202228"/>
              </a:xfrm>
              <a:custGeom>
                <a:avLst/>
                <a:gdLst>
                  <a:gd name="T0" fmla="*/ 0 w 253"/>
                  <a:gd name="T1" fmla="*/ 0 h 109"/>
                  <a:gd name="T2" fmla="*/ 2 w 253"/>
                  <a:gd name="T3" fmla="*/ 109 h 109"/>
                  <a:gd name="T4" fmla="*/ 217 w 253"/>
                  <a:gd name="T5" fmla="*/ 109 h 109"/>
                  <a:gd name="T6" fmla="*/ 217 w 253"/>
                  <a:gd name="T7" fmla="*/ 36 h 109"/>
                  <a:gd name="T8" fmla="*/ 253 w 253"/>
                  <a:gd name="T9" fmla="*/ 36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9"/>
                  <a:gd name="T17" fmla="*/ 253 w 253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9">
                    <a:moveTo>
                      <a:pt x="0" y="0"/>
                    </a:moveTo>
                    <a:lnTo>
                      <a:pt x="2" y="109"/>
                    </a:lnTo>
                    <a:lnTo>
                      <a:pt x="217" y="109"/>
                    </a:lnTo>
                    <a:lnTo>
                      <a:pt x="217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4" name="Freeform 184"/>
              <p:cNvSpPr>
                <a:spLocks/>
              </p:cNvSpPr>
              <p:nvPr/>
            </p:nvSpPr>
            <p:spPr bwMode="auto">
              <a:xfrm>
                <a:off x="6291440" y="5666359"/>
                <a:ext cx="94236" cy="532471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5" name="Freeform 185"/>
              <p:cNvSpPr>
                <a:spLocks/>
              </p:cNvSpPr>
              <p:nvPr/>
            </p:nvSpPr>
            <p:spPr bwMode="auto">
              <a:xfrm>
                <a:off x="6291440" y="5666359"/>
                <a:ext cx="94236" cy="532471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6" name="Freeform 186"/>
              <p:cNvSpPr>
                <a:spLocks/>
              </p:cNvSpPr>
              <p:nvPr/>
            </p:nvSpPr>
            <p:spPr bwMode="auto">
              <a:xfrm>
                <a:off x="6879129" y="5666359"/>
                <a:ext cx="90809" cy="532471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7" name="Freeform 187"/>
              <p:cNvSpPr>
                <a:spLocks/>
              </p:cNvSpPr>
              <p:nvPr/>
            </p:nvSpPr>
            <p:spPr bwMode="auto">
              <a:xfrm>
                <a:off x="6879129" y="5666359"/>
                <a:ext cx="90809" cy="532471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8" name="Freeform 188"/>
              <p:cNvSpPr>
                <a:spLocks/>
              </p:cNvSpPr>
              <p:nvPr/>
            </p:nvSpPr>
            <p:spPr bwMode="auto">
              <a:xfrm>
                <a:off x="7463391" y="5666359"/>
                <a:ext cx="92523" cy="532471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2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9" name="Freeform 189"/>
              <p:cNvSpPr>
                <a:spLocks/>
              </p:cNvSpPr>
              <p:nvPr/>
            </p:nvSpPr>
            <p:spPr bwMode="auto">
              <a:xfrm>
                <a:off x="7463391" y="5666359"/>
                <a:ext cx="92523" cy="532471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0" name="Freeform 190"/>
              <p:cNvSpPr>
                <a:spLocks/>
              </p:cNvSpPr>
              <p:nvPr/>
            </p:nvSpPr>
            <p:spPr bwMode="auto">
              <a:xfrm>
                <a:off x="8047654" y="5666359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1" name="Freeform 191"/>
              <p:cNvSpPr>
                <a:spLocks/>
              </p:cNvSpPr>
              <p:nvPr/>
            </p:nvSpPr>
            <p:spPr bwMode="auto">
              <a:xfrm>
                <a:off x="8047654" y="5666359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2" name="Freeform 192"/>
              <p:cNvSpPr>
                <a:spLocks/>
              </p:cNvSpPr>
              <p:nvPr/>
            </p:nvSpPr>
            <p:spPr bwMode="auto">
              <a:xfrm>
                <a:off x="5338801" y="3401036"/>
                <a:ext cx="245013" cy="265308"/>
              </a:xfrm>
              <a:custGeom>
                <a:avLst/>
                <a:gdLst>
                  <a:gd name="T0" fmla="*/ 141 w 143"/>
                  <a:gd name="T1" fmla="*/ 143 h 143"/>
                  <a:gd name="T2" fmla="*/ 143 w 143"/>
                  <a:gd name="T3" fmla="*/ 0 h 143"/>
                  <a:gd name="T4" fmla="*/ 0 w 143"/>
                  <a:gd name="T5" fmla="*/ 0 h 143"/>
                  <a:gd name="T6" fmla="*/ 0 w 143"/>
                  <a:gd name="T7" fmla="*/ 143 h 143"/>
                  <a:gd name="T8" fmla="*/ 143 w 143"/>
                  <a:gd name="T9" fmla="*/ 143 h 143"/>
                  <a:gd name="T10" fmla="*/ 143 w 143"/>
                  <a:gd name="T11" fmla="*/ 143 h 14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3"/>
                  <a:gd name="T19" fmla="*/ 0 h 143"/>
                  <a:gd name="T20" fmla="*/ 143 w 143"/>
                  <a:gd name="T21" fmla="*/ 143 h 14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3" h="143">
                    <a:moveTo>
                      <a:pt x="141" y="143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143"/>
                    </a:lnTo>
                    <a:lnTo>
                      <a:pt x="143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3" name="Rectangle 193"/>
              <p:cNvSpPr>
                <a:spLocks noChangeArrowheads="1"/>
              </p:cNvSpPr>
              <p:nvPr/>
            </p:nvSpPr>
            <p:spPr bwMode="auto">
              <a:xfrm>
                <a:off x="5378208" y="3454840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4" name="Rectangle 194"/>
              <p:cNvSpPr>
                <a:spLocks noChangeArrowheads="1"/>
              </p:cNvSpPr>
              <p:nvPr/>
            </p:nvSpPr>
            <p:spPr bwMode="auto">
              <a:xfrm>
                <a:off x="5457024" y="3454840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5" name="Line 195"/>
              <p:cNvSpPr>
                <a:spLocks noChangeShapeType="1"/>
              </p:cNvSpPr>
              <p:nvPr/>
            </p:nvSpPr>
            <p:spPr bwMode="auto">
              <a:xfrm>
                <a:off x="5580387" y="3530907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6" name="Rectangle 196"/>
              <p:cNvSpPr>
                <a:spLocks noChangeArrowheads="1"/>
              </p:cNvSpPr>
              <p:nvPr/>
            </p:nvSpPr>
            <p:spPr bwMode="auto">
              <a:xfrm>
                <a:off x="5955617" y="3408458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7" name="Rectangle 197"/>
              <p:cNvSpPr>
                <a:spLocks noChangeArrowheads="1"/>
              </p:cNvSpPr>
              <p:nvPr/>
            </p:nvSpPr>
            <p:spPr bwMode="auto">
              <a:xfrm>
                <a:off x="6034433" y="3408458"/>
                <a:ext cx="66822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 dirty="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 dirty="0">
                  <a:latin typeface="Neo Sans Intel"/>
                </a:endParaRPr>
              </a:p>
            </p:txBody>
          </p:sp>
          <p:sp>
            <p:nvSpPr>
              <p:cNvPr id="198" name="Rectangle 198"/>
              <p:cNvSpPr>
                <a:spLocks noChangeArrowheads="1"/>
              </p:cNvSpPr>
              <p:nvPr/>
            </p:nvSpPr>
            <p:spPr bwMode="auto">
              <a:xfrm>
                <a:off x="6096114" y="340845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9" name="Rectangle 199"/>
              <p:cNvSpPr>
                <a:spLocks noChangeArrowheads="1"/>
              </p:cNvSpPr>
              <p:nvPr/>
            </p:nvSpPr>
            <p:spPr bwMode="auto">
              <a:xfrm>
                <a:off x="4787092" y="4093064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0" name="Rectangle 200"/>
              <p:cNvSpPr>
                <a:spLocks noChangeArrowheads="1"/>
              </p:cNvSpPr>
              <p:nvPr/>
            </p:nvSpPr>
            <p:spPr bwMode="auto">
              <a:xfrm>
                <a:off x="4865908" y="4093064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1" name="Rectangle 201"/>
              <p:cNvSpPr>
                <a:spLocks noChangeArrowheads="1"/>
              </p:cNvSpPr>
              <p:nvPr/>
            </p:nvSpPr>
            <p:spPr bwMode="auto">
              <a:xfrm>
                <a:off x="4924163" y="4093064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2" name="Line 202"/>
              <p:cNvSpPr>
                <a:spLocks noChangeShapeType="1"/>
              </p:cNvSpPr>
              <p:nvPr/>
            </p:nvSpPr>
            <p:spPr bwMode="auto">
              <a:xfrm>
                <a:off x="5213724" y="4065234"/>
                <a:ext cx="154204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3" name="Line 203"/>
              <p:cNvSpPr>
                <a:spLocks noChangeShapeType="1"/>
              </p:cNvSpPr>
              <p:nvPr/>
            </p:nvSpPr>
            <p:spPr bwMode="auto">
              <a:xfrm>
                <a:off x="5797986" y="4799933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4" name="Rectangle 204"/>
              <p:cNvSpPr>
                <a:spLocks noChangeArrowheads="1"/>
              </p:cNvSpPr>
              <p:nvPr/>
            </p:nvSpPr>
            <p:spPr bwMode="auto">
              <a:xfrm>
                <a:off x="6536453" y="5879718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5" name="Rectangle 205"/>
              <p:cNvSpPr>
                <a:spLocks noChangeArrowheads="1"/>
              </p:cNvSpPr>
              <p:nvPr/>
            </p:nvSpPr>
            <p:spPr bwMode="auto">
              <a:xfrm>
                <a:off x="6618695" y="587971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 dirty="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 dirty="0">
                  <a:latin typeface="Neo Sans Intel"/>
                </a:endParaRPr>
              </a:p>
            </p:txBody>
          </p:sp>
          <p:sp>
            <p:nvSpPr>
              <p:cNvPr id="206" name="Rectangle 206"/>
              <p:cNvSpPr>
                <a:spLocks noChangeArrowheads="1"/>
              </p:cNvSpPr>
              <p:nvPr/>
            </p:nvSpPr>
            <p:spPr bwMode="auto">
              <a:xfrm>
                <a:off x="6678663" y="587971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7" name="Rectangle 207"/>
              <p:cNvSpPr>
                <a:spLocks noChangeArrowheads="1"/>
              </p:cNvSpPr>
              <p:nvPr/>
            </p:nvSpPr>
            <p:spPr bwMode="auto">
              <a:xfrm>
                <a:off x="5952190" y="5284167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8" name="Rectangle 208"/>
              <p:cNvSpPr>
                <a:spLocks noChangeArrowheads="1"/>
              </p:cNvSpPr>
              <p:nvPr/>
            </p:nvSpPr>
            <p:spPr bwMode="auto">
              <a:xfrm>
                <a:off x="6031006" y="5284167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9" name="Rectangle 209"/>
              <p:cNvSpPr>
                <a:spLocks noChangeArrowheads="1"/>
              </p:cNvSpPr>
              <p:nvPr/>
            </p:nvSpPr>
            <p:spPr bwMode="auto">
              <a:xfrm>
                <a:off x="6092688" y="5284167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10" name="Line 210"/>
              <p:cNvSpPr>
                <a:spLocks noChangeShapeType="1"/>
              </p:cNvSpPr>
              <p:nvPr/>
            </p:nvSpPr>
            <p:spPr bwMode="auto">
              <a:xfrm>
                <a:off x="6966511" y="5864876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9" name="Freeform 219"/>
              <p:cNvSpPr>
                <a:spLocks/>
              </p:cNvSpPr>
              <p:nvPr/>
            </p:nvSpPr>
            <p:spPr bwMode="auto">
              <a:xfrm>
                <a:off x="6027579" y="3529052"/>
                <a:ext cx="49688" cy="51948"/>
              </a:xfrm>
              <a:custGeom>
                <a:avLst/>
                <a:gdLst>
                  <a:gd name="T0" fmla="*/ 14 w 29"/>
                  <a:gd name="T1" fmla="*/ 26 h 28"/>
                  <a:gd name="T2" fmla="*/ 17 w 29"/>
                  <a:gd name="T3" fmla="*/ 28 h 28"/>
                  <a:gd name="T4" fmla="*/ 19 w 29"/>
                  <a:gd name="T5" fmla="*/ 26 h 28"/>
                  <a:gd name="T6" fmla="*/ 21 w 29"/>
                  <a:gd name="T7" fmla="*/ 26 h 28"/>
                  <a:gd name="T8" fmla="*/ 23 w 29"/>
                  <a:gd name="T9" fmla="*/ 24 h 28"/>
                  <a:gd name="T10" fmla="*/ 25 w 29"/>
                  <a:gd name="T11" fmla="*/ 24 h 28"/>
                  <a:gd name="T12" fmla="*/ 27 w 29"/>
                  <a:gd name="T13" fmla="*/ 22 h 28"/>
                  <a:gd name="T14" fmla="*/ 27 w 29"/>
                  <a:gd name="T15" fmla="*/ 21 h 28"/>
                  <a:gd name="T16" fmla="*/ 29 w 29"/>
                  <a:gd name="T17" fmla="*/ 19 h 28"/>
                  <a:gd name="T18" fmla="*/ 29 w 29"/>
                  <a:gd name="T19" fmla="*/ 17 h 28"/>
                  <a:gd name="T20" fmla="*/ 29 w 29"/>
                  <a:gd name="T21" fmla="*/ 13 h 28"/>
                  <a:gd name="T22" fmla="*/ 29 w 29"/>
                  <a:gd name="T23" fmla="*/ 11 h 28"/>
                  <a:gd name="T24" fmla="*/ 29 w 29"/>
                  <a:gd name="T25" fmla="*/ 9 h 28"/>
                  <a:gd name="T26" fmla="*/ 27 w 29"/>
                  <a:gd name="T27" fmla="*/ 7 h 28"/>
                  <a:gd name="T28" fmla="*/ 27 w 29"/>
                  <a:gd name="T29" fmla="*/ 5 h 28"/>
                  <a:gd name="T30" fmla="*/ 25 w 29"/>
                  <a:gd name="T31" fmla="*/ 3 h 28"/>
                  <a:gd name="T32" fmla="*/ 23 w 29"/>
                  <a:gd name="T33" fmla="*/ 1 h 28"/>
                  <a:gd name="T34" fmla="*/ 21 w 29"/>
                  <a:gd name="T35" fmla="*/ 1 h 28"/>
                  <a:gd name="T36" fmla="*/ 19 w 29"/>
                  <a:gd name="T37" fmla="*/ 0 h 28"/>
                  <a:gd name="T38" fmla="*/ 17 w 29"/>
                  <a:gd name="T39" fmla="*/ 0 h 28"/>
                  <a:gd name="T40" fmla="*/ 15 w 29"/>
                  <a:gd name="T41" fmla="*/ 0 h 28"/>
                  <a:gd name="T42" fmla="*/ 12 w 29"/>
                  <a:gd name="T43" fmla="*/ 0 h 28"/>
                  <a:gd name="T44" fmla="*/ 10 w 29"/>
                  <a:gd name="T45" fmla="*/ 0 h 28"/>
                  <a:gd name="T46" fmla="*/ 8 w 29"/>
                  <a:gd name="T47" fmla="*/ 1 h 28"/>
                  <a:gd name="T48" fmla="*/ 6 w 29"/>
                  <a:gd name="T49" fmla="*/ 1 h 28"/>
                  <a:gd name="T50" fmla="*/ 4 w 29"/>
                  <a:gd name="T51" fmla="*/ 3 h 28"/>
                  <a:gd name="T52" fmla="*/ 4 w 29"/>
                  <a:gd name="T53" fmla="*/ 5 h 28"/>
                  <a:gd name="T54" fmla="*/ 2 w 29"/>
                  <a:gd name="T55" fmla="*/ 7 h 28"/>
                  <a:gd name="T56" fmla="*/ 2 w 29"/>
                  <a:gd name="T57" fmla="*/ 9 h 28"/>
                  <a:gd name="T58" fmla="*/ 0 w 29"/>
                  <a:gd name="T59" fmla="*/ 11 h 28"/>
                  <a:gd name="T60" fmla="*/ 0 w 29"/>
                  <a:gd name="T61" fmla="*/ 13 h 28"/>
                  <a:gd name="T62" fmla="*/ 0 w 29"/>
                  <a:gd name="T63" fmla="*/ 17 h 28"/>
                  <a:gd name="T64" fmla="*/ 2 w 29"/>
                  <a:gd name="T65" fmla="*/ 19 h 28"/>
                  <a:gd name="T66" fmla="*/ 2 w 29"/>
                  <a:gd name="T67" fmla="*/ 21 h 28"/>
                  <a:gd name="T68" fmla="*/ 4 w 29"/>
                  <a:gd name="T69" fmla="*/ 22 h 28"/>
                  <a:gd name="T70" fmla="*/ 4 w 29"/>
                  <a:gd name="T71" fmla="*/ 24 h 28"/>
                  <a:gd name="T72" fmla="*/ 6 w 29"/>
                  <a:gd name="T73" fmla="*/ 24 h 28"/>
                  <a:gd name="T74" fmla="*/ 8 w 29"/>
                  <a:gd name="T75" fmla="*/ 26 h 28"/>
                  <a:gd name="T76" fmla="*/ 10 w 29"/>
                  <a:gd name="T77" fmla="*/ 26 h 28"/>
                  <a:gd name="T78" fmla="*/ 12 w 29"/>
                  <a:gd name="T79" fmla="*/ 28 h 28"/>
                  <a:gd name="T80" fmla="*/ 15 w 29"/>
                  <a:gd name="T81" fmla="*/ 28 h 28"/>
                  <a:gd name="T82" fmla="*/ 15 w 29"/>
                  <a:gd name="T83" fmla="*/ 28 h 28"/>
                  <a:gd name="T84" fmla="*/ 14 w 29"/>
                  <a:gd name="T85" fmla="*/ 26 h 28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29"/>
                  <a:gd name="T130" fmla="*/ 0 h 28"/>
                  <a:gd name="T131" fmla="*/ 29 w 29"/>
                  <a:gd name="T132" fmla="*/ 28 h 28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29" h="28">
                    <a:moveTo>
                      <a:pt x="14" y="26"/>
                    </a:moveTo>
                    <a:lnTo>
                      <a:pt x="17" y="28"/>
                    </a:lnTo>
                    <a:lnTo>
                      <a:pt x="19" y="26"/>
                    </a:lnTo>
                    <a:lnTo>
                      <a:pt x="21" y="26"/>
                    </a:lnTo>
                    <a:lnTo>
                      <a:pt x="23" y="24"/>
                    </a:lnTo>
                    <a:lnTo>
                      <a:pt x="25" y="24"/>
                    </a:lnTo>
                    <a:lnTo>
                      <a:pt x="27" y="22"/>
                    </a:lnTo>
                    <a:lnTo>
                      <a:pt x="27" y="21"/>
                    </a:lnTo>
                    <a:lnTo>
                      <a:pt x="29" y="19"/>
                    </a:lnTo>
                    <a:lnTo>
                      <a:pt x="29" y="17"/>
                    </a:lnTo>
                    <a:lnTo>
                      <a:pt x="29" y="13"/>
                    </a:lnTo>
                    <a:lnTo>
                      <a:pt x="29" y="11"/>
                    </a:lnTo>
                    <a:lnTo>
                      <a:pt x="29" y="9"/>
                    </a:lnTo>
                    <a:lnTo>
                      <a:pt x="27" y="7"/>
                    </a:lnTo>
                    <a:lnTo>
                      <a:pt x="27" y="5"/>
                    </a:lnTo>
                    <a:lnTo>
                      <a:pt x="25" y="3"/>
                    </a:lnTo>
                    <a:lnTo>
                      <a:pt x="23" y="1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2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2" y="19"/>
                    </a:lnTo>
                    <a:lnTo>
                      <a:pt x="2" y="21"/>
                    </a:lnTo>
                    <a:lnTo>
                      <a:pt x="4" y="22"/>
                    </a:lnTo>
                    <a:lnTo>
                      <a:pt x="4" y="24"/>
                    </a:lnTo>
                    <a:lnTo>
                      <a:pt x="6" y="24"/>
                    </a:lnTo>
                    <a:lnTo>
                      <a:pt x="8" y="26"/>
                    </a:lnTo>
                    <a:lnTo>
                      <a:pt x="10" y="26"/>
                    </a:lnTo>
                    <a:lnTo>
                      <a:pt x="12" y="28"/>
                    </a:lnTo>
                    <a:lnTo>
                      <a:pt x="15" y="28"/>
                    </a:lnTo>
                    <a:lnTo>
                      <a:pt x="14" y="26"/>
                    </a:lnTo>
                    <a:close/>
                  </a:path>
                </a:pathLst>
              </a:custGeom>
              <a:solidFill>
                <a:srgbClr val="EB75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0" name="Line 220"/>
              <p:cNvSpPr>
                <a:spLocks noChangeShapeType="1"/>
              </p:cNvSpPr>
              <p:nvPr/>
            </p:nvSpPr>
            <p:spPr bwMode="auto">
              <a:xfrm>
                <a:off x="6382249" y="5265614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1" name="Line 221"/>
              <p:cNvSpPr>
                <a:spLocks noChangeShapeType="1"/>
              </p:cNvSpPr>
              <p:nvPr/>
            </p:nvSpPr>
            <p:spPr bwMode="auto">
              <a:xfrm>
                <a:off x="6382249" y="5397340"/>
                <a:ext cx="154204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2" name="Freeform 222"/>
              <p:cNvSpPr>
                <a:spLocks/>
              </p:cNvSpPr>
              <p:nvPr/>
            </p:nvSpPr>
            <p:spPr bwMode="auto">
              <a:xfrm>
                <a:off x="5859668" y="4132025"/>
                <a:ext cx="431772" cy="202228"/>
              </a:xfrm>
              <a:custGeom>
                <a:avLst/>
                <a:gdLst>
                  <a:gd name="T0" fmla="*/ 0 w 252"/>
                  <a:gd name="T1" fmla="*/ 0 h 109"/>
                  <a:gd name="T2" fmla="*/ 0 w 252"/>
                  <a:gd name="T3" fmla="*/ 109 h 109"/>
                  <a:gd name="T4" fmla="*/ 217 w 252"/>
                  <a:gd name="T5" fmla="*/ 109 h 109"/>
                  <a:gd name="T6" fmla="*/ 217 w 252"/>
                  <a:gd name="T7" fmla="*/ 36 h 109"/>
                  <a:gd name="T8" fmla="*/ 252 w 252"/>
                  <a:gd name="T9" fmla="*/ 36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"/>
                  <a:gd name="T16" fmla="*/ 0 h 109"/>
                  <a:gd name="T17" fmla="*/ 252 w 252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" h="109">
                    <a:moveTo>
                      <a:pt x="0" y="0"/>
                    </a:moveTo>
                    <a:lnTo>
                      <a:pt x="0" y="109"/>
                    </a:lnTo>
                    <a:lnTo>
                      <a:pt x="217" y="109"/>
                    </a:lnTo>
                    <a:lnTo>
                      <a:pt x="217" y="36"/>
                    </a:lnTo>
                    <a:lnTo>
                      <a:pt x="252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3" name="Freeform 223"/>
              <p:cNvSpPr>
                <a:spLocks/>
              </p:cNvSpPr>
              <p:nvPr/>
            </p:nvSpPr>
            <p:spPr bwMode="auto">
              <a:xfrm>
                <a:off x="5275406" y="3530907"/>
                <a:ext cx="430058" cy="204083"/>
              </a:xfrm>
              <a:custGeom>
                <a:avLst/>
                <a:gdLst>
                  <a:gd name="T0" fmla="*/ 0 w 251"/>
                  <a:gd name="T1" fmla="*/ 0 h 110"/>
                  <a:gd name="T2" fmla="*/ 0 w 251"/>
                  <a:gd name="T3" fmla="*/ 110 h 110"/>
                  <a:gd name="T4" fmla="*/ 217 w 251"/>
                  <a:gd name="T5" fmla="*/ 110 h 110"/>
                  <a:gd name="T6" fmla="*/ 217 w 251"/>
                  <a:gd name="T7" fmla="*/ 37 h 110"/>
                  <a:gd name="T8" fmla="*/ 251 w 251"/>
                  <a:gd name="T9" fmla="*/ 37 h 1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1"/>
                  <a:gd name="T16" fmla="*/ 0 h 110"/>
                  <a:gd name="T17" fmla="*/ 251 w 251"/>
                  <a:gd name="T18" fmla="*/ 110 h 1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1" h="110">
                    <a:moveTo>
                      <a:pt x="0" y="0"/>
                    </a:moveTo>
                    <a:lnTo>
                      <a:pt x="0" y="110"/>
                    </a:lnTo>
                    <a:lnTo>
                      <a:pt x="217" y="110"/>
                    </a:lnTo>
                    <a:lnTo>
                      <a:pt x="217" y="37"/>
                    </a:lnTo>
                    <a:lnTo>
                      <a:pt x="251" y="3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4" name="Freeform 224"/>
              <p:cNvSpPr>
                <a:spLocks/>
              </p:cNvSpPr>
              <p:nvPr/>
            </p:nvSpPr>
            <p:spPr bwMode="auto">
              <a:xfrm>
                <a:off x="5121201" y="3864862"/>
                <a:ext cx="95949" cy="534327"/>
              </a:xfrm>
              <a:custGeom>
                <a:avLst/>
                <a:gdLst>
                  <a:gd name="T0" fmla="*/ 54 w 56"/>
                  <a:gd name="T1" fmla="*/ 288 h 288"/>
                  <a:gd name="T2" fmla="*/ 56 w 56"/>
                  <a:gd name="T3" fmla="*/ 0 h 288"/>
                  <a:gd name="T4" fmla="*/ 0 w 56"/>
                  <a:gd name="T5" fmla="*/ 0 h 288"/>
                  <a:gd name="T6" fmla="*/ 0 w 56"/>
                  <a:gd name="T7" fmla="*/ 288 h 288"/>
                  <a:gd name="T8" fmla="*/ 56 w 56"/>
                  <a:gd name="T9" fmla="*/ 288 h 288"/>
                  <a:gd name="T10" fmla="*/ 56 w 56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8"/>
                  <a:gd name="T20" fmla="*/ 56 w 56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8">
                    <a:moveTo>
                      <a:pt x="54" y="288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6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5" name="Freeform 225"/>
              <p:cNvSpPr>
                <a:spLocks/>
              </p:cNvSpPr>
              <p:nvPr/>
            </p:nvSpPr>
            <p:spPr bwMode="auto">
              <a:xfrm>
                <a:off x="5702037" y="3269310"/>
                <a:ext cx="95949" cy="532471"/>
              </a:xfrm>
              <a:custGeom>
                <a:avLst/>
                <a:gdLst>
                  <a:gd name="T0" fmla="*/ 54 w 56"/>
                  <a:gd name="T1" fmla="*/ 285 h 287"/>
                  <a:gd name="T2" fmla="*/ 56 w 56"/>
                  <a:gd name="T3" fmla="*/ 0 h 287"/>
                  <a:gd name="T4" fmla="*/ 0 w 56"/>
                  <a:gd name="T5" fmla="*/ 0 h 287"/>
                  <a:gd name="T6" fmla="*/ 0 w 56"/>
                  <a:gd name="T7" fmla="*/ 287 h 287"/>
                  <a:gd name="T8" fmla="*/ 56 w 56"/>
                  <a:gd name="T9" fmla="*/ 287 h 287"/>
                  <a:gd name="T10" fmla="*/ 56 w 56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7"/>
                  <a:gd name="T20" fmla="*/ 56 w 56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7">
                    <a:moveTo>
                      <a:pt x="54" y="285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6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6" name="Freeform 226"/>
              <p:cNvSpPr>
                <a:spLocks/>
              </p:cNvSpPr>
              <p:nvPr/>
            </p:nvSpPr>
            <p:spPr bwMode="auto">
              <a:xfrm>
                <a:off x="5702037" y="3864862"/>
                <a:ext cx="95949" cy="534327"/>
              </a:xfrm>
              <a:custGeom>
                <a:avLst/>
                <a:gdLst>
                  <a:gd name="T0" fmla="*/ 54 w 56"/>
                  <a:gd name="T1" fmla="*/ 288 h 288"/>
                  <a:gd name="T2" fmla="*/ 56 w 56"/>
                  <a:gd name="T3" fmla="*/ 0 h 288"/>
                  <a:gd name="T4" fmla="*/ 0 w 56"/>
                  <a:gd name="T5" fmla="*/ 0 h 288"/>
                  <a:gd name="T6" fmla="*/ 0 w 56"/>
                  <a:gd name="T7" fmla="*/ 288 h 288"/>
                  <a:gd name="T8" fmla="*/ 56 w 56"/>
                  <a:gd name="T9" fmla="*/ 288 h 288"/>
                  <a:gd name="T10" fmla="*/ 56 w 56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8"/>
                  <a:gd name="T20" fmla="*/ 56 w 56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8">
                    <a:moveTo>
                      <a:pt x="54" y="288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6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7" name="Freeform 227"/>
              <p:cNvSpPr>
                <a:spLocks/>
              </p:cNvSpPr>
              <p:nvPr/>
            </p:nvSpPr>
            <p:spPr bwMode="auto">
              <a:xfrm>
                <a:off x="5923063" y="4000299"/>
                <a:ext cx="246727" cy="267163"/>
              </a:xfrm>
              <a:custGeom>
                <a:avLst/>
                <a:gdLst>
                  <a:gd name="T0" fmla="*/ 144 w 144"/>
                  <a:gd name="T1" fmla="*/ 144 h 144"/>
                  <a:gd name="T2" fmla="*/ 144 w 144"/>
                  <a:gd name="T3" fmla="*/ 0 h 144"/>
                  <a:gd name="T4" fmla="*/ 0 w 144"/>
                  <a:gd name="T5" fmla="*/ 0 h 144"/>
                  <a:gd name="T6" fmla="*/ 0 w 144"/>
                  <a:gd name="T7" fmla="*/ 144 h 144"/>
                  <a:gd name="T8" fmla="*/ 144 w 144"/>
                  <a:gd name="T9" fmla="*/ 144 h 144"/>
                  <a:gd name="T10" fmla="*/ 144 w 144"/>
                  <a:gd name="T11" fmla="*/ 144 h 14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4"/>
                  <a:gd name="T20" fmla="*/ 144 w 144"/>
                  <a:gd name="T21" fmla="*/ 144 h 14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4">
                    <a:moveTo>
                      <a:pt x="144" y="144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4"/>
                    </a:lnTo>
                    <a:lnTo>
                      <a:pt x="144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8" name="Rectangle 228"/>
              <p:cNvSpPr>
                <a:spLocks noChangeArrowheads="1"/>
              </p:cNvSpPr>
              <p:nvPr/>
            </p:nvSpPr>
            <p:spPr bwMode="auto">
              <a:xfrm>
                <a:off x="5962471" y="4054102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29" name="Rectangle 229"/>
              <p:cNvSpPr>
                <a:spLocks noChangeArrowheads="1"/>
              </p:cNvSpPr>
              <p:nvPr/>
            </p:nvSpPr>
            <p:spPr bwMode="auto">
              <a:xfrm>
                <a:off x="6041286" y="4054102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30" name="Freeform 230"/>
              <p:cNvSpPr>
                <a:spLocks/>
              </p:cNvSpPr>
              <p:nvPr/>
            </p:nvSpPr>
            <p:spPr bwMode="auto">
              <a:xfrm>
                <a:off x="5948764" y="4465979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7 h 285"/>
                  <a:gd name="T4" fmla="*/ 37 w 109"/>
                  <a:gd name="T5" fmla="*/ 144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9 h 285"/>
                  <a:gd name="T12" fmla="*/ 109 w 109"/>
                  <a:gd name="T13" fmla="*/ 88 h 285"/>
                  <a:gd name="T14" fmla="*/ 2 w 109"/>
                  <a:gd name="T15" fmla="*/ 2 h 285"/>
                  <a:gd name="T16" fmla="*/ 2 w 109"/>
                  <a:gd name="T17" fmla="*/ 2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2" y="117"/>
                    </a:lnTo>
                    <a:lnTo>
                      <a:pt x="37" y="144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2" y="2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1" name="Freeform 231"/>
              <p:cNvSpPr>
                <a:spLocks/>
              </p:cNvSpPr>
              <p:nvPr/>
            </p:nvSpPr>
            <p:spPr bwMode="auto">
              <a:xfrm>
                <a:off x="6291440" y="4465979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2" name="Freeform 232"/>
              <p:cNvSpPr>
                <a:spLocks/>
              </p:cNvSpPr>
              <p:nvPr/>
            </p:nvSpPr>
            <p:spPr bwMode="auto">
              <a:xfrm>
                <a:off x="6536453" y="5067096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6 h 285"/>
                  <a:gd name="T4" fmla="*/ 35 w 110"/>
                  <a:gd name="T5" fmla="*/ 143 h 285"/>
                  <a:gd name="T6" fmla="*/ 0 w 110"/>
                  <a:gd name="T7" fmla="*/ 170 h 285"/>
                  <a:gd name="T8" fmla="*/ 0 w 110"/>
                  <a:gd name="T9" fmla="*/ 285 h 285"/>
                  <a:gd name="T10" fmla="*/ 110 w 110"/>
                  <a:gd name="T11" fmla="*/ 199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5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</p:grpSp>
      </p:grpSp>
      <p:sp>
        <p:nvSpPr>
          <p:cNvPr id="211" name="Line 211"/>
          <p:cNvSpPr>
            <a:spLocks noChangeShapeType="1"/>
          </p:cNvSpPr>
          <p:nvPr/>
        </p:nvSpPr>
        <p:spPr bwMode="auto">
          <a:xfrm flipH="1">
            <a:off x="4869745" y="3524348"/>
            <a:ext cx="1173665" cy="489799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12" name="Line 212"/>
          <p:cNvSpPr>
            <a:spLocks noChangeShapeType="1"/>
          </p:cNvSpPr>
          <p:nvPr/>
        </p:nvSpPr>
        <p:spPr bwMode="auto">
          <a:xfrm flipH="1">
            <a:off x="5445441" y="3535545"/>
            <a:ext cx="604823" cy="1076074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14" name="Line 214"/>
          <p:cNvSpPr>
            <a:spLocks noChangeShapeType="1"/>
          </p:cNvSpPr>
          <p:nvPr/>
        </p:nvSpPr>
        <p:spPr bwMode="auto">
          <a:xfrm>
            <a:off x="6053691" y="3513216"/>
            <a:ext cx="591116" cy="2307994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13" name="Line 213"/>
          <p:cNvSpPr>
            <a:spLocks noChangeShapeType="1"/>
          </p:cNvSpPr>
          <p:nvPr/>
        </p:nvSpPr>
        <p:spPr bwMode="auto">
          <a:xfrm flipH="1">
            <a:off x="6046837" y="3516927"/>
            <a:ext cx="3427" cy="1693890"/>
          </a:xfrm>
          <a:prstGeom prst="line">
            <a:avLst/>
          </a:prstGeom>
          <a:noFill/>
          <a:ln w="38100">
            <a:solidFill>
              <a:srgbClr val="00B050"/>
            </a:solidFill>
            <a:prstDash val="sysDash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97681480"/>
      </p:ext>
    </p:extLst>
  </p:cSld>
  <p:clrMapOvr>
    <a:masterClrMapping/>
  </p:clrMapOvr>
  <p:transition advTm="68738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11" grpId="0" animBg="1"/>
      <p:bldP spid="212" grpId="0" animBg="1"/>
      <p:bldP spid="214" grpId="0" animBg="1"/>
      <p:bldP spid="213" grpId="0" animBg="1"/>
    </p:bldLst>
  </p:timing>
  <p:extLst mod="1">
    <p:ext uri="{3A86A75C-4F4B-4683-9AE1-C65F6400EC91}">
      <p14:laserTraceLst xmlns:p14="http://schemas.microsoft.com/office/powerpoint/2010/main">
        <p14:tracePtLst>
          <p14:tracePt t="7995" x="5616575" y="3929063"/>
          <p14:tracePt t="8006" x="5616575" y="3894138"/>
          <p14:tracePt t="8020" x="5589588" y="3813175"/>
          <p14:tracePt t="8035" x="5483225" y="3687763"/>
          <p14:tracePt t="8040" x="5384800" y="3581400"/>
          <p14:tracePt t="8051" x="5278438" y="3465513"/>
          <p14:tracePt t="8067" x="5037138" y="3241675"/>
          <p14:tracePt t="8084" x="4830763" y="3044825"/>
          <p14:tracePt t="8101" x="4705350" y="2911475"/>
          <p14:tracePt t="8118" x="4562475" y="2706688"/>
          <p14:tracePt t="8135" x="4518025" y="2616200"/>
          <p14:tracePt t="8151" x="4456113" y="2536825"/>
          <p14:tracePt t="8168" x="4384675" y="2465388"/>
          <p14:tracePt t="8184" x="4303713" y="2411413"/>
          <p14:tracePt t="8201" x="4268788" y="2374900"/>
          <p14:tracePt t="8217" x="4251325" y="2357438"/>
          <p14:tracePt t="8234" x="4205288" y="2330450"/>
          <p14:tracePt t="8251" x="4108450" y="2322513"/>
          <p14:tracePt t="8268" x="3946525" y="2322513"/>
          <p14:tracePt t="8284" x="3822700" y="2322513"/>
          <p14:tracePt t="8301" x="3714750" y="2295525"/>
          <p14:tracePt t="8317" x="3633788" y="2251075"/>
          <p14:tracePt t="8334" x="3589338" y="2224088"/>
          <p14:tracePt t="8351" x="3571875" y="2206625"/>
          <p14:tracePt t="8367" x="3554413" y="2206625"/>
          <p14:tracePt t="8409" x="3544888" y="2197100"/>
          <p14:tracePt t="8417" x="3536950" y="2179638"/>
          <p14:tracePt t="8434" x="3509963" y="2098675"/>
          <p14:tracePt t="8451" x="3482975" y="2036763"/>
          <p14:tracePt t="8468" x="3455988" y="1973263"/>
          <p14:tracePt t="8484" x="3438525" y="1901825"/>
          <p14:tracePt t="8501" x="3411538" y="1839913"/>
          <p14:tracePt t="8519" x="3367088" y="1724025"/>
          <p14:tracePt t="8535" x="3357563" y="1643063"/>
          <p14:tracePt t="8551" x="3340100" y="1581150"/>
          <p14:tracePt t="8567" x="3330575" y="1554163"/>
          <p14:tracePt t="8584" x="3313113" y="1500188"/>
          <p14:tracePt t="8601" x="3286125" y="1473200"/>
          <p14:tracePt t="8617" x="3259138" y="1411288"/>
          <p14:tracePt t="8635" x="3170238" y="1312863"/>
          <p14:tracePt t="8651" x="3108325" y="1258888"/>
          <p14:tracePt t="8667" x="3071813" y="1223963"/>
          <p14:tracePt t="8684" x="3044825" y="1204913"/>
          <p14:tracePt t="8701" x="3044825" y="1196975"/>
          <p14:tracePt t="23464" x="3054350" y="1196975"/>
          <p14:tracePt t="23478" x="3081338" y="1204913"/>
          <p14:tracePt t="23492" x="3152775" y="1258888"/>
          <p14:tracePt t="23503" x="3232150" y="1303338"/>
          <p14:tracePt t="23519" x="3259138" y="1322388"/>
          <p14:tracePt t="23535" x="3295650" y="1347788"/>
          <p14:tracePt t="23552" x="3313113" y="1366838"/>
          <p14:tracePt t="23569" x="3340100" y="1384300"/>
          <p14:tracePt t="23587" x="3375025" y="1438275"/>
          <p14:tracePt t="23603" x="3438525" y="1500188"/>
          <p14:tracePt t="23620" x="3562350" y="1608138"/>
          <p14:tracePt t="23636" x="3679825" y="1670050"/>
          <p14:tracePt t="23653" x="3795713" y="1714500"/>
          <p14:tracePt t="23670" x="3911600" y="1785938"/>
          <p14:tracePt t="23686" x="4010025" y="1839913"/>
          <p14:tracePt t="23703" x="4152900" y="1955800"/>
          <p14:tracePt t="23719" x="4348163" y="2089150"/>
          <p14:tracePt t="23737" x="4491038" y="2187575"/>
          <p14:tracePt t="23754" x="4518025" y="2322513"/>
          <p14:tracePt t="23769" x="4465638" y="2401888"/>
          <p14:tracePt t="23785" x="4411663" y="2465388"/>
          <p14:tracePt t="23802" x="4394200" y="2509838"/>
          <p14:tracePt t="23823" x="4384675" y="2536825"/>
          <p14:tracePt t="23837" x="4375150" y="2544763"/>
          <p14:tracePt t="23853" x="4348163" y="2527300"/>
          <p14:tracePt t="23948" x="4348163" y="2517775"/>
          <p14:tracePt t="23964" x="4348163" y="2509838"/>
          <p14:tracePt t="23981" x="4348163" y="2482850"/>
          <p14:tracePt t="23994" x="4348163" y="2473325"/>
          <p14:tracePt t="24006" x="4348163" y="2465388"/>
          <p14:tracePt t="24019" x="4348163" y="2420938"/>
          <p14:tracePt t="24036" x="4357688" y="2384425"/>
          <p14:tracePt t="24089" x="4357688" y="2374900"/>
          <p14:tracePt t="24101" x="4357688" y="2366963"/>
          <p14:tracePt t="24120" x="4330700" y="2339975"/>
          <p14:tracePt t="24136" x="4322763" y="2312988"/>
          <p14:tracePt t="24153" x="4303713" y="2286000"/>
          <p14:tracePt t="24169" x="4276725" y="2224088"/>
          <p14:tracePt t="24186" x="4268788" y="2224088"/>
          <p14:tracePt t="24202" x="4251325" y="2224088"/>
          <p14:tracePt t="24219" x="4232275" y="2224088"/>
          <p14:tracePt t="24236" x="4224338" y="2224088"/>
          <p14:tracePt t="24287" x="4214813" y="2224088"/>
          <p14:tracePt t="24301" x="4205288" y="2224088"/>
          <p14:tracePt t="24320" x="4170363" y="2232025"/>
          <p14:tracePt t="24336" x="4152900" y="2251075"/>
          <p14:tracePt t="24352" x="4133850" y="2286000"/>
          <p14:tracePt t="24369" x="4108450" y="2303463"/>
          <p14:tracePt t="24386" x="4071938" y="2349500"/>
          <p14:tracePt t="24402" x="4044950" y="2393950"/>
          <p14:tracePt t="24419" x="4027488" y="2420938"/>
          <p14:tracePt t="24436" x="3990975" y="2446338"/>
          <p14:tracePt t="24452" x="3973513" y="2482850"/>
          <p14:tracePt t="24469" x="3938588" y="2527300"/>
          <p14:tracePt t="24486" x="3894138" y="2598738"/>
          <p14:tracePt t="24504" x="3857625" y="2697163"/>
          <p14:tracePt t="24519" x="3830638" y="2778125"/>
          <p14:tracePt t="24536" x="3803650" y="2857500"/>
          <p14:tracePt t="24553" x="3776663" y="2928938"/>
          <p14:tracePt t="24569" x="3751263" y="3009900"/>
          <p14:tracePt t="24586" x="3724275" y="3089275"/>
          <p14:tracePt t="24603" x="3697288" y="3170238"/>
          <p14:tracePt t="24619" x="3670300" y="3251200"/>
          <p14:tracePt t="24636" x="3633788" y="3349625"/>
          <p14:tracePt t="24652" x="3625850" y="3411538"/>
          <p14:tracePt t="24669" x="3598863" y="3446463"/>
          <p14:tracePt t="24686" x="3589338" y="3492500"/>
          <p14:tracePt t="24703" x="3581400" y="3509963"/>
          <p14:tracePt t="24719" x="3571875" y="3536950"/>
          <p14:tracePt t="24736" x="3571875" y="3563938"/>
          <p14:tracePt t="24752" x="3571875" y="3581400"/>
          <p14:tracePt t="24769" x="3571875" y="3616325"/>
          <p14:tracePt t="24786" x="3571875" y="3625850"/>
          <p14:tracePt t="24802" x="3571875" y="3635375"/>
          <p14:tracePt t="24819" x="3571875" y="3643313"/>
          <p14:tracePt t="24835" x="3571875" y="3662363"/>
          <p14:tracePt t="24853" x="3571875" y="3687763"/>
          <p14:tracePt t="24870" x="3581400" y="3706813"/>
          <p14:tracePt t="24888" x="3608388" y="3733800"/>
          <p14:tracePt t="24903" x="3625850" y="3759200"/>
          <p14:tracePt t="24919" x="3643313" y="3778250"/>
          <p14:tracePt t="24936" x="3687763" y="3813175"/>
          <p14:tracePt t="24953" x="3741738" y="3840163"/>
          <p14:tracePt t="24969" x="3803650" y="3867150"/>
          <p14:tracePt t="24986" x="3848100" y="3884613"/>
          <p14:tracePt t="25004" x="3911600" y="3921125"/>
          <p14:tracePt t="25020" x="3956050" y="3948113"/>
          <p14:tracePt t="25037" x="3973513" y="3956050"/>
          <p14:tracePt t="25053" x="3990975" y="3965575"/>
          <p14:tracePt t="25069" x="4017963" y="3965575"/>
          <p14:tracePt t="25086" x="4037013" y="3965575"/>
          <p14:tracePt t="25103" x="4054475" y="3965575"/>
          <p14:tracePt t="25119" x="4081463" y="3965575"/>
          <p14:tracePt t="25136" x="4098925" y="3965575"/>
          <p14:tracePt t="25153" x="4116388" y="3965575"/>
          <p14:tracePt t="25169" x="4133850" y="3965575"/>
          <p14:tracePt t="25294" x="4152900" y="3965575"/>
          <p14:tracePt t="25308" x="4160838" y="3956050"/>
          <p14:tracePt t="25322" x="4179888" y="3956050"/>
          <p14:tracePt t="25337" x="4187825" y="3948113"/>
          <p14:tracePt t="25354" x="4205288" y="3929063"/>
          <p14:tracePt t="25370" x="4232275" y="3929063"/>
          <p14:tracePt t="25442" x="4241800" y="3921125"/>
          <p14:tracePt t="25466" x="4268788" y="3902075"/>
          <p14:tracePt t="25477" x="4286250" y="3902075"/>
          <p14:tracePt t="25576" x="4286250" y="3894138"/>
          <p14:tracePt t="25701" x="4276725" y="3894138"/>
          <p14:tracePt t="25714" x="4259263" y="3894138"/>
          <p14:tracePt t="25729" x="4214813" y="3894138"/>
          <p14:tracePt t="25745" x="4133850" y="3894138"/>
          <p14:tracePt t="25754" x="4098925" y="3894138"/>
          <p14:tracePt t="25770" x="4000500" y="3894138"/>
          <p14:tracePt t="25787" x="3965575" y="3894138"/>
          <p14:tracePt t="25803" x="3946525" y="3894138"/>
          <p14:tracePt t="25819" x="3929063" y="3894138"/>
          <p14:tracePt t="25836" x="3902075" y="3894138"/>
          <p14:tracePt t="25852" x="3894138" y="3902075"/>
          <p14:tracePt t="25982" x="3919538" y="3902075"/>
          <p14:tracePt t="25996" x="3929063" y="3902075"/>
          <p14:tracePt t="26011" x="3973513" y="3902075"/>
          <p14:tracePt t="26023" x="4037013" y="3902075"/>
          <p14:tracePt t="26037" x="4089400" y="3902075"/>
          <p14:tracePt t="26053" x="4170363" y="3902075"/>
          <p14:tracePt t="26069" x="4251325" y="3902075"/>
          <p14:tracePt t="26086" x="4303713" y="3902075"/>
          <p14:tracePt t="26103" x="4384675" y="3884613"/>
          <p14:tracePt t="26119" x="4465638" y="3857625"/>
          <p14:tracePt t="26136" x="4572000" y="3849688"/>
          <p14:tracePt t="26154" x="4724400" y="3805238"/>
          <p14:tracePt t="26170" x="4795838" y="3805238"/>
          <p14:tracePt t="26186" x="4848225" y="3813175"/>
          <p14:tracePt t="26202" x="4875213" y="3813175"/>
          <p14:tracePt t="26219" x="4921250" y="3822700"/>
          <p14:tracePt t="26236" x="4983163" y="3830638"/>
          <p14:tracePt t="26253" x="5010150" y="3830638"/>
          <p14:tracePt t="26269" x="5027613" y="3830638"/>
          <p14:tracePt t="26288" x="5108575" y="3849688"/>
          <p14:tracePt t="26304" x="5187950" y="3849688"/>
          <p14:tracePt t="26319" x="5251450" y="3849688"/>
          <p14:tracePt t="26336" x="5286375" y="3857625"/>
          <p14:tracePt t="26353" x="5313363" y="3857625"/>
          <p14:tracePt t="26369" x="5357813" y="3857625"/>
          <p14:tracePt t="26386" x="5402263" y="3857625"/>
          <p14:tracePt t="26403" x="5492750" y="3857625"/>
          <p14:tracePt t="26420" x="5572125" y="3830638"/>
          <p14:tracePt t="26436" x="5643563" y="3805238"/>
          <p14:tracePt t="26453" x="5724525" y="3778250"/>
          <p14:tracePt t="26469" x="5786438" y="3751263"/>
          <p14:tracePt t="26486" x="5840413" y="3724275"/>
          <p14:tracePt t="26503" x="5884863" y="3706813"/>
          <p14:tracePt t="26519" x="5921375" y="3679825"/>
          <p14:tracePt t="26537" x="5956300" y="3670300"/>
          <p14:tracePt t="26553" x="5965825" y="3670300"/>
          <p14:tracePt t="26570" x="5983288" y="3662363"/>
          <p14:tracePt t="26587" x="6000750" y="3652838"/>
          <p14:tracePt t="26619" x="6010275" y="3652838"/>
          <p14:tracePt t="26636" x="6037263" y="3643313"/>
          <p14:tracePt t="26655" x="6064250" y="3643313"/>
          <p14:tracePt t="26670" x="6081713" y="3643313"/>
          <p14:tracePt t="26686" x="6108700" y="3625850"/>
          <p14:tracePt t="26763" x="6116638" y="3625850"/>
          <p14:tracePt t="26771" x="6126163" y="3616325"/>
          <p14:tracePt t="26786" x="6135688" y="3608388"/>
          <p14:tracePt t="26803" x="6153150" y="3581400"/>
          <p14:tracePt t="26819" x="6161088" y="3554413"/>
          <p14:tracePt t="26836" x="6180138" y="3544888"/>
          <p14:tracePt t="26852" x="6180138" y="3527425"/>
          <p14:tracePt t="26869" x="6170613" y="3509963"/>
          <p14:tracePt t="26886" x="6153150" y="3482975"/>
          <p14:tracePt t="26902" x="6126163" y="3465513"/>
          <p14:tracePt t="26920" x="6081713" y="3455988"/>
          <p14:tracePt t="26936" x="6018213" y="3455988"/>
          <p14:tracePt t="26953" x="5938838" y="3482975"/>
          <p14:tracePt t="26970" x="5875338" y="3500438"/>
          <p14:tracePt t="26988" x="5840413" y="3500438"/>
          <p14:tracePt t="27003" x="5813425" y="3500438"/>
          <p14:tracePt t="27019" x="5795963" y="3500438"/>
          <p14:tracePt t="27036" x="5759450" y="3500438"/>
          <p14:tracePt t="27039" x="5751513" y="3500438"/>
          <p14:tracePt t="27054" x="5732463" y="3482975"/>
          <p14:tracePt t="27069" x="5707063" y="3465513"/>
          <p14:tracePt t="27086" x="5680075" y="3455988"/>
          <p14:tracePt t="27103" x="5653088" y="3446463"/>
          <p14:tracePt t="27119" x="5635625" y="3438525"/>
          <p14:tracePt t="27136" x="5616575" y="3438525"/>
          <p14:tracePt t="27154" x="5581650" y="3421063"/>
          <p14:tracePt t="27170" x="5564188" y="3421063"/>
          <p14:tracePt t="27186" x="5545138" y="3411538"/>
          <p14:tracePt t="27203" x="5500688" y="3411538"/>
          <p14:tracePt t="27219" x="5438775" y="3411538"/>
          <p14:tracePt t="27236" x="5375275" y="3402013"/>
          <p14:tracePt t="27252" x="5330825" y="3402013"/>
          <p14:tracePt t="27269" x="5286375" y="3402013"/>
          <p14:tracePt t="27286" x="5224463" y="3402013"/>
          <p14:tracePt t="27302" x="5170488" y="3402013"/>
          <p14:tracePt t="27320" x="5099050" y="3394075"/>
          <p14:tracePt t="27337" x="5064125" y="3394075"/>
          <p14:tracePt t="27354" x="5045075" y="3394075"/>
          <p14:tracePt t="27370" x="5027613" y="3394075"/>
          <p14:tracePt t="27387" x="5000625" y="3394075"/>
          <p14:tracePt t="27403" x="4983163" y="3375025"/>
          <p14:tracePt t="27420" x="4929188" y="3375025"/>
          <p14:tracePt t="27436" x="4894263" y="3367088"/>
          <p14:tracePt t="27452" x="4822825" y="3367088"/>
          <p14:tracePt t="27469" x="4751388" y="3367088"/>
          <p14:tracePt t="27486" x="4670425" y="3367088"/>
          <p14:tracePt t="27503" x="4625975" y="3367088"/>
          <p14:tracePt t="27519" x="4608513" y="3367088"/>
          <p14:tracePt t="27536" x="4581525" y="3367088"/>
          <p14:tracePt t="27539" x="4572000" y="3367088"/>
          <p14:tracePt t="27554" x="4554538" y="3367088"/>
          <p14:tracePt t="27571" x="4537075" y="3367088"/>
          <p14:tracePt t="27586" x="4510088" y="3349625"/>
          <p14:tracePt t="27603" x="4491038" y="3349625"/>
          <p14:tracePt t="27619" x="4473575" y="3340100"/>
          <p14:tracePt t="27636" x="4456113" y="3340100"/>
          <p14:tracePt t="27653" x="4419600" y="3340100"/>
          <p14:tracePt t="27670" x="4375150" y="3349625"/>
          <p14:tracePt t="27686" x="4322763" y="3375025"/>
          <p14:tracePt t="27703" x="4286250" y="3394075"/>
          <p14:tracePt t="27719" x="4232275" y="3421063"/>
          <p14:tracePt t="27737" x="4214813" y="3438525"/>
          <p14:tracePt t="27753" x="4197350" y="3438525"/>
          <p14:tracePt t="27769" x="4179888" y="3446463"/>
          <p14:tracePt t="27787" x="4143375" y="3465513"/>
          <p14:tracePt t="27803" x="4108450" y="3482975"/>
          <p14:tracePt t="27820" x="4037013" y="3509963"/>
          <p14:tracePt t="27836" x="4010025" y="3527425"/>
          <p14:tracePt t="27852" x="3990975" y="3536950"/>
          <p14:tracePt t="27869" x="3965575" y="3536950"/>
          <p14:tracePt t="27886" x="3956050" y="3554413"/>
          <p14:tracePt t="27903" x="3938588" y="3563938"/>
          <p14:tracePt t="27919" x="3919538" y="3571875"/>
          <p14:tracePt t="27937" x="3884613" y="3581400"/>
          <p14:tracePt t="27954" x="3867150" y="3581400"/>
          <p14:tracePt t="27970" x="3857625" y="3581400"/>
          <p14:tracePt t="27992" x="3848100" y="3581400"/>
          <p14:tracePt t="28003" x="3830638" y="3581400"/>
          <p14:tracePt t="28203" x="3822700" y="3581400"/>
          <p14:tracePt t="28219" x="3795713" y="3581400"/>
          <p14:tracePt t="28237" x="3768725" y="3554413"/>
          <p14:tracePt t="28254" x="3741738" y="3536950"/>
          <p14:tracePt t="28270" x="3705225" y="3517900"/>
          <p14:tracePt t="28288" x="3697288" y="3517900"/>
          <p14:tracePt t="28416" x="3724275" y="3536950"/>
          <p14:tracePt t="28431" x="3759200" y="3563938"/>
          <p14:tracePt t="28446" x="3803650" y="3581400"/>
          <p14:tracePt t="28457" x="3813175" y="3598863"/>
          <p14:tracePt t="28470" x="3840163" y="3608388"/>
          <p14:tracePt t="28486" x="3875088" y="3616325"/>
          <p14:tracePt t="28503" x="3938588" y="3625850"/>
          <p14:tracePt t="28520" x="4000500" y="3652838"/>
          <p14:tracePt t="28537" x="4044950" y="3679825"/>
          <p14:tracePt t="28555" x="4081463" y="3687763"/>
          <p14:tracePt t="28570" x="4108450" y="3697288"/>
          <p14:tracePt t="28586" x="4160838" y="3706813"/>
          <p14:tracePt t="28603" x="4232275" y="3733800"/>
          <p14:tracePt t="28620" x="4295775" y="3751263"/>
          <p14:tracePt t="28636" x="4375150" y="3759200"/>
          <p14:tracePt t="28653" x="4438650" y="3759200"/>
          <p14:tracePt t="28670" x="4500563" y="3759200"/>
          <p14:tracePt t="28686" x="4545013" y="3759200"/>
          <p14:tracePt t="28703" x="4598988" y="3759200"/>
          <p14:tracePt t="28720" x="4616450" y="3759200"/>
          <p14:tracePt t="28737" x="4633913" y="3759200"/>
          <p14:tracePt t="28753" x="4660900" y="3759200"/>
          <p14:tracePt t="28877" x="4643438" y="3759200"/>
          <p14:tracePt t="28891" x="4625975" y="3759200"/>
          <p14:tracePt t="28908" x="4608513" y="3751263"/>
          <p14:tracePt t="28923" x="4572000" y="3733800"/>
          <p14:tracePt t="28939" x="4554538" y="3706813"/>
          <p14:tracePt t="28955" x="4537075" y="3697288"/>
          <p14:tracePt t="28970" x="4500563" y="3679825"/>
          <p14:tracePt t="28986" x="4465638" y="3652838"/>
          <p14:tracePt t="29003" x="4419600" y="3635375"/>
          <p14:tracePt t="29019" x="4367213" y="3608388"/>
          <p14:tracePt t="29036" x="4340225" y="3581400"/>
          <p14:tracePt t="29053" x="4276725" y="3563938"/>
          <p14:tracePt t="29070" x="4224338" y="3554413"/>
          <p14:tracePt t="29086" x="4170363" y="3527425"/>
          <p14:tracePt t="29103" x="4133850" y="3517900"/>
          <p14:tracePt t="29119" x="4108450" y="3509963"/>
          <p14:tracePt t="29136" x="4071938" y="3492500"/>
          <p14:tracePt t="29153" x="4044950" y="3492500"/>
          <p14:tracePt t="29169" x="3983038" y="3473450"/>
          <p14:tracePt t="29186" x="3911600" y="3446463"/>
          <p14:tracePt t="29203" x="3840163" y="3402013"/>
          <p14:tracePt t="29219" x="3714750" y="3340100"/>
          <p14:tracePt t="29237" x="3679825" y="3313113"/>
          <p14:tracePt t="29254" x="3660775" y="3303588"/>
          <p14:tracePt t="29306" x="3652838" y="3303588"/>
          <p14:tracePt t="29321" x="3643313" y="3303588"/>
          <p14:tracePt t="29328" x="3616325" y="3330575"/>
          <p14:tracePt t="29337" x="3608388" y="3340100"/>
          <p14:tracePt t="29353" x="3562350" y="3375025"/>
          <p14:tracePt t="29370" x="3490913" y="3411538"/>
          <p14:tracePt t="29386" x="3419475" y="3438525"/>
          <p14:tracePt t="29403" x="3357563" y="3465513"/>
          <p14:tracePt t="29420" x="3322638" y="3492500"/>
          <p14:tracePt t="29437" x="3295650" y="3509963"/>
          <p14:tracePt t="29457" x="3286125" y="3527425"/>
          <p14:tracePt t="29471" x="3276600" y="3544888"/>
          <p14:tracePt t="29487" x="3276600" y="3571875"/>
          <p14:tracePt t="29503" x="3276600" y="3598863"/>
          <p14:tracePt t="29520" x="3276600" y="3635375"/>
          <p14:tracePt t="29536" x="3295650" y="3679825"/>
          <p14:tracePt t="29553" x="3313113" y="3724275"/>
          <p14:tracePt t="29570" x="3340100" y="3751263"/>
          <p14:tracePt t="29587" x="3367088" y="3778250"/>
          <p14:tracePt t="29603" x="3411538" y="3805238"/>
          <p14:tracePt t="29620" x="3490913" y="3840163"/>
          <p14:tracePt t="29636" x="3554413" y="3867150"/>
          <p14:tracePt t="29653" x="3616325" y="3876675"/>
          <p14:tracePt t="29670" x="3670300" y="3894138"/>
          <p14:tracePt t="29686" x="3741738" y="3884613"/>
          <p14:tracePt t="29704" x="3857625" y="3849688"/>
          <p14:tracePt t="29721" x="3911600" y="3822700"/>
          <p14:tracePt t="29737" x="3946525" y="3795713"/>
          <p14:tracePt t="29753" x="3965575" y="3759200"/>
          <p14:tracePt t="29769" x="3990975" y="3697288"/>
          <p14:tracePt t="29786" x="4000500" y="3616325"/>
          <p14:tracePt t="29804" x="4000500" y="3544888"/>
          <p14:tracePt t="29820" x="4000500" y="3465513"/>
          <p14:tracePt t="29839" x="3990975" y="3411538"/>
          <p14:tracePt t="29854" x="3973513" y="3394075"/>
          <p14:tracePt t="29870" x="3946525" y="3384550"/>
          <p14:tracePt t="29886" x="3929063" y="3375025"/>
          <p14:tracePt t="29903" x="3894138" y="3375025"/>
          <p14:tracePt t="29920" x="3867150" y="3394075"/>
          <p14:tracePt t="29936" x="3786188" y="3411538"/>
          <p14:tracePt t="29953" x="3697288" y="3455988"/>
          <p14:tracePt t="29971" x="3527425" y="3500438"/>
          <p14:tracePt t="29987" x="3419475" y="3527425"/>
          <p14:tracePt t="30003" x="3340100" y="3554413"/>
          <p14:tracePt t="30020" x="3259138" y="3563938"/>
          <p14:tracePt t="30037" x="3241675" y="3571875"/>
          <p14:tracePt t="30064" x="3241675" y="3608388"/>
          <p14:tracePt t="30073" x="3241675" y="3635375"/>
          <p14:tracePt t="30087" x="3259138" y="3670300"/>
          <p14:tracePt t="30103" x="3375025" y="3768725"/>
          <p14:tracePt t="30120" x="3429000" y="3795713"/>
          <p14:tracePt t="30136" x="3490913" y="3813175"/>
          <p14:tracePt t="30153" x="3554413" y="3813175"/>
          <p14:tracePt t="30170" x="3616325" y="3813175"/>
          <p14:tracePt t="30186" x="3687763" y="3813175"/>
          <p14:tracePt t="30203" x="3768725" y="3786188"/>
          <p14:tracePt t="30221" x="3840163" y="3751263"/>
          <p14:tracePt t="30237" x="3867150" y="3714750"/>
          <p14:tracePt t="30253" x="3884613" y="3697288"/>
          <p14:tracePt t="30270" x="3884613" y="3679825"/>
          <p14:tracePt t="30286" x="3894138" y="3616325"/>
          <p14:tracePt t="30303" x="3894138" y="3554413"/>
          <p14:tracePt t="30320" x="3867150" y="3517900"/>
          <p14:tracePt t="30337" x="3822700" y="3500438"/>
          <p14:tracePt t="30354" x="3776663" y="3465513"/>
          <p14:tracePt t="30370" x="3759200" y="3446463"/>
          <p14:tracePt t="30386" x="3741738" y="3438525"/>
          <p14:tracePt t="30403" x="3714750" y="3438525"/>
          <p14:tracePt t="30420" x="3697288" y="3438525"/>
          <p14:tracePt t="30436" x="3679825" y="3438525"/>
          <p14:tracePt t="30453" x="3643313" y="3465513"/>
          <p14:tracePt t="30471" x="3625850" y="3492500"/>
          <p14:tracePt t="30487" x="3598863" y="3563938"/>
          <p14:tracePt t="30503" x="3589338" y="3643313"/>
          <p14:tracePt t="30520" x="3608388" y="3733800"/>
          <p14:tracePt t="30537" x="3643313" y="3813175"/>
          <p14:tracePt t="30553" x="3670300" y="3876675"/>
          <p14:tracePt t="30570" x="3687763" y="3894138"/>
          <p14:tracePt t="30586" x="3724275" y="3911600"/>
          <p14:tracePt t="30605" x="3751263" y="3921125"/>
          <p14:tracePt t="30620" x="3776663" y="3921125"/>
          <p14:tracePt t="30636" x="3803650" y="3894138"/>
          <p14:tracePt t="30653" x="3830638" y="3867150"/>
          <p14:tracePt t="30670" x="3848100" y="3830638"/>
          <p14:tracePt t="30686" x="3875088" y="3786188"/>
          <p14:tracePt t="30703" x="3884613" y="3724275"/>
          <p14:tracePt t="30721" x="3884613" y="3608388"/>
          <p14:tracePt t="30737" x="3867150" y="3527425"/>
          <p14:tracePt t="30753" x="3830638" y="3482975"/>
          <p14:tracePt t="30770" x="3795713" y="3429000"/>
          <p14:tracePt t="30787" x="3741738" y="3411538"/>
          <p14:tracePt t="30803" x="3714750" y="3402013"/>
          <p14:tracePt t="30820" x="3679825" y="3402013"/>
          <p14:tracePt t="30836" x="3660775" y="3402013"/>
          <p14:tracePt t="30853" x="3633788" y="3402013"/>
          <p14:tracePt t="30869" x="3608388" y="3429000"/>
          <p14:tracePt t="30886" x="3571875" y="3446463"/>
          <p14:tracePt t="30903" x="3544888" y="3473450"/>
          <p14:tracePt t="30920" x="3527425" y="3500438"/>
          <p14:tracePt t="30936" x="3517900" y="3554413"/>
          <p14:tracePt t="30953" x="3536950" y="3635375"/>
          <p14:tracePt t="30970" x="3633788" y="3751263"/>
          <p14:tracePt t="30986" x="3679825" y="3795713"/>
          <p14:tracePt t="31003" x="3732213" y="3813175"/>
          <p14:tracePt t="31019" x="3803650" y="3813175"/>
          <p14:tracePt t="31036" x="3857625" y="3813175"/>
          <p14:tracePt t="31053" x="3884613" y="3795713"/>
          <p14:tracePt t="31070" x="3919538" y="3768725"/>
          <p14:tracePt t="31086" x="3946525" y="3724275"/>
          <p14:tracePt t="31103" x="3956050" y="3662363"/>
          <p14:tracePt t="31120" x="3973513" y="3544888"/>
          <p14:tracePt t="31136" x="3965575" y="3482975"/>
          <p14:tracePt t="31153" x="3938588" y="3421063"/>
          <p14:tracePt t="31170" x="3919538" y="3384550"/>
          <p14:tracePt t="31186" x="3884613" y="3367088"/>
          <p14:tracePt t="31203" x="3840163" y="3349625"/>
          <p14:tracePt t="31221" x="3786188" y="3357563"/>
          <p14:tracePt t="31236" x="3732213" y="3375025"/>
          <p14:tracePt t="31253" x="3687763" y="3402013"/>
          <p14:tracePt t="31269" x="3670300" y="3465513"/>
          <p14:tracePt t="31286" x="3643313" y="3536950"/>
          <p14:tracePt t="31303" x="3643313" y="3616325"/>
          <p14:tracePt t="31320" x="3670300" y="3679825"/>
          <p14:tracePt t="31337" x="3724275" y="3733800"/>
          <p14:tracePt t="31354" x="3857625" y="3768725"/>
          <p14:tracePt t="31371" x="3965575" y="3768725"/>
          <p14:tracePt t="31387" x="4071938" y="3768725"/>
          <p14:tracePt t="31403" x="4160838" y="3741738"/>
          <p14:tracePt t="31420" x="4276725" y="3697288"/>
          <p14:tracePt t="31437" x="4322763" y="3679825"/>
          <p14:tracePt t="31454" x="4357688" y="3652838"/>
          <p14:tracePt t="31470" x="4375150" y="3635375"/>
          <p14:tracePt t="31487" x="4411663" y="3589338"/>
          <p14:tracePt t="31503" x="4429125" y="3544888"/>
          <p14:tracePt t="31520" x="4456113" y="3527425"/>
          <p14:tracePt t="31537" x="4465638" y="3482975"/>
          <p14:tracePt t="31554" x="4473575" y="3446463"/>
          <p14:tracePt t="31570" x="4473575" y="3411538"/>
          <p14:tracePt t="31586" x="4473575" y="3394075"/>
          <p14:tracePt t="31603" x="4473575" y="3349625"/>
          <p14:tracePt t="31620" x="4456113" y="3303588"/>
          <p14:tracePt t="31636" x="4429125" y="3286125"/>
          <p14:tracePt t="31653" x="4411663" y="3268663"/>
          <p14:tracePt t="31670" x="4394200" y="3268663"/>
          <p14:tracePt t="31687" x="4375150" y="3268663"/>
          <p14:tracePt t="31704" x="4340225" y="3286125"/>
          <p14:tracePt t="31720" x="4303713" y="3313113"/>
          <p14:tracePt t="31737" x="4241800" y="3357563"/>
          <p14:tracePt t="31753" x="4160838" y="3482975"/>
          <p14:tracePt t="31770" x="4116388" y="3563938"/>
          <p14:tracePt t="31787" x="4098925" y="3643313"/>
          <p14:tracePt t="31803" x="4071938" y="3714750"/>
          <p14:tracePt t="31820" x="4071938" y="3768725"/>
          <p14:tracePt t="31837" x="4071938" y="3786188"/>
          <p14:tracePt t="31853" x="4071938" y="3795713"/>
          <p14:tracePt t="31871" x="4089400" y="3822700"/>
          <p14:tracePt t="31887" x="4108450" y="3830638"/>
          <p14:tracePt t="31903" x="4143375" y="3849688"/>
          <p14:tracePt t="31920" x="4187825" y="3849688"/>
          <p14:tracePt t="31937" x="4224338" y="3830638"/>
          <p14:tracePt t="31953" x="4251325" y="3813175"/>
          <p14:tracePt t="31970" x="4276725" y="3786188"/>
          <p14:tracePt t="31987" x="4295775" y="3759200"/>
          <p14:tracePt t="32003" x="4330700" y="3687763"/>
          <p14:tracePt t="32020" x="4357688" y="3625850"/>
          <p14:tracePt t="32037" x="4357688" y="3589338"/>
          <p14:tracePt t="32054" x="4357688" y="3544888"/>
          <p14:tracePt t="32070" x="4357688" y="3500438"/>
          <p14:tracePt t="32087" x="4330700" y="3482975"/>
          <p14:tracePt t="32104" x="4303713" y="3446463"/>
          <p14:tracePt t="32121" x="4268788" y="3446463"/>
          <p14:tracePt t="32136" x="4251325" y="3438525"/>
          <p14:tracePt t="32153" x="4232275" y="3438525"/>
          <p14:tracePt t="32170" x="4224338" y="3455988"/>
          <p14:tracePt t="32186" x="4197350" y="3473450"/>
          <p14:tracePt t="32203" x="4179888" y="3492500"/>
          <p14:tracePt t="32220" x="4152900" y="3536950"/>
          <p14:tracePt t="32237" x="4133850" y="3598863"/>
          <p14:tracePt t="32253" x="4133850" y="3679825"/>
          <p14:tracePt t="32270" x="4143375" y="3778250"/>
          <p14:tracePt t="32286" x="4170363" y="3795713"/>
          <p14:tracePt t="32303" x="4197350" y="3822700"/>
          <p14:tracePt t="32320" x="4251325" y="3840163"/>
          <p14:tracePt t="32336" x="4276725" y="3840163"/>
          <p14:tracePt t="32353" x="4322763" y="3840163"/>
          <p14:tracePt t="32371" x="4367213" y="3822700"/>
          <p14:tracePt t="32387" x="4394200" y="3795713"/>
          <p14:tracePt t="32403" x="4411663" y="3751263"/>
          <p14:tracePt t="32420" x="4438650" y="3706813"/>
          <p14:tracePt t="32436" x="4446588" y="3625850"/>
          <p14:tracePt t="32453" x="4446588" y="3563938"/>
          <p14:tracePt t="32470" x="4446588" y="3509963"/>
          <p14:tracePt t="32486" x="4419600" y="3429000"/>
          <p14:tracePt t="32503" x="4375150" y="3357563"/>
          <p14:tracePt t="32520" x="4330700" y="3313113"/>
          <p14:tracePt t="32536" x="4313238" y="3303588"/>
          <p14:tracePt t="32553" x="4313238" y="3295650"/>
          <p14:tracePt t="32570" x="4303713" y="3295650"/>
          <p14:tracePt t="32586" x="4286250" y="3295650"/>
          <p14:tracePt t="32603" x="4259263" y="3322638"/>
          <p14:tracePt t="32622" x="4214813" y="3421063"/>
          <p14:tracePt t="32637" x="4187825" y="3500438"/>
          <p14:tracePt t="32653" x="4170363" y="3571875"/>
          <p14:tracePt t="32670" x="4170363" y="3608388"/>
          <p14:tracePt t="32686" x="4205288" y="3662363"/>
          <p14:tracePt t="32703" x="4259263" y="3697288"/>
          <p14:tracePt t="32720" x="4313238" y="3706813"/>
          <p14:tracePt t="32738" x="4357688" y="3706813"/>
          <p14:tracePt t="32756" x="4394200" y="3697288"/>
          <p14:tracePt t="32772" x="4456113" y="3679825"/>
          <p14:tracePt t="32787" x="4554538" y="3652838"/>
          <p14:tracePt t="32803" x="4705350" y="3625850"/>
          <p14:tracePt t="32820" x="4884738" y="3571875"/>
          <p14:tracePt t="32837" x="5000625" y="3544888"/>
          <p14:tracePt t="32853" x="5045075" y="3527425"/>
          <p14:tracePt t="32871" x="5064125" y="3492500"/>
          <p14:tracePt t="32887" x="5064125" y="3473450"/>
          <p14:tracePt t="32904" x="5081588" y="3455988"/>
          <p14:tracePt t="32920" x="5081588" y="3411538"/>
          <p14:tracePt t="32937" x="5072063" y="3349625"/>
          <p14:tracePt t="32953" x="5045075" y="3268663"/>
          <p14:tracePt t="32970" x="5010150" y="3187700"/>
          <p14:tracePt t="32987" x="4973638" y="3143250"/>
          <p14:tracePt t="33004" x="4956175" y="3116263"/>
          <p14:tracePt t="33020" x="4946650" y="3108325"/>
          <p14:tracePt t="33053" x="4938713" y="3108325"/>
          <p14:tracePt t="33070" x="4902200" y="3135313"/>
          <p14:tracePt t="33087" x="4884738" y="3152775"/>
          <p14:tracePt t="33104" x="4857750" y="3224213"/>
          <p14:tracePt t="33120" x="4822825" y="3322638"/>
          <p14:tracePt t="33137" x="4795838" y="3438525"/>
          <p14:tracePt t="33153" x="4795838" y="3517900"/>
          <p14:tracePt t="33170" x="4822825" y="3563938"/>
          <p14:tracePt t="33187" x="4848225" y="3598863"/>
          <p14:tracePt t="33203" x="4875213" y="3616325"/>
          <p14:tracePt t="33220" x="4902200" y="3625850"/>
          <p14:tracePt t="33237" x="4956175" y="3625850"/>
          <p14:tracePt t="33254" x="4973638" y="3625850"/>
          <p14:tracePt t="33272" x="5010150" y="3625850"/>
          <p14:tracePt t="33287" x="5027613" y="3608388"/>
          <p14:tracePt t="33304" x="5045075" y="3589338"/>
          <p14:tracePt t="33320" x="5072063" y="3554413"/>
          <p14:tracePt t="33337" x="5081588" y="3492500"/>
          <p14:tracePt t="33354" x="5099050" y="3429000"/>
          <p14:tracePt t="33370" x="5089525" y="3349625"/>
          <p14:tracePt t="33387" x="5037138" y="3259138"/>
          <p14:tracePt t="33404" x="4992688" y="3241675"/>
          <p14:tracePt t="33420" x="4956175" y="3241675"/>
          <p14:tracePt t="33437" x="4884738" y="3251200"/>
          <p14:tracePt t="33454" x="4803775" y="3295650"/>
          <p14:tracePt t="33470" x="4751388" y="3357563"/>
          <p14:tracePt t="33487" x="4705350" y="3473450"/>
          <p14:tracePt t="33503" x="4679950" y="3608388"/>
          <p14:tracePt t="33521" x="4660900" y="3751263"/>
          <p14:tracePt t="33537" x="4660900" y="3813175"/>
          <p14:tracePt t="33554" x="4679950" y="3830638"/>
          <p14:tracePt t="33570" x="4697413" y="3849688"/>
          <p14:tracePt t="33587" x="4741863" y="3876675"/>
          <p14:tracePt t="33604" x="4822825" y="3894138"/>
          <p14:tracePt t="33620" x="4911725" y="3876675"/>
          <p14:tracePt t="33637" x="5010150" y="3849688"/>
          <p14:tracePt t="33654" x="5126038" y="3822700"/>
          <p14:tracePt t="33670" x="5214938" y="3805238"/>
          <p14:tracePt t="33687" x="5295900" y="3795713"/>
          <p14:tracePt t="33703" x="5375275" y="3778250"/>
          <p14:tracePt t="33720" x="5421313" y="3759200"/>
          <p14:tracePt t="33737" x="5438775" y="3751263"/>
          <p14:tracePt t="33754" x="5456238" y="3724275"/>
          <p14:tracePt t="33770" x="5483225" y="3697288"/>
          <p14:tracePt t="33787" x="5500688" y="3679825"/>
          <p14:tracePt t="33803" x="5527675" y="3652838"/>
          <p14:tracePt t="33821" x="5545138" y="3625850"/>
          <p14:tracePt t="33838" x="5564188" y="3589338"/>
          <p14:tracePt t="33854" x="5581650" y="3554413"/>
          <p14:tracePt t="33871" x="5599113" y="3517900"/>
          <p14:tracePt t="33887" x="5599113" y="3500438"/>
          <p14:tracePt t="33905" x="5599113" y="3473450"/>
          <p14:tracePt t="33920" x="5589588" y="3455988"/>
          <p14:tracePt t="33937" x="5564188" y="3438525"/>
          <p14:tracePt t="33953" x="5545138" y="3429000"/>
          <p14:tracePt t="33970" x="5518150" y="3429000"/>
          <p14:tracePt t="33987" x="5473700" y="3429000"/>
          <p14:tracePt t="34004" x="5411788" y="3438525"/>
          <p14:tracePt t="34021" x="5367338" y="3455988"/>
          <p14:tracePt t="34038" x="5340350" y="3473450"/>
          <p14:tracePt t="34054" x="5322888" y="3492500"/>
          <p14:tracePt t="34070" x="5303838" y="3509963"/>
          <p14:tracePt t="34087" x="5278438" y="3527425"/>
          <p14:tracePt t="34104" x="5268913" y="3563938"/>
          <p14:tracePt t="34120" x="5278438" y="3625850"/>
          <p14:tracePt t="34137" x="5303838" y="3687763"/>
          <p14:tracePt t="34154" x="5330825" y="3714750"/>
          <p14:tracePt t="34170" x="5349875" y="3741738"/>
          <p14:tracePt t="34187" x="5384800" y="3759200"/>
          <p14:tracePt t="34204" x="5446713" y="3768725"/>
          <p14:tracePt t="34220" x="5527675" y="3795713"/>
          <p14:tracePt t="34237" x="5581650" y="3795713"/>
          <p14:tracePt t="34254" x="5643563" y="3813175"/>
          <p14:tracePt t="34271" x="5688013" y="3813175"/>
          <p14:tracePt t="34287" x="5697538" y="3813175"/>
          <p14:tracePt t="34304" x="5707063" y="3805238"/>
          <p14:tracePt t="34320" x="5724525" y="3778250"/>
          <p14:tracePt t="34337" x="5724525" y="3759200"/>
          <p14:tracePt t="34354" x="5724525" y="3714750"/>
          <p14:tracePt t="34370" x="5715000" y="3679825"/>
          <p14:tracePt t="34387" x="5697538" y="3616325"/>
          <p14:tracePt t="34403" x="5670550" y="3554413"/>
          <p14:tracePt t="34420" x="5635625" y="3465513"/>
          <p14:tracePt t="34437" x="5589588" y="3429000"/>
          <p14:tracePt t="34453" x="5572125" y="3411538"/>
          <p14:tracePt t="34470" x="5554663" y="3394075"/>
          <p14:tracePt t="34487" x="5518150" y="3375025"/>
          <p14:tracePt t="34503" x="5492750" y="3367088"/>
          <p14:tracePt t="34520" x="5446713" y="3367088"/>
          <p14:tracePt t="34537" x="5357813" y="3375025"/>
          <p14:tracePt t="34553" x="5340350" y="3394075"/>
          <p14:tracePt t="34570" x="5303838" y="3402013"/>
          <p14:tracePt t="34586" x="5295900" y="3411538"/>
          <p14:tracePt t="34603" x="5295900" y="3421063"/>
          <p14:tracePt t="34620" x="5286375" y="3438525"/>
          <p14:tracePt t="34637" x="5278438" y="3455988"/>
          <p14:tracePt t="34653" x="5278438" y="3482975"/>
          <p14:tracePt t="34670" x="5278438" y="3554413"/>
          <p14:tracePt t="34686" x="5286375" y="3571875"/>
          <p14:tracePt t="34703" x="5303838" y="3598863"/>
          <p14:tracePt t="34720" x="5322888" y="3608388"/>
          <p14:tracePt t="34737" x="5349875" y="3608388"/>
          <p14:tracePt t="34754" x="5367338" y="3608388"/>
          <p14:tracePt t="34771" x="5394325" y="3608388"/>
          <p14:tracePt t="34787" x="5411788" y="3598863"/>
          <p14:tracePt t="34804" x="5421313" y="3571875"/>
          <p14:tracePt t="34820" x="5429250" y="3554413"/>
          <p14:tracePt t="34837" x="5429250" y="3536950"/>
          <p14:tracePt t="34855" x="5429250" y="3517900"/>
          <p14:tracePt t="34870" x="5429250" y="3500438"/>
          <p14:tracePt t="34887" x="5421313" y="3482975"/>
          <p14:tracePt t="34904" x="5394325" y="3482975"/>
          <p14:tracePt t="34921" x="5367338" y="3482975"/>
          <p14:tracePt t="34937" x="5349875" y="3509963"/>
          <p14:tracePt t="34954" x="5322888" y="3527425"/>
          <p14:tracePt t="34970" x="5313363" y="3544888"/>
          <p14:tracePt t="34987" x="5313363" y="3589338"/>
          <p14:tracePt t="35004" x="5303838" y="3625850"/>
          <p14:tracePt t="35022" x="5303838" y="3652838"/>
          <p14:tracePt t="35037" x="5303838" y="3662363"/>
          <p14:tracePt t="35140" x="5303838" y="3643313"/>
          <p14:tracePt t="35153" x="5303838" y="3616325"/>
          <p14:tracePt t="35171" x="5303838" y="3536950"/>
          <p14:tracePt t="35187" x="5303838" y="3492500"/>
          <p14:tracePt t="35204" x="5313363" y="3455988"/>
          <p14:tracePt t="35221" x="5330825" y="3438525"/>
          <p14:tracePt t="35237" x="5330825" y="3421063"/>
          <p14:tracePt t="35254" x="5330825" y="3402013"/>
          <p14:tracePt t="35270" x="5340350" y="3402013"/>
          <p14:tracePt t="35287" x="5340350" y="3394075"/>
          <p14:tracePt t="35304" x="5349875" y="3394075"/>
          <p14:tracePt t="35382" x="5357813" y="3394075"/>
          <p14:tracePt t="35396" x="5367338" y="3394075"/>
          <p14:tracePt t="35411" x="5384800" y="3411538"/>
          <p14:tracePt t="35426" x="5411788" y="3429000"/>
          <p14:tracePt t="35438" x="5429250" y="3446463"/>
          <p14:tracePt t="35454" x="5446713" y="3465513"/>
          <p14:tracePt t="35470" x="5473700" y="3492500"/>
          <p14:tracePt t="35487" x="5483225" y="3509963"/>
          <p14:tracePt t="35504" x="5492750" y="3527425"/>
          <p14:tracePt t="35520" x="5492750" y="3554413"/>
          <p14:tracePt t="35537" x="5492750" y="3563938"/>
          <p14:tracePt t="35570" x="5492750" y="3571875"/>
          <p14:tracePt t="35587" x="5492750" y="3581400"/>
          <p14:tracePt t="35617" x="5492750" y="3589338"/>
          <p14:tracePt t="35631" x="5483225" y="3598863"/>
          <p14:tracePt t="35640" x="5465763" y="3598863"/>
          <p14:tracePt t="35654" x="5456238" y="3608388"/>
          <p14:tracePt t="35672" x="5429250" y="3625850"/>
          <p14:tracePt t="35687" x="5421313" y="3625850"/>
          <p14:tracePt t="35704" x="5411788" y="3625850"/>
          <p14:tracePt t="35844" x="5394325" y="3625850"/>
          <p14:tracePt t="35861" x="5367338" y="3625850"/>
          <p14:tracePt t="35877" x="5322888" y="3635375"/>
          <p14:tracePt t="35893" x="5268913" y="3662363"/>
          <p14:tracePt t="35908" x="5180013" y="3687763"/>
          <p14:tracePt t="35922" x="5045075" y="3714750"/>
          <p14:tracePt t="35937" x="4813300" y="3786188"/>
          <p14:tracePt t="35954" x="4537075" y="3876675"/>
          <p14:tracePt t="35970" x="4303713" y="3983038"/>
          <p14:tracePt t="35988" x="4062413" y="4037013"/>
          <p14:tracePt t="36005" x="3884613" y="4071938"/>
          <p14:tracePt t="36021" x="3751263" y="4098925"/>
          <p14:tracePt t="36041" x="3652838" y="4098925"/>
          <p14:tracePt t="36062" x="3625850" y="4108450"/>
          <p14:tracePt t="36142" x="3608388" y="4108450"/>
          <p14:tracePt t="36156" x="3589338" y="4090988"/>
          <p14:tracePt t="36173" x="3571875" y="4064000"/>
          <p14:tracePt t="36204" x="3562350" y="4054475"/>
          <p14:tracePt t="36220" x="3562350" y="4037013"/>
          <p14:tracePt t="36237" x="3554413" y="3992563"/>
          <p14:tracePt t="36254" x="3554413" y="3956050"/>
          <p14:tracePt t="36270" x="3554413" y="3921125"/>
          <p14:tracePt t="36287" x="3554413" y="3894138"/>
          <p14:tracePt t="36304" x="3554413" y="3876675"/>
          <p14:tracePt t="36322" x="3554413" y="3840163"/>
          <p14:tracePt t="36338" x="3554413" y="3822700"/>
          <p14:tracePt t="36355" x="3554413" y="3805238"/>
          <p14:tracePt t="36371" x="3554413" y="3795713"/>
          <p14:tracePt t="36387" x="3554413" y="3778250"/>
          <p14:tracePt t="36404" x="3562350" y="3759200"/>
          <p14:tracePt t="36422" x="3571875" y="3733800"/>
          <p14:tracePt t="36438" x="3571875" y="3706813"/>
          <p14:tracePt t="36454" x="3589338" y="3687763"/>
          <p14:tracePt t="36471" x="3589338" y="3679825"/>
          <p14:tracePt t="36487" x="3598863" y="3662363"/>
          <p14:tracePt t="36504" x="3608388" y="3652838"/>
          <p14:tracePt t="36521" x="3616325" y="3625850"/>
          <p14:tracePt t="36537" x="3625850" y="3608388"/>
          <p14:tracePt t="36554" x="3633788" y="3598863"/>
          <p14:tracePt t="36619" x="3643313" y="3598863"/>
          <p14:tracePt t="36635" x="3670300" y="3608388"/>
          <p14:tracePt t="36651" x="3679825" y="3625850"/>
          <p14:tracePt t="36665" x="3679825" y="3643313"/>
          <p14:tracePt t="36674" x="3679825" y="3652838"/>
          <p14:tracePt t="36687" x="3679825" y="3662363"/>
          <p14:tracePt t="36704" x="3679825" y="3670300"/>
          <p14:tracePt t="36901" x="3679825" y="3662363"/>
          <p14:tracePt t="36917" x="3687763" y="3652838"/>
          <p14:tracePt t="36931" x="3705225" y="3643313"/>
          <p14:tracePt t="36978" x="3724275" y="3635375"/>
          <p14:tracePt t="37142" x="3714750" y="3635375"/>
          <p14:tracePt t="37159" x="3705225" y="3635375"/>
          <p14:tracePt t="37176" x="3697288" y="3635375"/>
          <p14:tracePt t="37353" x="3732213" y="3616325"/>
          <p14:tracePt t="37362" x="3759200" y="3616325"/>
          <p14:tracePt t="37371" x="3768725" y="3608388"/>
          <p14:tracePt t="37387" x="3795713" y="3598863"/>
          <p14:tracePt t="37404" x="3830638" y="3589338"/>
          <p14:tracePt t="37421" x="3848100" y="3589338"/>
          <p14:tracePt t="37502" x="3840163" y="3589338"/>
          <p14:tracePt t="37519" x="3822700" y="3589338"/>
          <p14:tracePt t="37539" x="3803650" y="3589338"/>
          <p14:tracePt t="37540" x="3786188" y="3589338"/>
          <p14:tracePt t="37554" x="3776663" y="3589338"/>
          <p14:tracePt t="37570" x="3759200" y="3589338"/>
          <p14:tracePt t="37588" x="3732213" y="3589338"/>
          <p14:tracePt t="37604" x="3705225" y="3589338"/>
          <p14:tracePt t="37729" x="3705225" y="3598863"/>
          <p14:tracePt t="37745" x="3705225" y="3608388"/>
          <p14:tracePt t="37761" x="3732213" y="3616325"/>
          <p14:tracePt t="37777" x="3751263" y="3616325"/>
          <p14:tracePt t="37957" x="3751263" y="3608388"/>
          <p14:tracePt t="37973" x="3751263" y="3571875"/>
          <p14:tracePt t="37987" x="3732213" y="3544888"/>
          <p14:tracePt t="38004" x="3732213" y="3527425"/>
          <p14:tracePt t="38020" x="3724275" y="3509963"/>
          <p14:tracePt t="38037" x="3714750" y="3482975"/>
          <p14:tracePt t="38054" x="3705225" y="3473450"/>
          <p14:tracePt t="38056" x="3705225" y="3465513"/>
          <p14:tracePt t="38072" x="3687763" y="3446463"/>
          <p14:tracePt t="38088" x="3660775" y="3438525"/>
          <p14:tracePt t="38104" x="3643313" y="3429000"/>
          <p14:tracePt t="38120" x="3625850" y="3429000"/>
          <p14:tracePt t="38137" x="3589338" y="3411538"/>
          <p14:tracePt t="38154" x="3554413" y="3402013"/>
          <p14:tracePt t="38170" x="3536950" y="3394075"/>
          <p14:tracePt t="38187" x="3527425" y="3394075"/>
          <p14:tracePt t="38229" x="3517900" y="3394075"/>
          <p14:tracePt t="38244" x="3509963" y="3402013"/>
          <p14:tracePt t="38258" x="3500438" y="3438525"/>
          <p14:tracePt t="38271" x="3482975" y="3482975"/>
          <p14:tracePt t="38287" x="3482975" y="3509963"/>
          <p14:tracePt t="38304" x="3482975" y="3527425"/>
          <p14:tracePt t="38321" x="3509963" y="3544888"/>
          <p14:tracePt t="38338" x="3571875" y="3571875"/>
          <p14:tracePt t="38354" x="3633788" y="3581400"/>
          <p14:tracePt t="38371" x="3660775" y="3589338"/>
          <p14:tracePt t="38388" x="3679825" y="3589338"/>
          <p14:tracePt t="38405" x="3697288" y="3589338"/>
          <p14:tracePt t="38432" x="3705225" y="3589338"/>
          <p14:tracePt t="38440" x="3714750" y="3589338"/>
          <p14:tracePt t="38454" x="3714750" y="3581400"/>
          <p14:tracePt t="38471" x="3714750" y="3563938"/>
          <p14:tracePt t="38487" x="3714750" y="3554413"/>
          <p14:tracePt t="38520" x="3732213" y="3554413"/>
          <p14:tracePt t="38544" x="3741738" y="3554413"/>
          <p14:tracePt t="38560" x="3751263" y="3554413"/>
          <p14:tracePt t="38575" x="3813175" y="3554413"/>
          <p14:tracePt t="38589" x="3884613" y="3554413"/>
          <p14:tracePt t="38605" x="3983038" y="3527425"/>
          <p14:tracePt t="38622" x="4089400" y="3482975"/>
          <p14:tracePt t="38638" x="4251325" y="3429000"/>
          <p14:tracePt t="38654" x="4473575" y="3402013"/>
          <p14:tracePt t="38671" x="4625975" y="3384550"/>
          <p14:tracePt t="38687" x="4732338" y="3367088"/>
          <p14:tracePt t="38704" x="4813300" y="3367088"/>
          <p14:tracePt t="38722" x="4929188" y="3367088"/>
          <p14:tracePt t="38738" x="4973638" y="3367088"/>
          <p14:tracePt t="38754" x="4992688" y="3367088"/>
          <p14:tracePt t="38771" x="5000625" y="3367088"/>
          <p14:tracePt t="38788" x="5027613" y="3367088"/>
          <p14:tracePt t="38804" x="5045075" y="3367088"/>
          <p14:tracePt t="38821" x="5089525" y="3394075"/>
          <p14:tracePt t="38839" x="5207000" y="3421063"/>
          <p14:tracePt t="38855" x="5268913" y="3429000"/>
          <p14:tracePt t="38871" x="5286375" y="3446463"/>
          <p14:tracePt t="38887" x="5313363" y="3465513"/>
          <p14:tracePt t="38904" x="5322888" y="3482975"/>
          <p14:tracePt t="38921" x="5330825" y="3500438"/>
          <p14:tracePt t="38938" x="5349875" y="3517900"/>
          <p14:tracePt t="38954" x="5375275" y="3544888"/>
          <p14:tracePt t="38972" x="5402263" y="3571875"/>
          <p14:tracePt t="38988" x="5411788" y="3589338"/>
          <p14:tracePt t="39026" x="5421313" y="3589338"/>
          <p14:tracePt t="39041" x="5429250" y="3589338"/>
          <p14:tracePt t="39054" x="5446713" y="3589338"/>
          <p14:tracePt t="39082" x="5456238" y="3589338"/>
          <p14:tracePt t="39161" x="5465763" y="3589338"/>
          <p14:tracePt t="39175" x="5465763" y="3581400"/>
          <p14:tracePt t="39188" x="5465763" y="3571875"/>
          <p14:tracePt t="39204" x="5465763" y="3563938"/>
          <p14:tracePt t="39221" x="5465763" y="3544888"/>
          <p14:tracePt t="39268" x="5465763" y="3527425"/>
          <p14:tracePt t="39363" x="5456238" y="3536950"/>
          <p14:tracePt t="39379" x="5438775" y="3544888"/>
          <p14:tracePt t="39402" x="5438775" y="3554413"/>
          <p14:tracePt t="39418" x="5438775" y="3563938"/>
          <p14:tracePt t="39464" x="5446713" y="3563938"/>
          <p14:tracePt t="39474" x="5446713" y="3571875"/>
          <p14:tracePt t="39489" x="5456238" y="3571875"/>
          <p14:tracePt t="39504" x="5465763" y="3571875"/>
          <p14:tracePt t="39521" x="5473700" y="3581400"/>
          <p14:tracePt t="39538" x="5483225" y="3581400"/>
          <p14:tracePt t="39554" x="5492750" y="3581400"/>
          <p14:tracePt t="39571" x="5500688" y="3581400"/>
          <p14:tracePt t="39590" x="5518150" y="3581400"/>
          <p14:tracePt t="39614" x="5527675" y="3571875"/>
          <p14:tracePt t="39624" x="5527675" y="3563938"/>
          <p14:tracePt t="39638" x="5527675" y="3544888"/>
          <p14:tracePt t="39654" x="5527675" y="3517900"/>
          <p14:tracePt t="39671" x="5527675" y="3492500"/>
          <p14:tracePt t="39687" x="5500688" y="3465513"/>
          <p14:tracePt t="39704" x="5483225" y="3446463"/>
          <p14:tracePt t="39721" x="5465763" y="3429000"/>
          <p14:tracePt t="39738" x="5402263" y="3402013"/>
          <p14:tracePt t="39754" x="5357813" y="3402013"/>
          <p14:tracePt t="39771" x="5340350" y="3402013"/>
          <p14:tracePt t="39787" x="5322888" y="3411538"/>
          <p14:tracePt t="39804" x="5313363" y="3421063"/>
          <p14:tracePt t="39821" x="5303838" y="3421063"/>
          <p14:tracePt t="39837" x="5303838" y="3429000"/>
          <p14:tracePt t="39854" x="5303838" y="3438525"/>
          <p14:tracePt t="39871" x="5303838" y="3455988"/>
          <p14:tracePt t="39889" x="5313363" y="3554413"/>
          <p14:tracePt t="39905" x="5357813" y="3625850"/>
          <p14:tracePt t="39921" x="5394325" y="3662363"/>
          <p14:tracePt t="39938" x="5421313" y="3679825"/>
          <p14:tracePt t="39955" x="5446713" y="3679825"/>
          <p14:tracePt t="39971" x="5465763" y="3687763"/>
          <p14:tracePt t="39988" x="5473700" y="3687763"/>
          <p14:tracePt t="40005" x="5492750" y="3679825"/>
          <p14:tracePt t="40021" x="5518150" y="3652838"/>
          <p14:tracePt t="40038" x="5537200" y="3635375"/>
          <p14:tracePt t="40054" x="5554663" y="3616325"/>
          <p14:tracePt t="40071" x="5572125" y="3581400"/>
          <p14:tracePt t="40088" x="5589588" y="3563938"/>
          <p14:tracePt t="40104" x="5589588" y="3544888"/>
          <p14:tracePt t="40121" x="5589588" y="3517900"/>
          <p14:tracePt t="40139" x="5572125" y="3492500"/>
          <p14:tracePt t="40154" x="5564188" y="3482975"/>
          <p14:tracePt t="40171" x="5545138" y="3465513"/>
          <p14:tracePt t="40188" x="5527675" y="3438525"/>
          <p14:tracePt t="40204" x="5492750" y="3421063"/>
          <p14:tracePt t="40221" x="5473700" y="3402013"/>
          <p14:tracePt t="40239" x="5438775" y="3375025"/>
          <p14:tracePt t="40254" x="5421313" y="3367088"/>
          <p14:tracePt t="40271" x="5402263" y="3367088"/>
          <p14:tracePt t="40288" x="5384800" y="3367088"/>
          <p14:tracePt t="40304" x="5357813" y="3384550"/>
          <p14:tracePt t="40321" x="5340350" y="3402013"/>
          <p14:tracePt t="40338" x="5322888" y="3421063"/>
          <p14:tracePt t="40354" x="5295900" y="3429000"/>
          <p14:tracePt t="40372" x="5286375" y="3455988"/>
          <p14:tracePt t="40388" x="5286375" y="3473450"/>
          <p14:tracePt t="40404" x="5278438" y="3492500"/>
          <p14:tracePt t="40421" x="5268913" y="3509963"/>
          <p14:tracePt t="40437" x="5268913" y="3536950"/>
          <p14:tracePt t="40454" x="5268913" y="3563938"/>
          <p14:tracePt t="40471" x="5268913" y="3598863"/>
          <p14:tracePt t="40488" x="5295900" y="3652838"/>
          <p14:tracePt t="40504" x="5313363" y="3670300"/>
          <p14:tracePt t="40521" x="5322888" y="3697288"/>
          <p14:tracePt t="40537" x="5330825" y="3706813"/>
          <p14:tracePt t="40554" x="5340350" y="3724275"/>
          <p14:tracePt t="40571" x="5349875" y="3733800"/>
          <p14:tracePt t="40588" x="5367338" y="3741738"/>
          <p14:tracePt t="40605" x="5384800" y="3741738"/>
          <p14:tracePt t="40623" x="5402263" y="3741738"/>
          <p14:tracePt t="40639" x="5421313" y="3741738"/>
          <p14:tracePt t="40655" x="5438775" y="3741738"/>
          <p14:tracePt t="40671" x="5456238" y="3733800"/>
          <p14:tracePt t="40688" x="5473700" y="3724275"/>
          <p14:tracePt t="40705" x="5492750" y="3714750"/>
          <p14:tracePt t="40746" x="5510213" y="3714750"/>
          <p14:tracePt t="40763" x="5518150" y="3706813"/>
          <p14:tracePt t="40776" x="5527675" y="3687763"/>
          <p14:tracePt t="40788" x="5537200" y="3670300"/>
          <p14:tracePt t="40804" x="5537200" y="3652838"/>
          <p14:tracePt t="40821" x="5537200" y="3635375"/>
          <p14:tracePt t="40838" x="5537200" y="3608388"/>
          <p14:tracePt t="40854" x="5537200" y="3589338"/>
          <p14:tracePt t="40874" x="5500688" y="3563938"/>
          <p14:tracePt t="40889" x="5483225" y="3536950"/>
          <p14:tracePt t="40906" x="5465763" y="3517900"/>
          <p14:tracePt t="40922" x="5446713" y="3500438"/>
          <p14:tracePt t="40938" x="5421313" y="3482975"/>
          <p14:tracePt t="40954" x="5411788" y="3455988"/>
          <p14:tracePt t="40971" x="5394325" y="3438525"/>
          <p14:tracePt t="40988" x="5375275" y="3429000"/>
          <p14:tracePt t="41004" x="5340350" y="3411538"/>
          <p14:tracePt t="41021" x="5322888" y="3394075"/>
          <p14:tracePt t="41038" x="5313363" y="3394075"/>
          <p14:tracePt t="41055" x="5295900" y="3394075"/>
          <p14:tracePt t="41071" x="5268913" y="3394075"/>
          <p14:tracePt t="41088" x="5251450" y="3394075"/>
          <p14:tracePt t="41104" x="5232400" y="3394075"/>
          <p14:tracePt t="41146" x="5224463" y="3394075"/>
          <p14:tracePt t="41162" x="5224463" y="3411538"/>
          <p14:tracePt t="41171" x="5224463" y="3421063"/>
          <p14:tracePt t="41188" x="5224463" y="3455988"/>
          <p14:tracePt t="41204" x="5224463" y="3473450"/>
          <p14:tracePt t="41221" x="5224463" y="3492500"/>
          <p14:tracePt t="41238" x="5232400" y="3509963"/>
          <p14:tracePt t="41254" x="5251450" y="3536950"/>
          <p14:tracePt t="41271" x="5286375" y="3563938"/>
          <p14:tracePt t="41290" x="5303838" y="3581400"/>
          <p14:tracePt t="41306" x="5322888" y="3608388"/>
          <p14:tracePt t="41322" x="5340350" y="3625850"/>
          <p14:tracePt t="41339" x="5367338" y="3643313"/>
          <p14:tracePt t="41358" x="5394325" y="3652838"/>
          <p14:tracePt t="41372" x="5402263" y="3652838"/>
          <p14:tracePt t="41389" x="5421313" y="3652838"/>
          <p14:tracePt t="41405" x="5446713" y="3652838"/>
          <p14:tracePt t="41421" x="5465763" y="3643313"/>
          <p14:tracePt t="41438" x="5483225" y="3635375"/>
          <p14:tracePt t="41454" x="5510213" y="3616325"/>
          <p14:tracePt t="41471" x="5527675" y="3589338"/>
          <p14:tracePt t="41488" x="5527675" y="3571875"/>
          <p14:tracePt t="41504" x="5527675" y="3554413"/>
          <p14:tracePt t="41521" x="5527675" y="3536950"/>
          <p14:tracePt t="41538" x="5527675" y="3500438"/>
          <p14:tracePt t="41554" x="5518150" y="3482975"/>
          <p14:tracePt t="41571" x="5492750" y="3446463"/>
          <p14:tracePt t="41588" x="5473700" y="3429000"/>
          <p14:tracePt t="41604" x="5456238" y="3411538"/>
          <p14:tracePt t="41621" x="5429250" y="3384550"/>
          <p14:tracePt t="41639" x="5402263" y="3367088"/>
          <p14:tracePt t="41655" x="5367338" y="3367088"/>
          <p14:tracePt t="41671" x="5349875" y="3367088"/>
          <p14:tracePt t="41688" x="5330825" y="3367088"/>
          <p14:tracePt t="41705" x="5322888" y="3367088"/>
          <p14:tracePt t="41722" x="5313363" y="3367088"/>
          <p14:tracePt t="41738" x="5295900" y="3367088"/>
          <p14:tracePt t="41803" x="5295900" y="3394075"/>
          <p14:tracePt t="41817" x="5295900" y="3402013"/>
          <p14:tracePt t="41832" x="5295900" y="3429000"/>
          <p14:tracePt t="41847" x="5303838" y="3455988"/>
          <p14:tracePt t="41860" x="5322888" y="3473450"/>
          <p14:tracePt t="41872" x="5330825" y="3492500"/>
          <p14:tracePt t="41889" x="5340350" y="3500438"/>
          <p14:tracePt t="41905" x="5349875" y="3536950"/>
          <p14:tracePt t="41921" x="5375275" y="3571875"/>
          <p14:tracePt t="41938" x="5384800" y="3589338"/>
          <p14:tracePt t="41955" x="5402263" y="3608388"/>
          <p14:tracePt t="41971" x="5402263" y="3616325"/>
          <p14:tracePt t="41988" x="5421313" y="3625850"/>
          <p14:tracePt t="42005" x="5438775" y="3643313"/>
          <p14:tracePt t="42023" x="5446713" y="3643313"/>
          <p14:tracePt t="42039" x="5465763" y="3652838"/>
          <p14:tracePt t="42055" x="5483225" y="3652838"/>
          <p14:tracePt t="42071" x="5492750" y="3652838"/>
          <p14:tracePt t="42093" x="5510213" y="3652838"/>
          <p14:tracePt t="42104" x="5518150" y="3652838"/>
          <p14:tracePt t="42121" x="5537200" y="3652838"/>
          <p14:tracePt t="42139" x="5564188" y="3652838"/>
          <p14:tracePt t="42154" x="5572125" y="3652838"/>
          <p14:tracePt t="42171" x="5589588" y="3652838"/>
          <p14:tracePt t="42187" x="5599113" y="3635375"/>
          <p14:tracePt t="42204" x="5616575" y="3616325"/>
          <p14:tracePt t="42221" x="5616575" y="3598863"/>
          <p14:tracePt t="42238" x="5626100" y="3563938"/>
          <p14:tracePt t="42254" x="5626100" y="3536950"/>
          <p14:tracePt t="42271" x="5626100" y="3509963"/>
          <p14:tracePt t="42288" x="5626100" y="3500438"/>
          <p14:tracePt t="42305" x="5616575" y="3482975"/>
          <p14:tracePt t="42321" x="5608638" y="3473450"/>
          <p14:tracePt t="42338" x="5599113" y="3465513"/>
          <p14:tracePt t="42354" x="5572125" y="3455988"/>
          <p14:tracePt t="42372" x="5554663" y="3438525"/>
          <p14:tracePt t="42389" x="5537200" y="3429000"/>
          <p14:tracePt t="42405" x="5518150" y="3402013"/>
          <p14:tracePt t="42422" x="5500688" y="3384550"/>
          <p14:tracePt t="42438" x="5483225" y="3367088"/>
          <p14:tracePt t="42456" x="5465763" y="3357563"/>
          <p14:tracePt t="42474" x="5446713" y="3349625"/>
          <p14:tracePt t="42504" x="5438775" y="3349625"/>
          <p14:tracePt t="42521" x="5421313" y="3349625"/>
          <p14:tracePt t="42537" x="5411788" y="3349625"/>
          <p14:tracePt t="42554" x="5402263" y="3349625"/>
          <p14:tracePt t="42571" x="5394325" y="3349625"/>
          <p14:tracePt t="42587" x="5375275" y="3349625"/>
          <p14:tracePt t="42604" x="5349875" y="3349625"/>
          <p14:tracePt t="42622" x="5330825" y="3357563"/>
          <p14:tracePt t="42638" x="5313363" y="3357563"/>
          <p14:tracePt t="42656" x="5295900" y="3384550"/>
          <p14:tracePt t="42671" x="5278438" y="3394075"/>
          <p14:tracePt t="42688" x="5268913" y="3402013"/>
          <p14:tracePt t="42705" x="5259388" y="3411538"/>
          <p14:tracePt t="42721" x="5251450" y="3421063"/>
          <p14:tracePt t="42738" x="5241925" y="3446463"/>
          <p14:tracePt t="42755" x="5232400" y="3455988"/>
          <p14:tracePt t="42771" x="5224463" y="3473450"/>
          <p14:tracePt t="42789" x="5224463" y="3500438"/>
          <p14:tracePt t="42804" x="5207000" y="3527425"/>
          <p14:tracePt t="42821" x="5207000" y="3544888"/>
          <p14:tracePt t="42838" x="5207000" y="3563938"/>
          <p14:tracePt t="42855" x="5207000" y="3571875"/>
          <p14:tracePt t="42871" x="5207000" y="3598863"/>
          <p14:tracePt t="42888" x="5207000" y="3616325"/>
          <p14:tracePt t="42905" x="5224463" y="3643313"/>
          <p14:tracePt t="42921" x="5232400" y="3670300"/>
          <p14:tracePt t="42938" x="5251450" y="3687763"/>
          <p14:tracePt t="42955" x="5251450" y="3706813"/>
          <p14:tracePt t="42971" x="5268913" y="3714750"/>
          <p14:tracePt t="42988" x="5295900" y="3724275"/>
          <p14:tracePt t="43005" x="5313363" y="3741738"/>
          <p14:tracePt t="43021" x="5322888" y="3741738"/>
          <p14:tracePt t="43039" x="5357813" y="3751263"/>
          <p14:tracePt t="43055" x="5367338" y="3759200"/>
          <p14:tracePt t="43072" x="5384800" y="3759200"/>
          <p14:tracePt t="43088" x="5394325" y="3768725"/>
          <p14:tracePt t="43104" x="5411788" y="3768725"/>
          <p14:tracePt t="43138" x="5438775" y="3768725"/>
          <p14:tracePt t="43194" x="5446713" y="3768725"/>
          <p14:tracePt t="43202" x="5456238" y="3768725"/>
          <p14:tracePt t="43213" x="5465763" y="3768725"/>
          <p14:tracePt t="43228" x="5483225" y="3768725"/>
          <p14:tracePt t="43239" x="5492750" y="3768725"/>
          <p14:tracePt t="43255" x="5510213" y="3759200"/>
          <p14:tracePt t="43271" x="5527675" y="3733800"/>
          <p14:tracePt t="43289" x="5537200" y="3714750"/>
          <p14:tracePt t="43305" x="5545138" y="3697288"/>
          <p14:tracePt t="43321" x="5554663" y="3687763"/>
          <p14:tracePt t="43338" x="5564188" y="3662363"/>
          <p14:tracePt t="43355" x="5581650" y="3643313"/>
          <p14:tracePt t="43371" x="5581650" y="3625850"/>
          <p14:tracePt t="43388" x="5581650" y="3616325"/>
          <p14:tracePt t="43404" x="5581650" y="3589338"/>
          <p14:tracePt t="43421" x="5581650" y="3581400"/>
          <p14:tracePt t="43438" x="5581650" y="3554413"/>
          <p14:tracePt t="43454" x="5581650" y="3536950"/>
          <p14:tracePt t="43471" x="5581650" y="3509963"/>
          <p14:tracePt t="43488" x="5581650" y="3492500"/>
          <p14:tracePt t="43504" x="5572125" y="3482975"/>
          <p14:tracePt t="43521" x="5564188" y="3465513"/>
          <p14:tracePt t="43539" x="5537200" y="3429000"/>
          <p14:tracePt t="43555" x="5518150" y="3411538"/>
          <p14:tracePt t="43572" x="5492750" y="3402013"/>
          <p14:tracePt t="43588" x="5473700" y="3384550"/>
          <p14:tracePt t="43605" x="5446713" y="3384550"/>
          <p14:tracePt t="43622" x="5394325" y="3367088"/>
          <p14:tracePt t="43638" x="5375275" y="3367088"/>
          <p14:tracePt t="43655" x="5367338" y="3367088"/>
          <p14:tracePt t="43671" x="5349875" y="3367088"/>
          <p14:tracePt t="43688" x="5322888" y="3367088"/>
          <p14:tracePt t="43705" x="5303838" y="3384550"/>
          <p14:tracePt t="43722" x="5286375" y="3394075"/>
          <p14:tracePt t="43739" x="5268913" y="3402013"/>
          <p14:tracePt t="43755" x="5259388" y="3411538"/>
          <p14:tracePt t="43772" x="5241925" y="3411538"/>
          <p14:tracePt t="43797" x="5232400" y="3421063"/>
          <p14:tracePt t="43807" x="5224463" y="3429000"/>
          <p14:tracePt t="43822" x="5214938" y="3455988"/>
          <p14:tracePt t="43839" x="5207000" y="3465513"/>
          <p14:tracePt t="43855" x="5197475" y="3482975"/>
          <p14:tracePt t="43871" x="5197475" y="3517900"/>
          <p14:tracePt t="43888" x="5197475" y="3544888"/>
          <p14:tracePt t="43905" x="5197475" y="3589338"/>
          <p14:tracePt t="43924" x="5207000" y="3652838"/>
          <p14:tracePt t="43940" x="5224463" y="3670300"/>
          <p14:tracePt t="43955" x="5251450" y="3687763"/>
          <p14:tracePt t="43971" x="5268913" y="3706813"/>
          <p14:tracePt t="43988" x="5286375" y="3714750"/>
          <p14:tracePt t="44005" x="5313363" y="3733800"/>
          <p14:tracePt t="44022" x="5330825" y="3741738"/>
          <p14:tracePt t="44041" x="5357813" y="3751263"/>
          <p14:tracePt t="44060" x="5384800" y="3751263"/>
          <p14:tracePt t="44075" x="5402263" y="3751263"/>
          <p14:tracePt t="44091" x="5421313" y="3751263"/>
          <p14:tracePt t="44106" x="5456238" y="3751263"/>
          <p14:tracePt t="44122" x="5465763" y="3751263"/>
          <p14:tracePt t="44138" x="5483225" y="3741738"/>
          <p14:tracePt t="44155" x="5492750" y="3724275"/>
          <p14:tracePt t="44171" x="5518150" y="3714750"/>
          <p14:tracePt t="44189" x="5537200" y="3697288"/>
          <p14:tracePt t="44205" x="5537200" y="3679825"/>
          <p14:tracePt t="44222" x="5545138" y="3652838"/>
          <p14:tracePt t="44238" x="5545138" y="3635375"/>
          <p14:tracePt t="44255" x="5545138" y="3616325"/>
          <p14:tracePt t="44271" x="5545138" y="3598863"/>
          <p14:tracePt t="44288" x="5537200" y="3571875"/>
          <p14:tracePt t="44306" x="5527675" y="3563938"/>
          <p14:tracePt t="44322" x="5510213" y="3563938"/>
          <p14:tracePt t="44338" x="5510213" y="3554413"/>
          <p14:tracePt t="44408" x="5500688" y="3554413"/>
          <p14:tracePt t="44440" x="5492750" y="3554413"/>
          <p14:tracePt t="44456" x="5473700" y="3571875"/>
          <p14:tracePt t="44472" x="5465763" y="3589338"/>
          <p14:tracePt t="44489" x="5456238" y="3598863"/>
          <p14:tracePt t="44550" x="5438775" y="3608388"/>
          <p14:tracePt t="44565" x="5429250" y="3608388"/>
          <p14:tracePt t="44579" x="5421313" y="3608388"/>
          <p14:tracePt t="44594" x="5421313" y="3616325"/>
          <p14:tracePt t="44650" x="5411788" y="3625850"/>
          <p14:tracePt t="44664" x="5411788" y="3635375"/>
          <p14:tracePt t="44697" x="5411788" y="3643313"/>
          <p14:tracePt t="44706" x="5446713" y="3662363"/>
          <p14:tracePt t="44722" x="5483225" y="3679825"/>
          <p14:tracePt t="44740" x="5500688" y="3687763"/>
          <p14:tracePt t="44756" x="5510213" y="3687763"/>
          <p14:tracePt t="44846" x="5500688" y="3687763"/>
          <p14:tracePt t="44860" x="5483225" y="3679825"/>
          <p14:tracePt t="44874" x="5446713" y="3662363"/>
          <p14:tracePt t="44888" x="5411788" y="3635375"/>
          <p14:tracePt t="44905" x="5394325" y="3616325"/>
          <p14:tracePt t="44923" x="5357813" y="3581400"/>
          <p14:tracePt t="44938" x="5349875" y="3581400"/>
          <p14:tracePt t="45058" x="5367338" y="3581400"/>
          <p14:tracePt t="45074" x="5375275" y="3581400"/>
          <p14:tracePt t="45089" x="5384800" y="3581400"/>
          <p14:tracePt t="45111" x="5394325" y="3581400"/>
          <p14:tracePt t="45174" x="5394325" y="3589338"/>
          <p14:tracePt t="45214" x="5394325" y="3598863"/>
          <p14:tracePt t="45230" x="5384800" y="3616325"/>
          <p14:tracePt t="45245" x="5375275" y="3616325"/>
          <p14:tracePt t="45255" x="5375275" y="3635375"/>
          <p14:tracePt t="45272" x="5375275" y="3662363"/>
          <p14:tracePt t="45288" x="5384800" y="3679825"/>
          <p14:tracePt t="45305" x="5411788" y="3697288"/>
          <p14:tracePt t="45322" x="5510213" y="3724275"/>
          <p14:tracePt t="45338" x="5670550" y="3751263"/>
          <p14:tracePt t="45355" x="5768975" y="3751263"/>
          <p14:tracePt t="45372" x="5840413" y="3751263"/>
          <p14:tracePt t="45388" x="5875338" y="3751263"/>
          <p14:tracePt t="45405" x="5894388" y="3751263"/>
          <p14:tracePt t="45422" x="5902325" y="3751263"/>
          <p14:tracePt t="45439" x="5938838" y="3733800"/>
          <p14:tracePt t="45455" x="5965825" y="3697288"/>
          <p14:tracePt t="45472" x="6037263" y="3643313"/>
          <p14:tracePt t="45488" x="6081713" y="3608388"/>
          <p14:tracePt t="45505" x="6135688" y="3589338"/>
          <p14:tracePt t="45522" x="6170613" y="3571875"/>
          <p14:tracePt t="45538" x="6188075" y="3563938"/>
          <p14:tracePt t="45555" x="6197600" y="3554413"/>
          <p14:tracePt t="45572" x="6207125" y="3554413"/>
          <p14:tracePt t="45590" x="6224588" y="3527425"/>
          <p14:tracePt t="45605" x="6224588" y="3517900"/>
          <p14:tracePt t="45622" x="6251575" y="3492500"/>
          <p14:tracePt t="45638" x="6251575" y="3482975"/>
          <p14:tracePt t="45655" x="6259513" y="3473450"/>
          <p14:tracePt t="45671" x="6259513" y="3465513"/>
          <p14:tracePt t="45688" x="6251575" y="3429000"/>
          <p14:tracePt t="45705" x="6224588" y="3411538"/>
          <p14:tracePt t="45721" x="6215063" y="3394075"/>
          <p14:tracePt t="45738" x="6197600" y="3375025"/>
          <p14:tracePt t="45755" x="6180138" y="3357563"/>
          <p14:tracePt t="45771" x="6153150" y="3357563"/>
          <p14:tracePt t="45788" x="6135688" y="3349625"/>
          <p14:tracePt t="45805" x="6116638" y="3340100"/>
          <p14:tracePt t="45821" x="6089650" y="3340100"/>
          <p14:tracePt t="45838" x="6081713" y="3340100"/>
          <p14:tracePt t="45854" x="6064250" y="3340100"/>
          <p14:tracePt t="45871" x="6054725" y="3340100"/>
          <p14:tracePt t="45888" x="6037263" y="3340100"/>
          <p14:tracePt t="45904" x="6010275" y="3349625"/>
          <p14:tracePt t="45921" x="5992813" y="3375025"/>
          <p14:tracePt t="45938" x="5973763" y="3394075"/>
          <p14:tracePt t="45955" x="5938838" y="3421063"/>
          <p14:tracePt t="45972" x="5921375" y="3446463"/>
          <p14:tracePt t="45989" x="5902325" y="3465513"/>
          <p14:tracePt t="46005" x="5894388" y="3482975"/>
          <p14:tracePt t="46022" x="5884863" y="3492500"/>
          <p14:tracePt t="46039" x="5867400" y="3517900"/>
          <p14:tracePt t="46057" x="5857875" y="3527425"/>
          <p14:tracePt t="46074" x="5849938" y="3536950"/>
          <p14:tracePt t="46090" x="5849938" y="3554413"/>
          <p14:tracePt t="46105" x="5840413" y="3581400"/>
          <p14:tracePt t="46122" x="5840413" y="3598863"/>
          <p14:tracePt t="46138" x="5840413" y="3616325"/>
          <p14:tracePt t="46155" x="5840413" y="3625850"/>
          <p14:tracePt t="46171" x="5840413" y="3643313"/>
          <p14:tracePt t="46188" x="5857875" y="3670300"/>
          <p14:tracePt t="46205" x="5894388" y="3697288"/>
          <p14:tracePt t="46221" x="5911850" y="3714750"/>
          <p14:tracePt t="46238" x="5946775" y="3741738"/>
          <p14:tracePt t="46255" x="5992813" y="3751263"/>
          <p14:tracePt t="46271" x="6010275" y="3751263"/>
          <p14:tracePt t="46288" x="6037263" y="3759200"/>
          <p14:tracePt t="46306" x="6054725" y="3759200"/>
          <p14:tracePt t="46324" x="6081713" y="3759200"/>
          <p14:tracePt t="46341" x="6108700" y="3751263"/>
          <p14:tracePt t="46356" x="6126163" y="3733800"/>
          <p14:tracePt t="46372" x="6135688" y="3714750"/>
          <p14:tracePt t="46389" x="6143625" y="3697288"/>
          <p14:tracePt t="46406" x="6170613" y="3670300"/>
          <p14:tracePt t="46422" x="6188075" y="3643313"/>
          <p14:tracePt t="46438" x="6207125" y="3616325"/>
          <p14:tracePt t="46455" x="6207125" y="3598863"/>
          <p14:tracePt t="46472" x="6207125" y="3563938"/>
          <p14:tracePt t="46488" x="6207125" y="3544888"/>
          <p14:tracePt t="46505" x="6188075" y="3527425"/>
          <p14:tracePt t="46522" x="6170613" y="3500438"/>
          <p14:tracePt t="46539" x="6143625" y="3482975"/>
          <p14:tracePt t="46556" x="6126163" y="3465513"/>
          <p14:tracePt t="46572" x="6108700" y="3438525"/>
          <p14:tracePt t="46590" x="6072188" y="3421063"/>
          <p14:tracePt t="46606" x="6064250" y="3421063"/>
          <p14:tracePt t="46622" x="6045200" y="3421063"/>
          <p14:tracePt t="46638" x="6010275" y="3429000"/>
          <p14:tracePt t="46655" x="5992813" y="3438525"/>
          <p14:tracePt t="46672" x="5956300" y="3438525"/>
          <p14:tracePt t="46688" x="5938838" y="3446463"/>
          <p14:tracePt t="46705" x="5911850" y="3455988"/>
          <p14:tracePt t="46722" x="5884863" y="3473450"/>
          <p14:tracePt t="46738" x="5867400" y="3482975"/>
          <p14:tracePt t="46755" x="5857875" y="3500438"/>
          <p14:tracePt t="46772" x="5849938" y="3509963"/>
          <p14:tracePt t="46788" x="5830888" y="3517900"/>
          <p14:tracePt t="46805" x="5813425" y="3536950"/>
          <p14:tracePt t="46823" x="5795963" y="3589338"/>
          <p14:tracePt t="46840" x="5795963" y="3608388"/>
          <p14:tracePt t="46856" x="5795963" y="3635375"/>
          <p14:tracePt t="46872" x="5795963" y="3643313"/>
          <p14:tracePt t="46889" x="5795963" y="3662363"/>
          <p14:tracePt t="46905" x="5813425" y="3679825"/>
          <p14:tracePt t="46922" x="5830888" y="3706813"/>
          <p14:tracePt t="46938" x="5857875" y="3724275"/>
          <p14:tracePt t="46955" x="5875338" y="3733800"/>
          <p14:tracePt t="46972" x="5902325" y="3741738"/>
          <p14:tracePt t="46990" x="5938838" y="3741738"/>
          <p14:tracePt t="47006" x="5956300" y="3733800"/>
          <p14:tracePt t="47022" x="5973763" y="3724275"/>
          <p14:tracePt t="47038" x="6000750" y="3706813"/>
          <p14:tracePt t="47055" x="6018213" y="3679825"/>
          <p14:tracePt t="47072" x="6037263" y="3670300"/>
          <p14:tracePt t="47088" x="6064250" y="3652838"/>
          <p14:tracePt t="47105" x="6072188" y="3635375"/>
          <p14:tracePt t="47122" x="6081713" y="3608388"/>
          <p14:tracePt t="47139" x="6089650" y="3589338"/>
          <p14:tracePt t="47156" x="6089650" y="3571875"/>
          <p14:tracePt t="47173" x="6089650" y="3544888"/>
          <p14:tracePt t="47189" x="6081713" y="3527425"/>
          <p14:tracePt t="47206" x="6054725" y="3517900"/>
          <p14:tracePt t="47223" x="6037263" y="3509963"/>
          <p14:tracePt t="47239" x="6018213" y="3492500"/>
          <p14:tracePt t="47272" x="6010275" y="3473450"/>
          <p14:tracePt t="47662" x="6010275" y="3482975"/>
          <p14:tracePt t="47678" x="6010275" y="3492500"/>
          <p14:tracePt t="47693" x="6000750" y="3509963"/>
          <p14:tracePt t="47707" x="6000750" y="3527425"/>
          <p14:tracePt t="47722" x="5983288" y="3527425"/>
          <p14:tracePt t="47738" x="5983288" y="3536950"/>
          <p14:tracePt t="48007" x="5973763" y="3554413"/>
          <p14:tracePt t="48021" x="5946775" y="3571875"/>
          <p14:tracePt t="48040" x="5921375" y="3589338"/>
          <p14:tracePt t="48046" x="5902325" y="3598863"/>
          <p14:tracePt t="48062" x="5849938" y="3625850"/>
          <p14:tracePt t="48073" x="5830888" y="3643313"/>
          <p14:tracePt t="48089" x="5768975" y="3662363"/>
          <p14:tracePt t="48106" x="5589588" y="3706813"/>
          <p14:tracePt t="48122" x="5411788" y="3741738"/>
          <p14:tracePt t="48139" x="5187950" y="3778250"/>
          <p14:tracePt t="48155" x="4902200" y="3813175"/>
          <p14:tracePt t="48172" x="4724400" y="3840163"/>
          <p14:tracePt t="48189" x="4625975" y="3857625"/>
          <p14:tracePt t="48205" x="4598988" y="3867150"/>
          <p14:tracePt t="48272" x="4589463" y="3867150"/>
          <p14:tracePt t="48294" x="4581525" y="3867150"/>
          <p14:tracePt t="48309" x="4562475" y="3867150"/>
          <p14:tracePt t="48317" x="4554538" y="3867150"/>
          <p14:tracePt t="48325" x="4545013" y="3867150"/>
          <p14:tracePt t="48338" x="4537075" y="3857625"/>
          <p14:tracePt t="48355" x="4518025" y="3849688"/>
          <p14:tracePt t="48372" x="4483100" y="3822700"/>
          <p14:tracePt t="48388" x="4438650" y="3805238"/>
          <p14:tracePt t="48405" x="4402138" y="3778250"/>
          <p14:tracePt t="48422" x="4384675" y="3751263"/>
          <p14:tracePt t="48438" x="4375150" y="3724275"/>
          <p14:tracePt t="48455" x="4357688" y="3706813"/>
          <p14:tracePt t="48472" x="4340225" y="3687763"/>
          <p14:tracePt t="48488" x="4330700" y="3687763"/>
          <p14:tracePt t="48506" x="4322763" y="3670300"/>
          <p14:tracePt t="48523" x="4322763" y="3652838"/>
          <p14:tracePt t="48540" x="4313238" y="3635375"/>
          <p14:tracePt t="48556" x="4303713" y="3625850"/>
          <p14:tracePt t="48573" x="4303713" y="3616325"/>
          <p14:tracePt t="48592" x="4295775" y="3608388"/>
          <p14:tracePt t="48772" x="4268788" y="3589338"/>
          <p14:tracePt t="48780" x="4259263" y="3589338"/>
          <p14:tracePt t="48788" x="4241800" y="3589338"/>
          <p14:tracePt t="48805" x="4197350" y="3589338"/>
          <p14:tracePt t="48822" x="4125913" y="3608388"/>
          <p14:tracePt t="48838" x="4098925" y="3635375"/>
          <p14:tracePt t="48856" x="4062413" y="3652838"/>
          <p14:tracePt t="48875" x="4037013" y="3670300"/>
          <p14:tracePt t="48889" x="4010025" y="3670300"/>
          <p14:tracePt t="48906" x="4000500" y="3670300"/>
          <p14:tracePt t="48922" x="3983038" y="3670300"/>
          <p14:tracePt t="48939" x="3965575" y="3670300"/>
          <p14:tracePt t="48955" x="3946525" y="3662363"/>
          <p14:tracePt t="48972" x="3919538" y="3662363"/>
          <p14:tracePt t="48989" x="3902075" y="3652838"/>
          <p14:tracePt t="49006" x="3894138" y="3635375"/>
          <p14:tracePt t="49022" x="3884613" y="3635375"/>
          <p14:tracePt t="49133" x="3884613" y="3625850"/>
          <p14:tracePt t="49147" x="3902075" y="3625850"/>
          <p14:tracePt t="49163" x="3919538" y="3608388"/>
          <p14:tracePt t="49178" x="3973513" y="3589338"/>
          <p14:tracePt t="49189" x="4010025" y="3571875"/>
          <p14:tracePt t="49205" x="4098925" y="3563938"/>
          <p14:tracePt t="49222" x="4224338" y="3563938"/>
          <p14:tracePt t="49240" x="4429125" y="3563938"/>
          <p14:tracePt t="49256" x="4625975" y="3571875"/>
          <p14:tracePt t="49272" x="4795838" y="3571875"/>
          <p14:tracePt t="49289" x="4902200" y="3563938"/>
          <p14:tracePt t="49305" x="5010150" y="3554413"/>
          <p14:tracePt t="49322" x="5081588" y="3554413"/>
          <p14:tracePt t="49339" x="5143500" y="3554413"/>
          <p14:tracePt t="49355" x="5180013" y="3554413"/>
          <p14:tracePt t="49372" x="5197475" y="3554413"/>
          <p14:tracePt t="49389" x="5214938" y="3563938"/>
          <p14:tracePt t="49405" x="5251450" y="3581400"/>
          <p14:tracePt t="49422" x="5268913" y="3598863"/>
          <p14:tracePt t="49439" x="5286375" y="3625850"/>
          <p14:tracePt t="49455" x="5313363" y="3625850"/>
          <p14:tracePt t="49506" x="5313363" y="3635375"/>
          <p14:tracePt t="49531" x="5349875" y="3635375"/>
          <p14:tracePt t="49547" x="5367338" y="3635375"/>
          <p14:tracePt t="49563" x="5384800" y="3635375"/>
          <p14:tracePt t="49578" x="5402263" y="3635375"/>
          <p14:tracePt t="49593" x="5429250" y="3635375"/>
          <p14:tracePt t="49605" x="5438775" y="3635375"/>
          <p14:tracePt t="49622" x="5456238" y="3625850"/>
          <p14:tracePt t="49640" x="5473700" y="3589338"/>
          <p14:tracePt t="49655" x="5483225" y="3581400"/>
          <p14:tracePt t="49742" x="5473700" y="3581400"/>
          <p14:tracePt t="49758" x="5402263" y="3554413"/>
          <p14:tracePt t="49774" x="5322888" y="3544888"/>
          <p14:tracePt t="49789" x="5251450" y="3544888"/>
          <p14:tracePt t="49806" x="5153025" y="3544888"/>
          <p14:tracePt t="49822" x="5010150" y="3527425"/>
          <p14:tracePt t="49839" x="4813300" y="3509963"/>
          <p14:tracePt t="49855" x="4643438" y="3509963"/>
          <p14:tracePt t="49872" x="4465638" y="3492500"/>
          <p14:tracePt t="49890" x="4286250" y="3492500"/>
          <p14:tracePt t="49906" x="4214813" y="3492500"/>
          <p14:tracePt t="49922" x="4170363" y="3492500"/>
          <p14:tracePt t="49939" x="4143375" y="3492500"/>
          <p14:tracePt t="49956" x="4125913" y="3500438"/>
          <p14:tracePt t="49972" x="4116388" y="3500438"/>
          <p14:tracePt t="49989" x="4098925" y="3500438"/>
          <p14:tracePt t="50007" x="4071938" y="3509963"/>
          <p14:tracePt t="50022" x="4054475" y="3517900"/>
          <p14:tracePt t="50039" x="4037013" y="3527425"/>
          <p14:tracePt t="50056" x="4010025" y="3544888"/>
          <p14:tracePt t="50072" x="3990975" y="3554413"/>
          <p14:tracePt t="50089" x="3973513" y="3581400"/>
          <p14:tracePt t="50106" x="3956050" y="3589338"/>
          <p14:tracePt t="50122" x="3946525" y="3598863"/>
          <p14:tracePt t="50194" x="3946525" y="3608388"/>
          <p14:tracePt t="50219" x="3956050" y="3616325"/>
          <p14:tracePt t="50235" x="4000500" y="3616325"/>
          <p14:tracePt t="50251" x="4071938" y="3616325"/>
          <p14:tracePt t="50262" x="4125913" y="3616325"/>
          <p14:tracePt t="50272" x="4276725" y="3616325"/>
          <p14:tracePt t="50289" x="4465638" y="3616325"/>
          <p14:tracePt t="50306" x="4687888" y="3608388"/>
          <p14:tracePt t="50322" x="4929188" y="3589338"/>
          <p14:tracePt t="50339" x="5224463" y="3554413"/>
          <p14:tracePt t="50356" x="5446713" y="3517900"/>
          <p14:tracePt t="50372" x="5581650" y="3492500"/>
          <p14:tracePt t="50390" x="5661025" y="3455988"/>
          <p14:tracePt t="50407" x="5688013" y="3446463"/>
          <p14:tracePt t="50422" x="5697538" y="3446463"/>
          <p14:tracePt t="50563" x="5707063" y="3446463"/>
          <p14:tracePt t="50579" x="5715000" y="3446463"/>
          <p14:tracePt t="50626" x="5724525" y="3446463"/>
          <p14:tracePt t="50641" x="5786438" y="3446463"/>
          <p14:tracePt t="50657" x="5867400" y="3473450"/>
          <p14:tracePt t="50673" x="5946775" y="3500438"/>
          <p14:tracePt t="50689" x="5992813" y="3500438"/>
          <p14:tracePt t="50706" x="6054725" y="3500438"/>
          <p14:tracePt t="50722" x="6116638" y="3455988"/>
          <p14:tracePt t="50739" x="6180138" y="3429000"/>
          <p14:tracePt t="50756" x="6215063" y="3384550"/>
          <p14:tracePt t="50772" x="6242050" y="3367088"/>
          <p14:tracePt t="50789" x="6251575" y="3340100"/>
          <p14:tracePt t="50891" x="6232525" y="3340100"/>
          <p14:tracePt t="50904" x="6224588" y="3340100"/>
          <p14:tracePt t="50923" x="6197600" y="3340100"/>
          <p14:tracePt t="50940" x="6180138" y="3367088"/>
          <p14:tracePt t="50955" x="6153150" y="3384550"/>
          <p14:tracePt t="50972" x="6126163" y="3421063"/>
          <p14:tracePt t="50989" x="6099175" y="3438525"/>
          <p14:tracePt t="51005" x="6089650" y="3455988"/>
          <p14:tracePt t="51022" x="6072188" y="3473450"/>
          <p14:tracePt t="51042" x="6054725" y="3500438"/>
          <p14:tracePt t="51060" x="6054725" y="3509963"/>
          <p14:tracePt t="51157" x="6045200" y="3509963"/>
          <p14:tracePt t="51213" x="6045200" y="3500438"/>
          <p14:tracePt t="51393" x="6045200" y="3509963"/>
          <p14:tracePt t="51407" x="6045200" y="3554413"/>
          <p14:tracePt t="51423" x="6072188" y="3635375"/>
          <p14:tracePt t="51439" x="6099175" y="3724275"/>
          <p14:tracePt t="51456" x="6108700" y="3805238"/>
          <p14:tracePt t="51472" x="6108700" y="3840163"/>
          <p14:tracePt t="51489" x="6108700" y="3857625"/>
          <p14:tracePt t="51506" x="6108700" y="3867150"/>
          <p14:tracePt t="51522" x="6099175" y="3876675"/>
          <p14:tracePt t="51539" x="6099175" y="3894138"/>
          <p14:tracePt t="51556" x="6072188" y="3911600"/>
          <p14:tracePt t="51572" x="6054725" y="3929063"/>
          <p14:tracePt t="51589" x="6037263" y="3948113"/>
          <p14:tracePt t="51606" x="6000750" y="3965575"/>
          <p14:tracePt t="51622" x="5956300" y="4010025"/>
          <p14:tracePt t="51639" x="5921375" y="4044950"/>
          <p14:tracePt t="51656" x="5840413" y="4081463"/>
          <p14:tracePt t="51673" x="5795963" y="4108450"/>
          <p14:tracePt t="51689" x="5732463" y="4125913"/>
          <p14:tracePt t="51706" x="5653088" y="4143375"/>
          <p14:tracePt t="51723" x="5572125" y="4152900"/>
          <p14:tracePt t="51739" x="5500688" y="4170363"/>
          <p14:tracePt t="51756" x="5465763" y="4170363"/>
          <p14:tracePt t="51773" x="5446713" y="4179888"/>
          <p14:tracePt t="51789" x="5384800" y="4179888"/>
          <p14:tracePt t="51807" x="5303838" y="4179888"/>
          <p14:tracePt t="51823" x="5241925" y="4162425"/>
          <p14:tracePt t="51839" x="5207000" y="4162425"/>
          <p14:tracePt t="51856" x="5160963" y="4152900"/>
          <p14:tracePt t="51873" x="5126038" y="4152900"/>
          <p14:tracePt t="51889" x="5108575" y="4143375"/>
          <p14:tracePt t="51907" x="5081588" y="4135438"/>
          <p14:tracePt t="51923" x="5045075" y="4135438"/>
          <p14:tracePt t="51939" x="5027613" y="4135438"/>
          <p14:tracePt t="51956" x="5000625" y="4135438"/>
          <p14:tracePt t="51973" x="4983163" y="4135438"/>
          <p14:tracePt t="51989" x="4965700" y="4116388"/>
          <p14:tracePt t="52006" x="4929188" y="4108450"/>
          <p14:tracePt t="52023" x="4902200" y="4098925"/>
          <p14:tracePt t="52040" x="4867275" y="4081463"/>
          <p14:tracePt t="52057" x="4840288" y="4054475"/>
          <p14:tracePt t="52073" x="4813300" y="4044950"/>
          <p14:tracePt t="52089" x="4786313" y="4027488"/>
          <p14:tracePt t="52106" x="4751388" y="4000500"/>
          <p14:tracePt t="52123" x="4732338" y="3992563"/>
          <p14:tracePt t="52139" x="4687888" y="3983038"/>
          <p14:tracePt t="52156" x="4652963" y="3956050"/>
          <p14:tracePt t="52173" x="4581525" y="3938588"/>
          <p14:tracePt t="52189" x="4537075" y="3921125"/>
          <p14:tracePt t="52206" x="4491038" y="3921125"/>
          <p14:tracePt t="52223" x="4429125" y="3929063"/>
          <p14:tracePt t="52239" x="4375150" y="3929063"/>
          <p14:tracePt t="52256" x="4330700" y="3929063"/>
          <p14:tracePt t="52272" x="4313238" y="3929063"/>
          <p14:tracePt t="52289" x="4295775" y="3921125"/>
          <p14:tracePt t="52307" x="4259263" y="3884613"/>
          <p14:tracePt t="52323" x="4241800" y="3867150"/>
          <p14:tracePt t="52339" x="4232275" y="3849688"/>
          <p14:tracePt t="52356" x="4224338" y="3840163"/>
          <p14:tracePt t="52373" x="4214813" y="3813175"/>
          <p14:tracePt t="52390" x="4214813" y="3795713"/>
          <p14:tracePt t="52406" x="4214813" y="3778250"/>
          <p14:tracePt t="52423" x="4214813" y="3751263"/>
          <p14:tracePt t="52439" x="4214813" y="3733800"/>
          <p14:tracePt t="52456" x="4214813" y="3724275"/>
          <p14:tracePt t="52473" x="4214813" y="3714750"/>
          <p14:tracePt t="52489" x="4214813" y="3706813"/>
          <p14:tracePt t="52506" x="4214813" y="3670300"/>
          <p14:tracePt t="52523" x="4224338" y="3652838"/>
          <p14:tracePt t="52539" x="4232275" y="3635375"/>
          <p14:tracePt t="52978" x="4241800" y="3616325"/>
          <p14:tracePt t="52986" x="4276725" y="3608388"/>
          <p14:tracePt t="52994" x="4322763" y="3598863"/>
          <p14:tracePt t="53005" x="4375150" y="3581400"/>
          <p14:tracePt t="53022" x="4518025" y="3563938"/>
          <p14:tracePt t="53039" x="4741863" y="3554413"/>
          <p14:tracePt t="53056" x="5010150" y="3554413"/>
          <p14:tracePt t="53072" x="5099050" y="3554413"/>
          <p14:tracePt t="53089" x="5160963" y="3571875"/>
          <p14:tracePt t="53106" x="5187950" y="3581400"/>
          <p14:tracePt t="53122" x="5197475" y="3589338"/>
          <p14:tracePt t="53139" x="5214938" y="3589338"/>
          <p14:tracePt t="53155" x="5232400" y="3598863"/>
          <p14:tracePt t="53172" x="5259388" y="3598863"/>
          <p14:tracePt t="53189" x="5286375" y="3598863"/>
          <p14:tracePt t="53206" x="5394325" y="3554413"/>
          <p14:tracePt t="53222" x="5456238" y="3544888"/>
          <p14:tracePt t="53239" x="5527675" y="3536950"/>
          <p14:tracePt t="53256" x="5589588" y="3536950"/>
          <p14:tracePt t="53272" x="5626100" y="3536950"/>
          <p14:tracePt t="53289" x="5643563" y="3536950"/>
          <p14:tracePt t="53305" x="5670550" y="3536950"/>
          <p14:tracePt t="53339" x="5688013" y="3544888"/>
          <p14:tracePt t="53356" x="5715000" y="3544888"/>
          <p14:tracePt t="53372" x="5751513" y="3527425"/>
          <p14:tracePt t="53389" x="5768975" y="3517900"/>
          <p14:tracePt t="53406" x="5795963" y="3509963"/>
          <p14:tracePt t="53422" x="5803900" y="3500438"/>
          <p14:tracePt t="53486" x="5813425" y="3492500"/>
          <p14:tracePt t="53502" x="5822950" y="3482975"/>
          <p14:tracePt t="53510" x="5830888" y="3473450"/>
          <p14:tracePt t="53522" x="5830888" y="3455988"/>
          <p14:tracePt t="53539" x="5840413" y="3438525"/>
          <p14:tracePt t="53555" x="5867400" y="3421063"/>
          <p14:tracePt t="53572" x="5894388" y="3384550"/>
          <p14:tracePt t="53589" x="5911850" y="3367088"/>
          <p14:tracePt t="53606" x="5929313" y="3349625"/>
          <p14:tracePt t="53622" x="5956300" y="3340100"/>
          <p14:tracePt t="53639" x="5965825" y="3330575"/>
          <p14:tracePt t="53656" x="5973763" y="3313113"/>
          <p14:tracePt t="53714" x="5983288" y="3313113"/>
          <p14:tracePt t="53730" x="5992813" y="3322638"/>
          <p14:tracePt t="53736" x="6018213" y="3330575"/>
          <p14:tracePt t="53744" x="6027738" y="3340100"/>
          <p14:tracePt t="53756" x="6037263" y="3349625"/>
          <p14:tracePt t="53772" x="6072188" y="3375025"/>
          <p14:tracePt t="53789" x="6108700" y="3394075"/>
          <p14:tracePt t="53806" x="6135688" y="3411538"/>
          <p14:tracePt t="53822" x="6170613" y="3438525"/>
          <p14:tracePt t="53839" x="6188075" y="3455988"/>
          <p14:tracePt t="53855" x="6207125" y="3473450"/>
          <p14:tracePt t="53872" x="6215063" y="3500438"/>
          <p14:tracePt t="53889" x="6242050" y="3517900"/>
          <p14:tracePt t="53906" x="6251575" y="3527425"/>
          <p14:tracePt t="53922" x="6259513" y="3536950"/>
          <p14:tracePt t="53939" x="6259513" y="3544888"/>
          <p14:tracePt t="53982" x="6259513" y="3554413"/>
          <p14:tracePt t="53996" x="6251575" y="3581400"/>
          <p14:tracePt t="54009" x="6224588" y="3589338"/>
          <p14:tracePt t="54023" x="6188075" y="3608388"/>
          <p14:tracePt t="54040" x="6161088" y="3625850"/>
          <p14:tracePt t="54056" x="6126163" y="3643313"/>
          <p14:tracePt t="54073" x="6108700" y="3652838"/>
          <p14:tracePt t="54089" x="6072188" y="3652838"/>
          <p14:tracePt t="54106" x="6054725" y="3652838"/>
          <p14:tracePt t="54123" x="6037263" y="3643313"/>
          <p14:tracePt t="54139" x="6000750" y="3625850"/>
          <p14:tracePt t="54156" x="5983288" y="3598863"/>
          <p14:tracePt t="54173" x="5965825" y="3581400"/>
          <p14:tracePt t="54189" x="5938838" y="3563938"/>
          <p14:tracePt t="54206" x="5921375" y="3527425"/>
          <p14:tracePt t="54223" x="5902325" y="3500438"/>
          <p14:tracePt t="54239" x="5884863" y="3473450"/>
          <p14:tracePt t="54256" x="5875338" y="3455988"/>
          <p14:tracePt t="54273" x="5875338" y="3429000"/>
          <p14:tracePt t="54289" x="5894388" y="3375025"/>
          <p14:tracePt t="54306" x="5911850" y="3340100"/>
          <p14:tracePt t="54323" x="5938838" y="3322638"/>
          <p14:tracePt t="54339" x="5965825" y="3295650"/>
          <p14:tracePt t="54356" x="5983288" y="3286125"/>
          <p14:tracePt t="54373" x="6000750" y="3268663"/>
          <p14:tracePt t="54390" x="6018213" y="3251200"/>
          <p14:tracePt t="54406" x="6027738" y="3251200"/>
          <p14:tracePt t="54423" x="6045200" y="3251200"/>
          <p14:tracePt t="54439" x="6064250" y="3251200"/>
          <p14:tracePt t="54457" x="6099175" y="3278188"/>
          <p14:tracePt t="54473" x="6116638" y="3295650"/>
          <p14:tracePt t="54489" x="6135688" y="3313113"/>
          <p14:tracePt t="54506" x="6161088" y="3330575"/>
          <p14:tracePt t="54523" x="6180138" y="3384550"/>
          <p14:tracePt t="54539" x="6197600" y="3411538"/>
          <p14:tracePt t="54556" x="6197600" y="3438525"/>
          <p14:tracePt t="54558" x="6197600" y="3446463"/>
          <p14:tracePt t="54573" x="6197600" y="3455988"/>
          <p14:tracePt t="54591" x="6188075" y="3482975"/>
          <p14:tracePt t="54606" x="6170613" y="3509963"/>
          <p14:tracePt t="54623" x="6153150" y="3527425"/>
          <p14:tracePt t="54639" x="6135688" y="3544888"/>
          <p14:tracePt t="54656" x="6108700" y="3554413"/>
          <p14:tracePt t="54673" x="6089650" y="3554413"/>
          <p14:tracePt t="54689" x="6072188" y="3554413"/>
          <p14:tracePt t="54707" x="6037263" y="3554413"/>
          <p14:tracePt t="54723" x="6018213" y="3554413"/>
          <p14:tracePt t="54739" x="6000750" y="3536950"/>
          <p14:tracePt t="54756" x="5983288" y="3517900"/>
          <p14:tracePt t="54774" x="5956300" y="3492500"/>
          <p14:tracePt t="54790" x="5938838" y="3473450"/>
          <p14:tracePt t="54806" x="5929313" y="3438525"/>
          <p14:tracePt t="54823" x="5929313" y="3421063"/>
          <p14:tracePt t="54839" x="5929313" y="3402013"/>
          <p14:tracePt t="54856" x="5929313" y="3367088"/>
          <p14:tracePt t="54873" x="5938838" y="3349625"/>
          <p14:tracePt t="54889" x="5946775" y="3330575"/>
          <p14:tracePt t="54906" x="5973763" y="3313113"/>
          <p14:tracePt t="54923" x="5992813" y="3286125"/>
          <p14:tracePt t="54940" x="6010275" y="3268663"/>
          <p14:tracePt t="54957" x="6027738" y="3251200"/>
          <p14:tracePt t="54973" x="6054725" y="3241675"/>
          <p14:tracePt t="54989" x="6081713" y="3224213"/>
          <p14:tracePt t="55006" x="6108700" y="3206750"/>
          <p14:tracePt t="55023" x="6126163" y="3187700"/>
          <p14:tracePt t="55039" x="6143625" y="3179763"/>
          <p14:tracePt t="55056" x="6161088" y="3179763"/>
          <p14:tracePt t="55073" x="6180138" y="3179763"/>
          <p14:tracePt t="55092" x="6207125" y="3197225"/>
          <p14:tracePt t="55108" x="6215063" y="3214688"/>
          <p14:tracePt t="55124" x="6224588" y="3241675"/>
          <p14:tracePt t="55140" x="6224588" y="3259138"/>
          <p14:tracePt t="55156" x="6224588" y="3295650"/>
          <p14:tracePt t="55173" x="6224588" y="3322638"/>
          <p14:tracePt t="55189" x="6197600" y="3367088"/>
          <p14:tracePt t="55207" x="6170613" y="3402013"/>
          <p14:tracePt t="55223" x="6153150" y="3421063"/>
          <p14:tracePt t="55239" x="6135688" y="3438525"/>
          <p14:tracePt t="55256" x="6108700" y="3438525"/>
          <p14:tracePt t="55273" x="6089650" y="3446463"/>
          <p14:tracePt t="55289" x="6072188" y="3446463"/>
          <p14:tracePt t="55306" x="6045200" y="3446463"/>
          <p14:tracePt t="55323" x="6027738" y="3446463"/>
          <p14:tracePt t="55339" x="6010275" y="3446463"/>
          <p14:tracePt t="55357" x="5973763" y="3421063"/>
          <p14:tracePt t="55372" x="5956300" y="3402013"/>
          <p14:tracePt t="55389" x="5946775" y="3384550"/>
          <p14:tracePt t="55406" x="5946775" y="3375025"/>
          <p14:tracePt t="55422" x="5938838" y="3367088"/>
          <p14:tracePt t="55439" x="5938838" y="3349625"/>
          <p14:tracePt t="55457" x="5938838" y="3313113"/>
          <p14:tracePt t="55472" x="5938838" y="3303588"/>
          <p14:tracePt t="55489" x="5956300" y="3286125"/>
          <p14:tracePt t="55506" x="5965825" y="3268663"/>
          <p14:tracePt t="55522" x="5992813" y="3251200"/>
          <p14:tracePt t="55539" x="6010275" y="3224213"/>
          <p14:tracePt t="55556" x="6027738" y="3214688"/>
          <p14:tracePt t="55573" x="6054725" y="3214688"/>
          <p14:tracePt t="55589" x="6072188" y="3214688"/>
          <p14:tracePt t="55608" x="6099175" y="3241675"/>
          <p14:tracePt t="55623" x="6099175" y="3259138"/>
          <p14:tracePt t="55640" x="6108700" y="3278188"/>
          <p14:tracePt t="55656" x="6108700" y="3295650"/>
          <p14:tracePt t="55673" x="6108700" y="3322638"/>
          <p14:tracePt t="55690" x="6108700" y="3340100"/>
          <p14:tracePt t="55706" x="6108700" y="3357563"/>
          <p14:tracePt t="55723" x="6089650" y="3394075"/>
          <p14:tracePt t="55740" x="6081713" y="3411538"/>
          <p14:tracePt t="55756" x="6064250" y="3429000"/>
          <p14:tracePt t="55773" x="6037263" y="3446463"/>
          <p14:tracePt t="55789" x="6018213" y="3465513"/>
          <p14:tracePt t="55806" x="6010275" y="3465513"/>
          <p14:tracePt t="55824" x="6000750" y="3465513"/>
          <p14:tracePt t="55842" x="5973763" y="3446463"/>
          <p14:tracePt t="55858" x="5956300" y="3429000"/>
          <p14:tracePt t="55873" x="5946775" y="3411538"/>
          <p14:tracePt t="55890" x="5929313" y="3384550"/>
          <p14:tracePt t="55906" x="5921375" y="3367088"/>
          <p14:tracePt t="55923" x="5921375" y="3349625"/>
          <p14:tracePt t="55940" x="5902325" y="3330575"/>
          <p14:tracePt t="55973" x="5894388" y="3330575"/>
          <p14:tracePt t="55990" x="5894388" y="3313113"/>
          <p14:tracePt t="56013" x="5884863" y="3303588"/>
          <p14:tracePt t="59409" x="5849938" y="3349625"/>
          <p14:tracePt t="59425" x="5795963" y="3411538"/>
          <p14:tracePt t="59441" x="5795963" y="3429000"/>
          <p14:tracePt t="59460" x="5830888" y="3438525"/>
          <p14:tracePt t="59473" x="5857875" y="3438525"/>
          <p14:tracePt t="59490" x="5875338" y="3438525"/>
          <p14:tracePt t="59510" x="5875338" y="3446463"/>
          <p14:tracePt t="59523" x="5875338" y="3465513"/>
          <p14:tracePt t="59540" x="5894388" y="3517900"/>
          <p14:tracePt t="59558" x="5946775" y="3581400"/>
          <p14:tracePt t="59573" x="5965825" y="3598863"/>
          <p14:tracePt t="59590" x="5983288" y="3608388"/>
          <p14:tracePt t="59607" x="6000750" y="3625850"/>
          <p14:tracePt t="59624" x="6027738" y="3662363"/>
          <p14:tracePt t="59640" x="6045200" y="3679825"/>
          <p14:tracePt t="59656" x="6045200" y="3687763"/>
          <p14:tracePt t="59689" x="6045200" y="3697288"/>
          <p14:tracePt t="59697" x="6037263" y="3724275"/>
          <p14:tracePt t="59706" x="6027738" y="3733800"/>
          <p14:tracePt t="59723" x="6000750" y="3751263"/>
          <p14:tracePt t="59740" x="5983288" y="3778250"/>
          <p14:tracePt t="59757" x="5965825" y="3786188"/>
          <p14:tracePt t="59773" x="5956300" y="3786188"/>
          <p14:tracePt t="59790" x="5938838" y="3786188"/>
          <p14:tracePt t="59809" x="5921375" y="3741738"/>
          <p14:tracePt t="59824" x="5921375" y="3687763"/>
          <p14:tracePt t="59840" x="5902325" y="3625850"/>
          <p14:tracePt t="59857" x="5902325" y="3581400"/>
          <p14:tracePt t="59873" x="5902325" y="3563938"/>
          <p14:tracePt t="59890" x="5902325" y="3544888"/>
          <p14:tracePt t="59909" x="5911850" y="3517900"/>
          <p14:tracePt t="59925" x="5929313" y="3492500"/>
          <p14:tracePt t="59941" x="5946775" y="3473450"/>
          <p14:tracePt t="59957" x="5965825" y="3455988"/>
          <p14:tracePt t="59974" x="5992813" y="3429000"/>
          <p14:tracePt t="59990" x="6000750" y="3421063"/>
          <p14:tracePt t="60059" x="6010275" y="3421063"/>
          <p14:tracePt t="60075" x="6027738" y="3446463"/>
          <p14:tracePt t="60091" x="6064250" y="3465513"/>
          <p14:tracePt t="60108" x="6081713" y="3482975"/>
          <p14:tracePt t="60124" x="6099175" y="3509963"/>
          <p14:tracePt t="60140" x="6126163" y="3527425"/>
          <p14:tracePt t="60158" x="6143625" y="3544888"/>
          <p14:tracePt t="60174" x="6161088" y="3581400"/>
          <p14:tracePt t="60190" x="6161088" y="3652838"/>
          <p14:tracePt t="60207" x="6161088" y="3714750"/>
          <p14:tracePt t="60223" x="6161088" y="3778250"/>
          <p14:tracePt t="60240" x="6153150" y="3795713"/>
          <p14:tracePt t="60256" x="6143625" y="3822700"/>
          <p14:tracePt t="60273" x="6135688" y="3840163"/>
          <p14:tracePt t="60290" x="6108700" y="3876675"/>
          <p14:tracePt t="60306" x="6089650" y="3894138"/>
          <p14:tracePt t="60324" x="6072188" y="3911600"/>
          <p14:tracePt t="60340" x="6045200" y="3911600"/>
          <p14:tracePt t="60357" x="6027738" y="3911600"/>
          <p14:tracePt t="60374" x="6010275" y="3911600"/>
          <p14:tracePt t="60391" x="5992813" y="3902075"/>
          <p14:tracePt t="60406" x="5973763" y="3857625"/>
          <p14:tracePt t="60424" x="5965825" y="3805238"/>
          <p14:tracePt t="60440" x="5956300" y="3768725"/>
          <p14:tracePt t="60456" x="5956300" y="3751263"/>
          <p14:tracePt t="60473" x="5956300" y="3706813"/>
          <p14:tracePt t="60490" x="5956300" y="3670300"/>
          <p14:tracePt t="60507" x="5956300" y="3643313"/>
          <p14:tracePt t="60523" x="5956300" y="3625850"/>
          <p14:tracePt t="60540" x="5965825" y="3598863"/>
          <p14:tracePt t="60558" x="6000750" y="3571875"/>
          <p14:tracePt t="60574" x="6018213" y="3554413"/>
          <p14:tracePt t="60590" x="6027738" y="3536950"/>
          <p14:tracePt t="60607" x="6037263" y="3527425"/>
          <p14:tracePt t="60668" x="6045200" y="3527425"/>
          <p14:tracePt t="60676" x="6064250" y="3527425"/>
          <p14:tracePt t="60690" x="6108700" y="3536950"/>
          <p14:tracePt t="60707" x="6135688" y="3554413"/>
          <p14:tracePt t="60723" x="6161088" y="3571875"/>
          <p14:tracePt t="60740" x="6197600" y="3635375"/>
          <p14:tracePt t="60756" x="6207125" y="3670300"/>
          <p14:tracePt t="60773" x="6215063" y="3687763"/>
          <p14:tracePt t="60790" x="6215063" y="3706813"/>
          <p14:tracePt t="60806" x="6207125" y="3733800"/>
          <p14:tracePt t="60824" x="6180138" y="3759200"/>
          <p14:tracePt t="60840" x="6153150" y="3795713"/>
          <p14:tracePt t="60858" x="6126163" y="3813175"/>
          <p14:tracePt t="60874" x="6108700" y="3822700"/>
          <p14:tracePt t="60891" x="6099175" y="3822700"/>
          <p14:tracePt t="60907" x="6081713" y="3805238"/>
          <p14:tracePt t="60923" x="6054725" y="3778250"/>
          <p14:tracePt t="60940" x="6027738" y="3724275"/>
          <p14:tracePt t="60957" x="6000750" y="3706813"/>
          <p14:tracePt t="60974" x="6000750" y="3670300"/>
          <p14:tracePt t="60990" x="6000750" y="3652838"/>
          <p14:tracePt t="61007" x="6000750" y="3635375"/>
          <p14:tracePt t="61024" x="6010275" y="3608388"/>
          <p14:tracePt t="61040" x="6027738" y="3589338"/>
          <p14:tracePt t="61057" x="6037263" y="3581400"/>
          <p14:tracePt t="61074" x="6054725" y="3581400"/>
          <p14:tracePt t="61333" x="6027738" y="3608388"/>
          <p14:tracePt t="61347" x="5983288" y="3670300"/>
          <p14:tracePt t="61362" x="5867400" y="3822700"/>
          <p14:tracePt t="61377" x="5724525" y="4010025"/>
          <p14:tracePt t="61395" x="5357813" y="4233863"/>
          <p14:tracePt t="61411" x="5108575" y="4305300"/>
          <p14:tracePt t="61424" x="4983163" y="4340225"/>
          <p14:tracePt t="61440" x="4687888" y="4394200"/>
          <p14:tracePt t="61457" x="4205288" y="4429125"/>
          <p14:tracePt t="61474" x="3965575" y="4402138"/>
          <p14:tracePt t="61490" x="3759200" y="4367213"/>
          <p14:tracePt t="61507" x="3589338" y="4340225"/>
          <p14:tracePt t="61524" x="3465513" y="4278313"/>
          <p14:tracePt t="61540" x="3348038" y="4224338"/>
          <p14:tracePt t="61558" x="3197225" y="4162425"/>
          <p14:tracePt t="61575" x="3116263" y="4125913"/>
          <p14:tracePt t="61591" x="3054350" y="4098925"/>
          <p14:tracePt t="61607" x="3000375" y="4064000"/>
          <p14:tracePt t="61624" x="2973388" y="4027488"/>
          <p14:tracePt t="61640" x="2946400" y="3992563"/>
          <p14:tracePt t="61657" x="2928938" y="3965575"/>
          <p14:tracePt t="61674" x="2911475" y="3938588"/>
          <p14:tracePt t="61690" x="2857500" y="3902075"/>
          <p14:tracePt t="61707" x="2830513" y="3876675"/>
          <p14:tracePt t="61724" x="2813050" y="3857625"/>
          <p14:tracePt t="61740" x="2786063" y="3849688"/>
          <p14:tracePt t="61757" x="2768600" y="3822700"/>
          <p14:tracePt t="61774" x="2751138" y="3805238"/>
          <p14:tracePt t="61790" x="2724150" y="3786188"/>
          <p14:tracePt t="61808" x="2697163" y="3751263"/>
          <p14:tracePt t="61825" x="2687638" y="3733800"/>
          <p14:tracePt t="61841" x="2670175" y="3714750"/>
          <p14:tracePt t="61857" x="2643188" y="3697288"/>
          <p14:tracePt t="61874" x="2625725" y="3662363"/>
          <p14:tracePt t="61890" x="2608263" y="3625850"/>
          <p14:tracePt t="61907" x="2581275" y="3581400"/>
          <p14:tracePt t="61924" x="2571750" y="3517900"/>
          <p14:tracePt t="61940" x="2571750" y="3473450"/>
          <p14:tracePt t="61958" x="2571750" y="3446463"/>
          <p14:tracePt t="61975" x="2571750" y="3429000"/>
          <p14:tracePt t="62007" x="2581275" y="3421063"/>
          <p14:tracePt t="62036" x="2616200" y="3411538"/>
          <p14:tracePt t="62047" x="2670175" y="3394075"/>
          <p14:tracePt t="62057" x="2751138" y="3384550"/>
          <p14:tracePt t="62075" x="3071813" y="3330575"/>
          <p14:tracePt t="62091" x="3268663" y="3295650"/>
          <p14:tracePt t="62108" x="3517900" y="3259138"/>
          <p14:tracePt t="62124" x="3732213" y="3241675"/>
          <p14:tracePt t="62141" x="3911600" y="3241675"/>
          <p14:tracePt t="62157" x="4000500" y="3232150"/>
          <p14:tracePt t="62174" x="4037013" y="3232150"/>
          <p14:tracePt t="62341" x="4037013" y="3224213"/>
          <p14:tracePt t="62359" x="4000500" y="3214688"/>
          <p14:tracePt t="62373" x="3983038" y="3214688"/>
          <p14:tracePt t="62391" x="3956050" y="3214688"/>
          <p14:tracePt t="62408" x="3894138" y="3214688"/>
          <p14:tracePt t="62425" x="3803650" y="3241675"/>
          <p14:tracePt t="62443" x="3652838" y="3313113"/>
          <p14:tracePt t="62460" x="3571875" y="3340100"/>
          <p14:tracePt t="62476" x="3536950" y="3357563"/>
          <p14:tracePt t="62490" x="3517900" y="3357563"/>
          <p14:tracePt t="62693" x="3527425" y="3357563"/>
          <p14:tracePt t="62707" x="3536950" y="3357563"/>
          <p14:tracePt t="62726" x="3581400" y="3375025"/>
          <p14:tracePt t="62741" x="3598863" y="3384550"/>
          <p14:tracePt t="62757" x="3616325" y="3394075"/>
          <p14:tracePt t="62774" x="3679825" y="3411538"/>
          <p14:tracePt t="62790" x="3759200" y="3438525"/>
          <p14:tracePt t="62807" x="3840163" y="3482975"/>
          <p14:tracePt t="62824" x="3902075" y="3509963"/>
          <p14:tracePt t="62841" x="4017963" y="3571875"/>
          <p14:tracePt t="62858" x="4098925" y="3625850"/>
          <p14:tracePt t="62874" x="4179888" y="3670300"/>
          <p14:tracePt t="62890" x="4241800" y="3714750"/>
          <p14:tracePt t="62907" x="4322763" y="3741738"/>
          <p14:tracePt t="62924" x="4394200" y="3786188"/>
          <p14:tracePt t="62941" x="4438650" y="3822700"/>
          <p14:tracePt t="62958" x="4518025" y="3929063"/>
          <p14:tracePt t="62975" x="4572000" y="3992563"/>
          <p14:tracePt t="62991" x="4625975" y="4044950"/>
          <p14:tracePt t="63007" x="4687888" y="4071938"/>
          <p14:tracePt t="63024" x="4732338" y="4090988"/>
          <p14:tracePt t="63041" x="4768850" y="4108450"/>
          <p14:tracePt t="63057" x="4786313" y="4116388"/>
          <p14:tracePt t="63074" x="4813300" y="4125913"/>
          <p14:tracePt t="63091" x="4822825" y="4135438"/>
          <p14:tracePt t="63108" x="4840288" y="4152900"/>
          <p14:tracePt t="63124" x="4848225" y="4162425"/>
          <p14:tracePt t="63141" x="4857750" y="4187825"/>
          <p14:tracePt t="63157" x="4884738" y="4206875"/>
          <p14:tracePt t="63174" x="4894263" y="4214813"/>
          <p14:tracePt t="63191" x="4894263" y="4224338"/>
          <p14:tracePt t="63207" x="4902200" y="4251325"/>
          <p14:tracePt t="63225" x="4911725" y="4268788"/>
          <p14:tracePt t="63241" x="4921250" y="4278313"/>
          <p14:tracePt t="63257" x="4921250" y="4286250"/>
          <p14:tracePt t="63273" x="4929188" y="4286250"/>
          <p14:tracePt t="63290" x="4929188" y="4295775"/>
          <p14:tracePt t="63307" x="4946650" y="4322763"/>
          <p14:tracePt t="63323" x="4965700" y="4340225"/>
          <p14:tracePt t="63342" x="4992688" y="4394200"/>
          <p14:tracePt t="63359" x="5027613" y="4429125"/>
          <p14:tracePt t="63374" x="5064125" y="4492625"/>
          <p14:tracePt t="63392" x="5116513" y="4545013"/>
          <p14:tracePt t="63408" x="5170488" y="4591050"/>
          <p14:tracePt t="63425" x="5214938" y="4643438"/>
          <p14:tracePt t="63440" x="5286375" y="4679950"/>
          <p14:tracePt t="63458" x="5402263" y="4759325"/>
          <p14:tracePt t="63475" x="5483225" y="4830763"/>
          <p14:tracePt t="63491" x="5564188" y="4857750"/>
          <p14:tracePt t="63507" x="5643563" y="4884738"/>
          <p14:tracePt t="63524" x="5688013" y="4921250"/>
          <p14:tracePt t="63540" x="5751513" y="4948238"/>
          <p14:tracePt t="63557" x="5830888" y="4973638"/>
          <p14:tracePt t="63574" x="5911850" y="4983163"/>
          <p14:tracePt t="63591" x="6000750" y="4983163"/>
          <p14:tracePt t="63608" x="6116638" y="4983163"/>
          <p14:tracePt t="63625" x="6161088" y="5010150"/>
          <p14:tracePt t="63640" x="6188075" y="5019675"/>
          <p14:tracePt t="63657" x="6197600" y="5019675"/>
          <p14:tracePt t="63695" x="6197600" y="5027613"/>
          <p14:tracePt t="63773" x="6207125" y="5037138"/>
          <p14:tracePt t="63781" x="6215063" y="5045075"/>
          <p14:tracePt t="63791" x="6215063" y="5064125"/>
          <p14:tracePt t="63807" x="6242050" y="5091113"/>
          <p14:tracePt t="63824" x="6251575" y="5126038"/>
          <p14:tracePt t="63841" x="6251575" y="5135563"/>
          <p14:tracePt t="63890" x="6259513" y="5126038"/>
          <p14:tracePt t="63903" x="6251575" y="5064125"/>
          <p14:tracePt t="63917" x="6170613" y="4830763"/>
          <p14:tracePt t="63933" x="6054725" y="4510088"/>
          <p14:tracePt t="63948" x="5894388" y="4162425"/>
          <p14:tracePt t="63963" x="5732463" y="3938588"/>
          <p14:tracePt t="63975" x="5537200" y="3759200"/>
          <p14:tracePt t="63990" x="5340350" y="3536950"/>
          <p14:tracePt t="64007" x="5116513" y="3322638"/>
          <p14:tracePt t="64024" x="4956175" y="3125788"/>
          <p14:tracePt t="64041" x="4803775" y="2992438"/>
          <p14:tracePt t="64058" x="4679950" y="2911475"/>
          <p14:tracePt t="64075" x="4608513" y="2884488"/>
          <p14:tracePt t="64094" x="4518025" y="2849563"/>
          <p14:tracePt t="64110" x="4438650" y="2849563"/>
          <p14:tracePt t="64125" x="4348163" y="2849563"/>
          <p14:tracePt t="64141" x="4241800" y="2849563"/>
          <p14:tracePt t="64157" x="4133850" y="2857500"/>
          <p14:tracePt t="64174" x="4044950" y="2867025"/>
          <p14:tracePt t="64191" x="3965575" y="2867025"/>
          <p14:tracePt t="64207" x="3929063" y="2894013"/>
          <p14:tracePt t="64225" x="3795713" y="2946400"/>
          <p14:tracePt t="64241" x="3679825" y="3000375"/>
          <p14:tracePt t="64257" x="3571875" y="3044825"/>
          <p14:tracePt t="64274" x="3473450" y="3063875"/>
          <p14:tracePt t="64291" x="3411538" y="3063875"/>
          <p14:tracePt t="64307" x="3375025" y="3044825"/>
          <p14:tracePt t="64324" x="3357563" y="3027363"/>
          <p14:tracePt t="64341" x="3357563" y="3009900"/>
          <p14:tracePt t="64359" x="3357563" y="2973388"/>
          <p14:tracePt t="64375" x="3357563" y="2955925"/>
          <p14:tracePt t="64391" x="3367088" y="2938463"/>
          <p14:tracePt t="64407" x="3384550" y="2921000"/>
          <p14:tracePt t="64424" x="3402013" y="2894013"/>
          <p14:tracePt t="64441" x="3419475" y="2874963"/>
          <p14:tracePt t="64458" x="3465513" y="2857500"/>
          <p14:tracePt t="64474" x="3544888" y="2813050"/>
          <p14:tracePt t="64491" x="3697288" y="2778125"/>
          <p14:tracePt t="64507" x="3803650" y="2741613"/>
          <p14:tracePt t="64524" x="4027488" y="2732088"/>
          <p14:tracePt t="64541" x="4313238" y="2714625"/>
          <p14:tracePt t="64557" x="4643438" y="2714625"/>
          <p14:tracePt t="64574" x="4983163" y="2714625"/>
          <p14:tracePt t="64591" x="5295900" y="2724150"/>
          <p14:tracePt t="64609" x="5589588" y="2751138"/>
          <p14:tracePt t="64625" x="5741988" y="2768600"/>
          <p14:tracePt t="64641" x="5911850" y="2786063"/>
          <p14:tracePt t="64657" x="6081713" y="2786063"/>
          <p14:tracePt t="64674" x="6232525" y="2786063"/>
          <p14:tracePt t="64691" x="6313488" y="2795588"/>
          <p14:tracePt t="64707" x="6384925" y="2795588"/>
          <p14:tracePt t="64724" x="6500813" y="2813050"/>
          <p14:tracePt t="64741" x="6643688" y="2822575"/>
          <p14:tracePt t="64757" x="6724650" y="2840038"/>
          <p14:tracePt t="64774" x="6786563" y="2867025"/>
          <p14:tracePt t="64791" x="6858000" y="2874963"/>
          <p14:tracePt t="64807" x="6921500" y="2894013"/>
          <p14:tracePt t="64824" x="6992938" y="2911475"/>
          <p14:tracePt t="64841" x="7037388" y="2911475"/>
          <p14:tracePt t="64857" x="7081838" y="2911475"/>
          <p14:tracePt t="64875" x="7135813" y="2911475"/>
          <p14:tracePt t="64891" x="7170738" y="2911475"/>
          <p14:tracePt t="64907" x="7232650" y="2901950"/>
          <p14:tracePt t="64924" x="7304088" y="2901950"/>
          <p14:tracePt t="64941" x="7412038" y="2884488"/>
          <p14:tracePt t="64957" x="7527925" y="2874963"/>
          <p14:tracePt t="64974" x="7670800" y="2874963"/>
          <p14:tracePt t="64991" x="7796213" y="2857500"/>
          <p14:tracePt t="65007" x="7983538" y="2830513"/>
          <p14:tracePt t="65024" x="8089900" y="2803525"/>
          <p14:tracePt t="65041" x="8207375" y="2759075"/>
          <p14:tracePt t="65057" x="8323263" y="2714625"/>
          <p14:tracePt t="65074" x="8412163" y="2670175"/>
          <p14:tracePt t="65091" x="8466138" y="2652713"/>
          <p14:tracePt t="65108" x="8474075" y="2625725"/>
          <p14:tracePt t="65124" x="8483600" y="2625725"/>
          <p14:tracePt t="65204" x="8493125" y="2616200"/>
          <p14:tracePt t="65220" x="8501063" y="2608263"/>
          <p14:tracePt t="65351" x="8483600" y="2608263"/>
          <p14:tracePt t="65365" x="8474075" y="2608263"/>
          <p14:tracePt t="65380" x="8394700" y="2635250"/>
          <p14:tracePt t="65391" x="8304213" y="2660650"/>
          <p14:tracePt t="65407" x="8143875" y="2687638"/>
          <p14:tracePt t="65424" x="7974013" y="2706688"/>
          <p14:tracePt t="65441" x="7778750" y="2706688"/>
          <p14:tracePt t="65457" x="7493000" y="2679700"/>
          <p14:tracePt t="65474" x="7170738" y="2643188"/>
          <p14:tracePt t="65491" x="6786563" y="2589213"/>
          <p14:tracePt t="65507" x="6296025" y="2465388"/>
          <p14:tracePt t="65525" x="5554663" y="2366963"/>
          <p14:tracePt t="65541" x="5054600" y="2339975"/>
          <p14:tracePt t="65557" x="4581525" y="2357438"/>
          <p14:tracePt t="65574" x="4224338" y="2357438"/>
          <p14:tracePt t="65591" x="3983038" y="2349500"/>
          <p14:tracePt t="65607" x="3759200" y="2312988"/>
          <p14:tracePt t="65625" x="3438525" y="2278063"/>
          <p14:tracePt t="65641" x="3241675" y="2286000"/>
          <p14:tracePt t="65657" x="3017838" y="2322513"/>
          <p14:tracePt t="65674" x="2830513" y="2322513"/>
          <p14:tracePt t="65691" x="2697163" y="2330450"/>
          <p14:tracePt t="65707" x="2608263" y="2349500"/>
          <p14:tracePt t="65724" x="2527300" y="2374900"/>
          <p14:tracePt t="65741" x="2446338" y="2401888"/>
          <p14:tracePt t="65759" x="2330450" y="2438400"/>
          <p14:tracePt t="65775" x="2232025" y="2465388"/>
          <p14:tracePt t="65791" x="2170113" y="2492375"/>
          <p14:tracePt t="65807" x="2152650" y="2500313"/>
          <p14:tracePt t="65824" x="2143125" y="2500313"/>
          <p14:tracePt t="65845" x="2133600" y="2500313"/>
          <p14:tracePt t="65994" x="2133600" y="2509838"/>
          <p14:tracePt t="66010" x="2170113" y="2527300"/>
          <p14:tracePt t="66025" x="2232025" y="2536825"/>
          <p14:tracePt t="66041" x="2276475" y="2536825"/>
          <p14:tracePt t="66057" x="2322513" y="2536825"/>
          <p14:tracePt t="66074" x="2384425" y="2554288"/>
          <p14:tracePt t="66091" x="2446338" y="2563813"/>
          <p14:tracePt t="66107" x="2517775" y="2563813"/>
          <p14:tracePt t="66124" x="2598738" y="2544763"/>
          <p14:tracePt t="66141" x="2643188" y="2544763"/>
          <p14:tracePt t="66157" x="2652713" y="2544763"/>
          <p14:tracePt t="66175" x="2660650" y="2544763"/>
          <p14:tracePt t="66214" x="2670175" y="2544763"/>
          <p14:tracePt t="66322" x="2670175" y="2554288"/>
          <p14:tracePt t="66335" x="2670175" y="2581275"/>
          <p14:tracePt t="66350" x="2652713" y="2616200"/>
          <p14:tracePt t="66365" x="2633663" y="2652713"/>
          <p14:tracePt t="66375" x="2625725" y="2660650"/>
          <p14:tracePt t="66391" x="2589213" y="2714625"/>
          <p14:tracePt t="66407" x="2571750" y="2751138"/>
          <p14:tracePt t="66424" x="2544763" y="2786063"/>
          <p14:tracePt t="66441" x="2527300" y="2803525"/>
          <p14:tracePt t="66457" x="2517775" y="2813050"/>
          <p14:tracePt t="66491" x="2509838" y="2822575"/>
          <p14:tracePt t="66510" x="2482850" y="2857500"/>
          <p14:tracePt t="66524" x="2465388" y="2867025"/>
          <p14:tracePt t="66542" x="2465388" y="2874963"/>
          <p14:tracePt t="66557" x="2455863" y="2874963"/>
          <p14:tracePt t="68778" x="2473325" y="2884488"/>
          <p14:tracePt t="68786" x="2473325" y="2894013"/>
          <p14:tracePt t="68794" x="2482850" y="2901950"/>
          <p14:tracePt t="68808" x="2490788" y="2921000"/>
          <p14:tracePt t="68826" x="2517775" y="2946400"/>
          <p14:tracePt t="68842" x="2536825" y="2965450"/>
          <p14:tracePt t="68858" x="2554288" y="2973388"/>
          <p14:tracePt t="68874" x="2581275" y="2982913"/>
          <p14:tracePt t="68892" x="2598738" y="3009900"/>
          <p14:tracePt t="68909" x="2633663" y="3027363"/>
          <p14:tracePt t="68927" x="2660650" y="3044825"/>
          <p14:tracePt t="68942" x="2687638" y="3071813"/>
          <p14:tracePt t="68959" x="2705100" y="3071813"/>
          <p14:tracePt t="68975" x="2751138" y="3071813"/>
          <p14:tracePt t="68992" x="2786063" y="3071813"/>
          <p14:tracePt t="69008" x="2803525" y="3071813"/>
          <p14:tracePt t="69025" x="2822575" y="3071813"/>
          <p14:tracePt t="69041" x="2830513" y="3071813"/>
          <p14:tracePt t="69058" x="2857500" y="3054350"/>
          <p14:tracePt t="69074" x="2901950" y="3054350"/>
          <p14:tracePt t="69092" x="2955925" y="3044825"/>
          <p14:tracePt t="69108" x="3000375" y="3044825"/>
          <p14:tracePt t="69124" x="3027363" y="3044825"/>
          <p14:tracePt t="69141" x="3062288" y="3044825"/>
          <p14:tracePt t="69157" x="3081338" y="3044825"/>
          <p14:tracePt t="69174" x="3098800" y="3044825"/>
          <p14:tracePt t="69191" x="3143250" y="3044825"/>
          <p14:tracePt t="69209" x="3160713" y="3027363"/>
          <p14:tracePt t="69225" x="3187700" y="3017838"/>
          <p14:tracePt t="69241" x="3205163" y="2992438"/>
          <p14:tracePt t="69258" x="3224213" y="2973388"/>
          <p14:tracePt t="69275" x="3251200" y="2973388"/>
          <p14:tracePt t="69292" x="3268663" y="2965450"/>
          <p14:tracePt t="69309" x="3295650" y="2946400"/>
          <p14:tracePt t="69324" x="3303588" y="2938463"/>
          <p14:tracePt t="69342" x="3340100" y="2911475"/>
          <p14:tracePt t="69358" x="3357563" y="2901950"/>
          <p14:tracePt t="69374" x="3367088" y="2884488"/>
          <p14:tracePt t="69391" x="3367088" y="2867025"/>
          <p14:tracePt t="69408" x="3375025" y="2840038"/>
          <p14:tracePt t="69425" x="3375025" y="2822575"/>
          <p14:tracePt t="69442" x="3375025" y="2795588"/>
          <p14:tracePt t="69459" x="3375025" y="2768600"/>
          <p14:tracePt t="69475" x="3375025" y="2751138"/>
          <p14:tracePt t="69492" x="3367088" y="2732088"/>
          <p14:tracePt t="69508" x="3357563" y="2714625"/>
          <p14:tracePt t="69524" x="3340100" y="2687638"/>
          <p14:tracePt t="69541" x="3313113" y="2670175"/>
          <p14:tracePt t="69558" x="3295650" y="2652713"/>
          <p14:tracePt t="69560" x="3286125" y="2643188"/>
          <p14:tracePt t="69576" x="3268663" y="2635250"/>
          <p14:tracePt t="69592" x="3241675" y="2616200"/>
          <p14:tracePt t="69609" x="3241675" y="2608263"/>
          <p14:tracePt t="69624" x="3232150" y="2608263"/>
          <p14:tracePt t="69641" x="3224213" y="2608263"/>
          <p14:tracePt t="69659" x="3214688" y="2608263"/>
          <p14:tracePt t="69675" x="3197225" y="2608263"/>
          <p14:tracePt t="69691" x="3187700" y="2608263"/>
          <p14:tracePt t="69708" x="3160713" y="2608263"/>
          <p14:tracePt t="69725" x="3152775" y="2608263"/>
          <p14:tracePt t="70147" x="3152775" y="2625725"/>
          <p14:tracePt t="70160" x="3143250" y="2635250"/>
          <p14:tracePt t="70211" x="3143250" y="2643188"/>
          <p14:tracePt t="70241" x="3143250" y="2660650"/>
          <p14:tracePt t="70259" x="3205163" y="2687638"/>
          <p14:tracePt t="70275" x="3295650" y="2768600"/>
          <p14:tracePt t="70291" x="3357563" y="2911475"/>
          <p14:tracePt t="70308" x="3348038" y="3063875"/>
          <p14:tracePt t="70325" x="3322638" y="3125788"/>
          <p14:tracePt t="70342" x="3322638" y="3152775"/>
          <p14:tracePt t="70359" x="3313113" y="3251200"/>
          <p14:tracePt t="70687" x="3313113" y="3224213"/>
          <p14:tracePt t="70701" x="3322638" y="3187700"/>
          <p14:tracePt t="70716" x="3348038" y="3125788"/>
          <p14:tracePt t="70731" x="3375025" y="3089275"/>
          <p14:tracePt t="70746" x="3384550" y="3071813"/>
          <p14:tracePt t="70758" x="3394075" y="3044825"/>
          <p14:tracePt t="70775" x="3394075" y="3036888"/>
          <p14:tracePt t="70791" x="3394075" y="3027363"/>
          <p14:tracePt t="70808" x="3394075" y="3009900"/>
          <p14:tracePt t="70825" x="3394075" y="3000375"/>
          <p14:tracePt t="70842" x="3394075" y="2973388"/>
          <p14:tracePt t="70859" x="3394075" y="2965450"/>
          <p14:tracePt t="70875" x="3394075" y="2955925"/>
          <p14:tracePt t="70891" x="3394075" y="2946400"/>
          <p14:tracePt t="70969" x="3394075" y="2938463"/>
          <p14:tracePt t="70984" x="3384550" y="2928938"/>
          <p14:tracePt t="71007" x="3384550" y="2921000"/>
          <p14:tracePt t="71021" x="3367088" y="2901950"/>
          <p14:tracePt t="71071" x="3357563" y="2901950"/>
          <p14:tracePt t="71086" x="3348038" y="2921000"/>
          <p14:tracePt t="71095" x="3348038" y="2928938"/>
          <p14:tracePt t="71109" x="3330575" y="2938463"/>
          <p14:tracePt t="71125" x="3330575" y="2946400"/>
          <p14:tracePt t="71170" x="3322638" y="2955925"/>
          <p14:tracePt t="71183" x="3313113" y="2973388"/>
          <p14:tracePt t="71198" x="3286125" y="2992438"/>
          <p14:tracePt t="71208" x="3276600" y="3009900"/>
          <p14:tracePt t="71226" x="3241675" y="3071813"/>
          <p14:tracePt t="71242" x="3197225" y="3116263"/>
          <p14:tracePt t="71258" x="3125788" y="3187700"/>
          <p14:tracePt t="71275" x="3044825" y="3268663"/>
          <p14:tracePt t="71291" x="2965450" y="3340100"/>
          <p14:tracePt t="71308" x="2928938" y="3357563"/>
          <p14:tracePt t="71325" x="2911475" y="3384550"/>
          <p14:tracePt t="71342" x="2874963" y="3402013"/>
          <p14:tracePt t="71358" x="2847975" y="3421063"/>
          <p14:tracePt t="71375" x="2813050" y="3446463"/>
          <p14:tracePt t="71391" x="2732088" y="3473450"/>
          <p14:tracePt t="71408" x="2687638" y="3482975"/>
          <p14:tracePt t="71425" x="2670175" y="3492500"/>
          <p14:tracePt t="71442" x="2652713" y="3492500"/>
          <p14:tracePt t="71458" x="2643188" y="3492500"/>
          <p14:tracePt t="71475" x="2633663" y="3500438"/>
          <p14:tracePt t="71493" x="2616200" y="3500438"/>
          <p14:tracePt t="71508" x="2608263" y="3492500"/>
          <p14:tracePt t="71525" x="2598738" y="3492500"/>
          <p14:tracePt t="71541" x="2598738" y="3465513"/>
          <p14:tracePt t="71558" x="2589213" y="3455988"/>
          <p14:tracePt t="71575" x="2581275" y="3438525"/>
          <p14:tracePt t="71592" x="2571750" y="3429000"/>
          <p14:tracePt t="71608" x="2571750" y="3394075"/>
          <p14:tracePt t="71625" x="2571750" y="3375025"/>
          <p14:tracePt t="71642" x="2571750" y="3357563"/>
          <p14:tracePt t="71658" x="2562225" y="3340100"/>
          <p14:tracePt t="71675" x="2562225" y="3313113"/>
          <p14:tracePt t="71691" x="2544763" y="3303588"/>
          <p14:tracePt t="71708" x="2544763" y="3286125"/>
          <p14:tracePt t="71726" x="2544763" y="3251200"/>
          <p14:tracePt t="71742" x="2544763" y="3241675"/>
          <p14:tracePt t="71758" x="2544763" y="3232150"/>
          <p14:tracePt t="71969" x="2536825" y="3241675"/>
          <p14:tracePt t="71982" x="2536825" y="3259138"/>
          <p14:tracePt t="71996" x="2536825" y="3278188"/>
          <p14:tracePt t="72011" x="2536825" y="3295650"/>
          <p14:tracePt t="72025" x="2544763" y="3330575"/>
          <p14:tracePt t="72042" x="2554288" y="3375025"/>
          <p14:tracePt t="72058" x="2554288" y="3411538"/>
          <p14:tracePt t="72075" x="2562225" y="3429000"/>
          <p14:tracePt t="72092" x="2562225" y="3446463"/>
          <p14:tracePt t="72109" x="2562225" y="3473450"/>
          <p14:tracePt t="72127" x="2562225" y="3500438"/>
          <p14:tracePt t="72142" x="2562225" y="3509963"/>
          <p14:tracePt t="72158" x="2562225" y="3527425"/>
          <p14:tracePt t="72192" x="2562225" y="3544888"/>
          <p14:tracePt t="72208" x="2562225" y="3563938"/>
          <p14:tracePt t="72226" x="2562225" y="3589338"/>
          <p14:tracePt t="72242" x="2562225" y="3608388"/>
          <p14:tracePt t="72258" x="2562225" y="3635375"/>
          <p14:tracePt t="72274" x="2554288" y="3652838"/>
          <p14:tracePt t="72291" x="2554288" y="3662363"/>
          <p14:tracePt t="72308" x="2554288" y="3670300"/>
          <p14:tracePt t="72324" x="2554288" y="3697288"/>
          <p14:tracePt t="72341" x="2554288" y="3714750"/>
          <p14:tracePt t="72359" x="2544763" y="3733800"/>
          <p14:tracePt t="72377" x="2544763" y="3751263"/>
          <p14:tracePt t="72392" x="2544763" y="3778250"/>
          <p14:tracePt t="72408" x="2544763" y="3795713"/>
          <p14:tracePt t="72425" x="2527300" y="3813175"/>
          <p14:tracePt t="72442" x="2527300" y="3840163"/>
          <p14:tracePt t="72458" x="2517775" y="3857625"/>
          <p14:tracePt t="72475" x="2517775" y="3876675"/>
          <p14:tracePt t="72492" x="2517775" y="3902075"/>
          <p14:tracePt t="72508" x="2517775" y="3929063"/>
          <p14:tracePt t="72525" x="2517775" y="3948113"/>
          <p14:tracePt t="72542" x="2517775" y="3965575"/>
          <p14:tracePt t="72558" x="2517775" y="4000500"/>
          <p14:tracePt t="72575" x="2517775" y="4019550"/>
          <p14:tracePt t="72592" x="2517775" y="4054475"/>
          <p14:tracePt t="72610" x="2509838" y="4090988"/>
          <p14:tracePt t="72625" x="2509838" y="4116388"/>
          <p14:tracePt t="72642" x="2500313" y="4143375"/>
          <p14:tracePt t="72658" x="2500313" y="4162425"/>
          <p14:tracePt t="72675" x="2500313" y="4179888"/>
          <p14:tracePt t="72692" x="2500313" y="4187825"/>
          <p14:tracePt t="72708" x="2500313" y="4197350"/>
          <p14:tracePt t="72726" x="2500313" y="4214813"/>
          <p14:tracePt t="72742" x="2509838" y="4233863"/>
          <p14:tracePt t="72758" x="2517775" y="4259263"/>
          <p14:tracePt t="72775" x="2544763" y="4278313"/>
          <p14:tracePt t="72792" x="2562225" y="4295775"/>
          <p14:tracePt t="72808" x="2571750" y="4322763"/>
          <p14:tracePt t="72825" x="2581275" y="4340225"/>
          <p14:tracePt t="72842" x="2581275" y="4357688"/>
          <p14:tracePt t="72859" x="2581275" y="4367213"/>
          <p14:tracePt t="72876" x="2581275" y="4402138"/>
          <p14:tracePt t="72893" x="2581275" y="4411663"/>
          <p14:tracePt t="72908" x="2581275" y="4429125"/>
          <p14:tracePt t="72925" x="2581275" y="4438650"/>
          <p14:tracePt t="72942" x="2581275" y="4448175"/>
          <p14:tracePt t="72962" x="2581275" y="4456113"/>
          <p14:tracePt t="72978" x="2581275" y="4473575"/>
          <p14:tracePt t="72991" x="2581275" y="4483100"/>
          <p14:tracePt t="73008" x="2581275" y="4500563"/>
          <p14:tracePt t="73024" x="2581275" y="4564063"/>
          <p14:tracePt t="73042" x="2581275" y="4635500"/>
          <p14:tracePt t="73059" x="2581275" y="4714875"/>
          <p14:tracePt t="73075" x="2562225" y="4795838"/>
          <p14:tracePt t="73093" x="2562225" y="4840288"/>
          <p14:tracePt t="73111" x="2562225" y="4867275"/>
          <p14:tracePt t="73127" x="2562225" y="4884738"/>
          <p14:tracePt t="73143" x="2554288" y="4921250"/>
          <p14:tracePt t="73158" x="2554288" y="4983163"/>
          <p14:tracePt t="73175" x="2544763" y="5054600"/>
          <p14:tracePt t="73191" x="2527300" y="5116513"/>
          <p14:tracePt t="73208" x="2517775" y="5180013"/>
          <p14:tracePt t="73225" x="2517775" y="5214938"/>
          <p14:tracePt t="73243" x="2517775" y="5259388"/>
          <p14:tracePt t="73259" x="2509838" y="5278438"/>
          <p14:tracePt t="73275" x="2509838" y="5295900"/>
          <p14:tracePt t="73292" x="2490788" y="5322888"/>
          <p14:tracePt t="73308" x="2490788" y="5340350"/>
          <p14:tracePt t="73325" x="2482850" y="5367338"/>
          <p14:tracePt t="73342" x="2473325" y="5394325"/>
          <p14:tracePt t="73358" x="2473325" y="5411788"/>
          <p14:tracePt t="73375" x="2473325" y="5421313"/>
          <p14:tracePt t="73392" x="2473325" y="5438775"/>
          <p14:tracePt t="73408" x="2473325" y="5456238"/>
          <p14:tracePt t="73426" x="2473325" y="5473700"/>
          <p14:tracePt t="73442" x="2465388" y="5492750"/>
          <p14:tracePt t="73458" x="2465388" y="5510213"/>
          <p14:tracePt t="73475" x="2465388" y="5537200"/>
          <p14:tracePt t="73492" x="2455863" y="5554663"/>
          <p14:tracePt t="73508" x="2455863" y="5581650"/>
          <p14:tracePt t="73525" x="2455863" y="5591175"/>
          <p14:tracePt t="73542" x="2455863" y="5608638"/>
          <p14:tracePt t="73558" x="2455863" y="5618163"/>
          <p14:tracePt t="73575" x="2455863" y="5626100"/>
          <p14:tracePt t="73594" x="2455863" y="5635625"/>
          <p14:tracePt t="73697" x="2455863" y="5643563"/>
          <p14:tracePt t="73901" x="2455863" y="5635625"/>
          <p14:tracePt t="73918" x="2455863" y="5626100"/>
          <p14:tracePt t="73941" x="2455863" y="5618163"/>
          <p14:tracePt t="73955" x="2455863" y="5599113"/>
          <p14:tracePt t="73966" x="2455863" y="5591175"/>
          <p14:tracePt t="73975" x="2455863" y="5581650"/>
          <p14:tracePt t="73992" x="2455863" y="5564188"/>
          <p14:tracePt t="74008" x="2446338" y="5537200"/>
          <p14:tracePt t="74025" x="2438400" y="5510213"/>
          <p14:tracePt t="74042" x="2411413" y="5438775"/>
          <p14:tracePt t="74058" x="2393950" y="5376863"/>
          <p14:tracePt t="74075" x="2366963" y="5278438"/>
          <p14:tracePt t="74093" x="2339975" y="5187950"/>
          <p14:tracePt t="74109" x="2295525" y="5072063"/>
          <p14:tracePt t="74125" x="2268538" y="4965700"/>
          <p14:tracePt t="74142" x="2214563" y="4805363"/>
          <p14:tracePt t="74159" x="2187575" y="4733925"/>
          <p14:tracePt t="74175" x="2160588" y="4662488"/>
          <p14:tracePt t="74192" x="2152650" y="4616450"/>
          <p14:tracePt t="74208" x="2133600" y="4591050"/>
          <p14:tracePt t="74225" x="2116138" y="4554538"/>
          <p14:tracePt t="74242" x="2098675" y="4519613"/>
          <p14:tracePt t="74259" x="2089150" y="4500563"/>
          <p14:tracePt t="74275" x="2089150" y="4473575"/>
          <p14:tracePt t="74292" x="2081213" y="4456113"/>
          <p14:tracePt t="74309" x="2062163" y="4438650"/>
          <p14:tracePt t="74342" x="2054225" y="4429125"/>
          <p14:tracePt t="74358" x="2054225" y="4421188"/>
          <p14:tracePt t="74375" x="2054225" y="4394200"/>
          <p14:tracePt t="74393" x="2054225" y="4367213"/>
          <p14:tracePt t="74408" x="2054225" y="4349750"/>
          <p14:tracePt t="74425" x="2044700" y="4322763"/>
          <p14:tracePt t="74442" x="2044700" y="4305300"/>
          <p14:tracePt t="74458" x="2036763" y="4295775"/>
          <p14:tracePt t="74475" x="2036763" y="4278313"/>
          <p14:tracePt t="74492" x="2036763" y="4268788"/>
          <p14:tracePt t="74508" x="2036763" y="4251325"/>
          <p14:tracePt t="74543" x="2036763" y="4241800"/>
          <p14:tracePt t="74558" x="2036763" y="4233863"/>
          <p14:tracePt t="74574" x="2036763" y="4224338"/>
          <p14:tracePt t="74591" x="2036763" y="4214813"/>
          <p14:tracePt t="74620" x="2036763" y="4206875"/>
          <p14:tracePt t="74634" x="2036763" y="4197350"/>
          <p14:tracePt t="74650" x="2036763" y="4179888"/>
          <p14:tracePt t="74659" x="2036763" y="4170363"/>
          <p14:tracePt t="74682" x="2036763" y="4162425"/>
          <p14:tracePt t="74691" x="2036763" y="4152900"/>
          <p14:tracePt t="74708" x="2036763" y="4143375"/>
          <p14:tracePt t="74807" x="2036763" y="4135438"/>
          <p14:tracePt t="74820" x="2036763" y="4108450"/>
          <p14:tracePt t="74834" x="2036763" y="4090988"/>
          <p14:tracePt t="74843" x="2036763" y="4081463"/>
          <p14:tracePt t="74859" x="2027238" y="4064000"/>
          <p14:tracePt t="74875" x="2027238" y="4054475"/>
          <p14:tracePt t="75425" x="2027238" y="4037013"/>
          <p14:tracePt t="75442" x="2027238" y="4019550"/>
          <p14:tracePt t="75460" x="2027238" y="4010025"/>
          <p14:tracePt t="75475" x="2027238" y="3992563"/>
          <p14:tracePt t="75492" x="2027238" y="3965575"/>
          <p14:tracePt t="75508" x="2027238" y="3956050"/>
          <p14:tracePt t="75525" x="2027238" y="3948113"/>
          <p14:tracePt t="75543" x="2017713" y="3929063"/>
          <p14:tracePt t="75558" x="2017713" y="3911600"/>
          <p14:tracePt t="75575" x="2009775" y="3894138"/>
          <p14:tracePt t="75593" x="2009775" y="3884613"/>
          <p14:tracePt t="75610" x="1990725" y="3867150"/>
          <p14:tracePt t="75626" x="1990725" y="3849688"/>
          <p14:tracePt t="75643" x="1982788" y="3822700"/>
          <p14:tracePt t="75659" x="1973263" y="3805238"/>
          <p14:tracePt t="75675" x="1973263" y="3795713"/>
          <p14:tracePt t="75769" x="1965325" y="3778250"/>
          <p14:tracePt t="75777" x="1965325" y="3759200"/>
          <p14:tracePt t="75793" x="1955800" y="3741738"/>
          <p14:tracePt t="75809" x="1946275" y="3724275"/>
          <p14:tracePt t="75825" x="1946275" y="3706813"/>
          <p14:tracePt t="76490" x="1928813" y="3687763"/>
          <p14:tracePt t="76503" x="1911350" y="3679825"/>
          <p14:tracePt t="76518" x="1893888" y="3670300"/>
          <p14:tracePt t="76532" x="1866900" y="3662363"/>
          <p14:tracePt t="76545" x="1847850" y="3652838"/>
          <p14:tracePt t="76559" x="1822450" y="3643313"/>
          <p14:tracePt t="76575" x="1795463" y="3643313"/>
          <p14:tracePt t="76592" x="1776413" y="3625850"/>
          <p14:tracePt t="76609" x="1758950" y="3616325"/>
          <p14:tracePt t="76625" x="1731963" y="3616325"/>
          <p14:tracePt t="76642" x="1704975" y="3616325"/>
          <p14:tracePt t="76658" x="1670050" y="3616325"/>
          <p14:tracePt t="76675" x="1652588" y="3616325"/>
          <p14:tracePt t="76693" x="1598613" y="3616325"/>
          <p14:tracePt t="76709" x="1554163" y="3616325"/>
          <p14:tracePt t="76725" x="1517650" y="3616325"/>
          <p14:tracePt t="76742" x="1500188" y="3616325"/>
          <p14:tracePt t="76758" x="1482725" y="3608388"/>
          <p14:tracePt t="76775" x="1455738" y="3598863"/>
          <p14:tracePt t="76793" x="1446213" y="3589338"/>
          <p14:tracePt t="76809" x="1438275" y="3581400"/>
          <p14:tracePt t="76826" x="1428750" y="3571875"/>
          <p14:tracePt t="76843" x="1419225" y="3554413"/>
          <p14:tracePt t="76976" x="1419225" y="3563938"/>
          <p14:tracePt t="76990" x="1428750" y="3581400"/>
          <p14:tracePt t="77006" x="1438275" y="3589338"/>
          <p14:tracePt t="77022" x="1465263" y="3598863"/>
          <p14:tracePt t="77037" x="1509713" y="3625850"/>
          <p14:tracePt t="77056" x="1571625" y="3635375"/>
          <p14:tracePt t="77066" x="1608138" y="3652838"/>
          <p14:tracePt t="77076" x="1687513" y="3679825"/>
          <p14:tracePt t="77092" x="1724025" y="3697288"/>
          <p14:tracePt t="77109" x="1741488" y="3714750"/>
          <p14:tracePt t="77125" x="1758950" y="3741738"/>
          <p14:tracePt t="77142" x="1776413" y="3759200"/>
          <p14:tracePt t="77158" x="1812925" y="3778250"/>
          <p14:tracePt t="77178" x="1928813" y="3822700"/>
          <p14:tracePt t="77195" x="2009775" y="3830638"/>
          <p14:tracePt t="77210" x="2071688" y="3830638"/>
          <p14:tracePt t="77226" x="2098675" y="3830638"/>
          <p14:tracePt t="77242" x="2143125" y="3830638"/>
          <p14:tracePt t="77259" x="2170113" y="3830638"/>
          <p14:tracePt t="77275" x="2187575" y="3830638"/>
          <p14:tracePt t="77292" x="2197100" y="3830638"/>
          <p14:tracePt t="77309" x="2214563" y="3822700"/>
          <p14:tracePt t="77325" x="2241550" y="3786188"/>
          <p14:tracePt t="77343" x="2259013" y="3768725"/>
          <p14:tracePt t="77359" x="2276475" y="3751263"/>
          <p14:tracePt t="77376" x="2303463" y="3714750"/>
          <p14:tracePt t="77392" x="2322513" y="3679825"/>
          <p14:tracePt t="77409" x="2330450" y="3652838"/>
          <p14:tracePt t="77425" x="2330450" y="3616325"/>
          <p14:tracePt t="77444" x="2330450" y="3589338"/>
          <p14:tracePt t="77459" x="2322513" y="3563938"/>
          <p14:tracePt t="77475" x="2295525" y="3517900"/>
          <p14:tracePt t="77492" x="2276475" y="3482975"/>
          <p14:tracePt t="77508" x="2259013" y="3455988"/>
          <p14:tracePt t="77525" x="2241550" y="3429000"/>
          <p14:tracePt t="77543" x="2232025" y="3411538"/>
          <p14:tracePt t="77559" x="2224088" y="3402013"/>
          <p14:tracePt t="77578" x="2205038" y="3384550"/>
          <p14:tracePt t="77593" x="2197100" y="3375025"/>
          <p14:tracePt t="77609" x="2170113" y="3357563"/>
          <p14:tracePt t="77625" x="2152650" y="3357563"/>
          <p14:tracePt t="77642" x="2133600" y="3349625"/>
          <p14:tracePt t="77659" x="2116138" y="3340100"/>
          <p14:tracePt t="77675" x="2089150" y="3340100"/>
          <p14:tracePt t="77693" x="2062163" y="3340100"/>
          <p14:tracePt t="77709" x="2044700" y="3340100"/>
          <p14:tracePt t="77727" x="2017713" y="3340100"/>
          <p14:tracePt t="77745" x="2000250" y="3340100"/>
          <p14:tracePt t="77759" x="1982788" y="3340100"/>
          <p14:tracePt t="77775" x="1973263" y="3340100"/>
          <p14:tracePt t="77792" x="1946275" y="3340100"/>
          <p14:tracePt t="77809" x="1928813" y="3349625"/>
          <p14:tracePt t="77825" x="1911350" y="3349625"/>
          <p14:tracePt t="77842" x="1893888" y="3349625"/>
          <p14:tracePt t="77858" x="1866900" y="3375025"/>
          <p14:tracePt t="77875" x="1847850" y="3394075"/>
          <p14:tracePt t="77892" x="1812925" y="3411538"/>
          <p14:tracePt t="77908" x="1795463" y="3438525"/>
          <p14:tracePt t="77926" x="1776413" y="3455988"/>
          <p14:tracePt t="77943" x="1768475" y="3455988"/>
          <p14:tracePt t="78024" x="1758950" y="3465513"/>
          <p14:tracePt t="78038" x="1758950" y="3482975"/>
          <p14:tracePt t="78057" x="1741488" y="3517900"/>
          <p14:tracePt t="78071" x="1741488" y="3544888"/>
          <p14:tracePt t="78081" x="1741488" y="3554413"/>
          <p14:tracePt t="78093" x="1741488" y="3571875"/>
          <p14:tracePt t="78110" x="1741488" y="3589338"/>
          <p14:tracePt t="78126" x="1751013" y="3598863"/>
          <p14:tracePt t="78142" x="1776413" y="3616325"/>
          <p14:tracePt t="78159" x="1795463" y="3616325"/>
          <p14:tracePt t="78175" x="1803400" y="3625850"/>
          <p14:tracePt t="78192" x="1812925" y="3635375"/>
          <p14:tracePt t="78209" x="1839913" y="3652838"/>
          <p14:tracePt t="78225" x="1857375" y="3670300"/>
          <p14:tracePt t="78242" x="1874838" y="3697288"/>
          <p14:tracePt t="78259" x="1893888" y="3706813"/>
          <p14:tracePt t="78275" x="1919288" y="3724275"/>
          <p14:tracePt t="78292" x="1938338" y="3733800"/>
          <p14:tracePt t="78309" x="1955800" y="3741738"/>
          <p14:tracePt t="78326" x="1965325" y="3768725"/>
          <p14:tracePt t="78345" x="2000250" y="3768725"/>
          <p14:tracePt t="78360" x="2017713" y="3768725"/>
          <p14:tracePt t="78376" x="2062163" y="3759200"/>
          <p14:tracePt t="78393" x="2098675" y="3751263"/>
          <p14:tracePt t="78410" x="2116138" y="3733800"/>
          <p14:tracePt t="78426" x="2125663" y="3733800"/>
          <p14:tracePt t="78443" x="2152650" y="3714750"/>
          <p14:tracePt t="78460" x="2170113" y="3687763"/>
          <p14:tracePt t="78476" x="2179638" y="3652838"/>
          <p14:tracePt t="78493" x="2187575" y="3635375"/>
          <p14:tracePt t="78510" x="2205038" y="3616325"/>
          <p14:tracePt t="78526" x="2214563" y="3598863"/>
          <p14:tracePt t="78542" x="2214563" y="3581400"/>
          <p14:tracePt t="78559" x="2214563" y="3563938"/>
          <p14:tracePt t="78561" x="2214563" y="3554413"/>
          <p14:tracePt t="78578" x="2214563" y="3544888"/>
          <p14:tracePt t="78594" x="2214563" y="3527425"/>
          <p14:tracePt t="78610" x="2214563" y="3500438"/>
          <p14:tracePt t="78626" x="2214563" y="3482975"/>
          <p14:tracePt t="78642" x="2197100" y="3465513"/>
          <p14:tracePt t="78659" x="2179638" y="3446463"/>
          <p14:tracePt t="78676" x="2160588" y="3421063"/>
          <p14:tracePt t="78692" x="2133600" y="3394075"/>
          <p14:tracePt t="78709" x="2108200" y="3357563"/>
          <p14:tracePt t="78726" x="2098675" y="3349625"/>
          <p14:tracePt t="78742" x="2062163" y="3340100"/>
          <p14:tracePt t="78759" x="2044700" y="3330575"/>
          <p14:tracePt t="78775" x="2027238" y="3330575"/>
          <p14:tracePt t="78792" x="2000250" y="3330575"/>
          <p14:tracePt t="78809" x="1982788" y="3330575"/>
          <p14:tracePt t="78826" x="1965325" y="3330575"/>
          <p14:tracePt t="78843" x="1946275" y="3330575"/>
          <p14:tracePt t="78860" x="1928813" y="3330575"/>
          <p14:tracePt t="78876" x="1911350" y="3340100"/>
          <p14:tracePt t="78892" x="1893888" y="3349625"/>
          <p14:tracePt t="78909" x="1874838" y="3357563"/>
          <p14:tracePt t="78926" x="1847850" y="3384550"/>
          <p14:tracePt t="78942" x="1830388" y="3402013"/>
          <p14:tracePt t="78959" x="1812925" y="3421063"/>
          <p14:tracePt t="78976" x="1776413" y="3446463"/>
          <p14:tracePt t="78992" x="1768475" y="3473450"/>
          <p14:tracePt t="79009" x="1751013" y="3492500"/>
          <p14:tracePt t="79026" x="1731963" y="3509963"/>
          <p14:tracePt t="79042" x="1704975" y="3544888"/>
          <p14:tracePt t="79059" x="1697038" y="3563938"/>
          <p14:tracePt t="79061" x="1687513" y="3571875"/>
          <p14:tracePt t="79076" x="1687513" y="3581400"/>
          <p14:tracePt t="79094" x="1679575" y="3616325"/>
          <p14:tracePt t="79110" x="1679575" y="3662363"/>
          <p14:tracePt t="79126" x="1679575" y="3706813"/>
          <p14:tracePt t="79142" x="1687513" y="3724275"/>
          <p14:tracePt t="79159" x="1704975" y="3751263"/>
          <p14:tracePt t="79176" x="1731963" y="3768725"/>
          <p14:tracePt t="79192" x="1751013" y="3778250"/>
          <p14:tracePt t="79209" x="1768475" y="3786188"/>
          <p14:tracePt t="79226" x="1803400" y="3795713"/>
          <p14:tracePt t="79242" x="1830388" y="3805238"/>
          <p14:tracePt t="79259" x="1866900" y="3822700"/>
          <p14:tracePt t="79276" x="1884363" y="3830638"/>
          <p14:tracePt t="79292" x="1911350" y="3830638"/>
          <p14:tracePt t="79309" x="1928813" y="3830638"/>
          <p14:tracePt t="79326" x="1946275" y="3830638"/>
          <p14:tracePt t="79343" x="1982788" y="3830638"/>
          <p14:tracePt t="79359" x="2000250" y="3830638"/>
          <p14:tracePt t="79376" x="2017713" y="3830638"/>
          <p14:tracePt t="79392" x="2036763" y="3830638"/>
          <p14:tracePt t="79409" x="2062163" y="3830638"/>
          <p14:tracePt t="79426" x="2071688" y="3822700"/>
          <p14:tracePt t="79459" x="2081213" y="3805238"/>
          <p14:tracePt t="79476" x="2089150" y="3795713"/>
          <p14:tracePt t="79492" x="2089150" y="3786188"/>
          <p14:tracePt t="79509" x="2098675" y="3768725"/>
          <p14:tracePt t="79526" x="2108200" y="3751263"/>
          <p14:tracePt t="79542" x="2125663" y="3724275"/>
          <p14:tracePt t="79559" x="2125663" y="3714750"/>
          <p14:tracePt t="79585" x="2125663" y="3706813"/>
          <p14:tracePt t="79594" x="2125663" y="3697288"/>
          <p14:tracePt t="79938" x="2125663" y="3706813"/>
          <p14:tracePt t="79951" x="2125663" y="3714750"/>
          <p14:tracePt t="79965" x="2125663" y="3741738"/>
          <p14:tracePt t="79976" x="2125663" y="3751263"/>
          <p14:tracePt t="79994" x="2143125" y="3778250"/>
          <p14:tracePt t="80009" x="2160588" y="3795713"/>
          <p14:tracePt t="80026" x="2179638" y="3822700"/>
          <p14:tracePt t="80042" x="2214563" y="3867150"/>
          <p14:tracePt t="80059" x="2241550" y="3902075"/>
          <p14:tracePt t="80075" x="2268538" y="3921125"/>
          <p14:tracePt t="80092" x="2295525" y="3938588"/>
          <p14:tracePt t="80110" x="2322513" y="3973513"/>
          <p14:tracePt t="80125" x="2330450" y="3973513"/>
          <p14:tracePt t="80142" x="2339975" y="3983038"/>
          <p14:tracePt t="80159" x="2347913" y="4000500"/>
          <p14:tracePt t="80175" x="2366963" y="4010025"/>
          <p14:tracePt t="80192" x="2374900" y="4037013"/>
          <p14:tracePt t="80209" x="2374900" y="4044950"/>
          <p14:tracePt t="80226" x="2393950" y="4064000"/>
          <p14:tracePt t="80242" x="2411413" y="4081463"/>
          <p14:tracePt t="80259" x="2446338" y="4116388"/>
          <p14:tracePt t="80275" x="2465388" y="4143375"/>
          <p14:tracePt t="80292" x="2482850" y="4170363"/>
          <p14:tracePt t="80309" x="2509838" y="4187825"/>
          <p14:tracePt t="80325" x="2517775" y="4206875"/>
          <p14:tracePt t="80342" x="2536825" y="4224338"/>
          <p14:tracePt t="80359" x="2562225" y="4259263"/>
          <p14:tracePt t="80376" x="2589213" y="4259263"/>
          <p14:tracePt t="80392" x="2608263" y="4268788"/>
          <p14:tracePt t="80409" x="2625725" y="4268788"/>
          <p14:tracePt t="80427" x="2652713" y="4268788"/>
          <p14:tracePt t="80443" x="2670175" y="4259263"/>
          <p14:tracePt t="80460" x="2687638" y="4251325"/>
          <p14:tracePt t="80476" x="2705100" y="4251325"/>
          <p14:tracePt t="80492" x="2732088" y="4233863"/>
          <p14:tracePt t="80509" x="2759075" y="4224338"/>
          <p14:tracePt t="80526" x="2776538" y="4214813"/>
          <p14:tracePt t="80542" x="2786063" y="4197350"/>
          <p14:tracePt t="80559" x="2813050" y="4179888"/>
          <p14:tracePt t="80576" x="2822575" y="4152900"/>
          <p14:tracePt t="80592" x="2822575" y="4108450"/>
          <p14:tracePt t="80609" x="2822575" y="4081463"/>
          <p14:tracePt t="80626" x="2822575" y="4027488"/>
          <p14:tracePt t="80642" x="2803525" y="4000500"/>
          <p14:tracePt t="80659" x="2795588" y="3983038"/>
          <p14:tracePt t="80676" x="2776538" y="3965575"/>
          <p14:tracePt t="80692" x="2759075" y="3938588"/>
          <p14:tracePt t="80709" x="2724150" y="3921125"/>
          <p14:tracePt t="80726" x="2687638" y="3911600"/>
          <p14:tracePt t="80742" x="2660650" y="3911600"/>
          <p14:tracePt t="80759" x="2598738" y="3911600"/>
          <p14:tracePt t="80776" x="2554288" y="3938588"/>
          <p14:tracePt t="80792" x="2473325" y="3965575"/>
          <p14:tracePt t="80809" x="2411413" y="3983038"/>
          <p14:tracePt t="80826" x="2366963" y="4010025"/>
          <p14:tracePt t="80842" x="2339975" y="4019550"/>
          <p14:tracePt t="80859" x="2322513" y="4044950"/>
          <p14:tracePt t="80876" x="2295525" y="4064000"/>
          <p14:tracePt t="80892" x="2276475" y="4081463"/>
          <p14:tracePt t="80909" x="2259013" y="4081463"/>
          <p14:tracePt t="81010" x="2259013" y="4090988"/>
          <p14:tracePt t="81024" x="2259013" y="4098925"/>
          <p14:tracePt t="81038" x="2251075" y="4125913"/>
          <p14:tracePt t="81052" x="2251075" y="4143375"/>
          <p14:tracePt t="81061" x="2251075" y="4152900"/>
          <p14:tracePt t="81076" x="2259013" y="4170363"/>
          <p14:tracePt t="81093" x="2286000" y="4197350"/>
          <p14:tracePt t="81110" x="2303463" y="4214813"/>
          <p14:tracePt t="81126" x="2322513" y="4233863"/>
          <p14:tracePt t="81143" x="2357438" y="4268788"/>
          <p14:tracePt t="81159" x="2374900" y="4278313"/>
          <p14:tracePt t="81176" x="2384425" y="4278313"/>
          <p14:tracePt t="81193" x="2401888" y="4286250"/>
          <p14:tracePt t="81209" x="2428875" y="4295775"/>
          <p14:tracePt t="81227" x="2455863" y="4305300"/>
          <p14:tracePt t="81244" x="2490788" y="4313238"/>
          <p14:tracePt t="81259" x="2500313" y="4313238"/>
          <p14:tracePt t="81331" x="2509838" y="4322763"/>
          <p14:tracePt t="81345" x="2517775" y="4340225"/>
          <p14:tracePt t="81363" x="2544763" y="4367213"/>
          <p14:tracePt t="81376" x="2571750" y="4376738"/>
          <p14:tracePt t="81393" x="2598738" y="4394200"/>
          <p14:tracePt t="81409" x="2625725" y="4411663"/>
          <p14:tracePt t="81426" x="2643188" y="4429125"/>
          <p14:tracePt t="81443" x="2660650" y="4448175"/>
          <p14:tracePt t="81460" x="2679700" y="4465638"/>
          <p14:tracePt t="81476" x="2714625" y="4492625"/>
          <p14:tracePt t="81494" x="2759075" y="4519613"/>
          <p14:tracePt t="81510" x="2786063" y="4545013"/>
          <p14:tracePt t="81526" x="2813050" y="4564063"/>
          <p14:tracePt t="81543" x="2840038" y="4581525"/>
          <p14:tracePt t="81559" x="2867025" y="4608513"/>
          <p14:tracePt t="81576" x="2884488" y="4616450"/>
          <p14:tracePt t="81593" x="2884488" y="4625975"/>
          <p14:tracePt t="81628" x="2884488" y="4635500"/>
          <p14:tracePt t="81644" x="2884488" y="4643438"/>
          <p14:tracePt t="81653" x="2884488" y="4652963"/>
          <p14:tracePt t="81698" x="2884488" y="4670425"/>
          <p14:tracePt t="81709" x="2884488" y="4679950"/>
          <p14:tracePt t="81727" x="2884488" y="4697413"/>
          <p14:tracePt t="81744" x="2874963" y="4741863"/>
          <p14:tracePt t="81760" x="2847975" y="4759325"/>
          <p14:tracePt t="81776" x="2830513" y="4778375"/>
          <p14:tracePt t="81793" x="2813050" y="4795838"/>
          <p14:tracePt t="81809" x="2795588" y="4822825"/>
          <p14:tracePt t="81826" x="2768600" y="4840288"/>
          <p14:tracePt t="81843" x="2751138" y="4857750"/>
          <p14:tracePt t="81859" x="2714625" y="4884738"/>
          <p14:tracePt t="81876" x="2670175" y="4902200"/>
          <p14:tracePt t="81894" x="2625725" y="4938713"/>
          <p14:tracePt t="81909" x="2608263" y="4956175"/>
          <p14:tracePt t="81926" x="2581275" y="4983163"/>
          <p14:tracePt t="81943" x="2562225" y="5000625"/>
          <p14:tracePt t="81959" x="2544763" y="5019675"/>
          <p14:tracePt t="81976" x="2517775" y="5037138"/>
          <p14:tracePt t="81993" x="2500313" y="5064125"/>
          <p14:tracePt t="82010" x="2490788" y="5072063"/>
          <p14:tracePt t="82026" x="2482850" y="5091113"/>
          <p14:tracePt t="82043" x="2473325" y="5108575"/>
          <p14:tracePt t="82059" x="2465388" y="5135563"/>
          <p14:tracePt t="82076" x="2455863" y="5153025"/>
          <p14:tracePt t="82093" x="2455863" y="5162550"/>
          <p14:tracePt t="82191" x="2438400" y="5170488"/>
          <p14:tracePt t="82207" x="2438400" y="5187950"/>
          <p14:tracePt t="82224" x="2438400" y="5214938"/>
          <p14:tracePt t="82246" x="2438400" y="5224463"/>
          <p14:tracePt t="82260" x="2438400" y="5233988"/>
          <p14:tracePt t="82841" x="2438400" y="5224463"/>
          <p14:tracePt t="82854" x="2446338" y="5224463"/>
          <p14:tracePt t="82869" x="2446338" y="5214938"/>
          <p14:tracePt t="85658" x="2455863" y="5197475"/>
          <p14:tracePt t="85672" x="2455863" y="5187950"/>
          <p14:tracePt t="85689" x="2465388" y="5180013"/>
          <p14:tracePt t="85961" x="2473325" y="5180013"/>
          <p14:tracePt t="85977" x="2509838" y="5180013"/>
          <p14:tracePt t="85994" x="2544763" y="5187950"/>
          <p14:tracePt t="86010" x="2589213" y="5197475"/>
          <p14:tracePt t="86026" x="2652713" y="5207000"/>
          <p14:tracePt t="86043" x="2679700" y="5214938"/>
          <p14:tracePt t="86060" x="2705100" y="5214938"/>
          <p14:tracePt t="86062" x="2714625" y="5214938"/>
          <p14:tracePt t="86077" x="2732088" y="5214938"/>
          <p14:tracePt t="86093" x="2759075" y="5214938"/>
          <p14:tracePt t="86110" x="2813050" y="5233988"/>
          <p14:tracePt t="86127" x="2840038" y="5233988"/>
          <p14:tracePt t="86143" x="2874963" y="5233988"/>
          <p14:tracePt t="86160" x="2894013" y="5233988"/>
          <p14:tracePt t="86177" x="2919413" y="5233988"/>
          <p14:tracePt t="86194" x="2946400" y="5233988"/>
          <p14:tracePt t="86210" x="2955925" y="5233988"/>
          <p14:tracePt t="86227" x="2965450" y="5233988"/>
          <p14:tracePt t="86296" x="2965450" y="5251450"/>
          <p14:tracePt t="86304" x="2965450" y="5259388"/>
          <p14:tracePt t="86312" x="2955925" y="5268913"/>
          <p14:tracePt t="86326" x="2946400" y="5278438"/>
          <p14:tracePt t="86343" x="2911475" y="5330825"/>
          <p14:tracePt t="86361" x="2830513" y="5402263"/>
          <p14:tracePt t="86377" x="2786063" y="5429250"/>
          <p14:tracePt t="86393" x="2705100" y="5456238"/>
          <p14:tracePt t="86410" x="2652713" y="5465763"/>
          <p14:tracePt t="86427" x="2608263" y="5465763"/>
          <p14:tracePt t="86445" x="2536825" y="5456238"/>
          <p14:tracePt t="86461" x="2509838" y="5456238"/>
          <p14:tracePt t="86477" x="2482850" y="5456238"/>
          <p14:tracePt t="86493" x="2465388" y="5456238"/>
          <p14:tracePt t="86510" x="2455863" y="5456238"/>
          <p14:tracePt t="86547" x="2446338" y="5448300"/>
          <p14:tracePt t="86563" x="2446338" y="5429250"/>
          <p14:tracePt t="86577" x="2438400" y="5429250"/>
          <p14:tracePt t="86593" x="2419350" y="5421313"/>
          <p14:tracePt t="86612" x="2411413" y="5402263"/>
          <p14:tracePt t="86627" x="2411413" y="5394325"/>
          <p14:tracePt t="86644" x="2411413" y="5376863"/>
          <p14:tracePt t="86660" x="2411413" y="5349875"/>
          <p14:tracePt t="86677" x="2438400" y="5330825"/>
          <p14:tracePt t="86693" x="2446338" y="5313363"/>
          <p14:tracePt t="86711" x="2473325" y="5268913"/>
          <p14:tracePt t="86727" x="2500313" y="5251450"/>
          <p14:tracePt t="86743" x="2517775" y="5224463"/>
          <p14:tracePt t="86760" x="2554288" y="5207000"/>
          <p14:tracePt t="86777" x="2571750" y="5197475"/>
          <p14:tracePt t="86793" x="2589213" y="5187950"/>
          <p14:tracePt t="86810" x="2608263" y="5180013"/>
          <p14:tracePt t="86827" x="2643188" y="5162550"/>
          <p14:tracePt t="86845" x="2751138" y="5126038"/>
          <p14:tracePt t="86861" x="2822575" y="5099050"/>
          <p14:tracePt t="86877" x="2901950" y="5072063"/>
          <p14:tracePt t="86893" x="2938463" y="5054600"/>
          <p14:tracePt t="86910" x="2946400" y="5054600"/>
          <p14:tracePt t="86927" x="2965450" y="5054600"/>
          <p14:tracePt t="86943" x="2990850" y="5054600"/>
          <p14:tracePt t="86961" x="3044825" y="5054600"/>
          <p14:tracePt t="86977" x="3089275" y="5054600"/>
          <p14:tracePt t="86993" x="3116263" y="5064125"/>
          <p14:tracePt t="87010" x="3143250" y="5064125"/>
          <p14:tracePt t="87027" x="3160713" y="5072063"/>
          <p14:tracePt t="87043" x="3179763" y="5081588"/>
          <p14:tracePt t="87060" x="3187700" y="5081588"/>
          <p14:tracePt t="87076" x="3187700" y="5091113"/>
          <p14:tracePt t="87095" x="3205163" y="5108575"/>
          <p14:tracePt t="87110" x="3205163" y="5116513"/>
          <p14:tracePt t="87127" x="3205163" y="5126038"/>
          <p14:tracePt t="87143" x="3205163" y="5143500"/>
          <p14:tracePt t="87177" x="3205163" y="5153025"/>
          <p14:tracePt t="87193" x="3197225" y="5180013"/>
          <p14:tracePt t="87211" x="3179763" y="5207000"/>
          <p14:tracePt t="87227" x="3170238" y="5224463"/>
          <p14:tracePt t="87243" x="3160713" y="5259388"/>
          <p14:tracePt t="87260" x="3143250" y="5278438"/>
          <p14:tracePt t="87276" x="3116263" y="5322888"/>
          <p14:tracePt t="87293" x="3098800" y="5357813"/>
          <p14:tracePt t="87310" x="3071813" y="5394325"/>
          <p14:tracePt t="87326" x="3054350" y="5411788"/>
          <p14:tracePt t="87343" x="3044825" y="5429250"/>
          <p14:tracePt t="87363" x="3036888" y="5465763"/>
          <p14:tracePt t="87376" x="3027363" y="5465763"/>
          <p14:tracePt t="87463" x="3009900" y="5473700"/>
          <p14:tracePt t="87480" x="3000375" y="5483225"/>
          <p14:tracePt t="87496" x="2982913" y="5500688"/>
          <p14:tracePt t="87510" x="2973388" y="5510213"/>
          <p14:tracePt t="87526" x="2973388" y="5519738"/>
          <p14:tracePt t="87543" x="2973388" y="5546725"/>
          <p14:tracePt t="87559" x="2973388" y="5554663"/>
          <p14:tracePt t="87576" x="2965450" y="5564188"/>
          <p14:tracePt t="87593" x="2965450" y="5581650"/>
          <p14:tracePt t="87610" x="2965450" y="5618163"/>
          <p14:tracePt t="87627" x="2965450" y="5635625"/>
          <p14:tracePt t="87643" x="2965450" y="5653088"/>
          <p14:tracePt t="87660" x="2965450" y="5670550"/>
          <p14:tracePt t="87677" x="2965450" y="5689600"/>
          <p14:tracePt t="87694" x="2973388" y="5707063"/>
          <p14:tracePt t="87711" x="2990850" y="5724525"/>
          <p14:tracePt t="87727" x="3000375" y="5741988"/>
          <p14:tracePt t="87744" x="3017838" y="5778500"/>
          <p14:tracePt t="87761" x="3027363" y="5795963"/>
          <p14:tracePt t="87777" x="3044825" y="5813425"/>
          <p14:tracePt t="87794" x="3062288" y="5840413"/>
          <p14:tracePt t="87810" x="3071813" y="5857875"/>
          <p14:tracePt t="87894" x="3062288" y="5857875"/>
          <p14:tracePt t="87907" x="3054350" y="5857875"/>
          <p14:tracePt t="87922" x="3036888" y="5840413"/>
          <p14:tracePt t="87936" x="3009900" y="5813425"/>
          <p14:tracePt t="87948" x="2990850" y="5795963"/>
          <p14:tracePt t="87960" x="2982913" y="5786438"/>
          <p14:tracePt t="87977" x="2946400" y="5751513"/>
          <p14:tracePt t="87993" x="2928938" y="5734050"/>
          <p14:tracePt t="88010" x="2901950" y="5697538"/>
          <p14:tracePt t="88027" x="2901950" y="5680075"/>
          <p14:tracePt t="88043" x="2901950" y="5662613"/>
          <p14:tracePt t="88060" x="2901950" y="5643563"/>
          <p14:tracePt t="88077" x="2919413" y="5618163"/>
          <p14:tracePt t="88093" x="2938463" y="5599113"/>
          <p14:tracePt t="88111" x="2973388" y="5572125"/>
          <p14:tracePt t="88127" x="3000375" y="5546725"/>
          <p14:tracePt t="88144" x="3027363" y="5537200"/>
          <p14:tracePt t="88160" x="3044825" y="5519738"/>
          <p14:tracePt t="88177" x="3062288" y="5510213"/>
          <p14:tracePt t="88193" x="3081338" y="5500688"/>
          <p14:tracePt t="88210" x="3108325" y="5483225"/>
          <p14:tracePt t="88227" x="3116263" y="5483225"/>
          <p14:tracePt t="88244" x="3125788" y="5483225"/>
          <p14:tracePt t="89128" x="3125788" y="5492750"/>
          <p14:tracePt t="89152" x="3125788" y="5500688"/>
          <p14:tracePt t="89165" x="3116263" y="5500688"/>
          <p14:tracePt t="89214" x="3108325" y="5500688"/>
          <p14:tracePt t="89237" x="3089275" y="5510213"/>
          <p14:tracePt t="89253" x="3081338" y="5510213"/>
          <p14:tracePt t="89262" x="3071813" y="5519738"/>
          <p14:tracePt t="89277" x="3054350" y="5527675"/>
          <p14:tracePt t="89294" x="3017838" y="5554663"/>
          <p14:tracePt t="89310" x="3000375" y="5572125"/>
          <p14:tracePt t="89327" x="2965450" y="5591175"/>
          <p14:tracePt t="89344" x="2919413" y="5618163"/>
          <p14:tracePt t="89360" x="2857500" y="5643563"/>
          <p14:tracePt t="89377" x="2795588" y="5643563"/>
          <p14:tracePt t="89393" x="2697163" y="5643563"/>
          <p14:tracePt t="89410" x="2652713" y="5635625"/>
          <p14:tracePt t="89427" x="2598738" y="5626100"/>
          <p14:tracePt t="89444" x="2581275" y="5626100"/>
          <p14:tracePt t="89461" x="2562225" y="5626100"/>
          <p14:tracePt t="89477" x="2554288" y="5618163"/>
          <p14:tracePt t="89495" x="2536825" y="5618163"/>
          <p14:tracePt t="89746" x="2544763" y="5608638"/>
          <p14:tracePt t="89761" x="2571750" y="5591175"/>
          <p14:tracePt t="89777" x="2625725" y="5581650"/>
          <p14:tracePt t="89793" x="2697163" y="5581650"/>
          <p14:tracePt t="89810" x="2795588" y="5554663"/>
          <p14:tracePt t="89827" x="2901950" y="5546725"/>
          <p14:tracePt t="89843" x="3009900" y="5519738"/>
          <p14:tracePt t="89860" x="3089275" y="5492750"/>
          <p14:tracePt t="89877" x="3152775" y="5465763"/>
          <p14:tracePt t="89893" x="3205163" y="5448300"/>
          <p14:tracePt t="89910" x="3232150" y="5438775"/>
          <p14:tracePt t="89957" x="3232150" y="5429250"/>
          <p14:tracePt t="89973" x="3232150" y="5421313"/>
          <p14:tracePt t="89981" x="3232150" y="5411788"/>
          <p14:tracePt t="89993" x="3224213" y="5402263"/>
          <p14:tracePt t="90010" x="3160713" y="5402263"/>
          <p14:tracePt t="90027" x="3062288" y="5402263"/>
          <p14:tracePt t="90043" x="2965450" y="5429250"/>
          <p14:tracePt t="90060" x="2857500" y="5456238"/>
          <p14:tracePt t="90077" x="2724150" y="5483225"/>
          <p14:tracePt t="90093" x="2616200" y="5519738"/>
          <p14:tracePt t="90110" x="2482850" y="5527675"/>
          <p14:tracePt t="90126" x="2419350" y="5527675"/>
          <p14:tracePt t="90144" x="2384425" y="5537200"/>
          <p14:tracePt t="90232" x="2393950" y="5554663"/>
          <p14:tracePt t="90248" x="2438400" y="5564188"/>
          <p14:tracePt t="90262" x="2509838" y="5564188"/>
          <p14:tracePt t="90277" x="2616200" y="5564188"/>
          <p14:tracePt t="90294" x="2724150" y="5554663"/>
          <p14:tracePt t="90310" x="2857500" y="5527675"/>
          <p14:tracePt t="90327" x="3009900" y="5492750"/>
          <p14:tracePt t="90344" x="3108325" y="5465763"/>
          <p14:tracePt t="90364" x="3170238" y="5438775"/>
          <p14:tracePt t="90420" x="3170238" y="5421313"/>
          <p14:tracePt t="90435" x="3170238" y="5402263"/>
          <p14:tracePt t="90451" x="3170238" y="5394325"/>
          <p14:tracePt t="90467" x="3160713" y="5384800"/>
          <p14:tracePt t="90477" x="3152775" y="5376863"/>
          <p14:tracePt t="90494" x="3125788" y="5376863"/>
          <p14:tracePt t="90511" x="3044825" y="5376863"/>
          <p14:tracePt t="90528" x="2965450" y="5376863"/>
          <p14:tracePt t="90545" x="2884488" y="5402263"/>
          <p14:tracePt t="90560" x="2813050" y="5402263"/>
          <p14:tracePt t="90577" x="2751138" y="5402263"/>
          <p14:tracePt t="90593" x="2724150" y="5402263"/>
          <p14:tracePt t="90610" x="2705100" y="5394325"/>
          <p14:tracePt t="90627" x="2687638" y="5376863"/>
          <p14:tracePt t="90725" x="2679700" y="5376863"/>
          <p14:tracePt t="90740" x="2670175" y="5384800"/>
          <p14:tracePt t="90757" x="2652713" y="5402263"/>
          <p14:tracePt t="90769" x="2652713" y="5421313"/>
          <p14:tracePt t="90778" x="2652713" y="5438775"/>
          <p14:tracePt t="90794" x="2660650" y="5456238"/>
          <p14:tracePt t="90811" x="2679700" y="5465763"/>
          <p14:tracePt t="90827" x="2697163" y="5473700"/>
          <p14:tracePt t="90844" x="2714625" y="5492750"/>
          <p14:tracePt t="90860" x="2741613" y="5492750"/>
          <p14:tracePt t="90878" x="2786063" y="5492750"/>
          <p14:tracePt t="90894" x="2847975" y="5483225"/>
          <p14:tracePt t="90912" x="2982913" y="5421313"/>
          <p14:tracePt t="90928" x="3089275" y="5394325"/>
          <p14:tracePt t="90944" x="3170238" y="5384800"/>
          <p14:tracePt t="90960" x="3205163" y="5376863"/>
          <p14:tracePt t="90977" x="3214688" y="5376863"/>
          <p14:tracePt t="91035" x="3214688" y="5357813"/>
          <p14:tracePt t="91043" x="3187700" y="5349875"/>
          <p14:tracePt t="91060" x="3116263" y="5322888"/>
          <p14:tracePt t="91077" x="3017838" y="5313363"/>
          <p14:tracePt t="91093" x="2894013" y="5313363"/>
          <p14:tracePt t="91110" x="2786063" y="5313363"/>
          <p14:tracePt t="91127" x="2697163" y="5340350"/>
          <p14:tracePt t="91143" x="2633663" y="5340350"/>
          <p14:tracePt t="91161" x="2598738" y="5349875"/>
          <p14:tracePt t="91177" x="2598738" y="5367338"/>
          <p14:tracePt t="91240" x="2589213" y="5367338"/>
          <p14:tracePt t="91253" x="2581275" y="5376863"/>
          <p14:tracePt t="91268" x="2571750" y="5376863"/>
          <p14:tracePt t="91302" x="2571750" y="5384800"/>
          <p14:tracePt t="91309" x="2562225" y="5394325"/>
          <p14:tracePt t="91317" x="2554288" y="5402263"/>
          <p14:tracePt t="91327" x="2554288" y="5411788"/>
          <p14:tracePt t="91343" x="2554288" y="5438775"/>
          <p14:tracePt t="91360" x="2554288" y="5456238"/>
          <p14:tracePt t="91378" x="2571750" y="5473700"/>
          <p14:tracePt t="91395" x="2598738" y="5500688"/>
          <p14:tracePt t="91413" x="2633663" y="5527675"/>
          <p14:tracePt t="91427" x="2697163" y="5554663"/>
          <p14:tracePt t="91444" x="2776538" y="5554663"/>
          <p14:tracePt t="91460" x="2847975" y="5554663"/>
          <p14:tracePt t="91477" x="2928938" y="5546725"/>
          <p14:tracePt t="91494" x="3009900" y="5519738"/>
          <p14:tracePt t="91510" x="3071813" y="5492750"/>
          <p14:tracePt t="91528" x="3108325" y="5473700"/>
          <p14:tracePt t="91545" x="3125788" y="5465763"/>
          <p14:tracePt t="91562" x="3133725" y="5456238"/>
          <p14:tracePt t="91583" x="3143250" y="5448300"/>
          <p14:tracePt t="91594" x="3143250" y="5429250"/>
          <p14:tracePt t="91610" x="3152775" y="5411788"/>
          <p14:tracePt t="91627" x="3152775" y="5394325"/>
          <p14:tracePt t="91643" x="3152775" y="5376863"/>
          <p14:tracePt t="91660" x="3170238" y="5357813"/>
          <p14:tracePt t="91677" x="3170238" y="5330825"/>
          <p14:tracePt t="91694" x="3160713" y="5313363"/>
          <p14:tracePt t="91710" x="3143250" y="5295900"/>
          <p14:tracePt t="91727" x="3125788" y="5268913"/>
          <p14:tracePt t="91744" x="3108325" y="5251450"/>
          <p14:tracePt t="91760" x="3071813" y="5233988"/>
          <p14:tracePt t="91777" x="3036888" y="5207000"/>
          <p14:tracePt t="91793" x="2990850" y="5180013"/>
          <p14:tracePt t="91810" x="2928938" y="5162550"/>
          <p14:tracePt t="91827" x="2901950" y="5143500"/>
          <p14:tracePt t="91843" x="2867025" y="5143500"/>
          <p14:tracePt t="91860" x="2840038" y="5143500"/>
          <p14:tracePt t="91877" x="2803525" y="5143500"/>
          <p14:tracePt t="91894" x="2759075" y="5162550"/>
          <p14:tracePt t="91910" x="2724150" y="5187950"/>
          <p14:tracePt t="91927" x="2697163" y="5214938"/>
          <p14:tracePt t="91944" x="2670175" y="5233988"/>
          <p14:tracePt t="91961" x="2652713" y="5251450"/>
          <p14:tracePt t="91978" x="2643188" y="5268913"/>
          <p14:tracePt t="91994" x="2625725" y="5286375"/>
          <p14:tracePt t="92010" x="2616200" y="5305425"/>
          <p14:tracePt t="92027" x="2589213" y="5330825"/>
          <p14:tracePt t="92044" x="2581275" y="5376863"/>
          <p14:tracePt t="92062" x="2581275" y="5429250"/>
          <p14:tracePt t="92077" x="2581275" y="5448300"/>
          <p14:tracePt t="92094" x="2581275" y="5483225"/>
          <p14:tracePt t="92111" x="2608263" y="5500688"/>
          <p14:tracePt t="92127" x="2616200" y="5519738"/>
          <p14:tracePt t="92144" x="2633663" y="5546725"/>
          <p14:tracePt t="92161" x="2643188" y="5564188"/>
          <p14:tracePt t="92273" x="2616200" y="5546725"/>
          <p14:tracePt t="92285" x="2581275" y="5537200"/>
          <p14:tracePt t="92297" x="2500313" y="5519738"/>
          <p14:tracePt t="92311" x="2446338" y="5519738"/>
          <p14:tracePt t="92327" x="2303463" y="5483225"/>
          <p14:tracePt t="92344" x="2224088" y="5456238"/>
          <p14:tracePt t="92360" x="2187575" y="5438775"/>
          <p14:tracePt t="92377" x="2170113" y="5411788"/>
          <p14:tracePt t="92394" x="2160588" y="5402263"/>
          <p14:tracePt t="92410" x="2143125" y="5394325"/>
          <p14:tracePt t="92570" x="2152650" y="5394325"/>
          <p14:tracePt t="92586" x="2170113" y="5394325"/>
          <p14:tracePt t="92598" x="2179638" y="5402263"/>
          <p14:tracePt t="92764" x="2179638" y="5394325"/>
          <p14:tracePt t="92777" x="2179638" y="5384800"/>
          <p14:tracePt t="92794" x="2179638" y="5349875"/>
          <p14:tracePt t="92811" x="2170113" y="5322888"/>
          <p14:tracePt t="92828" x="2160588" y="5278438"/>
          <p14:tracePt t="92844" x="2160588" y="5259388"/>
          <p14:tracePt t="92861" x="2143125" y="5241925"/>
          <p14:tracePt t="93001" x="2133600" y="5259388"/>
          <p14:tracePt t="93014" x="2125663" y="5268913"/>
          <p14:tracePt t="93028" x="2116138" y="5286375"/>
          <p14:tracePt t="93047" x="2116138" y="5322888"/>
          <p14:tracePt t="93063" x="2116138" y="5340350"/>
          <p14:tracePt t="93079" x="2116138" y="5357813"/>
          <p14:tracePt t="93096" x="2125663" y="5384800"/>
          <p14:tracePt t="93111" x="2152650" y="5402263"/>
          <p14:tracePt t="93127" x="2152650" y="5421313"/>
          <p14:tracePt t="93144" x="2160588" y="5429250"/>
          <p14:tracePt t="93161" x="2179638" y="5429250"/>
          <p14:tracePt t="93178" x="2197100" y="5429250"/>
          <p14:tracePt t="93195" x="2214563" y="5429250"/>
          <p14:tracePt t="93242" x="2214563" y="5421313"/>
          <p14:tracePt t="93258" x="2232025" y="5411788"/>
          <p14:tracePt t="93275" x="2232025" y="5394325"/>
          <p14:tracePt t="93288" x="2232025" y="5367338"/>
          <p14:tracePt t="93299" x="2232025" y="5357813"/>
          <p14:tracePt t="93310" x="2232025" y="5349875"/>
          <p14:tracePt t="93328" x="2214563" y="5340350"/>
          <p14:tracePt t="93460" x="2224088" y="5367338"/>
          <p14:tracePt t="93475" x="2232025" y="5384800"/>
          <p14:tracePt t="93488" x="2259013" y="5448300"/>
          <p14:tracePt t="93498" x="2286000" y="5473700"/>
          <p14:tracePt t="93510" x="2366963" y="5519738"/>
          <p14:tracePt t="93527" x="2473325" y="5554663"/>
          <p14:tracePt t="93544" x="2581275" y="5591175"/>
          <p14:tracePt t="93560" x="2786063" y="5618163"/>
          <p14:tracePt t="93563" x="2884488" y="5635625"/>
          <p14:tracePt t="93578" x="3036888" y="5670550"/>
          <p14:tracePt t="93594" x="3133725" y="5697538"/>
          <p14:tracePt t="93610" x="3214688" y="5724525"/>
          <p14:tracePt t="93628" x="3232150" y="5741988"/>
          <p14:tracePt t="93645" x="3241675" y="5761038"/>
          <p14:tracePt t="93661" x="3268663" y="5778500"/>
          <p14:tracePt t="93677" x="3276600" y="5786438"/>
          <p14:tracePt t="93743" x="3286125" y="5805488"/>
          <p14:tracePt t="93759" x="3295650" y="5813425"/>
          <p14:tracePt t="93770" x="3303588" y="5813425"/>
          <p14:tracePt t="93780" x="3303588" y="5822950"/>
          <p14:tracePt t="93794" x="3313113" y="5822950"/>
          <p14:tracePt t="93891" x="3322638" y="5822950"/>
          <p14:tracePt t="93907" x="3322638" y="5813425"/>
          <p14:tracePt t="93919" x="3322638" y="5786438"/>
          <p14:tracePt t="93928" x="3322638" y="5768975"/>
          <p14:tracePt t="93944" x="3322638" y="5734050"/>
          <p14:tracePt t="93961" x="3303588" y="5697538"/>
          <p14:tracePt t="93977" x="3241675" y="5662613"/>
          <p14:tracePt t="93994" x="3214688" y="5662613"/>
          <p14:tracePt t="94012" x="3179763" y="5670550"/>
          <p14:tracePt t="94028" x="3116263" y="5697538"/>
          <p14:tracePt t="94044" x="3036888" y="5715000"/>
          <p14:tracePt t="94062" x="2919413" y="5786438"/>
          <p14:tracePt t="94079" x="2857500" y="5822950"/>
          <p14:tracePt t="94094" x="2830513" y="5857875"/>
          <p14:tracePt t="94111" x="2813050" y="5921375"/>
          <p14:tracePt t="94127" x="2795588" y="5965825"/>
          <p14:tracePt t="94144" x="2803525" y="6019800"/>
          <p14:tracePt t="94161" x="2847975" y="6064250"/>
          <p14:tracePt t="94177" x="2884488" y="6099175"/>
          <p14:tracePt t="94194" x="2919413" y="6126163"/>
          <p14:tracePt t="94212" x="2965450" y="6143625"/>
          <p14:tracePt t="94228" x="2982913" y="6143625"/>
          <p14:tracePt t="94244" x="3027363" y="6143625"/>
          <p14:tracePt t="94261" x="3081338" y="6143625"/>
          <p14:tracePt t="94277" x="3143250" y="6118225"/>
          <p14:tracePt t="94294" x="3205163" y="6091238"/>
          <p14:tracePt t="94310" x="3241675" y="6072188"/>
          <p14:tracePt t="94328" x="3268663" y="6037263"/>
          <p14:tracePt t="94344" x="3286125" y="6019800"/>
          <p14:tracePt t="94360" x="3303588" y="5992813"/>
          <p14:tracePt t="94377" x="3313113" y="5929313"/>
          <p14:tracePt t="94394" x="3295650" y="5876925"/>
          <p14:tracePt t="94412" x="3276600" y="5840413"/>
          <p14:tracePt t="94428" x="3241675" y="5822950"/>
          <p14:tracePt t="94445" x="3224213" y="5805488"/>
          <p14:tracePt t="94464" x="3179763" y="5795963"/>
          <p14:tracePt t="94479" x="3160713" y="5778500"/>
          <p14:tracePt t="94495" x="3133725" y="5778500"/>
          <p14:tracePt t="94512" x="3089275" y="5778500"/>
          <p14:tracePt t="94527" x="3027363" y="5795963"/>
          <p14:tracePt t="94544" x="2965450" y="5822950"/>
          <p14:tracePt t="94561" x="2919413" y="5849938"/>
          <p14:tracePt t="94578" x="2884488" y="5876925"/>
          <p14:tracePt t="94594" x="2867025" y="5894388"/>
          <p14:tracePt t="94611" x="2867025" y="5921375"/>
          <p14:tracePt t="94627" x="2867025" y="5938838"/>
          <p14:tracePt t="94644" x="2884488" y="5983288"/>
          <p14:tracePt t="94661" x="2919413" y="6019800"/>
          <p14:tracePt t="94677" x="2955925" y="6054725"/>
          <p14:tracePt t="94694" x="2982913" y="6081713"/>
          <p14:tracePt t="94712" x="3017838" y="6108700"/>
          <p14:tracePt t="94728" x="3044825" y="6135688"/>
          <p14:tracePt t="94744" x="3071813" y="6143625"/>
          <p14:tracePt t="94761" x="3089275" y="6143625"/>
          <p14:tracePt t="94777" x="3108325" y="6143625"/>
          <p14:tracePt t="94794" x="3170238" y="6126163"/>
          <p14:tracePt t="94811" x="3232150" y="6099175"/>
          <p14:tracePt t="94827" x="3313113" y="6072188"/>
          <p14:tracePt t="94844" x="3419475" y="6019800"/>
          <p14:tracePt t="94860" x="3446463" y="6000750"/>
          <p14:tracePt t="94879" x="3473450" y="5983288"/>
          <p14:tracePt t="94895" x="3482975" y="5956300"/>
          <p14:tracePt t="94911" x="3490913" y="5948363"/>
          <p14:tracePt t="94928" x="3500438" y="5938838"/>
          <p14:tracePt t="94944" x="3500438" y="5921375"/>
          <p14:tracePt t="94961" x="3500438" y="5903913"/>
          <p14:tracePt t="94978" x="3509963" y="5857875"/>
          <p14:tracePt t="94994" x="3509963" y="5822950"/>
          <p14:tracePt t="95011" x="3500438" y="5805488"/>
          <p14:tracePt t="95027" x="3490913" y="5786438"/>
          <p14:tracePt t="95044" x="3473450" y="5761038"/>
          <p14:tracePt t="95061" x="3473450" y="5741988"/>
          <p14:tracePt t="95078" x="3446463" y="5724525"/>
          <p14:tracePt t="95094" x="3411538" y="5715000"/>
          <p14:tracePt t="95111" x="3330575" y="5715000"/>
          <p14:tracePt t="95128" x="3251200" y="5715000"/>
          <p14:tracePt t="95145" x="3143250" y="5741988"/>
          <p14:tracePt t="95161" x="3081338" y="5741988"/>
          <p14:tracePt t="95178" x="3062288" y="5741988"/>
          <p14:tracePt t="95194" x="3044825" y="5734050"/>
          <p14:tracePt t="95212" x="3009900" y="5734050"/>
          <p14:tracePt t="95229" x="2990850" y="5734050"/>
          <p14:tracePt t="95244" x="2955925" y="5741988"/>
          <p14:tracePt t="95261" x="2911475" y="5768975"/>
          <p14:tracePt t="95277" x="2874963" y="5795963"/>
          <p14:tracePt t="95294" x="2857500" y="5813425"/>
          <p14:tracePt t="95311" x="2830513" y="5832475"/>
          <p14:tracePt t="95327" x="2822575" y="5840413"/>
          <p14:tracePt t="95344" x="2813050" y="5849938"/>
          <p14:tracePt t="95361" x="2813050" y="5867400"/>
          <p14:tracePt t="95378" x="2803525" y="5884863"/>
          <p14:tracePt t="95394" x="2803525" y="5903913"/>
          <p14:tracePt t="95411" x="2803525" y="5921375"/>
          <p14:tracePt t="95428" x="2813050" y="5956300"/>
          <p14:tracePt t="95445" x="2840038" y="5975350"/>
          <p14:tracePt t="95463" x="2884488" y="6027738"/>
          <p14:tracePt t="95479" x="2919413" y="6081713"/>
          <p14:tracePt t="95494" x="2982913" y="6135688"/>
          <p14:tracePt t="95511" x="3017838" y="6153150"/>
          <p14:tracePt t="95527" x="3062288" y="6180138"/>
          <p14:tracePt t="95545" x="3116263" y="6189663"/>
          <p14:tracePt t="95562" x="3160713" y="6207125"/>
          <p14:tracePt t="95579" x="3205163" y="6189663"/>
          <p14:tracePt t="95598" x="3268663" y="6153150"/>
          <p14:tracePt t="95615" x="3286125" y="6143625"/>
          <p14:tracePt t="95629" x="3303588" y="6126163"/>
          <p14:tracePt t="95645" x="3313113" y="6108700"/>
          <p14:tracePt t="95661" x="3330575" y="6081713"/>
          <p14:tracePt t="95678" x="3340100" y="6064250"/>
          <p14:tracePt t="95695" x="3348038" y="6046788"/>
          <p14:tracePt t="95712" x="3348038" y="6019800"/>
          <p14:tracePt t="95728" x="3348038" y="6000750"/>
          <p14:tracePt t="95744" x="3340100" y="5983288"/>
          <p14:tracePt t="95761" x="3322638" y="5948363"/>
          <p14:tracePt t="95777" x="3313113" y="5929313"/>
          <p14:tracePt t="95794" x="3303588" y="5911850"/>
          <p14:tracePt t="95811" x="3295650" y="5884863"/>
          <p14:tracePt t="95827" x="3286125" y="5876925"/>
          <p14:tracePt t="95844" x="3286125" y="5867400"/>
          <p14:tracePt t="95861" x="3259138" y="5867400"/>
          <p14:tracePt t="95877" x="3241675" y="5857875"/>
          <p14:tracePt t="95894" x="3224213" y="5857875"/>
          <p14:tracePt t="95912" x="3205163" y="5857875"/>
          <p14:tracePt t="95928" x="3187700" y="5857875"/>
          <p14:tracePt t="95945" x="3170238" y="5857875"/>
          <p14:tracePt t="95961" x="3160713" y="5857875"/>
          <p14:tracePt t="95979" x="3133725" y="5867400"/>
          <p14:tracePt t="95994" x="3108325" y="5867400"/>
          <p14:tracePt t="96011" x="3089275" y="5876925"/>
          <p14:tracePt t="96028" x="3071813" y="5876925"/>
          <p14:tracePt t="96044" x="3054350" y="5876925"/>
          <p14:tracePt t="96062" x="3036888" y="5894388"/>
          <p14:tracePt t="96078" x="3017838" y="5903913"/>
          <p14:tracePt t="96094" x="3000375" y="5911850"/>
          <p14:tracePt t="96111" x="2990850" y="5911850"/>
          <p14:tracePt t="96129" x="2965450" y="5929313"/>
          <p14:tracePt t="96144" x="2955925" y="5938838"/>
          <p14:tracePt t="96161" x="2946400" y="5948363"/>
          <p14:tracePt t="96179" x="2928938" y="5975350"/>
          <p14:tracePt t="96195" x="2928938" y="5992813"/>
          <p14:tracePt t="96212" x="2919413" y="6010275"/>
          <p14:tracePt t="96229" x="2911475" y="6046788"/>
          <p14:tracePt t="96245" x="2911475" y="6064250"/>
          <p14:tracePt t="96261" x="2928938" y="6081713"/>
          <p14:tracePt t="96277" x="2946400" y="6099175"/>
          <p14:tracePt t="96294" x="2973388" y="6126163"/>
          <p14:tracePt t="96311" x="2990850" y="6143625"/>
          <p14:tracePt t="96327" x="3009900" y="6162675"/>
          <p14:tracePt t="96344" x="3027363" y="6189663"/>
          <p14:tracePt t="96364" x="3062288" y="6189663"/>
          <p14:tracePt t="96379" x="3081338" y="6197600"/>
          <p14:tracePt t="96394" x="3098800" y="6207125"/>
          <p14:tracePt t="96411" x="3125788" y="6207125"/>
          <p14:tracePt t="96428" x="3143250" y="6207125"/>
          <p14:tracePt t="96444" x="3160713" y="6207125"/>
          <p14:tracePt t="96461" x="3179763" y="6180138"/>
          <p14:tracePt t="96478" x="3205163" y="6170613"/>
          <p14:tracePt t="96494" x="3214688" y="6170613"/>
          <p14:tracePt t="96511" x="3214688" y="6162675"/>
          <p14:tracePt t="96527" x="3232150" y="6153150"/>
          <p14:tracePt t="96544" x="3251200" y="6135688"/>
          <p14:tracePt t="96561" x="3251200" y="6108700"/>
          <p14:tracePt t="96630" x="3251200" y="6099175"/>
          <p14:tracePt t="96645" x="3251200" y="6081713"/>
          <p14:tracePt t="96662" x="3241675" y="6081713"/>
          <p14:tracePt t="96678" x="3224213" y="6064250"/>
          <p14:tracePt t="96694" x="3214688" y="6064250"/>
          <p14:tracePt t="96760" x="3214688" y="6054725"/>
          <p14:tracePt t="96777" x="3205163" y="6054725"/>
          <p14:tracePt t="96785" x="3187700" y="6054725"/>
          <p14:tracePt t="96794" x="3187700" y="6046788"/>
          <p14:tracePt t="96811" x="3170238" y="6046788"/>
          <p14:tracePt t="96828" x="3160713" y="6046788"/>
          <p14:tracePt t="96844" x="3152775" y="6046788"/>
          <p14:tracePt t="96861" x="3143250" y="6046788"/>
          <p14:tracePt t="96887" x="3133725" y="6046788"/>
          <p14:tracePt t="96901" x="3125788" y="6046788"/>
          <p14:tracePt t="96916" x="3098800" y="6046788"/>
          <p14:tracePt t="96933" x="3071813" y="6064250"/>
          <p14:tracePt t="96949" x="3036888" y="6072188"/>
          <p14:tracePt t="96961" x="3027363" y="6081713"/>
          <p14:tracePt t="96978" x="3000375" y="6091238"/>
          <p14:tracePt t="96995" x="2965450" y="6099175"/>
          <p14:tracePt t="97011" x="2938463" y="6118225"/>
          <p14:tracePt t="97028" x="2901950" y="6118225"/>
          <p14:tracePt t="97044" x="2840038" y="6108700"/>
          <p14:tracePt t="97061" x="2795588" y="6099175"/>
          <p14:tracePt t="97078" x="2714625" y="6072188"/>
          <p14:tracePt t="97095" x="2633663" y="6046788"/>
          <p14:tracePt t="97111" x="2536825" y="6010275"/>
          <p14:tracePt t="97129" x="2500313" y="5992813"/>
          <p14:tracePt t="97145" x="2482850" y="5983288"/>
          <p14:tracePt t="97161" x="2455863" y="5975350"/>
          <p14:tracePt t="97178" x="2446338" y="5975350"/>
          <p14:tracePt t="97194" x="2438400" y="5975350"/>
          <p14:tracePt t="97347" x="2465388" y="5975350"/>
          <p14:tracePt t="97360" x="2500313" y="5975350"/>
          <p14:tracePt t="97380" x="2652713" y="5948363"/>
          <p14:tracePt t="97396" x="2759075" y="5938838"/>
          <p14:tracePt t="97412" x="2867025" y="5911850"/>
          <p14:tracePt t="97428" x="2946400" y="5894388"/>
          <p14:tracePt t="97445" x="3036888" y="5867400"/>
          <p14:tracePt t="97461" x="3116263" y="5857875"/>
          <p14:tracePt t="97478" x="3152775" y="5840413"/>
          <p14:tracePt t="97495" x="3160713" y="5832475"/>
          <p14:tracePt t="97559" x="3170238" y="5822950"/>
          <p14:tracePt t="97575" x="3170238" y="5813425"/>
          <p14:tracePt t="97596" x="3179763" y="5813425"/>
          <p14:tracePt t="97660" x="3125788" y="5849938"/>
          <p14:tracePt t="97668" x="3062288" y="5921375"/>
          <p14:tracePt t="97678" x="3017838" y="5956300"/>
          <p14:tracePt t="97695" x="3036888" y="5965825"/>
          <p14:tracePt t="97711" x="3000375" y="5921375"/>
          <p14:tracePt t="97727" x="2990850" y="5911850"/>
          <p14:tracePt t="117808" x="3036888" y="5867400"/>
          <p14:tracePt t="117822" x="3179763" y="5741988"/>
          <p14:tracePt t="117837" x="3438525" y="5591175"/>
          <p14:tracePt t="117851" x="3544888" y="5519738"/>
          <p14:tracePt t="117869" x="3884613" y="5376863"/>
          <p14:tracePt t="117884" x="4089400" y="5322888"/>
          <p14:tracePt t="117898" x="4232275" y="5251450"/>
          <p14:tracePt t="117915" x="4295775" y="5224463"/>
          <p14:tracePt t="117931" x="4348163" y="5187950"/>
          <p14:tracePt t="117947" x="4394200" y="5153025"/>
          <p14:tracePt t="117964" x="4473575" y="5081588"/>
          <p14:tracePt t="117981" x="4527550" y="5019675"/>
          <p14:tracePt t="117998" x="4589463" y="4965700"/>
          <p14:tracePt t="118013" x="4652963" y="4911725"/>
          <p14:tracePt t="118030" x="4724400" y="4849813"/>
          <p14:tracePt t="118047" x="4776788" y="4768850"/>
          <p14:tracePt t="118065" x="4822825" y="4662488"/>
          <p14:tracePt t="118080" x="4894263" y="4581525"/>
          <p14:tracePt t="118097" x="4983163" y="4456113"/>
          <p14:tracePt t="118114" x="5081588" y="4330700"/>
          <p14:tracePt t="118130" x="5153025" y="4214813"/>
          <p14:tracePt t="118148" x="5214938" y="4090988"/>
          <p14:tracePt t="118164" x="5268913" y="3956050"/>
          <p14:tracePt t="118180" x="5295900" y="3894138"/>
          <p14:tracePt t="118197" x="5303838" y="3876675"/>
          <p14:tracePt t="118213" x="5313363" y="3857625"/>
          <p14:tracePt t="118230" x="5313363" y="3830638"/>
          <p14:tracePt t="118247" x="5313363" y="3813175"/>
          <p14:tracePt t="118265" x="5313363" y="3795713"/>
          <p14:tracePt t="118282" x="5313363" y="3759200"/>
          <p14:tracePt t="118297" x="5313363" y="3751263"/>
          <p14:tracePt t="118314" x="5286375" y="3724275"/>
          <p14:tracePt t="118330" x="5259388" y="3706813"/>
          <p14:tracePt t="118347" x="5241925" y="3687763"/>
          <p14:tracePt t="118363" x="5232400" y="3679825"/>
          <p14:tracePt t="118380" x="5224463" y="3670300"/>
          <p14:tracePt t="118397" x="5214938" y="3670300"/>
          <p14:tracePt t="118415" x="5187950" y="3662363"/>
          <p14:tracePt t="118462" x="5180013" y="3662363"/>
          <p14:tracePt t="118471" x="5180013" y="3652838"/>
          <p14:tracePt t="118486" x="5180013" y="3643313"/>
          <p14:tracePt t="118557" x="5180013" y="3635375"/>
          <p14:tracePt t="118689" x="5197475" y="3635375"/>
          <p14:tracePt t="118703" x="5207000" y="3635375"/>
          <p14:tracePt t="118717" x="5214938" y="3635375"/>
          <p14:tracePt t="118823" x="5180013" y="3635375"/>
          <p14:tracePt t="118837" x="5153025" y="3635375"/>
          <p14:tracePt t="118853" x="5037138" y="3608388"/>
          <p14:tracePt t="118869" x="4965700" y="3589338"/>
          <p14:tracePt t="118883" x="4938713" y="3589338"/>
          <p14:tracePt t="118897" x="4857750" y="3581400"/>
          <p14:tracePt t="118914" x="4795838" y="3563938"/>
          <p14:tracePt t="118931" x="4732338" y="3536950"/>
          <p14:tracePt t="118947" x="4679950" y="3527425"/>
          <p14:tracePt t="118964" x="4660900" y="3517900"/>
          <p14:tracePt t="118980" x="4633913" y="3517900"/>
          <p14:tracePt t="118997" x="4616450" y="3509963"/>
          <p14:tracePt t="119014" x="4581525" y="3482975"/>
          <p14:tracePt t="119030" x="4537075" y="3473450"/>
          <p14:tracePt t="119049" x="4465638" y="3446463"/>
          <p14:tracePt t="119066" x="4446588" y="3429000"/>
          <p14:tracePt t="119082" x="4419600" y="3421063"/>
          <p14:tracePt t="119098" x="4394200" y="3411538"/>
          <p14:tracePt t="119115" x="4348163" y="3411538"/>
          <p14:tracePt t="119132" x="4303713" y="3411538"/>
          <p14:tracePt t="119148" x="4259263" y="3411538"/>
          <p14:tracePt t="119164" x="4187825" y="3421063"/>
          <p14:tracePt t="119181" x="4143375" y="3438525"/>
          <p14:tracePt t="119197" x="4116388" y="3446463"/>
          <p14:tracePt t="119214" x="4098925" y="3446463"/>
          <p14:tracePt t="119230" x="4071938" y="3446463"/>
          <p14:tracePt t="119247" x="4062413" y="3446463"/>
          <p14:tracePt t="119264" x="4044950" y="3446463"/>
          <p14:tracePt t="119280" x="4037013" y="3446463"/>
          <p14:tracePt t="119314" x="4027488" y="3446463"/>
          <p14:tracePt t="119426" x="4027488" y="3455988"/>
          <p14:tracePt t="119440" x="4037013" y="3465513"/>
          <p14:tracePt t="119455" x="4044950" y="3473450"/>
          <p14:tracePt t="119473" x="4062413" y="3500438"/>
          <p14:tracePt t="119485" x="4071938" y="3509963"/>
          <p14:tracePt t="119497" x="4098925" y="3517900"/>
          <p14:tracePt t="119514" x="4143375" y="3527425"/>
          <p14:tracePt t="119530" x="4170363" y="3527425"/>
          <p14:tracePt t="119547" x="4205288" y="3527425"/>
          <p14:tracePt t="119565" x="4251325" y="3527425"/>
          <p14:tracePt t="119580" x="4268788" y="3527425"/>
          <p14:tracePt t="119597" x="4286250" y="3527425"/>
          <p14:tracePt t="119614" x="4303713" y="3536950"/>
          <p14:tracePt t="119631" x="4340225" y="3536950"/>
          <p14:tracePt t="119647" x="4402138" y="3517900"/>
          <p14:tracePt t="119664" x="4483100" y="3465513"/>
          <p14:tracePt t="119680" x="4562475" y="3429000"/>
          <p14:tracePt t="119697" x="4643438" y="3402013"/>
          <p14:tracePt t="119715" x="4705350" y="3384550"/>
          <p14:tracePt t="119730" x="4759325" y="3357563"/>
          <p14:tracePt t="119747" x="4776788" y="3349625"/>
          <p14:tracePt t="119764" x="4795838" y="3340100"/>
          <p14:tracePt t="119848" x="4795838" y="3322638"/>
          <p14:tracePt t="119864" x="4795838" y="3313113"/>
          <p14:tracePt t="119973" x="4795838" y="3330575"/>
          <p14:tracePt t="119988" x="4822825" y="3357563"/>
          <p14:tracePt t="120004" x="4848225" y="3384550"/>
          <p14:tracePt t="120020" x="4884738" y="3402013"/>
          <p14:tracePt t="120031" x="4911725" y="3411538"/>
          <p14:tracePt t="120047" x="4992688" y="3438525"/>
          <p14:tracePt t="120065" x="5108575" y="3482975"/>
          <p14:tracePt t="120081" x="5207000" y="3517900"/>
          <p14:tracePt t="120097" x="5313363" y="3563938"/>
          <p14:tracePt t="120114" x="5394325" y="3608388"/>
          <p14:tracePt t="120131" x="5473700" y="3643313"/>
          <p14:tracePt t="120147" x="5554663" y="3714750"/>
          <p14:tracePt t="120164" x="5626100" y="3795713"/>
          <p14:tracePt t="120181" x="5707063" y="3876675"/>
          <p14:tracePt t="120197" x="5786438" y="3956050"/>
          <p14:tracePt t="120215" x="5929313" y="4090988"/>
          <p14:tracePt t="120231" x="6018213" y="4170363"/>
          <p14:tracePt t="120247" x="6099175" y="4251325"/>
          <p14:tracePt t="120264" x="6180138" y="4340225"/>
          <p14:tracePt t="120280" x="6269038" y="4421188"/>
          <p14:tracePt t="120297" x="6350000" y="4500563"/>
          <p14:tracePt t="120314" x="6473825" y="4598988"/>
          <p14:tracePt t="120331" x="6680200" y="4741863"/>
          <p14:tracePt t="120347" x="6875463" y="4876800"/>
          <p14:tracePt t="120364" x="7045325" y="5000625"/>
          <p14:tracePt t="120381" x="7207250" y="5099050"/>
          <p14:tracePt t="120398" x="7358063" y="5187950"/>
          <p14:tracePt t="120415" x="7493000" y="5251450"/>
          <p14:tracePt t="120431" x="7608888" y="5295900"/>
          <p14:tracePt t="120447" x="7688263" y="5322888"/>
          <p14:tracePt t="120465" x="7823200" y="5376863"/>
          <p14:tracePt t="120480" x="7921625" y="5421313"/>
          <p14:tracePt t="120497" x="8054975" y="5465763"/>
          <p14:tracePt t="120514" x="8170863" y="5510213"/>
          <p14:tracePt t="120530" x="8331200" y="5591175"/>
          <p14:tracePt t="120547" x="8447088" y="5635625"/>
          <p14:tracePt t="120564" x="8510588" y="5662613"/>
          <p14:tracePt t="120581" x="8609013" y="5697538"/>
          <p14:tracePt t="120598" x="8688388" y="5734050"/>
          <p14:tracePt t="120614" x="8742363" y="5778500"/>
          <p14:tracePt t="120631" x="8759825" y="5813425"/>
          <p14:tracePt t="120647" x="8813800" y="5857875"/>
          <p14:tracePt t="120664" x="8894763" y="5938838"/>
          <p14:tracePt t="120681" x="8974138" y="5983288"/>
          <p14:tracePt t="120698" x="9018588" y="6019800"/>
          <p14:tracePt t="120715" x="9055100" y="6046788"/>
          <p14:tracePt t="120731" x="9072563" y="6072188"/>
          <p14:tracePt t="120748" x="9090025" y="6091238"/>
          <p14:tracePt t="120764" x="9117013" y="6108700"/>
          <p14:tracePt t="120781" x="9136063" y="6126163"/>
          <p14:tracePt t="120912" x="9136063" y="6118225"/>
          <p14:tracePt t="120925" x="9109075" y="6099175"/>
          <p14:tracePt t="120942" x="9037638" y="6027738"/>
          <p14:tracePt t="120957" x="8912225" y="5956300"/>
          <p14:tracePt t="120971" x="8850313" y="5903913"/>
          <p14:tracePt t="120986" x="8724900" y="5813425"/>
          <p14:tracePt t="121001" x="8599488" y="5724525"/>
          <p14:tracePt t="121014" x="8439150" y="5618163"/>
          <p14:tracePt t="121031" x="8224838" y="5473700"/>
          <p14:tracePt t="121047" x="8072438" y="5357813"/>
          <p14:tracePt t="121064" x="7974013" y="5278438"/>
          <p14:tracePt t="121081" x="7867650" y="5187950"/>
          <p14:tracePt t="121097" x="7786688" y="5116513"/>
          <p14:tracePt t="121114" x="7643813" y="4992688"/>
          <p14:tracePt t="121131" x="7564438" y="4938713"/>
          <p14:tracePt t="121148" x="7466013" y="4894263"/>
          <p14:tracePt t="121164" x="7385050" y="4867275"/>
          <p14:tracePt t="121181" x="7304088" y="4830763"/>
          <p14:tracePt t="121197" x="7224713" y="4778375"/>
          <p14:tracePt t="121215" x="7108825" y="4706938"/>
          <p14:tracePt t="121231" x="7010400" y="4643438"/>
          <p14:tracePt t="121247" x="6911975" y="4572000"/>
          <p14:tracePt t="121264" x="6786563" y="4492625"/>
          <p14:tracePt t="121281" x="6670675" y="4402138"/>
          <p14:tracePt t="121298" x="6537325" y="4286250"/>
          <p14:tracePt t="121315" x="6384925" y="4116388"/>
          <p14:tracePt t="121332" x="6242050" y="3902075"/>
          <p14:tracePt t="121350" x="6089650" y="3652838"/>
          <p14:tracePt t="121366" x="5983288" y="3536950"/>
          <p14:tracePt t="121381" x="5894388" y="3438525"/>
          <p14:tracePt t="121397" x="5813425" y="3367088"/>
          <p14:tracePt t="121414" x="5778500" y="3349625"/>
          <p14:tracePt t="121431" x="5759450" y="3313113"/>
          <p14:tracePt t="121447" x="5741988" y="3286125"/>
          <p14:tracePt t="121465" x="5707063" y="3251200"/>
          <p14:tracePt t="121481" x="5688013" y="3232150"/>
          <p14:tracePt t="121497" x="5670550" y="3214688"/>
          <p14:tracePt t="121514" x="5643563" y="3187700"/>
          <p14:tracePt t="121531" x="5626100" y="3170238"/>
          <p14:tracePt t="121547" x="5616575" y="3170238"/>
          <p14:tracePt t="121630" x="5616575" y="3187700"/>
          <p14:tracePt t="121645" x="5653088" y="3214688"/>
          <p14:tracePt t="121661" x="5732463" y="3303588"/>
          <p14:tracePt t="121675" x="5778500" y="3340100"/>
          <p14:tracePt t="121691" x="5875338" y="3429000"/>
          <p14:tracePt t="121708" x="6064250" y="3589338"/>
          <p14:tracePt t="121724" x="6215063" y="3679825"/>
          <p14:tracePt t="121740" x="6340475" y="3778250"/>
          <p14:tracePt t="121756" x="6421438" y="3857625"/>
          <p14:tracePt t="121769" x="6465888" y="3902075"/>
          <p14:tracePt t="121781" x="6564313" y="4010025"/>
          <p14:tracePt t="121797" x="6661150" y="4135438"/>
          <p14:tracePt t="121814" x="6751638" y="4251325"/>
          <p14:tracePt t="121831" x="6850063" y="4402138"/>
          <p14:tracePt t="121848" x="6965950" y="4527550"/>
          <p14:tracePt t="121866" x="7153275" y="4724400"/>
          <p14:tracePt t="121881" x="7286625" y="4849813"/>
          <p14:tracePt t="121898" x="7412038" y="4983163"/>
          <p14:tracePt t="121914" x="7527925" y="5108575"/>
          <p14:tracePt t="121931" x="7608888" y="5207000"/>
          <p14:tracePt t="121948" x="7697788" y="5295900"/>
          <p14:tracePt t="121965" x="7786688" y="5411788"/>
          <p14:tracePt t="121982" x="7823200" y="5448300"/>
          <p14:tracePt t="121998" x="7875588" y="5500688"/>
          <p14:tracePt t="122014" x="7912100" y="5564188"/>
          <p14:tracePt t="122031" x="7947025" y="5626100"/>
          <p14:tracePt t="122048" x="7983538" y="5662613"/>
          <p14:tracePt t="122064" x="7993063" y="5680075"/>
          <p14:tracePt t="122081" x="8018463" y="5689600"/>
          <p14:tracePt t="122097" x="8027988" y="5707063"/>
          <p14:tracePt t="124360" x="8001000" y="5741988"/>
          <p14:tracePt t="124374" x="7929563" y="5849938"/>
          <p14:tracePt t="124389" x="7697788" y="6135688"/>
          <p14:tracePt t="124403" x="7616825" y="6215063"/>
          <p14:tracePt t="124445" x="7616825" y="6207125"/>
          <p14:tracePt t="124453" x="7608888" y="6153150"/>
          <p14:tracePt t="124464" x="7608888" y="6118225"/>
          <p14:tracePt t="124481" x="7581900" y="6046788"/>
          <p14:tracePt t="124497" x="7554913" y="6000750"/>
          <p14:tracePt t="124514" x="7527925" y="5956300"/>
          <p14:tracePt t="124531" x="7483475" y="5903913"/>
          <p14:tracePt t="124547" x="7456488" y="5876925"/>
          <p14:tracePt t="124564" x="7429500" y="5795963"/>
          <p14:tracePt t="124581" x="7385050" y="5697538"/>
          <p14:tracePt t="124597" x="7340600" y="5581650"/>
          <p14:tracePt t="124614" x="7313613" y="5473700"/>
          <p14:tracePt t="124631" x="7269163" y="5357813"/>
          <p14:tracePt t="124651" x="7153275" y="5072063"/>
          <p14:tracePt t="124667" x="7089775" y="4973638"/>
          <p14:tracePt t="124683" x="7054850" y="4902200"/>
          <p14:tracePt t="124699" x="7027863" y="4840288"/>
          <p14:tracePt t="124715" x="7000875" y="4795838"/>
          <p14:tracePt t="124732" x="6965950" y="4714875"/>
          <p14:tracePt t="124749" x="6938963" y="4635500"/>
          <p14:tracePt t="124767" x="6858000" y="4500563"/>
          <p14:tracePt t="124782" x="6813550" y="4421188"/>
          <p14:tracePt t="124798" x="6769100" y="4367213"/>
          <p14:tracePt t="124814" x="6715125" y="4313238"/>
          <p14:tracePt t="124831" x="6661150" y="4233863"/>
          <p14:tracePt t="124848" x="6608763" y="4152900"/>
          <p14:tracePt t="124864" x="6581775" y="4081463"/>
          <p14:tracePt t="124881" x="6564313" y="4044950"/>
          <p14:tracePt t="124898" x="6545263" y="4027488"/>
          <p14:tracePt t="124916" x="6518275" y="3992563"/>
          <p14:tracePt t="124931" x="6510338" y="3973513"/>
          <p14:tracePt t="124948" x="6492875" y="3965575"/>
          <p14:tracePt t="124964" x="6456363" y="3929063"/>
          <p14:tracePt t="124981" x="6438900" y="3894138"/>
          <p14:tracePt t="124998" x="6411913" y="3867150"/>
          <p14:tracePt t="125014" x="6375400" y="3813175"/>
          <p14:tracePt t="125032" x="6330950" y="3768725"/>
          <p14:tracePt t="125049" x="6296025" y="3751263"/>
          <p14:tracePt t="125064" x="6251575" y="3687763"/>
          <p14:tracePt t="125081" x="6170613" y="3635375"/>
          <p14:tracePt t="125098" x="6116638" y="3608388"/>
          <p14:tracePt t="125114" x="6099175" y="3589338"/>
          <p14:tracePt t="125131" x="6081713" y="3581400"/>
          <p14:tracePt t="125148" x="6045200" y="3563938"/>
          <p14:tracePt t="125167" x="6010275" y="3544888"/>
          <p14:tracePt t="125183" x="5992813" y="3527425"/>
          <p14:tracePt t="125200" x="5973763" y="3500438"/>
          <p14:tracePt t="125214" x="5965825" y="3492500"/>
          <p14:tracePt t="125231" x="5956300" y="3482975"/>
          <p14:tracePt t="125282" x="5946775" y="3473450"/>
          <p14:tracePt t="125296" x="5946775" y="3465513"/>
          <p14:tracePt t="125315" x="5929313" y="3455988"/>
          <p14:tracePt t="125440" x="5938838" y="3455988"/>
          <p14:tracePt t="125454" x="5973763" y="3455988"/>
          <p14:tracePt t="125473" x="6010275" y="3455988"/>
          <p14:tracePt t="125486" x="6054725" y="3455988"/>
          <p14:tracePt t="125498" x="6064250" y="3455988"/>
          <p14:tracePt t="125515" x="6099175" y="3455988"/>
          <p14:tracePt t="125532" x="6126163" y="3455988"/>
          <p14:tracePt t="125548" x="6135688" y="3455988"/>
          <p14:tracePt t="125565" x="6153150" y="3455988"/>
          <p14:tracePt t="125612" x="6161088" y="3446463"/>
          <p14:tracePt t="125626" x="6161088" y="3429000"/>
          <p14:tracePt t="125635" x="6170613" y="3421063"/>
          <p14:tracePt t="125648" x="6170613" y="3411538"/>
          <p14:tracePt t="125665" x="6170613" y="3402013"/>
          <p14:tracePt t="125752" x="6170613" y="3394075"/>
          <p14:tracePt t="125770" x="6143625" y="3367088"/>
          <p14:tracePt t="125784" x="6126163" y="3349625"/>
          <p14:tracePt t="125798" x="6116638" y="3340100"/>
          <p14:tracePt t="125814" x="6108700" y="3330575"/>
          <p14:tracePt t="125956" x="6116638" y="3330575"/>
          <p14:tracePt t="126645" x="6108700" y="3330575"/>
          <p14:tracePt t="126661" x="6081713" y="3330575"/>
          <p14:tracePt t="126675" x="6064250" y="3330575"/>
          <p14:tracePt t="126687" x="6054725" y="3330575"/>
          <p14:tracePt t="126698" x="6037263" y="3330575"/>
          <p14:tracePt t="126715" x="5973763" y="3313113"/>
          <p14:tracePt t="126731" x="5921375" y="3313113"/>
          <p14:tracePt t="126748" x="5911850" y="3313113"/>
          <p14:tracePt t="128897" x="5929313" y="3313113"/>
          <p14:tracePt t="128921" x="5938838" y="3303588"/>
          <p14:tracePt t="128935" x="5946775" y="3295650"/>
          <p14:tracePt t="128950" x="5956300" y="3295650"/>
          <p14:tracePt t="128965" x="5965825" y="3295650"/>
          <p14:tracePt t="128982" x="5983288" y="3295650"/>
          <p14:tracePt t="128998" x="6010275" y="3295650"/>
          <p14:tracePt t="129015" x="6027738" y="3295650"/>
          <p14:tracePt t="129032" x="6045200" y="3295650"/>
          <p14:tracePt t="129048" x="6064250" y="3295650"/>
          <p14:tracePt t="129065" x="6089650" y="3295650"/>
          <p14:tracePt t="129082" x="6099175" y="3303588"/>
          <p14:tracePt t="129098" x="6116638" y="3330575"/>
          <p14:tracePt t="129115" x="6161088" y="3340100"/>
          <p14:tracePt t="129241" x="6161088" y="3349625"/>
          <p14:tracePt t="129255" x="6170613" y="3367088"/>
          <p14:tracePt t="129270" x="6180138" y="3402013"/>
          <p14:tracePt t="129284" x="6197600" y="3429000"/>
          <p14:tracePt t="129298" x="6215063" y="3438525"/>
          <p14:tracePt t="129389" x="6224588" y="3446463"/>
          <p14:tracePt t="129403" x="6232525" y="3455988"/>
          <p14:tracePt t="129417" x="6251575" y="3473450"/>
          <p14:tracePt t="129433" x="6286500" y="3500438"/>
          <p14:tracePt t="129448" x="6303963" y="3517900"/>
          <p14:tracePt t="129465" x="6340475" y="3536950"/>
          <p14:tracePt t="129482" x="6357938" y="3554413"/>
          <p14:tracePt t="129498" x="6375400" y="3571875"/>
          <p14:tracePt t="129515" x="6402388" y="3589338"/>
          <p14:tracePt t="129531" x="6421438" y="3598863"/>
          <p14:tracePt t="129548" x="6438900" y="3616325"/>
          <p14:tracePt t="129565" x="6518275" y="3662363"/>
          <p14:tracePt t="129582" x="6581775" y="3697288"/>
          <p14:tracePt t="129598" x="6626225" y="3724275"/>
          <p14:tracePt t="129615" x="6643688" y="3741738"/>
          <p14:tracePt t="129632" x="6670675" y="3768725"/>
          <p14:tracePt t="129648" x="6688138" y="3778250"/>
          <p14:tracePt t="129666" x="6707188" y="3805238"/>
          <p14:tracePt t="129683" x="6732588" y="3822700"/>
          <p14:tracePt t="129699" x="6759575" y="3840163"/>
          <p14:tracePt t="129715" x="6786563" y="3867150"/>
          <p14:tracePt t="129733" x="6813550" y="3902075"/>
          <p14:tracePt t="129748" x="6831013" y="3938588"/>
          <p14:tracePt t="129765" x="6858000" y="3956050"/>
          <p14:tracePt t="129782" x="6902450" y="4010025"/>
          <p14:tracePt t="129798" x="6956425" y="4054475"/>
          <p14:tracePt t="129815" x="6992938" y="4098925"/>
          <p14:tracePt t="129832" x="7045325" y="4143375"/>
          <p14:tracePt t="129848" x="7081838" y="4197350"/>
          <p14:tracePt t="129867" x="7135813" y="4268788"/>
          <p14:tracePt t="129883" x="7153275" y="4305300"/>
          <p14:tracePt t="129898" x="7170738" y="4340225"/>
          <p14:tracePt t="129915" x="7197725" y="4367213"/>
          <p14:tracePt t="129932" x="7232650" y="4448175"/>
          <p14:tracePt t="129948" x="7269163" y="4492625"/>
          <p14:tracePt t="129965" x="7296150" y="4545013"/>
          <p14:tracePt t="129983" x="7331075" y="4616450"/>
          <p14:tracePt t="129998" x="7358063" y="4679950"/>
          <p14:tracePt t="130015" x="7385050" y="4733925"/>
          <p14:tracePt t="130031" x="7421563" y="4778375"/>
          <p14:tracePt t="130049" x="7446963" y="4830763"/>
          <p14:tracePt t="130065" x="7456488" y="4849813"/>
          <p14:tracePt t="130082" x="7473950" y="4867275"/>
          <p14:tracePt t="130099" x="7493000" y="4884738"/>
          <p14:tracePt t="130117" x="7527925" y="4921250"/>
          <p14:tracePt t="130134" x="7545388" y="4938713"/>
          <p14:tracePt t="130149" x="7564438" y="4956175"/>
          <p14:tracePt t="130165" x="7589838" y="4973638"/>
          <p14:tracePt t="130182" x="7616825" y="4992688"/>
          <p14:tracePt t="130199" x="7643813" y="5010150"/>
          <p14:tracePt t="130215" x="7661275" y="5037138"/>
          <p14:tracePt t="130233" x="7707313" y="5091113"/>
          <p14:tracePt t="130249" x="7759700" y="5143500"/>
          <p14:tracePt t="130266" x="7786688" y="5162550"/>
          <p14:tracePt t="130282" x="7823200" y="5180013"/>
          <p14:tracePt t="130299" x="7885113" y="5207000"/>
          <p14:tracePt t="130315" x="7947025" y="5233988"/>
          <p14:tracePt t="130332" x="7983538" y="5251450"/>
          <p14:tracePt t="130349" x="8018463" y="5278438"/>
          <p14:tracePt t="130367" x="8072438" y="5313363"/>
          <p14:tracePt t="130384" x="8108950" y="5349875"/>
          <p14:tracePt t="130399" x="8153400" y="5384800"/>
          <p14:tracePt t="130415" x="8188325" y="5402263"/>
          <p14:tracePt t="130432" x="8224838" y="5421313"/>
          <p14:tracePt t="130449" x="8242300" y="5448300"/>
          <p14:tracePt t="130466" x="8278813" y="5465763"/>
          <p14:tracePt t="130482" x="8296275" y="5483225"/>
          <p14:tracePt t="130498" x="8323263" y="5519738"/>
          <p14:tracePt t="130515" x="8350250" y="5537200"/>
          <p14:tracePt t="130532" x="8367713" y="5554663"/>
          <p14:tracePt t="130548" x="8385175" y="5581650"/>
          <p14:tracePt t="130565" x="8402638" y="5599113"/>
          <p14:tracePt t="130582" x="8429625" y="5618163"/>
          <p14:tracePt t="130598" x="8447088" y="5635625"/>
          <p14:tracePt t="130615" x="8466138" y="5670550"/>
          <p14:tracePt t="130633" x="8493125" y="5707063"/>
          <p14:tracePt t="130649" x="8510588" y="5724525"/>
          <p14:tracePt t="130665" x="8528050" y="5741988"/>
          <p14:tracePt t="130682" x="8545513" y="5761038"/>
          <p14:tracePt t="130699" x="8564563" y="5778500"/>
          <p14:tracePt t="130715" x="8572500" y="5778500"/>
          <p14:tracePt t="130868" x="8572500" y="5786438"/>
          <p14:tracePt t="130884" x="8572500" y="5795963"/>
          <p14:tracePt t="131579" x="8572500" y="5786438"/>
          <p14:tracePt t="131593" x="8555038" y="5786438"/>
          <p14:tracePt t="131606" x="8501063" y="5786438"/>
          <p14:tracePt t="131615" x="8456613" y="5795963"/>
          <p14:tracePt t="131633" x="8358188" y="5849938"/>
          <p14:tracePt t="131649" x="8286750" y="5903913"/>
          <p14:tracePt t="131665" x="8180388" y="6046788"/>
          <p14:tracePt t="131682" x="8108950" y="6135688"/>
          <p14:tracePt t="131699" x="8108950" y="6143625"/>
          <p14:tracePt t="131759" x="8089900" y="6143625"/>
          <p14:tracePt t="139605" x="8072438" y="6143625"/>
          <p14:tracePt t="139619" x="8018463" y="6162675"/>
          <p14:tracePt t="139634" x="7769225" y="6215063"/>
          <p14:tracePt t="139649" x="7358063" y="6350000"/>
          <p14:tracePt t="139666" x="6796088" y="6599238"/>
          <p14:tracePt t="139684" x="6037263" y="6850063"/>
          <p14:tracePt t="139699" x="5965825" y="6850063"/>
          <p14:tracePt t="139717" x="5946775" y="6850063"/>
          <p14:tracePt t="139734" x="5929313" y="6840538"/>
          <p14:tracePt t="139750" x="5911850" y="6823075"/>
          <p14:tracePt t="139766" x="5894388" y="6796088"/>
          <p14:tracePt t="139783" x="5875338" y="6786563"/>
          <p14:tracePt t="139801" x="5875338" y="6769100"/>
          <p14:tracePt t="139816" x="5875338" y="6751638"/>
          <p14:tracePt t="139833" x="5875338" y="6724650"/>
          <p14:tracePt t="139849" x="5875338" y="6707188"/>
          <p14:tracePt t="139866" x="5875338" y="6689725"/>
          <p14:tracePt t="139883" x="5884863" y="6662738"/>
          <p14:tracePt t="139899" x="5884863" y="6643688"/>
          <p14:tracePt t="139916" x="5894388" y="6626225"/>
          <p14:tracePt t="139934" x="5929313" y="6527800"/>
          <p14:tracePt t="139950" x="5956300" y="6448425"/>
          <p14:tracePt t="139966" x="5983288" y="6367463"/>
          <p14:tracePt t="139983" x="5992813" y="6323013"/>
          <p14:tracePt t="140000" x="6000750" y="6296025"/>
          <p14:tracePt t="140066" x="6010275" y="6296025"/>
          <p14:tracePt t="140075" x="6027738" y="6269038"/>
          <p14:tracePt t="140083" x="6037263" y="6207125"/>
          <p14:tracePt t="140099" x="6089650" y="6118225"/>
          <p14:tracePt t="140116" x="6135688" y="6037263"/>
          <p14:tracePt t="140134" x="6188075" y="5956300"/>
          <p14:tracePt t="140150" x="6224588" y="5857875"/>
          <p14:tracePt t="140169" x="6296025" y="5741988"/>
          <p14:tracePt t="140185" x="6330950" y="5643563"/>
          <p14:tracePt t="140200" x="6375400" y="5581650"/>
          <p14:tracePt t="140216" x="6394450" y="5564188"/>
          <p14:tracePt t="140233" x="6411913" y="5537200"/>
          <p14:tracePt t="140249" x="6411913" y="5527675"/>
          <p14:tracePt t="140292" x="6421438" y="5519738"/>
          <p14:tracePt t="140300" x="6438900" y="5510213"/>
          <p14:tracePt t="140317" x="6446838" y="5492750"/>
          <p14:tracePt t="140670" x="6456363" y="5473700"/>
          <p14:tracePt t="140683" x="6456363" y="5465763"/>
          <p14:tracePt t="141046" x="6465888" y="5456238"/>
          <p14:tracePt t="141060" x="6465888" y="5448300"/>
          <p14:tracePt t="141083" x="6465888" y="5438775"/>
          <p14:tracePt t="142295" x="6473825" y="5429250"/>
          <p14:tracePt t="142303" x="6545263" y="5384800"/>
          <p14:tracePt t="142316" x="6626225" y="5340350"/>
          <p14:tracePt t="142333" x="6697663" y="5268913"/>
          <p14:tracePt t="142372" x="6661150" y="5207000"/>
          <p14:tracePt t="142383" x="6626225" y="5162550"/>
          <p14:tracePt t="142399" x="6572250" y="5099050"/>
          <p14:tracePt t="142416" x="6564313" y="5091113"/>
          <p14:tracePt t="142460" x="6564313" y="5081588"/>
          <p14:tracePt t="142476" x="6527800" y="5037138"/>
          <p14:tracePt t="142492" x="6473825" y="4965700"/>
          <p14:tracePt t="142501" x="6429375" y="4929188"/>
          <p14:tracePt t="142517" x="6384925" y="4857750"/>
          <p14:tracePt t="142533" x="6296025" y="4778375"/>
          <p14:tracePt t="142550" x="6232525" y="4697413"/>
          <p14:tracePt t="142567" x="6180138" y="4643438"/>
          <p14:tracePt t="142568" x="6153150" y="4608513"/>
          <p14:tracePt t="142583" x="6126163" y="4598988"/>
          <p14:tracePt t="142601" x="6099175" y="4537075"/>
          <p14:tracePt t="142618" x="6072188" y="4519613"/>
          <p14:tracePt t="142634" x="6054725" y="4500563"/>
          <p14:tracePt t="142651" x="6037263" y="4465638"/>
          <p14:tracePt t="142667" x="6010275" y="4429125"/>
          <p14:tracePt t="142685" x="5992813" y="4411663"/>
          <p14:tracePt t="142701" x="5973763" y="4394200"/>
          <p14:tracePt t="142717" x="5938838" y="4349750"/>
          <p14:tracePt t="142733" x="5921375" y="4305300"/>
          <p14:tracePt t="142750" x="5894388" y="4251325"/>
          <p14:tracePt t="142766" x="5867400" y="4224338"/>
          <p14:tracePt t="142783" x="5849938" y="4197350"/>
          <p14:tracePt t="142800" x="5830888" y="4179888"/>
          <p14:tracePt t="142817" x="5795963" y="4162425"/>
          <p14:tracePt t="142833" x="5751513" y="4135438"/>
          <p14:tracePt t="142851" x="5680075" y="4098925"/>
          <p14:tracePt t="142866" x="5661025" y="4081463"/>
          <p14:tracePt t="142883" x="5599113" y="4054475"/>
          <p14:tracePt t="142900" x="5545138" y="4027488"/>
          <p14:tracePt t="142917" x="5500688" y="4010025"/>
          <p14:tracePt t="142934" x="5446713" y="3983038"/>
          <p14:tracePt t="142950" x="5402263" y="3956050"/>
          <p14:tracePt t="142967" x="5367338" y="3938588"/>
          <p14:tracePt t="142983" x="5340350" y="3902075"/>
          <p14:tracePt t="143000" x="5313363" y="3894138"/>
          <p14:tracePt t="143017" x="5286375" y="3884613"/>
          <p14:tracePt t="143033" x="5251450" y="3867150"/>
          <p14:tracePt t="143050" x="5232400" y="3857625"/>
          <p14:tracePt t="143067" x="5214938" y="3830638"/>
          <p14:tracePt t="143083" x="5207000" y="3822700"/>
          <p14:tracePt t="143101" x="5170488" y="3805238"/>
          <p14:tracePt t="143117" x="5143500" y="3778250"/>
          <p14:tracePt t="143133" x="5108575" y="3759200"/>
          <p14:tracePt t="143150" x="5089525" y="3751263"/>
          <p14:tracePt t="143167" x="5054600" y="3733800"/>
          <p14:tracePt t="143184" x="5018088" y="3714750"/>
          <p14:tracePt t="143200" x="5000625" y="3706813"/>
          <p14:tracePt t="143217" x="4983163" y="3706813"/>
          <p14:tracePt t="143233" x="4938713" y="3697288"/>
          <p14:tracePt t="143250" x="4921250" y="3697288"/>
          <p14:tracePt t="143267" x="4894263" y="3697288"/>
          <p14:tracePt t="143283" x="4875213" y="3697288"/>
          <p14:tracePt t="143300" x="4848225" y="3687763"/>
          <p14:tracePt t="143317" x="4813300" y="3679825"/>
          <p14:tracePt t="143333" x="4776788" y="3670300"/>
          <p14:tracePt t="143351" x="4724400" y="3652838"/>
          <p14:tracePt t="143367" x="4679950" y="3652838"/>
          <p14:tracePt t="143383" x="4660900" y="3643313"/>
          <p14:tracePt t="143400" x="4633913" y="3643313"/>
          <p14:tracePt t="143417" x="4616450" y="3643313"/>
          <p14:tracePt t="143434" x="4598988" y="3635375"/>
          <p14:tracePt t="143450" x="4581525" y="3625850"/>
          <p14:tracePt t="143467" x="4554538" y="3625850"/>
          <p14:tracePt t="143484" x="4537075" y="3616325"/>
          <p14:tracePt t="143500" x="4518025" y="3616325"/>
          <p14:tracePt t="143517" x="4491038" y="3608388"/>
          <p14:tracePt t="143533" x="4473575" y="3598863"/>
          <p14:tracePt t="143550" x="4456113" y="3571875"/>
          <p14:tracePt t="143567" x="4438650" y="3563938"/>
          <p14:tracePt t="143583" x="4411663" y="3544888"/>
          <p14:tracePt t="143601" x="4384675" y="3509963"/>
          <p14:tracePt t="143617" x="4367213" y="3500438"/>
          <p14:tracePt t="143633" x="4340225" y="3482975"/>
          <p14:tracePt t="143650" x="4322763" y="3482975"/>
          <p14:tracePt t="143667" x="4303713" y="3473450"/>
          <p14:tracePt t="143683" x="4295775" y="3465513"/>
          <p14:tracePt t="143700" x="4268788" y="3455988"/>
          <p14:tracePt t="143717" x="4251325" y="3455988"/>
          <p14:tracePt t="143733" x="4232275" y="3455988"/>
          <p14:tracePt t="143751" x="4197350" y="3438525"/>
          <p14:tracePt t="143767" x="4179888" y="3438525"/>
          <p14:tracePt t="143784" x="4160838" y="3429000"/>
          <p14:tracePt t="143800" x="4143375" y="3421063"/>
          <p14:tracePt t="143817" x="4108450" y="3411538"/>
          <p14:tracePt t="143833" x="4089400" y="3402013"/>
          <p14:tracePt t="143851" x="4054475" y="3367088"/>
          <p14:tracePt t="143867" x="4027488" y="3349625"/>
          <p14:tracePt t="143883" x="3990975" y="3330575"/>
          <p14:tracePt t="143900" x="3956050" y="3313113"/>
          <p14:tracePt t="143917" x="3938588" y="3303588"/>
          <p14:tracePt t="143934" x="3919538" y="3295650"/>
          <p14:tracePt t="143950" x="3894138" y="3295650"/>
          <p14:tracePt t="144056" x="3884613" y="3295650"/>
          <p14:tracePt t="144076" x="3875088" y="3295650"/>
          <p14:tracePt t="144088" x="3848100" y="3295650"/>
          <p14:tracePt t="144101" x="3822700" y="3295650"/>
          <p14:tracePt t="144117" x="3803650" y="3295650"/>
          <p14:tracePt t="144133" x="3786188" y="3295650"/>
          <p14:tracePt t="144150" x="3776663" y="3295650"/>
          <p14:tracePt t="144167" x="3759200" y="3295650"/>
          <p14:tracePt t="144184" x="3751263" y="3295650"/>
          <p14:tracePt t="144219" x="3741738" y="3295650"/>
          <p14:tracePt t="144233" x="3732213" y="3295650"/>
          <p14:tracePt t="144251" x="3724275" y="3278188"/>
          <p14:tracePt t="144268" x="3705225" y="3268663"/>
          <p14:tracePt t="144285" x="3679825" y="3259138"/>
          <p14:tracePt t="144300" x="3660775" y="3259138"/>
          <p14:tracePt t="144317" x="3652838" y="3259138"/>
          <p14:tracePt t="144408" x="3643313" y="3259138"/>
          <p14:tracePt t="144424" x="3633788" y="3259138"/>
          <p14:tracePt t="144438" x="3625850" y="3268663"/>
          <p14:tracePt t="144450" x="3608388" y="3278188"/>
          <p14:tracePt t="144468" x="3598863" y="3278188"/>
          <p14:tracePt t="144580" x="3589338" y="3278188"/>
          <p14:tracePt t="144596" x="3581400" y="3278188"/>
          <p14:tracePt t="144613" x="3571875" y="3278188"/>
          <p14:tracePt t="144628" x="3562350" y="3268663"/>
          <p14:tracePt t="144643" x="3554413" y="3268663"/>
          <p14:tracePt t="145088" x="3562350" y="3268663"/>
          <p14:tracePt t="145102" x="3589338" y="3268663"/>
          <p14:tracePt t="145118" x="3633788" y="3268663"/>
          <p14:tracePt t="145136" x="3741738" y="3268663"/>
          <p14:tracePt t="145150" x="3803650" y="3268663"/>
          <p14:tracePt t="145167" x="3884613" y="3268663"/>
          <p14:tracePt t="145183" x="3946525" y="3268663"/>
          <p14:tracePt t="145200" x="3973513" y="3268663"/>
          <p14:tracePt t="145217" x="4010025" y="3268663"/>
          <p14:tracePt t="145233" x="4027488" y="3268663"/>
          <p14:tracePt t="145251" x="4062413" y="3278188"/>
          <p14:tracePt t="145267" x="4081463" y="3286125"/>
          <p14:tracePt t="145284" x="4108450" y="3303588"/>
          <p14:tracePt t="145300" x="4160838" y="3322638"/>
          <p14:tracePt t="145317" x="4214813" y="3322638"/>
          <p14:tracePt t="145333" x="4268788" y="3330575"/>
          <p14:tracePt t="145350" x="4330700" y="3349625"/>
          <p14:tracePt t="145367" x="4348163" y="3349625"/>
          <p14:tracePt t="145383" x="4367213" y="3349625"/>
          <p14:tracePt t="145400" x="4419600" y="3367088"/>
          <p14:tracePt t="145417" x="4456113" y="3375025"/>
          <p14:tracePt t="145433" x="4518025" y="3402013"/>
          <p14:tracePt t="145451" x="4581525" y="3421063"/>
          <p14:tracePt t="145467" x="4660900" y="3446463"/>
          <p14:tracePt t="145484" x="4732338" y="3455988"/>
          <p14:tracePt t="145501" x="4848225" y="3455988"/>
          <p14:tracePt t="145517" x="4929188" y="3455988"/>
          <p14:tracePt t="145533" x="4973638" y="3438525"/>
          <p14:tracePt t="145550" x="5010150" y="3438525"/>
          <p14:tracePt t="145567" x="5054600" y="3438525"/>
          <p14:tracePt t="145583" x="5116513" y="3429000"/>
          <p14:tracePt t="145600" x="5224463" y="3402013"/>
          <p14:tracePt t="145617" x="5340350" y="3375025"/>
          <p14:tracePt t="145633" x="5411788" y="3349625"/>
          <p14:tracePt t="145650" x="5510213" y="3322638"/>
          <p14:tracePt t="145667" x="5626100" y="3295650"/>
          <p14:tracePt t="145685" x="5661025" y="3278188"/>
          <p14:tracePt t="145701" x="5680075" y="3278188"/>
          <p14:tracePt t="145768" x="5688013" y="3268663"/>
          <p14:tracePt t="145785" x="5697538" y="3259138"/>
          <p14:tracePt t="145800" x="5707063" y="3259138"/>
          <p14:tracePt t="145911" x="5697538" y="3259138"/>
          <p14:tracePt t="145925" x="5688013" y="3259138"/>
          <p14:tracePt t="145940" x="5670550" y="3259138"/>
          <p14:tracePt t="145957" x="5626100" y="3259138"/>
          <p14:tracePt t="145972" x="5589588" y="3278188"/>
          <p14:tracePt t="145984" x="5564188" y="3278188"/>
          <p14:tracePt t="146002" x="5500688" y="3286125"/>
          <p14:tracePt t="146018" x="5421313" y="3295650"/>
          <p14:tracePt t="146033" x="5357813" y="3313113"/>
          <p14:tracePt t="146050" x="5278438" y="3340100"/>
          <p14:tracePt t="146067" x="5197475" y="3349625"/>
          <p14:tracePt t="146084" x="5126038" y="3349625"/>
          <p14:tracePt t="146101" x="5081588" y="3349625"/>
          <p14:tracePt t="146118" x="5037138" y="3349625"/>
          <p14:tracePt t="146134" x="5000625" y="3349625"/>
          <p14:tracePt t="146152" x="4973638" y="3349625"/>
          <p14:tracePt t="146167" x="4946650" y="3340100"/>
          <p14:tracePt t="146184" x="4929188" y="3330575"/>
          <p14:tracePt t="146200" x="4911725" y="3322638"/>
          <p14:tracePt t="146217" x="4894263" y="3313113"/>
          <p14:tracePt t="146234" x="4867275" y="3295650"/>
          <p14:tracePt t="146250" x="4840288" y="3278188"/>
          <p14:tracePt t="146267" x="4751388" y="3251200"/>
          <p14:tracePt t="146284" x="4687888" y="3241675"/>
          <p14:tracePt t="146300" x="4625975" y="3224213"/>
          <p14:tracePt t="146317" x="4581525" y="3224213"/>
          <p14:tracePt t="146334" x="4518025" y="3214688"/>
          <p14:tracePt t="146350" x="4473575" y="3206750"/>
          <p14:tracePt t="146367" x="4411663" y="3187700"/>
          <p14:tracePt t="146384" x="4330700" y="3179763"/>
          <p14:tracePt t="146402" x="4224338" y="3179763"/>
          <p14:tracePt t="146417" x="4143375" y="3197225"/>
          <p14:tracePt t="146434" x="4062413" y="3224213"/>
          <p14:tracePt t="146450" x="4000500" y="3251200"/>
          <p14:tracePt t="146468" x="3938588" y="3268663"/>
          <p14:tracePt t="146485" x="3875088" y="3268663"/>
          <p14:tracePt t="146501" x="3830638" y="3268663"/>
          <p14:tracePt t="146517" x="3795713" y="3268663"/>
          <p14:tracePt t="146534" x="3776663" y="3259138"/>
          <p14:tracePt t="146550" x="3759200" y="3259138"/>
          <p14:tracePt t="146567" x="3741738" y="3259138"/>
          <p14:tracePt t="146584" x="3714750" y="3251200"/>
          <p14:tracePt t="146601" x="3705225" y="3251200"/>
          <p14:tracePt t="146617" x="3687763" y="3251200"/>
          <p14:tracePt t="146634" x="3679825" y="3251200"/>
          <p14:tracePt t="146651" x="3652838" y="3251200"/>
          <p14:tracePt t="146667" x="3633788" y="3251200"/>
          <p14:tracePt t="146700" x="3625850" y="3241675"/>
          <p14:tracePt t="146800" x="3652838" y="3241675"/>
          <p14:tracePt t="146814" x="3660775" y="3241675"/>
          <p14:tracePt t="146830" x="3679825" y="3241675"/>
          <p14:tracePt t="146844" x="3697288" y="3241675"/>
          <p14:tracePt t="146854" x="3705225" y="3241675"/>
          <p14:tracePt t="146867" x="3724275" y="3259138"/>
          <p14:tracePt t="146883" x="3732213" y="3268663"/>
          <p14:tracePt t="146900" x="3751263" y="3278188"/>
          <p14:tracePt t="146918" x="3795713" y="3295650"/>
          <p14:tracePt t="146934" x="3813175" y="3303588"/>
          <p14:tracePt t="146952" x="3840163" y="3303588"/>
          <p14:tracePt t="146972" x="3884613" y="3322638"/>
          <p14:tracePt t="146991" x="3919538" y="3349625"/>
          <p14:tracePt t="147002" x="3938588" y="3349625"/>
          <p14:tracePt t="147018" x="3990975" y="3367088"/>
          <p14:tracePt t="147034" x="4054475" y="3384550"/>
          <p14:tracePt t="147050" x="4170363" y="3394075"/>
          <p14:tracePt t="147067" x="4232275" y="3402013"/>
          <p14:tracePt t="147083" x="4295775" y="3421063"/>
          <p14:tracePt t="147100" x="4313238" y="3429000"/>
          <p14:tracePt t="147117" x="4330700" y="3438525"/>
          <p14:tracePt t="147133" x="4357688" y="3446463"/>
          <p14:tracePt t="147150" x="4384675" y="3455988"/>
          <p14:tracePt t="147167" x="4419600" y="3473450"/>
          <p14:tracePt t="147185" x="4438650" y="3473450"/>
          <p14:tracePt t="147201" x="4456113" y="3473450"/>
          <p14:tracePt t="147218" x="4483100" y="3473450"/>
          <p14:tracePt t="147234" x="4510088" y="3455988"/>
          <p14:tracePt t="147251" x="4545013" y="3455988"/>
          <p14:tracePt t="147267" x="4589463" y="3455988"/>
          <p14:tracePt t="147284" x="4660900" y="3465513"/>
          <p14:tracePt t="147302" x="4768850" y="3473450"/>
          <p14:tracePt t="147317" x="4795838" y="3492500"/>
          <p14:tracePt t="147334" x="4848225" y="3500438"/>
          <p14:tracePt t="147351" x="4867275" y="3509963"/>
          <p14:tracePt t="147367" x="4911725" y="3527425"/>
          <p14:tracePt t="147384" x="4956175" y="3527425"/>
          <p14:tracePt t="147402" x="5010150" y="3527425"/>
          <p14:tracePt t="147418" x="5054600" y="3527425"/>
          <p14:tracePt t="147435" x="5081588" y="3527425"/>
          <p14:tracePt t="147450" x="5099050" y="3517900"/>
          <p14:tracePt t="147467" x="5116513" y="3517900"/>
          <p14:tracePt t="147483" x="5135563" y="3517900"/>
          <p14:tracePt t="147500" x="5160963" y="3517900"/>
          <p14:tracePt t="147518" x="5180013" y="3517900"/>
          <p14:tracePt t="147536" x="5207000" y="3517900"/>
          <p14:tracePt t="147553" x="5232400" y="3517900"/>
          <p14:tracePt t="147568" x="5251450" y="3517900"/>
          <p14:tracePt t="147584" x="5268913" y="3509963"/>
          <p14:tracePt t="147601" x="5295900" y="3500438"/>
          <p14:tracePt t="147617" x="5322888" y="3492500"/>
          <p14:tracePt t="147633" x="5357813" y="3465513"/>
          <p14:tracePt t="147650" x="5384800" y="3455988"/>
          <p14:tracePt t="147668" x="5429250" y="3446463"/>
          <p14:tracePt t="147684" x="5446713" y="3446463"/>
          <p14:tracePt t="147701" x="5473700" y="3446463"/>
          <p14:tracePt t="147718" x="5500688" y="3438525"/>
          <p14:tracePt t="147734" x="5537200" y="3429000"/>
          <p14:tracePt t="147751" x="5554663" y="3421063"/>
          <p14:tracePt t="147767" x="5589588" y="3411538"/>
          <p14:tracePt t="147784" x="5608638" y="3394075"/>
          <p14:tracePt t="147800" x="5626100" y="3384550"/>
          <p14:tracePt t="147818" x="5661025" y="3375025"/>
          <p14:tracePt t="147834" x="5680075" y="3357563"/>
          <p14:tracePt t="147851" x="5697538" y="3349625"/>
          <p14:tracePt t="147867" x="5724525" y="3340100"/>
          <p14:tracePt t="147884" x="5732463" y="3322638"/>
          <p14:tracePt t="147997" x="5732463" y="3313113"/>
          <p14:tracePt t="148011" x="5732463" y="3303588"/>
          <p14:tracePt t="148022" x="5707063" y="3295650"/>
          <p14:tracePt t="148034" x="5688013" y="3295650"/>
          <p14:tracePt t="148052" x="5635625" y="3286125"/>
          <p14:tracePt t="148068" x="5616575" y="3286125"/>
          <p14:tracePt t="148084" x="5581650" y="3286125"/>
          <p14:tracePt t="148101" x="5545138" y="3295650"/>
          <p14:tracePt t="148117" x="5527675" y="3295650"/>
          <p14:tracePt t="148134" x="5500688" y="3303588"/>
          <p14:tracePt t="148151" x="5438775" y="3322638"/>
          <p14:tracePt t="148168" x="5367338" y="3330575"/>
          <p14:tracePt t="148185" x="5313363" y="3349625"/>
          <p14:tracePt t="148201" x="5268913" y="3349625"/>
          <p14:tracePt t="148217" x="5241925" y="3340100"/>
          <p14:tracePt t="148234" x="5207000" y="3330575"/>
          <p14:tracePt t="148251" x="5170488" y="3313113"/>
          <p14:tracePt t="148267" x="5116513" y="3313113"/>
          <p14:tracePt t="148284" x="5064125" y="3295650"/>
          <p14:tracePt t="148302" x="4983163" y="3295650"/>
          <p14:tracePt t="148318" x="4921250" y="3295650"/>
          <p14:tracePt t="148334" x="4894263" y="3295650"/>
          <p14:tracePt t="148351" x="4848225" y="3295650"/>
          <p14:tracePt t="148367" x="4813300" y="3295650"/>
          <p14:tracePt t="148384" x="4786313" y="3286125"/>
          <p14:tracePt t="148401" x="4751388" y="3286125"/>
          <p14:tracePt t="148417" x="4714875" y="3286125"/>
          <p14:tracePt t="148434" x="4633913" y="3295650"/>
          <p14:tracePt t="148452" x="4598988" y="3295650"/>
          <p14:tracePt t="148468" x="4581525" y="3295650"/>
          <p14:tracePt t="148484" x="4554538" y="3295650"/>
          <p14:tracePt t="148501" x="4518025" y="3303588"/>
          <p14:tracePt t="148517" x="4491038" y="3303588"/>
          <p14:tracePt t="148534" x="4465638" y="3313113"/>
          <p14:tracePt t="148552" x="4438650" y="3322638"/>
          <p14:tracePt t="148568" x="4402138" y="3330575"/>
          <p14:tracePt t="148584" x="4357688" y="3349625"/>
          <p14:tracePt t="148601" x="4295775" y="3349625"/>
          <p14:tracePt t="148617" x="4232275" y="3349625"/>
          <p14:tracePt t="148634" x="4205288" y="3349625"/>
          <p14:tracePt t="148651" x="4170363" y="3349625"/>
          <p14:tracePt t="148667" x="4152900" y="3340100"/>
          <p14:tracePt t="148684" x="4116388" y="3330575"/>
          <p14:tracePt t="148701" x="4098925" y="3330575"/>
          <p14:tracePt t="148717" x="4081463" y="3330575"/>
          <p14:tracePt t="148734" x="4062413" y="3322638"/>
          <p14:tracePt t="148751" x="4037013" y="3322638"/>
          <p14:tracePt t="148767" x="3990975" y="3322638"/>
          <p14:tracePt t="148784" x="3965575" y="3322638"/>
          <p14:tracePt t="148802" x="3929063" y="3303588"/>
          <p14:tracePt t="148818" x="3911600" y="3286125"/>
          <p14:tracePt t="148834" x="3894138" y="3268663"/>
          <p14:tracePt t="148851" x="3867150" y="3259138"/>
          <p14:tracePt t="148867" x="3848100" y="3251200"/>
          <p14:tracePt t="148884" x="3830638" y="3241675"/>
          <p14:tracePt t="148901" x="3813175" y="3241675"/>
          <p14:tracePt t="148917" x="3786188" y="3232150"/>
          <p14:tracePt t="148935" x="3768725" y="3232150"/>
          <p14:tracePt t="148951" x="3759200" y="3232150"/>
          <p14:tracePt t="148967" x="3751263" y="3232150"/>
          <p14:tracePt t="148984" x="3741738" y="3232150"/>
          <p14:tracePt t="149001" x="3732213" y="3224213"/>
          <p14:tracePt t="149018" x="3705225" y="3224213"/>
          <p14:tracePt t="149051" x="3697288" y="3224213"/>
          <p14:tracePt t="149068" x="3697288" y="3232150"/>
          <p14:tracePt t="149084" x="3697288" y="3241675"/>
          <p14:tracePt t="149154" x="3705225" y="3241675"/>
          <p14:tracePt t="149162" x="3724275" y="3241675"/>
          <p14:tracePt t="149192" x="3732213" y="3241675"/>
          <p14:tracePt t="149200" x="3741738" y="3241675"/>
          <p14:tracePt t="149218" x="3751263" y="3251200"/>
          <p14:tracePt t="149234" x="3768725" y="3278188"/>
          <p14:tracePt t="149251" x="3803650" y="3295650"/>
          <p14:tracePt t="149267" x="3822700" y="3313113"/>
          <p14:tracePt t="149284" x="3840163" y="3340100"/>
          <p14:tracePt t="149301" x="3875088" y="3357563"/>
          <p14:tracePt t="149318" x="3919538" y="3384550"/>
          <p14:tracePt t="149334" x="3983038" y="3411538"/>
          <p14:tracePt t="149352" x="4044950" y="3438525"/>
          <p14:tracePt t="149368" x="4108450" y="3465513"/>
          <p14:tracePt t="149384" x="4143375" y="3473450"/>
          <p14:tracePt t="149401" x="4187825" y="3500438"/>
          <p14:tracePt t="149417" x="4251325" y="3509963"/>
          <p14:tracePt t="149436" x="4367213" y="3527425"/>
          <p14:tracePt t="149451" x="4429125" y="3527425"/>
          <p14:tracePt t="149468" x="4473575" y="3517900"/>
          <p14:tracePt t="149484" x="4491038" y="3517900"/>
          <p14:tracePt t="149501" x="4518025" y="3509963"/>
          <p14:tracePt t="149518" x="4537075" y="3509963"/>
          <p14:tracePt t="149534" x="4554538" y="3509963"/>
          <p14:tracePt t="149552" x="4598988" y="3500438"/>
          <p14:tracePt t="149569" x="4633913" y="3492500"/>
          <p14:tracePt t="149584" x="4660900" y="3473450"/>
          <p14:tracePt t="149601" x="4705350" y="3465513"/>
          <p14:tracePt t="149617" x="4759325" y="3455988"/>
          <p14:tracePt t="149634" x="4830763" y="3455988"/>
          <p14:tracePt t="149651" x="4894263" y="3438525"/>
          <p14:tracePt t="149667" x="4973638" y="3429000"/>
          <p14:tracePt t="149685" x="5089525" y="3402013"/>
          <p14:tracePt t="149702" x="5153025" y="3384550"/>
          <p14:tracePt t="149717" x="5197475" y="3384550"/>
          <p14:tracePt t="149734" x="5259388" y="3375025"/>
          <p14:tracePt t="149751" x="5295900" y="3367088"/>
          <p14:tracePt t="149768" x="5357813" y="3349625"/>
          <p14:tracePt t="149784" x="5402263" y="3349625"/>
          <p14:tracePt t="149802" x="5429250" y="3330575"/>
          <p14:tracePt t="149819" x="5446713" y="3330575"/>
          <p14:tracePt t="149834" x="5465763" y="3322638"/>
          <p14:tracePt t="149851" x="5473700" y="3322638"/>
          <p14:tracePt t="149867" x="5492750" y="3313113"/>
          <p14:tracePt t="149884" x="5510213" y="3313113"/>
          <p14:tracePt t="149901" x="5518150" y="3303588"/>
          <p14:tracePt t="150149" x="5537200" y="3303588"/>
          <p14:tracePt t="150164" x="5554663" y="3303588"/>
          <p14:tracePt t="150179" x="5599113" y="3330575"/>
          <p14:tracePt t="150188" x="5643563" y="3340100"/>
          <p14:tracePt t="150203" x="5724525" y="3367088"/>
          <p14:tracePt t="150218" x="5795963" y="3384550"/>
          <p14:tracePt t="150234" x="5894388" y="3411538"/>
          <p14:tracePt t="150251" x="5973763" y="3429000"/>
          <p14:tracePt t="150267" x="6045200" y="3446463"/>
          <p14:tracePt t="150284" x="6108700" y="3455988"/>
          <p14:tracePt t="150301" x="6161088" y="3473450"/>
          <p14:tracePt t="150318" x="6197600" y="3473450"/>
          <p14:tracePt t="150335" x="6224588" y="3473450"/>
          <p14:tracePt t="150351" x="6232525" y="3473450"/>
          <p14:tracePt t="150531" x="6207125" y="3465513"/>
          <p14:tracePt t="150547" x="6197600" y="3446463"/>
          <p14:tracePt t="150561" x="6180138" y="3438525"/>
          <p14:tracePt t="150579" x="6170613" y="3429000"/>
          <p14:tracePt t="150593" x="6170613" y="3421063"/>
          <p14:tracePt t="150609" x="6170613" y="3411538"/>
          <p14:tracePt t="150641" x="6161088" y="3394075"/>
          <p14:tracePt t="150657" x="6161088" y="3384550"/>
          <p14:tracePt t="150671" x="6161088" y="3375025"/>
          <p14:tracePt t="150788" x="6170613" y="3375025"/>
          <p14:tracePt t="150797" x="6180138" y="3384550"/>
          <p14:tracePt t="150805" x="6188075" y="3402013"/>
          <p14:tracePt t="150817" x="6197600" y="3411538"/>
          <p14:tracePt t="150834" x="6197600" y="3421063"/>
          <p14:tracePt t="150851" x="6207125" y="3429000"/>
          <p14:tracePt t="150868" x="6207125" y="3438525"/>
          <p14:tracePt t="150884" x="6215063" y="3438525"/>
          <p14:tracePt t="150945" x="6232525" y="3446463"/>
          <p14:tracePt t="150961" x="6242050" y="3455988"/>
          <p14:tracePt t="150977" x="6251575" y="3473450"/>
          <p14:tracePt t="150994" x="6269038" y="3492500"/>
          <p14:tracePt t="151009" x="6286500" y="3509963"/>
          <p14:tracePt t="151021" x="6303963" y="3517900"/>
          <p14:tracePt t="151034" x="6323013" y="3527425"/>
          <p14:tracePt t="151051" x="6340475" y="3554413"/>
          <p14:tracePt t="151068" x="6350000" y="3563938"/>
          <p14:tracePt t="151070" x="6357938" y="3571875"/>
          <p14:tracePt t="151084" x="6375400" y="3581400"/>
          <p14:tracePt t="151101" x="6402388" y="3608388"/>
          <p14:tracePt t="151118" x="6411913" y="3635375"/>
          <p14:tracePt t="151134" x="6421438" y="3643313"/>
          <p14:tracePt t="151151" x="6429375" y="3652838"/>
          <p14:tracePt t="151168" x="6446838" y="3662363"/>
          <p14:tracePt t="151352" x="6456363" y="3670300"/>
          <p14:tracePt t="151365" x="6465888" y="3679825"/>
          <p14:tracePt t="151374" x="6473825" y="3697288"/>
          <p14:tracePt t="151384" x="6483350" y="3706813"/>
          <p14:tracePt t="151401" x="6500813" y="3724275"/>
          <p14:tracePt t="151418" x="6527800" y="3741738"/>
          <p14:tracePt t="151434" x="6545263" y="3768725"/>
          <p14:tracePt t="151451" x="6564313" y="3786188"/>
          <p14:tracePt t="151468" x="6599238" y="3813175"/>
          <p14:tracePt t="151484" x="6616700" y="3840163"/>
          <p14:tracePt t="151501" x="6635750" y="3857625"/>
          <p14:tracePt t="151517" x="6653213" y="3876675"/>
          <p14:tracePt t="151534" x="6680200" y="3894138"/>
          <p14:tracePt t="151551" x="6697663" y="3921125"/>
          <p14:tracePt t="151568" x="6732588" y="3938588"/>
          <p14:tracePt t="151570" x="6742113" y="3948113"/>
          <p14:tracePt t="151585" x="6769100" y="3973513"/>
          <p14:tracePt t="151601" x="6786563" y="3973513"/>
          <p14:tracePt t="151618" x="6813550" y="4000500"/>
          <p14:tracePt t="151634" x="6831013" y="4010025"/>
          <p14:tracePt t="151651" x="6884988" y="4044950"/>
          <p14:tracePt t="151667" x="6929438" y="4071938"/>
          <p14:tracePt t="151684" x="6965950" y="4125913"/>
          <p14:tracePt t="151701" x="6992938" y="4152900"/>
          <p14:tracePt t="151718" x="7018338" y="4214813"/>
          <p14:tracePt t="151734" x="7045325" y="4233863"/>
          <p14:tracePt t="151751" x="7064375" y="4251325"/>
          <p14:tracePt t="151768" x="7081838" y="4268788"/>
          <p14:tracePt t="151784" x="7099300" y="4295775"/>
          <p14:tracePt t="151801" x="7126288" y="4313238"/>
          <p14:tracePt t="151818" x="7143750" y="4330700"/>
          <p14:tracePt t="151834" x="7153275" y="4349750"/>
          <p14:tracePt t="151851" x="7153275" y="4376738"/>
          <p14:tracePt t="151869" x="7188200" y="4429125"/>
          <p14:tracePt t="151884" x="7207250" y="4465638"/>
          <p14:tracePt t="151901" x="7251700" y="4519613"/>
          <p14:tracePt t="151918" x="7269163" y="4537075"/>
          <p14:tracePt t="151934" x="7286625" y="4554538"/>
          <p14:tracePt t="151951" x="7296150" y="4564063"/>
          <p14:tracePt t="151969" x="7313613" y="4581525"/>
          <p14:tracePt t="151986" x="7340600" y="4608513"/>
          <p14:tracePt t="152002" x="7367588" y="4625975"/>
          <p14:tracePt t="152018" x="7402513" y="4652963"/>
          <p14:tracePt t="152036" x="7429500" y="4679950"/>
          <p14:tracePt t="152051" x="7446963" y="4714875"/>
          <p14:tracePt t="152068" x="7466013" y="4733925"/>
          <p14:tracePt t="152070" x="7473950" y="4741863"/>
          <p14:tracePt t="152084" x="7483475" y="4759325"/>
          <p14:tracePt t="152101" x="7510463" y="4768850"/>
          <p14:tracePt t="152119" x="7537450" y="4795838"/>
          <p14:tracePt t="152135" x="7589838" y="4830763"/>
          <p14:tracePt t="152151" x="7635875" y="4857750"/>
          <p14:tracePt t="152168" x="7653338" y="4876800"/>
          <p14:tracePt t="152184" x="7680325" y="4894263"/>
          <p14:tracePt t="152201" x="7707313" y="4929188"/>
          <p14:tracePt t="152218" x="7742238" y="4965700"/>
          <p14:tracePt t="152235" x="7823200" y="5054600"/>
          <p14:tracePt t="152251" x="7840663" y="5091113"/>
          <p14:tracePt t="152268" x="7850188" y="5108575"/>
          <p14:tracePt t="152284" x="7875588" y="5126038"/>
          <p14:tracePt t="152301" x="7894638" y="5143500"/>
          <p14:tracePt t="152317" x="7912100" y="5170488"/>
          <p14:tracePt t="152334" x="7929563" y="5187950"/>
          <p14:tracePt t="152351" x="7956550" y="5207000"/>
          <p14:tracePt t="152368" x="7974013" y="5241925"/>
          <p14:tracePt t="152384" x="7974013" y="5251450"/>
          <p14:tracePt t="155576" x="7939088" y="5251450"/>
          <p14:tracePt t="155590" x="7823200" y="5251450"/>
          <p14:tracePt t="155605" x="7616825" y="5153025"/>
          <p14:tracePt t="155618" x="7394575" y="4992688"/>
          <p14:tracePt t="155635" x="7251700" y="4857750"/>
          <p14:tracePt t="155652" x="7099300" y="4724400"/>
          <p14:tracePt t="155671" x="6715125" y="4537075"/>
          <p14:tracePt t="155686" x="6411913" y="4448175"/>
          <p14:tracePt t="155702" x="6180138" y="4340225"/>
          <p14:tracePt t="155718" x="5992813" y="4197350"/>
          <p14:tracePt t="155735" x="5795963" y="4081463"/>
          <p14:tracePt t="155751" x="5608638" y="3973513"/>
          <p14:tracePt t="155768" x="5446713" y="3911600"/>
          <p14:tracePt t="155784" x="5349875" y="3884613"/>
          <p14:tracePt t="155801" x="5278438" y="3857625"/>
          <p14:tracePt t="155818" x="5170488" y="3822700"/>
          <p14:tracePt t="155835" x="5089525" y="3795713"/>
          <p14:tracePt t="155852" x="5018088" y="3768725"/>
          <p14:tracePt t="155869" x="4902200" y="3751263"/>
          <p14:tracePt t="155885" x="4795838" y="3751263"/>
          <p14:tracePt t="155902" x="4687888" y="3759200"/>
          <p14:tracePt t="155920" x="4527550" y="3768725"/>
          <p14:tracePt t="155935" x="4419600" y="3786188"/>
          <p14:tracePt t="155952" x="4313238" y="3813175"/>
          <p14:tracePt t="155968" x="4214813" y="3840163"/>
          <p14:tracePt t="155985" x="4125913" y="3867150"/>
          <p14:tracePt t="156002" x="4062413" y="3876675"/>
          <p14:tracePt t="156018" x="3983038" y="3876675"/>
          <p14:tracePt t="156035" x="3938588" y="3876675"/>
          <p14:tracePt t="156052" x="3857625" y="3857625"/>
          <p14:tracePt t="156068" x="3759200" y="3822700"/>
          <p14:tracePt t="156085" x="3679825" y="3795713"/>
          <p14:tracePt t="156101" x="3625850" y="3778250"/>
          <p14:tracePt t="156118" x="3608388" y="3751263"/>
          <p14:tracePt t="156135" x="3589338" y="3733800"/>
          <p14:tracePt t="156152" x="3581400" y="3714750"/>
          <p14:tracePt t="156170" x="3581400" y="3697288"/>
          <p14:tracePt t="156185" x="3598863" y="3697288"/>
          <p14:tracePt t="156202" x="3643313" y="3679825"/>
          <p14:tracePt t="156218" x="3679825" y="3670300"/>
          <p14:tracePt t="156235" x="3751263" y="3662363"/>
          <p14:tracePt t="156252" x="3848100" y="3662363"/>
          <p14:tracePt t="156268" x="3973513" y="3625850"/>
          <p14:tracePt t="156285" x="4179888" y="3544888"/>
          <p14:tracePt t="156302" x="4394200" y="3438525"/>
          <p14:tracePt t="156319" x="4732338" y="3295650"/>
          <p14:tracePt t="156335" x="4929188" y="3259138"/>
          <p14:tracePt t="156352" x="5064125" y="3251200"/>
          <p14:tracePt t="156368" x="5153025" y="3251200"/>
          <p14:tracePt t="156385" x="5259388" y="3268663"/>
          <p14:tracePt t="156402" x="5357813" y="3295650"/>
          <p14:tracePt t="156420" x="5608638" y="3322638"/>
          <p14:tracePt t="156435" x="5778500" y="3313113"/>
          <p14:tracePt t="156452" x="5911850" y="3303588"/>
          <p14:tracePt t="156469" x="6000750" y="3286125"/>
          <p14:tracePt t="156485" x="6010275" y="3278188"/>
          <p14:tracePt t="156505" x="6010275" y="3268663"/>
          <p14:tracePt t="156518" x="6010275" y="3241675"/>
          <p14:tracePt t="156535" x="5973763" y="3197225"/>
          <p14:tracePt t="156552" x="5875338" y="3135313"/>
          <p14:tracePt t="156570" x="5707063" y="3098800"/>
          <p14:tracePt t="156585" x="5572125" y="3071813"/>
          <p14:tracePt t="156602" x="5465763" y="3036888"/>
          <p14:tracePt t="156618" x="5384800" y="3027363"/>
          <p14:tracePt t="156635" x="5313363" y="3017838"/>
          <p14:tracePt t="156652" x="5259388" y="3017838"/>
          <p14:tracePt t="156670" x="5232400" y="3017838"/>
          <p14:tracePt t="156772" x="5224463" y="3017838"/>
          <p14:tracePt t="194709" x="5116513" y="3063875"/>
          <p14:tracePt t="194724" x="4956175" y="3152775"/>
          <p14:tracePt t="194740" x="4911725" y="3170238"/>
          <p14:tracePt t="194758" x="4902200" y="3179763"/>
          <p14:tracePt t="194779" x="4884738" y="3179763"/>
          <p14:tracePt t="194796" x="4867275" y="3179763"/>
          <p14:tracePt t="194806" x="4830763" y="3179763"/>
          <p14:tracePt t="194823" x="4714875" y="3224213"/>
          <p14:tracePt t="194840" x="4633913" y="3251200"/>
          <p14:tracePt t="194856" x="4589463" y="3268663"/>
          <p14:tracePt t="194873" x="4527550" y="3295650"/>
          <p14:tracePt t="194889" x="4456113" y="3349625"/>
          <p14:tracePt t="194906" x="4375150" y="3394075"/>
          <p14:tracePt t="194923" x="4330700" y="3429000"/>
          <p14:tracePt t="194939" x="4295775" y="3465513"/>
          <p14:tracePt t="194957" x="4276725" y="3473450"/>
          <p14:tracePt t="195029" x="4268788" y="3482975"/>
          <p14:tracePt t="195045" x="4214813" y="3509963"/>
          <p14:tracePt t="195061" x="4152900" y="3527425"/>
          <p14:tracePt t="195077" x="4071938" y="3544888"/>
          <p14:tracePt t="195093" x="4000500" y="3554413"/>
          <p14:tracePt t="195107" x="3938588" y="3554413"/>
          <p14:tracePt t="195123" x="3857625" y="3554413"/>
          <p14:tracePt t="195140" x="3786188" y="3554413"/>
          <p14:tracePt t="195156" x="3724275" y="3536950"/>
          <p14:tracePt t="195173" x="3705225" y="3527425"/>
          <p14:tracePt t="195190" x="3679825" y="3517900"/>
          <p14:tracePt t="195206" x="3660775" y="3517900"/>
          <p14:tracePt t="195223" x="3643313" y="3509963"/>
          <p14:tracePt t="195239" x="3633788" y="3509963"/>
          <p14:tracePt t="195427" x="3643313" y="3509963"/>
          <p14:tracePt t="195441" x="3652838" y="3509963"/>
          <p14:tracePt t="195458" x="3697288" y="3509963"/>
          <p14:tracePt t="195475" x="3714750" y="3509963"/>
          <p14:tracePt t="195492" x="3732213" y="3509963"/>
          <p14:tracePt t="195507" x="3759200" y="3509963"/>
          <p14:tracePt t="195523" x="3776663" y="3509963"/>
          <p14:tracePt t="195539" x="3822700" y="3509963"/>
          <p14:tracePt t="195556" x="3867150" y="3500438"/>
          <p14:tracePt t="195573" x="3902075" y="3473450"/>
          <p14:tracePt t="195591" x="3973513" y="3446463"/>
          <p14:tracePt t="195607" x="4044950" y="3438525"/>
          <p14:tracePt t="195623" x="4125913" y="3411538"/>
          <p14:tracePt t="195640" x="4205288" y="3402013"/>
          <p14:tracePt t="195656" x="4286250" y="3384550"/>
          <p14:tracePt t="195673" x="4348163" y="3375025"/>
          <p14:tracePt t="195689" x="4402138" y="3375025"/>
          <p14:tracePt t="195707" x="4456113" y="3375025"/>
          <p14:tracePt t="195726" x="4491038" y="3375025"/>
          <p14:tracePt t="195741" x="4527550" y="3357563"/>
          <p14:tracePt t="195757" x="4562475" y="3357563"/>
          <p14:tracePt t="195773" x="4581525" y="3349625"/>
          <p14:tracePt t="195790" x="4589463" y="3349625"/>
          <p14:tracePt t="195806" x="4608513" y="3340100"/>
          <p14:tracePt t="195823" x="4633913" y="3340100"/>
          <p14:tracePt t="195840" x="4660900" y="3330575"/>
          <p14:tracePt t="195857" x="4732338" y="3303588"/>
          <p14:tracePt t="195873" x="4795838" y="3295650"/>
          <p14:tracePt t="195890" x="4875213" y="3278188"/>
          <p14:tracePt t="195906" x="4938713" y="3268663"/>
          <p14:tracePt t="195923" x="5000625" y="3268663"/>
          <p14:tracePt t="195939" x="5045075" y="3259138"/>
          <p14:tracePt t="195956" x="5089525" y="3259138"/>
          <p14:tracePt t="195973" x="5135563" y="3259138"/>
          <p14:tracePt t="195991" x="5153025" y="3259138"/>
          <p14:tracePt t="196007" x="5170488" y="3259138"/>
          <p14:tracePt t="196023" x="5214938" y="3278188"/>
          <p14:tracePt t="196040" x="5286375" y="3303588"/>
          <p14:tracePt t="196056" x="5330825" y="3313113"/>
          <p14:tracePt t="196073" x="5375275" y="3340100"/>
          <p14:tracePt t="196090" x="5421313" y="3340100"/>
          <p14:tracePt t="196107" x="5510213" y="3349625"/>
          <p14:tracePt t="196123" x="5537200" y="3349625"/>
          <p14:tracePt t="196140" x="5572125" y="3349625"/>
          <p14:tracePt t="196156" x="5589588" y="3349625"/>
          <p14:tracePt t="196173" x="5608638" y="3349625"/>
          <p14:tracePt t="196190" x="5635625" y="3349625"/>
          <p14:tracePt t="196208" x="5661025" y="3349625"/>
          <p14:tracePt t="196223" x="5670550" y="3349625"/>
          <p14:tracePt t="196239" x="5680075" y="3349625"/>
          <p14:tracePt t="196256" x="5697538" y="3349625"/>
          <p14:tracePt t="196273" x="5707063" y="3349625"/>
          <p14:tracePt t="196290" x="5715000" y="3349625"/>
          <p14:tracePt t="196306" x="5724525" y="3349625"/>
          <p14:tracePt t="196413" x="5688013" y="3349625"/>
          <p14:tracePt t="196423" x="5653088" y="3349625"/>
          <p14:tracePt t="196440" x="5572125" y="3349625"/>
          <p14:tracePt t="196456" x="5465763" y="3367088"/>
          <p14:tracePt t="196473" x="5357813" y="3394075"/>
          <p14:tracePt t="196490" x="5108575" y="3411538"/>
          <p14:tracePt t="196506" x="4956175" y="3429000"/>
          <p14:tracePt t="196523" x="4830763" y="3429000"/>
          <p14:tracePt t="196539" x="4687888" y="3429000"/>
          <p14:tracePt t="196556" x="4554538" y="3473450"/>
          <p14:tracePt t="196574" x="4419600" y="3500438"/>
          <p14:tracePt t="196577" x="4357688" y="3527425"/>
          <p14:tracePt t="196590" x="4286250" y="3544888"/>
          <p14:tracePt t="196608" x="4187825" y="3571875"/>
          <p14:tracePt t="196625" x="4071938" y="3598863"/>
          <p14:tracePt t="196640" x="4027488" y="3598863"/>
          <p14:tracePt t="196657" x="3990975" y="3598863"/>
          <p14:tracePt t="196673" x="3973513" y="3598863"/>
          <p14:tracePt t="196690" x="3946525" y="3598863"/>
          <p14:tracePt t="196706" x="3919538" y="3589338"/>
          <p14:tracePt t="196723" x="3902075" y="3571875"/>
          <p14:tracePt t="196740" x="3857625" y="3554413"/>
          <p14:tracePt t="196756" x="3840163" y="3544888"/>
          <p14:tracePt t="196773" x="3803650" y="3536950"/>
          <p14:tracePt t="196790" x="3786188" y="3536950"/>
          <p14:tracePt t="196807" x="3759200" y="3527425"/>
          <p14:tracePt t="196824" x="3741738" y="3517900"/>
          <p14:tracePt t="196840" x="3732213" y="3517900"/>
          <p14:tracePt t="196857" x="3732213" y="3500438"/>
          <p14:tracePt t="197008" x="3732213" y="3509963"/>
          <p14:tracePt t="197025" x="3741738" y="3527425"/>
          <p14:tracePt t="197041" x="3768725" y="3536950"/>
          <p14:tracePt t="197057" x="3786188" y="3554413"/>
          <p14:tracePt t="197074" x="3795713" y="3554413"/>
          <p14:tracePt t="197076" x="3803650" y="3571875"/>
          <p14:tracePt t="197090" x="3813175" y="3571875"/>
          <p14:tracePt t="197107" x="3830638" y="3571875"/>
          <p14:tracePt t="197123" x="3848100" y="3581400"/>
          <p14:tracePt t="197140" x="3857625" y="3581400"/>
          <p14:tracePt t="197157" x="3867150" y="3581400"/>
          <p14:tracePt t="197173" x="3875088" y="3581400"/>
          <p14:tracePt t="197195" x="3884613" y="3589338"/>
          <p14:tracePt t="197211" x="3902075" y="3589338"/>
          <p14:tracePt t="197224" x="3919538" y="3589338"/>
          <p14:tracePt t="197241" x="3938588" y="3598863"/>
          <p14:tracePt t="197257" x="3946525" y="3608388"/>
          <p14:tracePt t="197273" x="3965575" y="3608388"/>
          <p14:tracePt t="197290" x="3990975" y="3608388"/>
          <p14:tracePt t="197307" x="4010025" y="3608388"/>
          <p14:tracePt t="197323" x="4027488" y="3608388"/>
          <p14:tracePt t="197340" x="4054475" y="3616325"/>
          <p14:tracePt t="197357" x="4071938" y="3616325"/>
          <p14:tracePt t="197374" x="4116388" y="3616325"/>
          <p14:tracePt t="197391" x="4143375" y="3616325"/>
          <p14:tracePt t="197407" x="4160838" y="3616325"/>
          <p14:tracePt t="197423" x="4187825" y="3616325"/>
          <p14:tracePt t="197440" x="4214813" y="3616325"/>
          <p14:tracePt t="197457" x="4224338" y="3616325"/>
          <p14:tracePt t="197473" x="4232275" y="3616325"/>
          <p14:tracePt t="197490" x="4259263" y="3616325"/>
          <p14:tracePt t="197515" x="4268788" y="3616325"/>
          <p14:tracePt t="197524" x="4276725" y="3616325"/>
          <p14:tracePt t="197540" x="4286250" y="3616325"/>
          <p14:tracePt t="197557" x="4295775" y="3616325"/>
          <p14:tracePt t="197573" x="4303713" y="3616325"/>
          <p14:tracePt t="197590" x="4330700" y="3616325"/>
          <p14:tracePt t="197606" x="4348163" y="3616325"/>
          <p14:tracePt t="197623" x="4384675" y="3616325"/>
          <p14:tracePt t="197641" x="4411663" y="3608388"/>
          <p14:tracePt t="197656" x="4429125" y="3608388"/>
          <p14:tracePt t="197673" x="4456113" y="3598863"/>
          <p14:tracePt t="197691" x="4465638" y="3598863"/>
          <p14:tracePt t="197707" x="4483100" y="3589338"/>
          <p14:tracePt t="197723" x="4500563" y="3589338"/>
          <p14:tracePt t="197741" x="4537075" y="3563938"/>
          <p14:tracePt t="197758" x="4562475" y="3554413"/>
          <p14:tracePt t="197774" x="4589463" y="3554413"/>
          <p14:tracePt t="197790" x="4608513" y="3554413"/>
          <p14:tracePt t="197806" x="4625975" y="3554413"/>
          <p14:tracePt t="197823" x="4643438" y="3554413"/>
          <p14:tracePt t="197839" x="4670425" y="3554413"/>
          <p14:tracePt t="197856" x="4679950" y="3554413"/>
          <p14:tracePt t="197921" x="4714875" y="3554413"/>
          <p14:tracePt t="197933" x="4724400" y="3554413"/>
          <p14:tracePt t="197946" x="4751388" y="3554413"/>
          <p14:tracePt t="197959" x="4759325" y="3554413"/>
          <p14:tracePt t="197974" x="4795838" y="3544888"/>
          <p14:tracePt t="197990" x="4813300" y="3544888"/>
          <p14:tracePt t="198008" x="4894263" y="3544888"/>
          <p14:tracePt t="198023" x="4946650" y="3563938"/>
          <p14:tracePt t="198040" x="4965700" y="3571875"/>
          <p14:tracePt t="198057" x="4983163" y="3581400"/>
          <p14:tracePt t="198074" x="5010150" y="3589338"/>
          <p14:tracePt t="198090" x="5027613" y="3589338"/>
          <p14:tracePt t="198106" x="5045075" y="3598863"/>
          <p14:tracePt t="198123" x="5064125" y="3598863"/>
          <p14:tracePt t="198141" x="5108575" y="3598863"/>
          <p14:tracePt t="198157" x="5126038" y="3598863"/>
          <p14:tracePt t="198173" x="5153025" y="3598863"/>
          <p14:tracePt t="198189" x="5170488" y="3598863"/>
          <p14:tracePt t="198206" x="5187950" y="3598863"/>
          <p14:tracePt t="198224" x="5207000" y="3598863"/>
          <p14:tracePt t="198241" x="5232400" y="3598863"/>
          <p14:tracePt t="198258" x="5259388" y="3598863"/>
          <p14:tracePt t="198276" x="5295900" y="3598863"/>
          <p14:tracePt t="198290" x="5322888" y="3608388"/>
          <p14:tracePt t="198307" x="5340350" y="3608388"/>
          <p14:tracePt t="198323" x="5367338" y="3625850"/>
          <p14:tracePt t="198340" x="5384800" y="3625850"/>
          <p14:tracePt t="198356" x="5394325" y="3625850"/>
          <p14:tracePt t="198373" x="5402263" y="3625850"/>
          <p14:tracePt t="198469" x="5429250" y="3635375"/>
          <p14:tracePt t="198485" x="5465763" y="3643313"/>
          <p14:tracePt t="198500" x="5473700" y="3643313"/>
          <p14:tracePt t="198514" x="5500688" y="3652838"/>
          <p14:tracePt t="198529" x="5527675" y="3662363"/>
          <p14:tracePt t="198544" x="5554663" y="3679825"/>
          <p14:tracePt t="198557" x="5589588" y="3679825"/>
          <p14:tracePt t="198574" x="5608638" y="3679825"/>
          <p14:tracePt t="198590" x="5626100" y="3679825"/>
          <p14:tracePt t="198607" x="5635625" y="3679825"/>
          <p14:tracePt t="198623" x="5661025" y="3679825"/>
          <p14:tracePt t="198641" x="5697538" y="3662363"/>
          <p14:tracePt t="198657" x="5724525" y="3652838"/>
          <p14:tracePt t="198673" x="5751513" y="3643313"/>
          <p14:tracePt t="198690" x="5778500" y="3635375"/>
          <p14:tracePt t="198707" x="5795963" y="3635375"/>
          <p14:tracePt t="198723" x="5813425" y="3616325"/>
          <p14:tracePt t="198740" x="5830888" y="3616325"/>
          <p14:tracePt t="198756" x="5857875" y="3608388"/>
          <p14:tracePt t="198773" x="5867400" y="3608388"/>
          <p14:tracePt t="198790" x="5894388" y="3598863"/>
          <p14:tracePt t="198807" x="5921375" y="3598863"/>
          <p14:tracePt t="198824" x="5938838" y="3589338"/>
          <p14:tracePt t="198841" x="5965825" y="3581400"/>
          <p14:tracePt t="198858" x="5992813" y="3581400"/>
          <p14:tracePt t="198876" x="6018213" y="3571875"/>
          <p14:tracePt t="198892" x="6037263" y="3571875"/>
          <p14:tracePt t="198907" x="6064250" y="3571875"/>
          <p14:tracePt t="198924" x="6072188" y="3563938"/>
          <p14:tracePt t="198969" x="6081713" y="3563938"/>
          <p14:tracePt t="198985" x="6089650" y="3563938"/>
          <p14:tracePt t="202671" x="6099175" y="3544888"/>
          <p14:tracePt t="202684" x="6135688" y="3544888"/>
          <p14:tracePt t="202699" x="6143625" y="3544888"/>
          <p14:tracePt t="202741" x="6153150" y="3544888"/>
          <p14:tracePt t="202765" x="6170613" y="3544888"/>
          <p14:tracePt t="202780" x="6197600" y="3563938"/>
          <p14:tracePt t="202791" x="6207125" y="3571875"/>
          <p14:tracePt t="202807" x="6232525" y="3589338"/>
          <p14:tracePt t="202824" x="6251575" y="3598863"/>
          <p14:tracePt t="202840" x="6269038" y="3635375"/>
          <p14:tracePt t="202857" x="6330950" y="3679825"/>
          <p14:tracePt t="202874" x="6367463" y="3733800"/>
          <p14:tracePt t="202891" x="6402388" y="3778250"/>
          <p14:tracePt t="202907" x="6421438" y="3830638"/>
          <p14:tracePt t="202924" x="6446838" y="3857625"/>
          <p14:tracePt t="202941" x="6465888" y="3884613"/>
          <p14:tracePt t="202957" x="6483350" y="3921125"/>
          <p14:tracePt t="202974" x="6537325" y="3973513"/>
          <p14:tracePt t="202991" x="6554788" y="4000500"/>
          <p14:tracePt t="203008" x="6572250" y="4019550"/>
          <p14:tracePt t="203024" x="6581775" y="4037013"/>
          <p14:tracePt t="203041" x="6608763" y="4071938"/>
          <p14:tracePt t="203057" x="6626225" y="4116388"/>
          <p14:tracePt t="203075" x="6680200" y="4187825"/>
          <p14:tracePt t="203092" x="6697663" y="4214813"/>
          <p14:tracePt t="203108" x="6715125" y="4241800"/>
          <p14:tracePt t="203124" x="6742113" y="4278313"/>
          <p14:tracePt t="203141" x="6759575" y="4322763"/>
          <p14:tracePt t="203157" x="6796088" y="4394200"/>
          <p14:tracePt t="203174" x="6850063" y="4473575"/>
          <p14:tracePt t="203190" x="6875463" y="4554538"/>
          <p14:tracePt t="203207" x="6921500" y="4635500"/>
          <p14:tracePt t="203223" x="6992938" y="4714875"/>
          <p14:tracePt t="203241" x="7018338" y="4751388"/>
          <p14:tracePt t="203259" x="7081838" y="4813300"/>
          <p14:tracePt t="203275" x="7180263" y="4884738"/>
          <p14:tracePt t="203291" x="7304088" y="4973638"/>
          <p14:tracePt t="203309" x="7493000" y="5116513"/>
          <p14:tracePt t="203327" x="7572375" y="5170488"/>
          <p14:tracePt t="203343" x="7589838" y="5180013"/>
          <p14:tracePt t="203358" x="7599363" y="5187950"/>
          <p14:tracePt t="203374" x="7616825" y="5207000"/>
          <p14:tracePt t="203390" x="7643813" y="5224463"/>
          <p14:tracePt t="203407" x="7670800" y="5251450"/>
          <p14:tracePt t="203424" x="7697788" y="5268913"/>
          <p14:tracePt t="203440" x="7707313" y="5268913"/>
          <p14:tracePt t="203457" x="7707313" y="5286375"/>
          <p14:tracePt t="203474" x="7715250" y="5313363"/>
          <p14:tracePt t="203491" x="7724775" y="5322888"/>
          <p14:tracePt t="204047" x="7715250" y="5322888"/>
          <p14:tracePt t="204060" x="7707313" y="5313363"/>
          <p14:tracePt t="204076" x="7680325" y="5295900"/>
          <p14:tracePt t="204093" x="7608888" y="5268913"/>
          <p14:tracePt t="204108" x="7545388" y="5224463"/>
          <p14:tracePt t="204124" x="7483475" y="5197475"/>
          <p14:tracePt t="204141" x="7421563" y="5162550"/>
          <p14:tracePt t="204157" x="7340600" y="5108575"/>
          <p14:tracePt t="204174" x="7215188" y="5019675"/>
          <p14:tracePt t="204191" x="7116763" y="4965700"/>
          <p14:tracePt t="204207" x="7054850" y="4911725"/>
          <p14:tracePt t="204224" x="7018338" y="4884738"/>
          <p14:tracePt t="204242" x="6973888" y="4840288"/>
          <p14:tracePt t="204258" x="6938963" y="4805363"/>
          <p14:tracePt t="204274" x="6884988" y="4741863"/>
          <p14:tracePt t="204291" x="6823075" y="4670425"/>
          <p14:tracePt t="204307" x="6778625" y="4598988"/>
          <p14:tracePt t="204324" x="6724650" y="4519613"/>
          <p14:tracePt t="204341" x="6688138" y="4448175"/>
          <p14:tracePt t="204358" x="6653213" y="4411663"/>
          <p14:tracePt t="204374" x="6616700" y="4376738"/>
          <p14:tracePt t="204391" x="6581775" y="4313238"/>
          <p14:tracePt t="204407" x="6554788" y="4233863"/>
          <p14:tracePt t="204424" x="6518275" y="4152900"/>
          <p14:tracePt t="204441" x="6492875" y="4090988"/>
          <p14:tracePt t="204457" x="6465888" y="4027488"/>
          <p14:tracePt t="204474" x="6429375" y="3965575"/>
          <p14:tracePt t="204492" x="6394450" y="3921125"/>
          <p14:tracePt t="204508" x="6384925" y="3894138"/>
          <p14:tracePt t="204524" x="6367463" y="3876675"/>
          <p14:tracePt t="204541" x="6340475" y="3857625"/>
          <p14:tracePt t="204557" x="6323013" y="3830638"/>
          <p14:tracePt t="204574" x="6323013" y="3822700"/>
          <p14:tracePt t="204591" x="6313488" y="3813175"/>
          <p14:tracePt t="204607" x="6313488" y="3805238"/>
          <p14:tracePt t="204624" x="6303963" y="3795713"/>
          <p14:tracePt t="204641" x="6278563" y="3759200"/>
          <p14:tracePt t="204657" x="6269038" y="3741738"/>
          <p14:tracePt t="204674" x="6251575" y="3697288"/>
          <p14:tracePt t="204691" x="6224588" y="3635375"/>
          <p14:tracePt t="204707" x="6207125" y="3616325"/>
          <p14:tracePt t="204724" x="6188075" y="3598863"/>
          <p14:tracePt t="204741" x="6180138" y="3589338"/>
          <p14:tracePt t="204757" x="6180138" y="3571875"/>
          <p14:tracePt t="205996" x="6180138" y="3581400"/>
          <p14:tracePt t="206010" x="6215063" y="3652838"/>
          <p14:tracePt t="206025" x="6269038" y="3706813"/>
          <p14:tracePt t="206042" x="6286500" y="3741738"/>
          <p14:tracePt t="206058" x="6313488" y="3759200"/>
          <p14:tracePt t="206075" x="6330950" y="3778250"/>
          <p14:tracePt t="206091" x="6350000" y="3805238"/>
          <p14:tracePt t="206108" x="6367463" y="3822700"/>
          <p14:tracePt t="206124" x="6394450" y="3840163"/>
          <p14:tracePt t="206142" x="6421438" y="3876675"/>
          <p14:tracePt t="206159" x="6446838" y="3902075"/>
          <p14:tracePt t="206174" x="6465888" y="3938588"/>
          <p14:tracePt t="206191" x="6483350" y="3956050"/>
          <p14:tracePt t="206207" x="6500813" y="3973513"/>
          <p14:tracePt t="206224" x="6518275" y="4000500"/>
          <p14:tracePt t="206241" x="6537325" y="4019550"/>
          <p14:tracePt t="206258" x="6554788" y="4037013"/>
          <p14:tracePt t="206275" x="6581775" y="4071938"/>
          <p14:tracePt t="206291" x="6599238" y="4098925"/>
          <p14:tracePt t="206307" x="6616700" y="4125913"/>
          <p14:tracePt t="206324" x="6643688" y="4143375"/>
          <p14:tracePt t="206341" x="6661150" y="4162425"/>
          <p14:tracePt t="206358" x="6670675" y="4187825"/>
          <p14:tracePt t="206374" x="6680200" y="4197350"/>
          <p14:tracePt t="206393" x="6697663" y="4224338"/>
          <p14:tracePt t="206409" x="6724650" y="4268788"/>
          <p14:tracePt t="206425" x="6778625" y="4349750"/>
          <p14:tracePt t="206441" x="6850063" y="4429125"/>
          <p14:tracePt t="206458" x="6884988" y="4510088"/>
          <p14:tracePt t="206474" x="6921500" y="4591050"/>
          <p14:tracePt t="206491" x="6946900" y="4643438"/>
          <p14:tracePt t="206507" x="6973888" y="4687888"/>
          <p14:tracePt t="206524" x="6992938" y="4733925"/>
          <p14:tracePt t="206543" x="7010400" y="4751388"/>
          <p14:tracePt t="206558" x="7045325" y="4768850"/>
          <p14:tracePt t="206574" x="7064375" y="4795838"/>
          <p14:tracePt t="206591" x="7089775" y="4822825"/>
          <p14:tracePt t="206607" x="7108825" y="4849813"/>
          <p14:tracePt t="206624" x="7126288" y="4857750"/>
          <p14:tracePt t="206641" x="7143750" y="4876800"/>
          <p14:tracePt t="206658" x="7188200" y="4911725"/>
          <p14:tracePt t="206674" x="7259638" y="4956175"/>
          <p14:tracePt t="206691" x="7340600" y="5010150"/>
          <p14:tracePt t="206707" x="7412038" y="5054600"/>
          <p14:tracePt t="206724" x="7483475" y="5081588"/>
          <p14:tracePt t="206741" x="7510463" y="5099050"/>
          <p14:tracePt t="206757" x="7545388" y="5126038"/>
          <p14:tracePt t="206775" x="7572375" y="5153025"/>
          <p14:tracePt t="206792" x="7599363" y="5170488"/>
          <p14:tracePt t="206808" x="7616825" y="5197475"/>
          <p14:tracePt t="206824" x="7635875" y="5214938"/>
          <p14:tracePt t="206841" x="7661275" y="5233988"/>
          <p14:tracePt t="206858" x="7680325" y="5251450"/>
          <p14:tracePt t="206874" x="7697788" y="5278438"/>
          <p14:tracePt t="206892" x="7732713" y="5305425"/>
          <p14:tracePt t="206909" x="7751763" y="5322888"/>
          <p14:tracePt t="206924" x="7769225" y="5349875"/>
          <p14:tracePt t="206941" x="7786688" y="5367338"/>
          <p14:tracePt t="206958" x="7804150" y="5384800"/>
          <p14:tracePt t="206974" x="7823200" y="5402263"/>
          <p14:tracePt t="206991" x="7831138" y="5421313"/>
          <p14:tracePt t="207008" x="7840663" y="5429250"/>
          <p14:tracePt t="207025" x="7840663" y="5438775"/>
          <p14:tracePt t="207041" x="7850188" y="5456238"/>
          <p14:tracePt t="207075" x="7858125" y="5456238"/>
          <p14:tracePt t="207096" x="7858125" y="5465763"/>
          <p14:tracePt t="217663" x="7840663" y="5438775"/>
          <p14:tracePt t="217688" x="7581900" y="5259388"/>
          <p14:tracePt t="217697" x="7412038" y="5214938"/>
          <p14:tracePt t="217711" x="7010400" y="5214938"/>
          <p14:tracePt t="217727" x="6715125" y="5180013"/>
          <p14:tracePt t="217742" x="6564313" y="5153025"/>
          <p14:tracePt t="217759" x="6510338" y="5126038"/>
          <p14:tracePt t="217775" x="6483350" y="5116513"/>
          <p14:tracePt t="217792" x="6446838" y="5099050"/>
          <p14:tracePt t="217809" x="6384925" y="5054600"/>
          <p14:tracePt t="217826" x="6259513" y="5010150"/>
          <p14:tracePt t="217842" x="6161088" y="4921250"/>
          <p14:tracePt t="217859" x="6099175" y="4867275"/>
          <p14:tracePt t="217877" x="6045200" y="4840288"/>
          <p14:tracePt t="217893" x="5983288" y="4822825"/>
          <p14:tracePt t="217910" x="5884863" y="4759325"/>
          <p14:tracePt t="217926" x="5803900" y="4679950"/>
          <p14:tracePt t="217944" x="5661025" y="4492625"/>
          <p14:tracePt t="217961" x="5589588" y="4376738"/>
          <p14:tracePt t="217977" x="5537200" y="4268788"/>
          <p14:tracePt t="217992" x="5483225" y="4187825"/>
          <p14:tracePt t="218009" x="5411788" y="4108450"/>
          <p14:tracePt t="218026" x="5330825" y="4027488"/>
          <p14:tracePt t="218042" x="5259388" y="3948113"/>
          <p14:tracePt t="218060" x="5180013" y="3894138"/>
          <p14:tracePt t="218076" x="5099050" y="3857625"/>
          <p14:tracePt t="218078" x="5081588" y="3840163"/>
          <p14:tracePt t="218093" x="5027613" y="3813175"/>
          <p14:tracePt t="218109" x="4965700" y="3805238"/>
          <p14:tracePt t="218126" x="4884738" y="3778250"/>
          <p14:tracePt t="218142" x="4776788" y="3751263"/>
          <p14:tracePt t="218159" x="4660900" y="3724275"/>
          <p14:tracePt t="218176" x="4554538" y="3706813"/>
          <p14:tracePt t="218192" x="4446588" y="3706813"/>
          <p14:tracePt t="218209" x="4340225" y="3706813"/>
          <p14:tracePt t="218227" x="4197350" y="3706813"/>
          <p14:tracePt t="218242" x="4133850" y="3714750"/>
          <p14:tracePt t="218259" x="4098925" y="3714750"/>
          <p14:tracePt t="218276" x="4081463" y="3724275"/>
          <p14:tracePt t="218579" x="4108450" y="3724275"/>
          <p14:tracePt t="218593" x="4143375" y="3724275"/>
          <p14:tracePt t="218610" x="4367213" y="3741738"/>
          <p14:tracePt t="218626" x="4589463" y="3733800"/>
          <p14:tracePt t="218642" x="4741863" y="3697288"/>
          <p14:tracePt t="218659" x="4813300" y="3670300"/>
          <p14:tracePt t="218676" x="4830763" y="3670300"/>
          <p14:tracePt t="220590" x="4884738" y="3706813"/>
          <p14:tracePt t="220604" x="4983163" y="3759200"/>
          <p14:tracePt t="220620" x="5295900" y="3857625"/>
          <p14:tracePt t="220632" x="5446713" y="3894138"/>
          <p14:tracePt t="220643" x="5653088" y="3983038"/>
          <p14:tracePt t="220659" x="5768975" y="4064000"/>
          <p14:tracePt t="220676" x="5857875" y="4116388"/>
          <p14:tracePt t="220693" x="5921375" y="4170363"/>
          <p14:tracePt t="220709" x="5983288" y="4187825"/>
          <p14:tracePt t="220726" x="6054725" y="4233863"/>
          <p14:tracePt t="220743" x="6126163" y="4241800"/>
          <p14:tracePt t="220759" x="6232525" y="4259263"/>
          <p14:tracePt t="220777" x="6456363" y="4170363"/>
          <p14:tracePt t="220793" x="6599238" y="4090988"/>
          <p14:tracePt t="220809" x="6643688" y="4054475"/>
          <p14:tracePt t="220826" x="6653213" y="4044950"/>
          <p14:tracePt t="220843" x="6653213" y="4037013"/>
          <p14:tracePt t="220859" x="6661150" y="4027488"/>
          <p14:tracePt t="220877" x="6680200" y="3983038"/>
          <p14:tracePt t="220893" x="6680200" y="3948113"/>
          <p14:tracePt t="220909" x="6670675" y="3894138"/>
          <p14:tracePt t="220926" x="6643688" y="3822700"/>
          <p14:tracePt t="220943" x="6616700" y="3759200"/>
          <p14:tracePt t="220960" x="6599238" y="3697288"/>
          <p14:tracePt t="220977" x="6572250" y="3652838"/>
          <p14:tracePt t="220992" x="6545263" y="3616325"/>
          <p14:tracePt t="221009" x="6527800" y="3598863"/>
          <p14:tracePt t="221026" x="6500813" y="3581400"/>
          <p14:tracePt t="221402" x="6492875" y="3581400"/>
          <p14:tracePt t="221418" x="6456363" y="3598863"/>
          <p14:tracePt t="221434" x="6384925" y="3643313"/>
          <p14:tracePt t="221445" x="6367463" y="3652838"/>
          <p14:tracePt t="221460" x="6313488" y="3662363"/>
          <p14:tracePt t="221476" x="6296025" y="3670300"/>
          <p14:tracePt t="221493" x="6278563" y="3687763"/>
          <p14:tracePt t="221511" x="6259513" y="3687763"/>
          <p14:tracePt t="221528" x="6232525" y="3687763"/>
          <p14:tracePt t="221543" x="6224588" y="3687763"/>
          <p14:tracePt t="226082" x="6296025" y="3679825"/>
          <p14:tracePt t="226097" x="6850063" y="3687763"/>
          <p14:tracePt t="226112" x="7358063" y="3822700"/>
          <p14:tracePt t="226127" x="7545388" y="3921125"/>
          <p14:tracePt t="226143" x="7572375" y="3956050"/>
          <p14:tracePt t="226160" x="7572375" y="4000500"/>
          <p14:tracePt t="226177" x="7572375" y="4090988"/>
          <p14:tracePt t="226193" x="7554913" y="4206875"/>
          <p14:tracePt t="226210" x="7537450" y="4313238"/>
          <p14:tracePt t="226228" x="7527925" y="4473575"/>
          <p14:tracePt t="226244" x="7493000" y="4608513"/>
          <p14:tracePt t="226260" x="7429500" y="4768850"/>
          <p14:tracePt t="226277" x="7385050" y="4948238"/>
          <p14:tracePt t="226293" x="7350125" y="5126038"/>
          <p14:tracePt t="226310" x="7331075" y="5322888"/>
          <p14:tracePt t="226326" x="7331075" y="5492750"/>
          <p14:tracePt t="226343" x="7350125" y="5591175"/>
          <p14:tracePt t="226360" x="7394575" y="5689600"/>
          <p14:tracePt t="226377" x="7412038" y="5741988"/>
          <p14:tracePt t="226393" x="7439025" y="5768975"/>
          <p14:tracePt t="226410" x="7456488" y="5786438"/>
          <p14:tracePt t="226511" x="7466013" y="5786438"/>
          <p14:tracePt t="226527" x="7500938" y="5786438"/>
          <p14:tracePt t="226541" x="7518400" y="5778500"/>
          <p14:tracePt t="226549" x="7527925" y="5768975"/>
          <p14:tracePt t="226560" x="7537450" y="5761038"/>
          <p14:tracePt t="226577" x="7564438" y="5741988"/>
          <p14:tracePt t="226593" x="7581900" y="5707063"/>
          <p14:tracePt t="226610" x="7608888" y="5662613"/>
          <p14:tracePt t="226627" x="7643813" y="5599113"/>
          <p14:tracePt t="226643" x="7653338" y="5581650"/>
          <p14:tracePt t="226660" x="7653338" y="5564188"/>
          <p14:tracePt t="226677" x="7661275" y="5554663"/>
          <p14:tracePt t="226693" x="7661275" y="5546725"/>
          <p14:tracePt t="226710" x="7661275" y="5519738"/>
          <p14:tracePt t="226727" x="7661275" y="5500688"/>
          <p14:tracePt t="226744" x="7661275" y="5483225"/>
          <p14:tracePt t="228419" x="7626350" y="5456238"/>
          <p14:tracePt t="228435" x="7500938" y="5367338"/>
          <p14:tracePt t="228451" x="7304088" y="5207000"/>
          <p14:tracePt t="228465" x="6992938" y="4956175"/>
          <p14:tracePt t="228477" x="6823075" y="4830763"/>
          <p14:tracePt t="228494" x="6537325" y="4670425"/>
          <p14:tracePt t="228511" x="6259513" y="4537075"/>
          <p14:tracePt t="228529" x="5921375" y="4411663"/>
          <p14:tracePt t="228544" x="5741988" y="4384675"/>
          <p14:tracePt t="228561" x="5635625" y="4349750"/>
          <p14:tracePt t="228578" x="5483225" y="4322763"/>
          <p14:tracePt t="228594" x="5295900" y="4268788"/>
          <p14:tracePt t="228610" x="5116513" y="4224338"/>
          <p14:tracePt t="228628" x="4929188" y="4162425"/>
          <p14:tracePt t="228645" x="4822825" y="4152900"/>
          <p14:tracePt t="228661" x="4741863" y="4135438"/>
          <p14:tracePt t="228677" x="4660900" y="4135438"/>
          <p14:tracePt t="228693" x="4589463" y="4135438"/>
          <p14:tracePt t="228710" x="4510088" y="4143375"/>
          <p14:tracePt t="228727" x="4446588" y="4152900"/>
          <p14:tracePt t="228743" x="4419600" y="4162425"/>
          <p14:tracePt t="228760" x="4402138" y="4162425"/>
          <p14:tracePt t="235560" x="4411663" y="4162425"/>
          <p14:tracePt t="235574" x="4429125" y="4135438"/>
          <p14:tracePt t="235593" x="4652963" y="3635375"/>
          <p14:tracePt t="235610" x="4670425" y="3349625"/>
          <p14:tracePt t="235630" x="4411663" y="2849563"/>
          <p14:tracePt t="235646" x="4214813" y="2517775"/>
          <p14:tracePt t="235662" x="4179888" y="2179638"/>
          <p14:tracePt t="235679" x="4241800" y="1857375"/>
          <p14:tracePt t="235694" x="4348163" y="1625600"/>
          <p14:tracePt t="235711" x="4402138" y="1465263"/>
          <p14:tracePt t="235728" x="4411663" y="1393825"/>
          <p14:tracePt t="235744" x="4411663" y="1374775"/>
          <p14:tracePt t="235761" x="4411663" y="1347788"/>
          <p14:tracePt t="237782" x="4411663" y="1401763"/>
          <p14:tracePt t="237796" x="4411663" y="1554163"/>
          <p14:tracePt t="237812" x="4411663" y="1633538"/>
          <p14:tracePt t="237828" x="4411663" y="1704975"/>
          <p14:tracePt t="237844" x="4394200" y="1785938"/>
          <p14:tracePt t="237861" x="4367213" y="1866900"/>
          <p14:tracePt t="237878" x="4340225" y="1946275"/>
          <p14:tracePt t="237895" x="4322763" y="2017713"/>
          <p14:tracePt t="237912" x="4295775" y="2098675"/>
          <p14:tracePt t="237928" x="4268788" y="2179638"/>
          <p14:tracePt t="237946" x="4224338" y="2312988"/>
          <p14:tracePt t="237961" x="4197350" y="2420938"/>
          <p14:tracePt t="237978" x="4170363" y="2500313"/>
          <p14:tracePt t="237995" x="4170363" y="2563813"/>
          <p14:tracePt t="238011" x="4179888" y="2625725"/>
          <p14:tracePt t="238028" x="4187825" y="2687638"/>
          <p14:tracePt t="238046" x="4187825" y="2786063"/>
          <p14:tracePt t="238063" x="4187825" y="2857500"/>
          <p14:tracePt t="238078" x="4170363" y="2938463"/>
          <p14:tracePt t="238095" x="4170363" y="3000375"/>
          <p14:tracePt t="238111" x="4170363" y="3044825"/>
          <p14:tracePt t="238128" x="4170363" y="3081338"/>
          <p14:tracePt t="238145" x="4170363" y="3108325"/>
          <p14:tracePt t="238162" x="4170363" y="3143250"/>
          <p14:tracePt t="238178" x="4160838" y="3179763"/>
          <p14:tracePt t="238196" x="4152900" y="3206750"/>
          <p14:tracePt t="238213" x="4143375" y="3224213"/>
          <p14:tracePt t="238228" x="4133850" y="3251200"/>
          <p14:tracePt t="238245" x="4108450" y="3268663"/>
          <p14:tracePt t="238262" x="4098925" y="3295650"/>
          <p14:tracePt t="238278" x="4098925" y="3322638"/>
          <p14:tracePt t="238295" x="4089400" y="3330575"/>
          <p14:tracePt t="238312" x="4089400" y="3349625"/>
          <p14:tracePt t="238329" x="4089400" y="3367088"/>
          <p14:tracePt t="238345" x="4089400" y="3394075"/>
          <p14:tracePt t="238362" x="4089400" y="3411538"/>
          <p14:tracePt t="238378" x="4089400" y="3429000"/>
          <p14:tracePt t="238394" x="4108450" y="3446463"/>
          <p14:tracePt t="238411" x="4160838" y="3500438"/>
          <p14:tracePt t="238428" x="4205288" y="3536950"/>
          <p14:tracePt t="238444" x="4241800" y="3571875"/>
          <p14:tracePt t="238461" x="4303713" y="3608388"/>
          <p14:tracePt t="238478" x="4348163" y="3625850"/>
          <p14:tracePt t="238495" x="4429125" y="3652838"/>
          <p14:tracePt t="238512" x="4510088" y="3679825"/>
          <p14:tracePt t="238529" x="4581525" y="3706813"/>
          <p14:tracePt t="238545" x="4643438" y="3733800"/>
          <p14:tracePt t="238563" x="4679950" y="3751263"/>
          <p14:tracePt t="238578" x="4714875" y="3778250"/>
          <p14:tracePt t="238595" x="4776788" y="3786188"/>
          <p14:tracePt t="238611" x="4848225" y="3813175"/>
          <p14:tracePt t="238628" x="4946650" y="3830638"/>
          <p14:tracePt t="238645" x="5054600" y="3840163"/>
          <p14:tracePt t="238662" x="5160963" y="3840163"/>
          <p14:tracePt t="238678" x="5251450" y="3840163"/>
          <p14:tracePt t="238696" x="5367338" y="3840163"/>
          <p14:tracePt t="238712" x="5438775" y="3840163"/>
          <p14:tracePt t="238728" x="5518150" y="3822700"/>
          <p14:tracePt t="238745" x="5616575" y="3795713"/>
          <p14:tracePt t="238761" x="5688013" y="3768725"/>
          <p14:tracePt t="238778" x="5768975" y="3741738"/>
          <p14:tracePt t="238795" x="5830888" y="3724275"/>
          <p14:tracePt t="238812" x="5902325" y="3697288"/>
          <p14:tracePt t="238828" x="6000750" y="3652838"/>
          <p14:tracePt t="238845" x="6064250" y="3635375"/>
          <p14:tracePt t="238862" x="6081713" y="3616325"/>
          <p14:tracePt t="238878" x="6099175" y="3616325"/>
          <p14:tracePt t="238899" x="6108700" y="3616325"/>
          <p14:tracePt t="238969" x="6116638" y="3608388"/>
          <p14:tracePt t="238985" x="6126163" y="3598863"/>
          <p14:tracePt t="238992" x="6135688" y="3589338"/>
          <p14:tracePt t="239000" x="6143625" y="3581400"/>
          <p14:tracePt t="239011" x="6153150" y="3571875"/>
          <p14:tracePt t="239028" x="6180138" y="3563938"/>
          <p14:tracePt t="239045" x="6188075" y="3554413"/>
          <p14:tracePt t="239062" x="6197600" y="3536950"/>
          <p14:tracePt t="239079" x="6207125" y="3527425"/>
          <p14:tracePt t="239110" x="6215063" y="3527425"/>
          <p14:tracePt t="239125" x="6215063" y="3509963"/>
          <p14:tracePt t="239133" x="6224588" y="3500438"/>
          <p14:tracePt t="239145" x="6224588" y="3492500"/>
          <p14:tracePt t="239162" x="6224588" y="3465513"/>
          <p14:tracePt t="239196" x="6224588" y="3455988"/>
          <p14:tracePt t="239228" x="6224588" y="3446463"/>
          <p14:tracePt t="239329" x="6224588" y="3438525"/>
          <p14:tracePt t="239343" x="6224588" y="3429000"/>
          <p14:tracePt t="239359" x="6215063" y="3421063"/>
          <p14:tracePt t="239454" x="6207125" y="3421063"/>
          <p14:tracePt t="239462" x="6197600" y="3402013"/>
          <p14:tracePt t="239469" x="6188075" y="3402013"/>
          <p14:tracePt t="239523" x="6180138" y="3402013"/>
          <p14:tracePt t="239539" x="6161088" y="3402013"/>
          <p14:tracePt t="239548" x="6153150" y="3402013"/>
          <p14:tracePt t="239617" x="6143625" y="3402013"/>
          <p14:tracePt t="239625" x="6143625" y="3394075"/>
          <p14:tracePt t="239641" x="6135688" y="3394075"/>
          <p14:tracePt t="239752" x="6126163" y="3394075"/>
          <p14:tracePt t="239760" x="6116638" y="3394075"/>
          <p14:tracePt t="239767" x="6108700" y="3394075"/>
          <p14:tracePt t="239781" x="6089650" y="3384550"/>
          <p14:tracePt t="239795" x="6081713" y="3384550"/>
          <p14:tracePt t="239812" x="6064250" y="3384550"/>
          <p14:tracePt t="239829" x="6054725" y="3384550"/>
          <p14:tracePt t="239845" x="6054725" y="3375025"/>
          <p14:tracePt t="239892" x="6045200" y="3375025"/>
          <p14:tracePt t="239899" x="6037263" y="3375025"/>
          <p14:tracePt t="239911" x="6018213" y="3375025"/>
          <p14:tracePt t="239928" x="6010275" y="3375025"/>
          <p14:tracePt t="239993" x="6000750" y="3375025"/>
          <p14:tracePt t="240001" x="5992813" y="3375025"/>
          <p14:tracePt t="240011" x="5973763" y="3375025"/>
          <p14:tracePt t="240028" x="5946775" y="3375025"/>
          <p14:tracePt t="240045" x="5929313" y="3375025"/>
          <p14:tracePt t="240061" x="5911850" y="3375025"/>
          <p14:tracePt t="240078" x="5875338" y="3375025"/>
          <p14:tracePt t="240080" x="5867400" y="3375025"/>
          <p14:tracePt t="240095" x="5830888" y="3375025"/>
          <p14:tracePt t="240112" x="5759450" y="3402013"/>
          <p14:tracePt t="240129" x="5670550" y="3429000"/>
          <p14:tracePt t="240145" x="5554663" y="3473450"/>
          <p14:tracePt t="240162" x="5375275" y="3500438"/>
          <p14:tracePt t="240178" x="5224463" y="3536950"/>
          <p14:tracePt t="240195" x="5045075" y="3544888"/>
          <p14:tracePt t="240212" x="4803775" y="3544888"/>
          <p14:tracePt t="240228" x="4643438" y="3509963"/>
          <p14:tracePt t="240245" x="4510088" y="3482975"/>
          <p14:tracePt t="240261" x="4340225" y="3465513"/>
          <p14:tracePt t="240278" x="4170363" y="3465513"/>
          <p14:tracePt t="240295" x="3990975" y="3492500"/>
          <p14:tracePt t="240312" x="3857625" y="3517900"/>
          <p14:tracePt t="240328" x="3751263" y="3544888"/>
          <p14:tracePt t="240345" x="3616325" y="3563938"/>
          <p14:tracePt t="240362" x="3455988" y="3571875"/>
          <p14:tracePt t="240378" x="3348038" y="3571875"/>
          <p14:tracePt t="240395" x="3259138" y="3554413"/>
          <p14:tracePt t="240412" x="3143250" y="3544888"/>
          <p14:tracePt t="240428" x="3036888" y="3527425"/>
          <p14:tracePt t="240445" x="2965450" y="3527425"/>
          <p14:tracePt t="240463" x="2867025" y="3527425"/>
          <p14:tracePt t="240478" x="2786063" y="3536950"/>
          <p14:tracePt t="240495" x="2724150" y="3544888"/>
          <p14:tracePt t="240512" x="2679700" y="3554413"/>
          <p14:tracePt t="240528" x="2643188" y="3554413"/>
          <p14:tracePt t="240545" x="2598738" y="3554413"/>
          <p14:tracePt t="240562" x="2581275" y="3563938"/>
          <p14:tracePt t="240578" x="2562225" y="3563938"/>
          <p14:tracePt t="240580" x="2544763" y="3563938"/>
          <p14:tracePt t="240596" x="2527300" y="3581400"/>
          <p14:tracePt t="240612" x="2500313" y="3589338"/>
          <p14:tracePt t="240628" x="2446338" y="3598863"/>
          <p14:tracePt t="240645" x="2384425" y="3625850"/>
          <p14:tracePt t="240662" x="2312988" y="3635375"/>
          <p14:tracePt t="240678" x="2276475" y="3652838"/>
          <p14:tracePt t="240695" x="2232025" y="3652838"/>
          <p14:tracePt t="240712" x="2187575" y="3652838"/>
          <p14:tracePt t="240728" x="2116138" y="3643313"/>
          <p14:tracePt t="240745" x="2098675" y="3643313"/>
          <p14:tracePt t="240762" x="2071688" y="3635375"/>
          <p14:tracePt t="240778" x="2044700" y="3625850"/>
          <p14:tracePt t="240795" x="2036763" y="3616325"/>
          <p14:tracePt t="240812" x="2027238" y="3616325"/>
          <p14:tracePt t="240830" x="2009775" y="3616325"/>
          <p14:tracePt t="240994" x="1990725" y="3608388"/>
          <p14:tracePt t="241002" x="1982788" y="3608388"/>
          <p14:tracePt t="241012" x="1973263" y="3608388"/>
          <p14:tracePt t="241028" x="1938338" y="3608388"/>
          <p14:tracePt t="241045" x="1874838" y="3608388"/>
          <p14:tracePt t="241062" x="1847850" y="3589338"/>
          <p14:tracePt t="241079" x="1812925" y="3589338"/>
          <p14:tracePt t="241081" x="1803400" y="3589338"/>
          <p14:tracePt t="241095" x="1795463" y="3589338"/>
          <p14:tracePt t="241112" x="1776413" y="3589338"/>
          <p14:tracePt t="241128" x="1758950" y="3589338"/>
          <p14:tracePt t="241145" x="1751013" y="3589338"/>
          <p14:tracePt t="241162" x="1731963" y="3589338"/>
          <p14:tracePt t="241178" x="1724025" y="3589338"/>
          <p14:tracePt t="241195" x="1704975" y="3589338"/>
          <p14:tracePt t="241212" x="1679575" y="3589338"/>
          <p14:tracePt t="241228" x="1660525" y="3581400"/>
          <p14:tracePt t="241245" x="1633538" y="3581400"/>
          <p14:tracePt t="241262" x="1608138" y="3581400"/>
          <p14:tracePt t="241278" x="1589088" y="3581400"/>
          <p14:tracePt t="241295" x="1571625" y="3571875"/>
          <p14:tracePt t="241312" x="1554163" y="3563938"/>
          <p14:tracePt t="241329" x="1527175" y="3554413"/>
          <p14:tracePt t="241345" x="1509713" y="3544888"/>
          <p14:tracePt t="241363" x="1482725" y="3536950"/>
          <p14:tracePt t="241378" x="1455738" y="3517900"/>
          <p14:tracePt t="241395" x="1438275" y="3517900"/>
          <p14:tracePt t="241488" x="1438275" y="3527425"/>
          <p14:tracePt t="241502" x="1465263" y="3536950"/>
          <p14:tracePt t="241512" x="1473200" y="3544888"/>
          <p14:tracePt t="241528" x="1517650" y="3571875"/>
          <p14:tracePt t="241545" x="1536700" y="3589338"/>
          <p14:tracePt t="241562" x="1571625" y="3608388"/>
          <p14:tracePt t="241578" x="1589088" y="3635375"/>
          <p14:tracePt t="241580" x="1598613" y="3643313"/>
          <p14:tracePt t="241596" x="1625600" y="3662363"/>
          <p14:tracePt t="241613" x="1670050" y="3687763"/>
          <p14:tracePt t="241628" x="1714500" y="3706813"/>
          <p14:tracePt t="241645" x="1751013" y="3733800"/>
          <p14:tracePt t="241662" x="1768475" y="3751263"/>
          <p14:tracePt t="241678" x="1795463" y="3768725"/>
          <p14:tracePt t="241695" x="1803400" y="3768725"/>
          <p14:tracePt t="241712" x="1812925" y="3778250"/>
          <p14:tracePt t="241728" x="1830388" y="3778250"/>
          <p14:tracePt t="241745" x="1857375" y="3778250"/>
          <p14:tracePt t="241762" x="1911350" y="3778250"/>
          <p14:tracePt t="241778" x="1928813" y="3759200"/>
          <p14:tracePt t="241795" x="1946275" y="3751263"/>
          <p14:tracePt t="241812" x="1965325" y="3733800"/>
          <p14:tracePt t="241828" x="1990725" y="3714750"/>
          <p14:tracePt t="241845" x="2009775" y="3697288"/>
          <p14:tracePt t="241862" x="2036763" y="3670300"/>
          <p14:tracePt t="241878" x="2062163" y="3643313"/>
          <p14:tracePt t="241895" x="2081213" y="3625850"/>
          <p14:tracePt t="241912" x="2089150" y="3616325"/>
          <p14:tracePt t="241928" x="2089150" y="3608388"/>
          <p14:tracePt t="241945" x="2098675" y="3598863"/>
          <p14:tracePt t="241962" x="2098675" y="3571875"/>
          <p14:tracePt t="241978" x="2108200" y="3554413"/>
          <p14:tracePt t="241995" x="2108200" y="3536950"/>
          <p14:tracePt t="242012" x="2108200" y="3492500"/>
          <p14:tracePt t="242028" x="2098675" y="3473450"/>
          <p14:tracePt t="242045" x="2081213" y="3455988"/>
          <p14:tracePt t="242062" x="2071688" y="3429000"/>
          <p14:tracePt t="242078" x="2062163" y="3411538"/>
          <p14:tracePt t="242095" x="2036763" y="3394075"/>
          <p14:tracePt t="242112" x="2009775" y="3367088"/>
          <p14:tracePt t="242129" x="1973263" y="3349625"/>
          <p14:tracePt t="242145" x="1955800" y="3340100"/>
          <p14:tracePt t="242162" x="1928813" y="3340100"/>
          <p14:tracePt t="242178" x="1911350" y="3340100"/>
          <p14:tracePt t="242195" x="1901825" y="3340100"/>
          <p14:tracePt t="242212" x="1884363" y="3340100"/>
          <p14:tracePt t="242228" x="1866900" y="3340100"/>
          <p14:tracePt t="242245" x="1847850" y="3340100"/>
          <p14:tracePt t="242262" x="1839913" y="3340100"/>
          <p14:tracePt t="242278" x="1830388" y="3357563"/>
          <p14:tracePt t="242295" x="1822450" y="3367088"/>
          <p14:tracePt t="242312" x="1812925" y="3375025"/>
          <p14:tracePt t="242328" x="1785938" y="3411538"/>
          <p14:tracePt t="242345" x="1776413" y="3429000"/>
          <p14:tracePt t="242363" x="1758950" y="3465513"/>
          <p14:tracePt t="242379" x="1751013" y="3482975"/>
          <p14:tracePt t="242395" x="1751013" y="3500438"/>
          <p14:tracePt t="242412" x="1751013" y="3527425"/>
          <p14:tracePt t="242428" x="1758950" y="3544888"/>
          <p14:tracePt t="242445" x="1776413" y="3563938"/>
          <p14:tracePt t="242462" x="1803400" y="3598863"/>
          <p14:tracePt t="242478" x="1822450" y="3616325"/>
          <p14:tracePt t="242495" x="1847850" y="3643313"/>
          <p14:tracePt t="242512" x="1866900" y="3662363"/>
          <p14:tracePt t="242528" x="1893888" y="3687763"/>
          <p14:tracePt t="242545" x="1919288" y="3714750"/>
          <p14:tracePt t="242562" x="1938338" y="3724275"/>
          <p14:tracePt t="242579" x="1955800" y="3724275"/>
          <p14:tracePt t="242595" x="1973263" y="3724275"/>
          <p14:tracePt t="242613" x="2000250" y="3724275"/>
          <p14:tracePt t="242628" x="2017713" y="3724275"/>
          <p14:tracePt t="242645" x="2036763" y="3724275"/>
          <p14:tracePt t="242662" x="2036763" y="3706813"/>
          <p14:tracePt t="242678" x="2054225" y="3697288"/>
          <p14:tracePt t="242695" x="2081213" y="3679825"/>
          <p14:tracePt t="242712" x="2089150" y="3662363"/>
          <p14:tracePt t="242728" x="2108200" y="3625850"/>
          <p14:tracePt t="242745" x="2116138" y="3598863"/>
          <p14:tracePt t="242762" x="2133600" y="3536950"/>
          <p14:tracePt t="242779" x="2143125" y="3517900"/>
          <p14:tracePt t="242795" x="2143125" y="3492500"/>
          <p14:tracePt t="242812" x="2143125" y="3465513"/>
          <p14:tracePt t="242829" x="2116138" y="3438525"/>
          <p14:tracePt t="242845" x="2098675" y="3411538"/>
          <p14:tracePt t="242862" x="2081213" y="3394075"/>
          <p14:tracePt t="242879" x="2044700" y="3375025"/>
          <p14:tracePt t="242895" x="2036763" y="3367088"/>
          <p14:tracePt t="242912" x="2027238" y="3367088"/>
          <p14:tracePt t="242928" x="2017713" y="3367088"/>
          <p14:tracePt t="242945" x="2000250" y="3367088"/>
          <p14:tracePt t="242962" x="1973263" y="3375025"/>
          <p14:tracePt t="242978" x="1955800" y="3394075"/>
          <p14:tracePt t="242995" x="1938338" y="3421063"/>
          <p14:tracePt t="243013" x="1911350" y="3482975"/>
          <p14:tracePt t="243029" x="1901825" y="3527425"/>
          <p14:tracePt t="243045" x="1901825" y="3571875"/>
          <p14:tracePt t="243061" x="1911350" y="3608388"/>
          <p14:tracePt t="243080" x="1946275" y="3643313"/>
          <p14:tracePt t="243083" x="1982788" y="3652838"/>
          <p14:tracePt t="243096" x="2009775" y="3670300"/>
          <p14:tracePt t="243112" x="2044700" y="3687763"/>
          <p14:tracePt t="243129" x="2098675" y="3724275"/>
          <p14:tracePt t="243145" x="2197100" y="3751263"/>
          <p14:tracePt t="243162" x="2366963" y="3751263"/>
          <p14:tracePt t="243178" x="2589213" y="3741738"/>
          <p14:tracePt t="243195" x="2813050" y="3687763"/>
          <p14:tracePt t="243211" x="2928938" y="3662363"/>
          <p14:tracePt t="243228" x="2973388" y="3652838"/>
          <p14:tracePt t="243245" x="2990850" y="3652838"/>
          <p14:tracePt t="243302" x="2990850" y="3625850"/>
          <p14:tracePt t="243317" x="2982913" y="3616325"/>
          <p14:tracePt t="243329" x="2973388" y="3608388"/>
          <p14:tracePt t="243345" x="2965450" y="3589338"/>
          <p14:tracePt t="243362" x="2946400" y="3563938"/>
          <p14:tracePt t="243380" x="2928938" y="3554413"/>
          <p14:tracePt t="243396" x="2884488" y="3536950"/>
          <p14:tracePt t="243413" x="2867025" y="3527425"/>
          <p14:tracePt t="243429" x="2822575" y="3527425"/>
          <p14:tracePt t="243446" x="2768600" y="3527425"/>
          <p14:tracePt t="243463" x="2724150" y="3544888"/>
          <p14:tracePt t="243479" x="2705100" y="3554413"/>
          <p14:tracePt t="243498" x="2670175" y="3554413"/>
          <p14:tracePt t="243546" x="2660650" y="3563938"/>
          <p14:tracePt t="243562" x="2652713" y="3563938"/>
          <p14:tracePt t="243576" x="2633663" y="3563938"/>
          <p14:tracePt t="243710" x="2633663" y="3571875"/>
          <p14:tracePt t="243724" x="2670175" y="3581400"/>
          <p14:tracePt t="243740" x="2786063" y="3608388"/>
          <p14:tracePt t="243756" x="2857500" y="3625850"/>
          <p14:tracePt t="243768" x="2884488" y="3625850"/>
          <p14:tracePt t="243781" x="2946400" y="3616325"/>
          <p14:tracePt t="243795" x="2965450" y="3616325"/>
          <p14:tracePt t="243812" x="2973388" y="3616325"/>
          <p14:tracePt t="243828" x="2990850" y="3616325"/>
          <p14:tracePt t="244141" x="2973388" y="3616325"/>
          <p14:tracePt t="244156" x="2894013" y="3625850"/>
          <p14:tracePt t="244170" x="2822575" y="3635375"/>
          <p14:tracePt t="244186" x="2741613" y="3635375"/>
          <p14:tracePt t="244200" x="2705100" y="3652838"/>
          <p14:tracePt t="244216" x="2643188" y="3652838"/>
          <p14:tracePt t="244229" x="2625725" y="3643313"/>
          <p14:tracePt t="244245" x="2589213" y="3635375"/>
          <p14:tracePt t="244262" x="2536825" y="3608388"/>
          <p14:tracePt t="244279" x="2500313" y="3589338"/>
          <p14:tracePt t="244295" x="2482850" y="3581400"/>
          <p14:tracePt t="244312" x="2446338" y="3581400"/>
          <p14:tracePt t="244329" x="2428875" y="3571875"/>
          <p14:tracePt t="244345" x="2411413" y="3571875"/>
          <p14:tracePt t="244362" x="2374900" y="3571875"/>
          <p14:tracePt t="244379" x="2357438" y="3571875"/>
          <p14:tracePt t="244395" x="2339975" y="3563938"/>
          <p14:tracePt t="244412" x="2312988" y="3554413"/>
          <p14:tracePt t="244429" x="2295525" y="3544888"/>
          <p14:tracePt t="244445" x="2276475" y="3517900"/>
          <p14:tracePt t="244463" x="2259013" y="3500438"/>
          <p14:tracePt t="244480" x="2232025" y="3482975"/>
          <p14:tracePt t="244501" x="2214563" y="3455988"/>
          <p14:tracePt t="244516" x="2197100" y="3438525"/>
          <p14:tracePt t="244529" x="2187575" y="3421063"/>
          <p14:tracePt t="244545" x="2170113" y="3411538"/>
          <p14:tracePt t="244562" x="2160588" y="3402013"/>
          <p14:tracePt t="244578" x="2143125" y="3394075"/>
          <p14:tracePt t="244595" x="2133600" y="3375025"/>
          <p14:tracePt t="244612" x="2116138" y="3367088"/>
          <p14:tracePt t="244628" x="2089150" y="3357563"/>
          <p14:tracePt t="244645" x="2062163" y="3357563"/>
          <p14:tracePt t="244662" x="1965325" y="3357563"/>
          <p14:tracePt t="244678" x="1901825" y="3375025"/>
          <p14:tracePt t="244695" x="1822450" y="3402013"/>
          <p14:tracePt t="244712" x="1768475" y="3429000"/>
          <p14:tracePt t="244728" x="1731963" y="3446463"/>
          <p14:tracePt t="244745" x="1714500" y="3465513"/>
          <p14:tracePt t="244762" x="1697038" y="3482975"/>
          <p14:tracePt t="244779" x="1670050" y="3492500"/>
          <p14:tracePt t="244795" x="1643063" y="3500438"/>
          <p14:tracePt t="244812" x="1625600" y="3517900"/>
          <p14:tracePt t="244829" x="1608138" y="3536950"/>
          <p14:tracePt t="244845" x="1598613" y="3544888"/>
          <p14:tracePt t="244862" x="1581150" y="3563938"/>
          <p14:tracePt t="244879" x="1562100" y="3581400"/>
          <p14:tracePt t="244895" x="1554163" y="3598863"/>
          <p14:tracePt t="244912" x="1554163" y="3608388"/>
          <p14:tracePt t="244929" x="1544638" y="3635375"/>
          <p14:tracePt t="245046" x="1544638" y="3643313"/>
          <p14:tracePt t="245060" x="1554163" y="3652838"/>
          <p14:tracePt t="245076" x="1598613" y="3652838"/>
          <p14:tracePt t="245088" x="1679575" y="3662363"/>
          <p14:tracePt t="245096" x="1731963" y="3662363"/>
          <p14:tracePt t="245112" x="1839913" y="3662363"/>
          <p14:tracePt t="245129" x="1946275" y="3662363"/>
          <p14:tracePt t="245145" x="2054225" y="3662363"/>
          <p14:tracePt t="245163" x="2197100" y="3679825"/>
          <p14:tracePt t="245179" x="2303463" y="3687763"/>
          <p14:tracePt t="245195" x="2419350" y="3706813"/>
          <p14:tracePt t="245212" x="2490788" y="3706813"/>
          <p14:tracePt t="245229" x="2554288" y="3697288"/>
          <p14:tracePt t="245245" x="2589213" y="3687763"/>
          <p14:tracePt t="245262" x="2608263" y="3679825"/>
          <p14:tracePt t="245279" x="2616200" y="3679825"/>
          <p14:tracePt t="245335" x="2625725" y="3679825"/>
          <p14:tracePt t="245344" x="2633663" y="3679825"/>
          <p14:tracePt t="245351" x="2652713" y="3679825"/>
          <p14:tracePt t="245367" x="2660650" y="3679825"/>
          <p14:tracePt t="245390" x="2670175" y="3670300"/>
          <p14:tracePt t="245415" x="2679700" y="3662363"/>
          <p14:tracePt t="245430" x="2697163" y="3643313"/>
          <p14:tracePt t="245446" x="2724150" y="3616325"/>
          <p14:tracePt t="245462" x="2732088" y="3571875"/>
          <p14:tracePt t="245479" x="2732088" y="3527425"/>
          <p14:tracePt t="245496" x="2732088" y="3482975"/>
          <p14:tracePt t="245512" x="2732088" y="3421063"/>
          <p14:tracePt t="245529" x="2732088" y="3375025"/>
          <p14:tracePt t="245546" x="2705100" y="3286125"/>
          <p14:tracePt t="245562" x="2679700" y="3259138"/>
          <p14:tracePt t="245580" x="2660650" y="3241675"/>
          <p14:tracePt t="245597" x="2643188" y="3224213"/>
          <p14:tracePt t="245613" x="2616200" y="3214688"/>
          <p14:tracePt t="245629" x="2598738" y="3214688"/>
          <p14:tracePt t="245646" x="2581275" y="3214688"/>
          <p14:tracePt t="245663" x="2544763" y="3251200"/>
          <p14:tracePt t="245679" x="2527300" y="3295650"/>
          <p14:tracePt t="245696" x="2500313" y="3357563"/>
          <p14:tracePt t="245712" x="2490788" y="3438525"/>
          <p14:tracePt t="245729" x="2490788" y="3509963"/>
          <p14:tracePt t="245745" x="2490788" y="3544888"/>
          <p14:tracePt t="245762" x="2509838" y="3581400"/>
          <p14:tracePt t="245779" x="2571750" y="3598863"/>
          <p14:tracePt t="245795" x="2643188" y="3635375"/>
          <p14:tracePt t="245812" x="2687638" y="3652838"/>
          <p14:tracePt t="245829" x="2724150" y="3652838"/>
          <p14:tracePt t="245845" x="2768600" y="3652838"/>
          <p14:tracePt t="245862" x="2847975" y="3662363"/>
          <p14:tracePt t="245879" x="2919413" y="3662363"/>
          <p14:tracePt t="245898" x="3036888" y="3662363"/>
          <p14:tracePt t="245914" x="3081338" y="3662363"/>
          <p14:tracePt t="245930" x="3108325" y="3662363"/>
          <p14:tracePt t="245946" x="3125788" y="3662363"/>
          <p14:tracePt t="245962" x="3143250" y="3662363"/>
          <p14:tracePt t="245996" x="3160713" y="3652838"/>
          <p14:tracePt t="246029" x="3187700" y="3635375"/>
          <p14:tracePt t="246046" x="3197225" y="3598863"/>
          <p14:tracePt t="246062" x="3214688" y="3544888"/>
          <p14:tracePt t="246079" x="3214688" y="3500438"/>
          <p14:tracePt t="246096" x="3214688" y="3455988"/>
          <p14:tracePt t="246112" x="3197225" y="3375025"/>
          <p14:tracePt t="246129" x="3179763" y="3313113"/>
          <p14:tracePt t="246146" x="3133725" y="3259138"/>
          <p14:tracePt t="246163" x="3108325" y="3214688"/>
          <p14:tracePt t="246179" x="3071813" y="3197225"/>
          <p14:tracePt t="246196" x="3036888" y="3197225"/>
          <p14:tracePt t="246212" x="3017838" y="3197225"/>
          <p14:tracePt t="246229" x="2965450" y="3224213"/>
          <p14:tracePt t="246246" x="2919413" y="3259138"/>
          <p14:tracePt t="246262" x="2901950" y="3278188"/>
          <p14:tracePt t="246279" x="2867025" y="3340100"/>
          <p14:tracePt t="246296" x="2830513" y="3421063"/>
          <p14:tracePt t="246312" x="2724150" y="3492500"/>
          <p14:tracePt t="246330" x="2643188" y="3517900"/>
          <p14:tracePt t="246346" x="2581275" y="3544888"/>
          <p14:tracePt t="246363" x="2500313" y="3571875"/>
          <p14:tracePt t="246379" x="2428875" y="3581400"/>
          <p14:tracePt t="246396" x="2347913" y="3608388"/>
          <p14:tracePt t="246414" x="2232025" y="3652838"/>
          <p14:tracePt t="246430" x="2152650" y="3662363"/>
          <p14:tracePt t="246446" x="2089150" y="3687763"/>
          <p14:tracePt t="246462" x="2036763" y="3697288"/>
          <p14:tracePt t="246479" x="2009775" y="3706813"/>
          <p14:tracePt t="246496" x="1973263" y="3724275"/>
          <p14:tracePt t="246512" x="1946275" y="3741738"/>
          <p14:tracePt t="246529" x="1893888" y="3751263"/>
          <p14:tracePt t="246546" x="1874838" y="3759200"/>
          <p14:tracePt t="246564" x="1847850" y="3759200"/>
          <p14:tracePt t="246580" x="1830388" y="3759200"/>
          <p14:tracePt t="246596" x="1812925" y="3741738"/>
          <p14:tracePt t="246613" x="1795463" y="3724275"/>
          <p14:tracePt t="246629" x="1795463" y="3714750"/>
          <p14:tracePt t="246646" x="1795463" y="3687763"/>
          <p14:tracePt t="246664" x="1785938" y="3679825"/>
          <p14:tracePt t="246836" x="1795463" y="3679825"/>
          <p14:tracePt t="246850" x="1803400" y="3679825"/>
          <p14:tracePt t="246863" x="1839913" y="3679825"/>
          <p14:tracePt t="246879" x="1857375" y="3679825"/>
          <p14:tracePt t="246896" x="1866900" y="3679825"/>
          <p14:tracePt t="246912" x="1874838" y="3679825"/>
          <p14:tracePt t="247441" x="1874838" y="3687763"/>
          <p14:tracePt t="247456" x="1893888" y="3706813"/>
          <p14:tracePt t="247471" x="1911350" y="3724275"/>
          <p14:tracePt t="247486" x="1928813" y="3741738"/>
          <p14:tracePt t="247503" x="1946275" y="3759200"/>
          <p14:tracePt t="247518" x="1973263" y="3786188"/>
          <p14:tracePt t="247529" x="1982788" y="3805238"/>
          <p14:tracePt t="247546" x="2017713" y="3840163"/>
          <p14:tracePt t="247564" x="2054225" y="3884613"/>
          <p14:tracePt t="247580" x="2071688" y="3894138"/>
          <p14:tracePt t="247596" x="2089150" y="3911600"/>
          <p14:tracePt t="247612" x="2098675" y="3921125"/>
          <p14:tracePt t="247629" x="2116138" y="3929063"/>
          <p14:tracePt t="247645" x="2125663" y="3938588"/>
          <p14:tracePt t="247662" x="2143125" y="3948113"/>
          <p14:tracePt t="247679" x="2160588" y="3965575"/>
          <p14:tracePt t="247695" x="2179638" y="3965575"/>
          <p14:tracePt t="247712" x="2205038" y="3983038"/>
          <p14:tracePt t="247730" x="2224088" y="3992563"/>
          <p14:tracePt t="247746" x="2224088" y="4010025"/>
          <p14:tracePt t="247763" x="2241550" y="4027488"/>
          <p14:tracePt t="247779" x="2268538" y="4054475"/>
          <p14:tracePt t="247796" x="2286000" y="4071938"/>
          <p14:tracePt t="247814" x="2312988" y="4116388"/>
          <p14:tracePt t="247830" x="2339975" y="4135438"/>
          <p14:tracePt t="247846" x="2357438" y="4152900"/>
          <p14:tracePt t="247863" x="2374900" y="4170363"/>
          <p14:tracePt t="247879" x="2384425" y="4197350"/>
          <p14:tracePt t="247896" x="2411413" y="4214813"/>
          <p14:tracePt t="247913" x="2411413" y="4233863"/>
          <p14:tracePt t="247930" x="2419350" y="4251325"/>
          <p14:tracePt t="247946" x="2428875" y="4268788"/>
          <p14:tracePt t="247963" x="2446338" y="4295775"/>
          <p14:tracePt t="247979" x="2465388" y="4313238"/>
          <p14:tracePt t="247996" x="2490788" y="4340225"/>
          <p14:tracePt t="248013" x="2509838" y="4357688"/>
          <p14:tracePt t="248029" x="2517775" y="4367213"/>
          <p14:tracePt t="248046" x="2527300" y="4367213"/>
          <p14:tracePt t="248063" x="2527300" y="4376738"/>
          <p14:tracePt t="248120" x="2536825" y="4376738"/>
          <p14:tracePt t="248143" x="2554288" y="4376738"/>
          <p14:tracePt t="248156" x="2562225" y="4376738"/>
          <p14:tracePt t="248170" x="2581275" y="4376738"/>
          <p14:tracePt t="248183" x="2616200" y="4376738"/>
          <p14:tracePt t="248198" x="2643188" y="4402138"/>
          <p14:tracePt t="248215" x="2660650" y="4411663"/>
          <p14:tracePt t="248230" x="2687638" y="4411663"/>
          <p14:tracePt t="248246" x="2705100" y="4411663"/>
          <p14:tracePt t="248262" x="2714625" y="4411663"/>
          <p14:tracePt t="248292" x="2724150" y="4411663"/>
          <p14:tracePt t="248314" x="2732088" y="4411663"/>
          <p14:tracePt t="248322" x="2751138" y="4394200"/>
          <p14:tracePt t="248330" x="2759075" y="4384675"/>
          <p14:tracePt t="248345" x="2776538" y="4367213"/>
          <p14:tracePt t="248363" x="2786063" y="4349750"/>
          <p14:tracePt t="248380" x="2795588" y="4340225"/>
          <p14:tracePt t="248396" x="2803525" y="4313238"/>
          <p14:tracePt t="248414" x="2803525" y="4305300"/>
          <p14:tracePt t="248429" x="2822575" y="4286250"/>
          <p14:tracePt t="248446" x="2822575" y="4268788"/>
          <p14:tracePt t="248479" x="2830513" y="4251325"/>
          <p14:tracePt t="248525" x="2830513" y="4241800"/>
          <p14:tracePt t="248572" x="2830513" y="4224338"/>
          <p14:tracePt t="248587" x="2840038" y="4197350"/>
          <p14:tracePt t="248595" x="2840038" y="4187825"/>
          <p14:tracePt t="248603" x="2840038" y="4179888"/>
          <p14:tracePt t="248612" x="2840038" y="4170363"/>
          <p14:tracePt t="248629" x="2840038" y="4143375"/>
          <p14:tracePt t="248645" x="2840038" y="4125913"/>
          <p14:tracePt t="248663" x="2840038" y="4108450"/>
          <p14:tracePt t="248680" x="2830513" y="4064000"/>
          <p14:tracePt t="248699" x="2803525" y="4010025"/>
          <p14:tracePt t="248715" x="2795588" y="3983038"/>
          <p14:tracePt t="248730" x="2776538" y="3965575"/>
          <p14:tracePt t="248747" x="2768600" y="3948113"/>
          <p14:tracePt t="248763" x="2751138" y="3921125"/>
          <p14:tracePt t="248779" x="2741613" y="3902075"/>
          <p14:tracePt t="248796" x="2732088" y="3884613"/>
          <p14:tracePt t="248813" x="2724150" y="3876675"/>
          <p14:tracePt t="248831" x="2697163" y="3867150"/>
          <p14:tracePt t="248846" x="2670175" y="3867150"/>
          <p14:tracePt t="248863" x="2652713" y="3867150"/>
          <p14:tracePt t="248880" x="2633663" y="3867150"/>
          <p14:tracePt t="248896" x="2616200" y="3867150"/>
          <p14:tracePt t="248913" x="2589213" y="3867150"/>
          <p14:tracePt t="248929" x="2562225" y="3876675"/>
          <p14:tracePt t="248946" x="2536825" y="3884613"/>
          <p14:tracePt t="248964" x="2509838" y="3894138"/>
          <p14:tracePt t="248979" x="2500313" y="3894138"/>
          <p14:tracePt t="248996" x="2490788" y="3894138"/>
          <p14:tracePt t="249017" x="2482850" y="3894138"/>
          <p14:tracePt t="249029" x="2465388" y="3894138"/>
          <p14:tracePt t="249046" x="2446338" y="3902075"/>
          <p14:tracePt t="249062" x="2438400" y="3911600"/>
          <p14:tracePt t="249080" x="2411413" y="3929063"/>
          <p14:tracePt t="249096" x="2393950" y="3938588"/>
          <p14:tracePt t="249112" x="2374900" y="3938588"/>
          <p14:tracePt t="249231" x="2374900" y="3948113"/>
          <p14:tracePt t="249261" x="2366963" y="3956050"/>
          <p14:tracePt t="249277" x="2347913" y="3992563"/>
          <p14:tracePt t="249292" x="2339975" y="4000500"/>
          <p14:tracePt t="249301" x="2322513" y="4010025"/>
          <p14:tracePt t="249316" x="2312988" y="4019550"/>
          <p14:tracePt t="249330" x="2312988" y="4027488"/>
          <p14:tracePt t="249346" x="2303463" y="4037013"/>
          <p14:tracePt t="249473" x="2303463" y="4064000"/>
          <p14:tracePt t="249488" x="2303463" y="4071938"/>
          <p14:tracePt t="249506" x="2303463" y="4081463"/>
          <p14:tracePt t="249527" x="2303463" y="4090988"/>
          <p14:tracePt t="249739" x="2295525" y="4098925"/>
          <p14:tracePt t="249755" x="2295525" y="4108450"/>
          <p14:tracePt t="249768" x="2295525" y="4125913"/>
          <p14:tracePt t="249857" x="2295525" y="4143375"/>
          <p14:tracePt t="249872" x="2303463" y="4152900"/>
          <p14:tracePt t="249887" x="2339975" y="4179888"/>
          <p14:tracePt t="249905" x="2374900" y="4197350"/>
          <p14:tracePt t="249919" x="2438400" y="4206875"/>
          <p14:tracePt t="249930" x="2473325" y="4224338"/>
          <p14:tracePt t="249946" x="2562225" y="4224338"/>
          <p14:tracePt t="249963" x="2679700" y="4224338"/>
          <p14:tracePt t="249980" x="2919413" y="4197350"/>
          <p14:tracePt t="249996" x="3143250" y="4162425"/>
          <p14:tracePt t="250013" x="3384550" y="4162425"/>
          <p14:tracePt t="250029" x="3509963" y="4152900"/>
          <p14:tracePt t="250046" x="3571875" y="4152900"/>
          <p14:tracePt t="250063" x="3616325" y="4152900"/>
          <p14:tracePt t="250081" x="3697288" y="4152900"/>
          <p14:tracePt t="250083" x="3714750" y="4152900"/>
          <p14:tracePt t="250096" x="3741738" y="4152900"/>
          <p14:tracePt t="250114" x="3803650" y="4251325"/>
          <p14:tracePt t="250130" x="3813175" y="4564063"/>
          <p14:tracePt t="250146" x="3741738" y="4902200"/>
          <p14:tracePt t="250179" x="3732213" y="4902200"/>
          <p14:tracePt t="250435" x="3786188" y="4867275"/>
          <p14:tracePt t="250448" x="3867150" y="4795838"/>
          <p14:tracePt t="250465" x="4081463" y="4598988"/>
          <p14:tracePt t="250481" x="4214813" y="4448175"/>
          <p14:tracePt t="250498" x="4375150" y="4233863"/>
          <p14:tracePt t="250514" x="4598988" y="4010025"/>
          <p14:tracePt t="250530" x="4840288" y="3857625"/>
          <p14:tracePt t="250546" x="5027613" y="3759200"/>
          <p14:tracePt t="250564" x="5187950" y="3679825"/>
          <p14:tracePt t="250580" x="5340350" y="3581400"/>
          <p14:tracePt t="250582" x="5394325" y="3536950"/>
          <p14:tracePt t="250597" x="5465763" y="3465513"/>
          <p14:tracePt t="250614" x="5572125" y="3357563"/>
          <p14:tracePt t="250631" x="5626100" y="3278188"/>
          <p14:tracePt t="250646" x="5653088" y="3214688"/>
          <p14:tracePt t="250663" x="5688013" y="3197225"/>
          <p14:tracePt t="250680" x="5707063" y="3170238"/>
          <p14:tracePt t="250696" x="5724525" y="3152775"/>
          <p14:tracePt t="250713" x="5741988" y="3135313"/>
          <p14:tracePt t="250729" x="5768975" y="3125788"/>
          <p14:tracePt t="250746" x="5786438" y="3116263"/>
          <p14:tracePt t="250816" x="5795963" y="3116263"/>
          <p14:tracePt t="250830" x="5795963" y="3125788"/>
          <p14:tracePt t="250850" x="5803900" y="3152775"/>
          <p14:tracePt t="250866" x="5803900" y="3179763"/>
          <p14:tracePt t="250881" x="5803900" y="3197225"/>
          <p14:tracePt t="250897" x="5803900" y="3214688"/>
          <p14:tracePt t="250914" x="5803900" y="3224213"/>
          <p14:tracePt t="251005" x="5803900" y="3232150"/>
          <p14:tracePt t="251029" x="5803900" y="3251200"/>
          <p14:tracePt t="251046" x="5803900" y="3259138"/>
          <p14:tracePt t="251060" x="5803900" y="3268663"/>
          <p14:tracePt t="251069" x="5803900" y="3278188"/>
          <p14:tracePt t="251080" x="5803900" y="3286125"/>
          <p14:tracePt t="251096" x="5813425" y="3303588"/>
          <p14:tracePt t="251115" x="5813425" y="3340100"/>
          <p14:tracePt t="251131" x="5813425" y="3357563"/>
          <p14:tracePt t="251147" x="5813425" y="3375025"/>
          <p14:tracePt t="251163" x="5813425" y="3384550"/>
          <p14:tracePt t="251200" x="5813425" y="3402013"/>
          <p14:tracePt t="251216" x="5813425" y="3411538"/>
          <p14:tracePt t="251230" x="5830888" y="3429000"/>
          <p14:tracePt t="251246" x="5830888" y="3465513"/>
          <p14:tracePt t="251263" x="5830888" y="3482975"/>
          <p14:tracePt t="251280" x="5830888" y="3500438"/>
          <p14:tracePt t="251296" x="5822950" y="3517900"/>
          <p14:tracePt t="251313" x="5822950" y="3554413"/>
          <p14:tracePt t="251331" x="5813425" y="3571875"/>
          <p14:tracePt t="251346" x="5813425" y="3598863"/>
          <p14:tracePt t="251363" x="5813425" y="3616325"/>
          <p14:tracePt t="251380" x="5813425" y="3635375"/>
          <p14:tracePt t="251427" x="5813425" y="3643313"/>
          <p14:tracePt t="251443" x="5813425" y="3652838"/>
          <p14:tracePt t="251460" x="5813425" y="3670300"/>
          <p14:tracePt t="251476" x="5830888" y="3679825"/>
          <p14:tracePt t="251494" x="5840413" y="3697288"/>
          <p14:tracePt t="251508" x="5857875" y="3706813"/>
          <p14:tracePt t="251517" x="5867400" y="3714750"/>
          <p14:tracePt t="251530" x="5884863" y="3741738"/>
          <p14:tracePt t="251546" x="5902325" y="3759200"/>
          <p14:tracePt t="251563" x="5921375" y="3768725"/>
          <p14:tracePt t="251580" x="5938838" y="3778250"/>
          <p14:tracePt t="251581" x="5946775" y="3786188"/>
          <p14:tracePt t="251596" x="5956300" y="3795713"/>
          <p14:tracePt t="251613" x="5983288" y="3805238"/>
          <p14:tracePt t="251631" x="6010275" y="3822700"/>
          <p14:tracePt t="251664" x="6018213" y="3830638"/>
          <p14:tracePt t="251680" x="6037263" y="3840163"/>
          <p14:tracePt t="251697" x="6064250" y="3840163"/>
          <p14:tracePt t="251714" x="6081713" y="3849688"/>
          <p14:tracePt t="251730" x="6089650" y="3849688"/>
          <p14:tracePt t="251747" x="6099175" y="3849688"/>
          <p14:tracePt t="251763" x="6126163" y="3857625"/>
          <p14:tracePt t="251780" x="6135688" y="3857625"/>
          <p14:tracePt t="251796" x="6153150" y="3857625"/>
          <p14:tracePt t="251813" x="6170613" y="3857625"/>
          <p14:tracePt t="251831" x="6197600" y="3857625"/>
          <p14:tracePt t="251847" x="6215063" y="3867150"/>
          <p14:tracePt t="251864" x="6242050" y="3867150"/>
          <p14:tracePt t="251881" x="6251575" y="3867150"/>
          <p14:tracePt t="251897" x="6278563" y="3867150"/>
          <p14:tracePt t="251930" x="6296025" y="3849688"/>
          <p14:tracePt t="251946" x="6313488" y="3830638"/>
          <p14:tracePt t="251963" x="6330950" y="3813175"/>
          <p14:tracePt t="251980" x="6357938" y="3795713"/>
          <p14:tracePt t="251996" x="6367463" y="3778250"/>
          <p14:tracePt t="252013" x="6384925" y="3759200"/>
          <p14:tracePt t="252030" x="6394450" y="3733800"/>
          <p14:tracePt t="252047" x="6402388" y="3714750"/>
          <p14:tracePt t="252063" x="6421438" y="3697288"/>
          <p14:tracePt t="252080" x="6429375" y="3679825"/>
          <p14:tracePt t="252096" x="6438900" y="3652838"/>
          <p14:tracePt t="252114" x="6446838" y="3625850"/>
          <p14:tracePt t="252131" x="6456363" y="3608388"/>
          <p14:tracePt t="252147" x="6456363" y="3581400"/>
          <p14:tracePt t="252163" x="6465888" y="3563938"/>
          <p14:tracePt t="252180" x="6465888" y="3544888"/>
          <p14:tracePt t="252197" x="6465888" y="3517900"/>
          <p14:tracePt t="252213" x="6465888" y="3500438"/>
          <p14:tracePt t="252229" x="6465888" y="3482975"/>
          <p14:tracePt t="252246" x="6465888" y="3465513"/>
          <p14:tracePt t="252263" x="6456363" y="3438525"/>
          <p14:tracePt t="252280" x="6446838" y="3402013"/>
          <p14:tracePt t="252296" x="6438900" y="3375025"/>
          <p14:tracePt t="252313" x="6421438" y="3357563"/>
          <p14:tracePt t="252330" x="6402388" y="3340100"/>
          <p14:tracePt t="252346" x="6394450" y="3313113"/>
          <p14:tracePt t="252363" x="6394450" y="3295650"/>
          <p14:tracePt t="252380" x="6375400" y="3286125"/>
          <p14:tracePt t="252396" x="6350000" y="3278188"/>
          <p14:tracePt t="252413" x="6340475" y="3268663"/>
          <p14:tracePt t="252429" x="6323013" y="3259138"/>
          <p14:tracePt t="252446" x="6313488" y="3251200"/>
          <p14:tracePt t="252463" x="6303963" y="3232150"/>
          <p14:tracePt t="252480" x="6296025" y="3224213"/>
          <p14:tracePt t="252496" x="6286500" y="3214688"/>
          <p14:tracePt t="252513" x="6259513" y="3206750"/>
          <p14:tracePt t="252529" x="6251575" y="3206750"/>
          <p14:tracePt t="252546" x="6232525" y="3206750"/>
          <p14:tracePt t="252563" x="6224588" y="3197225"/>
          <p14:tracePt t="252580" x="6197600" y="3187700"/>
          <p14:tracePt t="252597" x="6188075" y="3179763"/>
          <p14:tracePt t="252613" x="6180138" y="3160713"/>
          <p14:tracePt t="252631" x="6153150" y="3143250"/>
          <p14:tracePt t="252647" x="6143625" y="3135313"/>
          <p14:tracePt t="252664" x="6126163" y="3135313"/>
          <p14:tracePt t="252680" x="6108700" y="3125788"/>
          <p14:tracePt t="252697" x="6089650" y="3125788"/>
          <p14:tracePt t="252713" x="6072188" y="3125788"/>
          <p14:tracePt t="252730" x="6045200" y="3125788"/>
          <p14:tracePt t="252747" x="6027738" y="3125788"/>
          <p14:tracePt t="252764" x="6010275" y="3125788"/>
          <p14:tracePt t="252781" x="6000750" y="3125788"/>
          <p14:tracePt t="252797" x="5992813" y="3125788"/>
          <p14:tracePt t="252813" x="5973763" y="3125788"/>
          <p14:tracePt t="252830" x="5965825" y="3125788"/>
          <p14:tracePt t="252847" x="5946775" y="3125788"/>
          <p14:tracePt t="252863" x="5938838" y="3125788"/>
          <p14:tracePt t="252880" x="5938838" y="3135313"/>
          <p14:tracePt t="252904" x="5929313" y="3135313"/>
          <p14:tracePt t="252955" x="5921375" y="3135313"/>
          <p14:tracePt t="252971" x="5894388" y="3143250"/>
          <p14:tracePt t="252986" x="5875338" y="3170238"/>
          <p14:tracePt t="253001" x="5849938" y="3187700"/>
          <p14:tracePt t="253013" x="5840413" y="3187700"/>
          <p14:tracePt t="253030" x="5830888" y="3197225"/>
          <p14:tracePt t="253093" x="5822950" y="3206750"/>
          <p14:tracePt t="253110" x="5813425" y="3214688"/>
          <p14:tracePt t="253124" x="5813425" y="3232150"/>
          <p14:tracePt t="253134" x="5803900" y="3232150"/>
          <p14:tracePt t="253147" x="5786438" y="3251200"/>
          <p14:tracePt t="253163" x="5778500" y="3251200"/>
          <p14:tracePt t="253180" x="5778500" y="3259138"/>
          <p14:tracePt t="253197" x="5768975" y="3268663"/>
          <p14:tracePt t="253214" x="5768975" y="3278188"/>
          <p14:tracePt t="253230" x="5759450" y="3278188"/>
          <p14:tracePt t="253247" x="5751513" y="3286125"/>
          <p14:tracePt t="253263" x="5751513" y="3303588"/>
          <p14:tracePt t="253312" x="5741988" y="3313113"/>
          <p14:tracePt t="253327" x="5741988" y="3322638"/>
          <p14:tracePt t="253339" x="5732463" y="3330575"/>
          <p14:tracePt t="253347" x="5732463" y="3340100"/>
          <p14:tracePt t="253363" x="5715000" y="3357563"/>
          <p14:tracePt t="253380" x="5707063" y="3384550"/>
          <p14:tracePt t="253397" x="5697538" y="3402013"/>
          <p14:tracePt t="253413" x="5697538" y="3411538"/>
          <p14:tracePt t="253430" x="5688013" y="3429000"/>
          <p14:tracePt t="253447" x="5680075" y="3455988"/>
          <p14:tracePt t="253463" x="5680075" y="3473450"/>
          <p14:tracePt t="253480" x="5680075" y="3482975"/>
          <p14:tracePt t="253497" x="5670550" y="3492500"/>
          <p14:tracePt t="253610" x="5670550" y="3500438"/>
          <p14:tracePt t="253624" x="5670550" y="3509963"/>
          <p14:tracePt t="253639" x="5670550" y="3536950"/>
          <p14:tracePt t="253654" x="5670550" y="3554413"/>
          <p14:tracePt t="253668" x="5670550" y="3563938"/>
          <p14:tracePt t="253680" x="5680075" y="3571875"/>
          <p14:tracePt t="253697" x="5688013" y="3598863"/>
          <p14:tracePt t="253713" x="5688013" y="3608388"/>
          <p14:tracePt t="253730" x="5688013" y="3625850"/>
          <p14:tracePt t="253763" x="5688013" y="3635375"/>
          <p14:tracePt t="253781" x="5688013" y="3643313"/>
          <p14:tracePt t="253796" x="5697538" y="3643313"/>
          <p14:tracePt t="253813" x="5697538" y="3652838"/>
          <p14:tracePt t="253830" x="5697538" y="3670300"/>
          <p14:tracePt t="253859" x="5707063" y="3670300"/>
          <p14:tracePt t="253877" x="5707063" y="3679825"/>
          <p14:tracePt t="253892" x="5707063" y="3697288"/>
          <p14:tracePt t="253907" x="5724525" y="3706813"/>
          <p14:tracePt t="253921" x="5732463" y="3714750"/>
          <p14:tracePt t="253930" x="5732463" y="3724275"/>
          <p14:tracePt t="253946" x="5741988" y="3741738"/>
          <p14:tracePt t="253963" x="5741988" y="3751263"/>
          <p14:tracePt t="253981" x="5751513" y="3759200"/>
          <p14:tracePt t="253997" x="5759450" y="3778250"/>
          <p14:tracePt t="254015" x="5768975" y="3795713"/>
          <p14:tracePt t="254031" x="5778500" y="3805238"/>
          <p14:tracePt t="254047" x="5778500" y="3822700"/>
          <p14:tracePt t="254142" x="5795963" y="3822700"/>
          <p14:tracePt t="254166" x="5803900" y="3822700"/>
          <p14:tracePt t="254180" x="5813425" y="3822700"/>
          <p14:tracePt t="254198" x="5822950" y="3822700"/>
          <p14:tracePt t="254213" x="5830888" y="3830638"/>
          <p14:tracePt t="254230" x="5840413" y="3830638"/>
          <p14:tracePt t="254247" x="5849938" y="3830638"/>
          <p14:tracePt t="254265" x="5884863" y="3830638"/>
          <p14:tracePt t="254281" x="5902325" y="3830638"/>
          <p14:tracePt t="254297" x="5911850" y="3830638"/>
          <p14:tracePt t="254313" x="5921375" y="3830638"/>
          <p14:tracePt t="254330" x="5938838" y="3830638"/>
          <p14:tracePt t="254347" x="5946775" y="3830638"/>
          <p14:tracePt t="254363" x="5965825" y="3830638"/>
          <p14:tracePt t="254380" x="5973763" y="3830638"/>
          <p14:tracePt t="254397" x="5992813" y="3830638"/>
          <p14:tracePt t="254430" x="6018213" y="3830638"/>
          <p14:tracePt t="254446" x="6027738" y="3830638"/>
          <p14:tracePt t="254463" x="6037263" y="3830638"/>
          <p14:tracePt t="254480" x="6045200" y="3813175"/>
          <p14:tracePt t="254497" x="6064250" y="3805238"/>
          <p14:tracePt t="254513" x="6089650" y="3786188"/>
          <p14:tracePt t="254531" x="6116638" y="3768725"/>
          <p14:tracePt t="254547" x="6135688" y="3759200"/>
          <p14:tracePt t="254563" x="6161088" y="3751263"/>
          <p14:tracePt t="254581" x="6180138" y="3733800"/>
          <p14:tracePt t="254598" x="6197600" y="3724275"/>
          <p14:tracePt t="254614" x="6215063" y="3724275"/>
          <p14:tracePt t="254630" x="6251575" y="3724275"/>
          <p14:tracePt t="254647" x="6269038" y="3724275"/>
          <p14:tracePt t="254663" x="6286500" y="3724275"/>
          <p14:tracePt t="254681" x="6323013" y="3724275"/>
          <p14:tracePt t="254697" x="6330950" y="3714750"/>
          <p14:tracePt t="254768" x="6330950" y="3706813"/>
          <p14:tracePt t="254783" x="6350000" y="3687763"/>
          <p14:tracePt t="254800" x="6357938" y="3662363"/>
          <p14:tracePt t="254814" x="6357938" y="3643313"/>
          <p14:tracePt t="254831" x="6357938" y="3625850"/>
          <p14:tracePt t="254847" x="6357938" y="3608388"/>
          <p14:tracePt t="254863" x="6350000" y="3554413"/>
          <p14:tracePt t="254880" x="6340475" y="3536950"/>
          <p14:tracePt t="254896" x="6323013" y="3517900"/>
          <p14:tracePt t="254914" x="6303963" y="3500438"/>
          <p14:tracePt t="254931" x="6286500" y="3465513"/>
          <p14:tracePt t="254947" x="6269038" y="3446463"/>
          <p14:tracePt t="254963" x="6259513" y="3429000"/>
          <p14:tracePt t="254980" x="6232525" y="3402013"/>
          <p14:tracePt t="254997" x="6215063" y="3384550"/>
          <p14:tracePt t="255013" x="6197600" y="3367088"/>
          <p14:tracePt t="255031" x="6180138" y="3330575"/>
          <p14:tracePt t="255047" x="6161088" y="3322638"/>
          <p14:tracePt t="255064" x="6143625" y="3313113"/>
          <p14:tracePt t="255081" x="6126163" y="3303588"/>
          <p14:tracePt t="255097" x="6116638" y="3295650"/>
          <p14:tracePt t="255114" x="6108700" y="3286125"/>
          <p14:tracePt t="255130" x="6089650" y="3278188"/>
          <p14:tracePt t="255147" x="6072188" y="3259138"/>
          <p14:tracePt t="255164" x="6054725" y="3259138"/>
          <p14:tracePt t="255180" x="6037263" y="3251200"/>
          <p14:tracePt t="255197" x="6027738" y="3251200"/>
          <p14:tracePt t="255213" x="6000750" y="3241675"/>
          <p14:tracePt t="255230" x="5992813" y="3241675"/>
          <p14:tracePt t="255247" x="5983288" y="3241675"/>
          <p14:tracePt t="255264" x="5965825" y="3241675"/>
          <p14:tracePt t="255280" x="5956300" y="3241675"/>
          <p14:tracePt t="255297" x="5929313" y="3241675"/>
          <p14:tracePt t="255332" x="5911850" y="3241675"/>
          <p14:tracePt t="255348" x="5894388" y="3251200"/>
          <p14:tracePt t="255364" x="5884863" y="3268663"/>
          <p14:tracePt t="255381" x="5867400" y="3278188"/>
          <p14:tracePt t="255398" x="5849938" y="3286125"/>
          <p14:tracePt t="255417" x="5840413" y="3295650"/>
          <p14:tracePt t="255432" x="5830888" y="3303588"/>
          <p14:tracePt t="255448" x="5822950" y="3322638"/>
          <p14:tracePt t="255464" x="5795963" y="3349625"/>
          <p14:tracePt t="255480" x="5778500" y="3367088"/>
          <p14:tracePt t="255497" x="5768975" y="3384550"/>
          <p14:tracePt t="255514" x="5751513" y="3411538"/>
          <p14:tracePt t="255530" x="5741988" y="3429000"/>
          <p14:tracePt t="255547" x="5715000" y="3455988"/>
          <p14:tracePt t="255564" x="5707063" y="3473450"/>
          <p14:tracePt t="255581" x="5697538" y="3500438"/>
          <p14:tracePt t="255597" x="5697538" y="3517900"/>
          <p14:tracePt t="255614" x="5688013" y="3536950"/>
          <p14:tracePt t="255631" x="5688013" y="3563938"/>
          <p14:tracePt t="255647" x="5688013" y="3581400"/>
          <p14:tracePt t="255664" x="5680075" y="3598863"/>
          <p14:tracePt t="255681" x="5680075" y="3635375"/>
          <p14:tracePt t="255697" x="5680075" y="3652838"/>
          <p14:tracePt t="255714" x="5680075" y="3662363"/>
          <p14:tracePt t="255730" x="5688013" y="3679825"/>
          <p14:tracePt t="255747" x="5697538" y="3697288"/>
          <p14:tracePt t="255764" x="5697538" y="3714750"/>
          <p14:tracePt t="255781" x="5707063" y="3733800"/>
          <p14:tracePt t="255797" x="5707063" y="3741738"/>
          <p14:tracePt t="255813" x="5732463" y="3759200"/>
          <p14:tracePt t="255832" x="5732463" y="3768725"/>
          <p14:tracePt t="255848" x="5751513" y="3795713"/>
          <p14:tracePt t="255864" x="5759450" y="3805238"/>
          <p14:tracePt t="255881" x="5768975" y="3822700"/>
          <p14:tracePt t="255897" x="5778500" y="3830638"/>
          <p14:tracePt t="255914" x="5786438" y="3840163"/>
          <p14:tracePt t="255931" x="5803900" y="3867150"/>
          <p14:tracePt t="255947" x="5822950" y="3884613"/>
          <p14:tracePt t="255964" x="5830888" y="3894138"/>
          <p14:tracePt t="255980" x="5840413" y="3902075"/>
          <p14:tracePt t="255997" x="5857875" y="3902075"/>
          <p14:tracePt t="256014" x="5884863" y="3911600"/>
          <p14:tracePt t="256030" x="5894388" y="3911600"/>
          <p14:tracePt t="256047" x="5911850" y="3929063"/>
          <p14:tracePt t="256063" x="5921375" y="3929063"/>
          <p14:tracePt t="256080" x="5956300" y="3938588"/>
          <p14:tracePt t="256097" x="5973763" y="3938588"/>
          <p14:tracePt t="256113" x="5983288" y="3938588"/>
          <p14:tracePt t="256130" x="5992813" y="3938588"/>
          <p14:tracePt t="256147" x="6018213" y="3938588"/>
          <p14:tracePt t="256164" x="6037263" y="3938588"/>
          <p14:tracePt t="256197" x="6054725" y="3938588"/>
          <p14:tracePt t="256214" x="6072188" y="3921125"/>
          <p14:tracePt t="256230" x="6099175" y="3911600"/>
          <p14:tracePt t="256247" x="6108700" y="3902075"/>
          <p14:tracePt t="256264" x="6126163" y="3894138"/>
          <p14:tracePt t="256281" x="6135688" y="3884613"/>
          <p14:tracePt t="256297" x="6143625" y="3876675"/>
          <p14:tracePt t="256314" x="6153150" y="3867150"/>
          <p14:tracePt t="256330" x="6180138" y="3849688"/>
          <p14:tracePt t="256347" x="6188075" y="3849688"/>
          <p14:tracePt t="256364" x="6197600" y="3840163"/>
          <p14:tracePt t="256381" x="6207125" y="3840163"/>
          <p14:tracePt t="256397" x="6224588" y="3830638"/>
          <p14:tracePt t="256414" x="6242050" y="3822700"/>
          <p14:tracePt t="256430" x="6251575" y="3822700"/>
          <p14:tracePt t="256447" x="6269038" y="3805238"/>
          <p14:tracePt t="256463" x="6269038" y="3795713"/>
          <p14:tracePt t="256480" x="6278563" y="3795713"/>
          <p14:tracePt t="256497" x="6278563" y="3778250"/>
          <p14:tracePt t="256513" x="6278563" y="3759200"/>
          <p14:tracePt t="256530" x="6286500" y="3741738"/>
          <p14:tracePt t="256547" x="6286500" y="3733800"/>
          <p14:tracePt t="256566" x="6286500" y="3697288"/>
          <p14:tracePt t="256581" x="6286500" y="3679825"/>
          <p14:tracePt t="256597" x="6286500" y="3662363"/>
          <p14:tracePt t="256614" x="6286500" y="3643313"/>
          <p14:tracePt t="256631" x="6286500" y="3616325"/>
          <p14:tracePt t="256647" x="6278563" y="3598863"/>
          <p14:tracePt t="256664" x="6269038" y="3581400"/>
          <p14:tracePt t="256682" x="6259513" y="3536950"/>
          <p14:tracePt t="256697" x="6251575" y="3517900"/>
          <p14:tracePt t="256714" x="6232525" y="3492500"/>
          <p14:tracePt t="256730" x="6232525" y="3482975"/>
          <p14:tracePt t="256747" x="6224588" y="3465513"/>
          <p14:tracePt t="256764" x="6224588" y="3455988"/>
          <p14:tracePt t="256781" x="6215063" y="3438525"/>
          <p14:tracePt t="256895" x="6207125" y="3421063"/>
          <p14:tracePt t="256909" x="6197600" y="3421063"/>
          <p14:tracePt t="256926" x="6180138" y="3429000"/>
          <p14:tracePt t="256941" x="6143625" y="3455988"/>
          <p14:tracePt t="256958" x="6116638" y="3517900"/>
          <p14:tracePt t="256972" x="6081713" y="3598863"/>
          <p14:tracePt t="256981" x="6064250" y="3643313"/>
          <p14:tracePt t="256997" x="6054725" y="3670300"/>
          <p14:tracePt t="257014" x="6045200" y="3706813"/>
          <p14:tracePt t="257030" x="6045200" y="3724275"/>
          <p14:tracePt t="257047" x="6045200" y="3733800"/>
          <p14:tracePt t="257214" x="6037263" y="3751263"/>
          <p14:tracePt t="257231" x="6000750" y="3768725"/>
          <p14:tracePt t="257247" x="5956300" y="3778250"/>
          <p14:tracePt t="257264" x="5946775" y="3778250"/>
          <p14:tracePt t="257281" x="5938838" y="3795713"/>
          <p14:tracePt t="257297" x="5911850" y="3795713"/>
          <p14:tracePt t="257314" x="5894388" y="3805238"/>
          <p14:tracePt t="257332" x="5849938" y="3813175"/>
          <p14:tracePt t="257347" x="5830888" y="3830638"/>
          <p14:tracePt t="257364" x="5795963" y="3849688"/>
          <p14:tracePt t="257381" x="5778500" y="3867150"/>
          <p14:tracePt t="257397" x="5759450" y="3884613"/>
          <p14:tracePt t="257414" x="5741988" y="3894138"/>
          <p14:tracePt t="257431" x="5724525" y="3894138"/>
          <p14:tracePt t="257447" x="5697538" y="3902075"/>
          <p14:tracePt t="257464" x="5680075" y="3902075"/>
          <p14:tracePt t="257480" x="5670550" y="3902075"/>
          <p14:tracePt t="257497" x="5653088" y="3902075"/>
          <p14:tracePt t="257514" x="5643563" y="3911600"/>
          <p14:tracePt t="257530" x="5626100" y="3911600"/>
          <p14:tracePt t="257547" x="5608638" y="3921125"/>
          <p14:tracePt t="257564" x="5581650" y="3948113"/>
          <p14:tracePt t="257582" x="5554663" y="3965575"/>
          <p14:tracePt t="257597" x="5537200" y="3965575"/>
          <p14:tracePt t="257614" x="5527675" y="3965575"/>
          <p14:tracePt t="257630" x="5500688" y="3973513"/>
          <p14:tracePt t="257647" x="5483225" y="3973513"/>
          <p14:tracePt t="257664" x="5465763" y="3983038"/>
          <p14:tracePt t="257681" x="5438775" y="3992563"/>
          <p14:tracePt t="257697" x="5421313" y="4019550"/>
          <p14:tracePt t="257714" x="5394325" y="4037013"/>
          <p14:tracePt t="257730" x="5367338" y="4044950"/>
          <p14:tracePt t="257747" x="5349875" y="4044950"/>
          <p14:tracePt t="257764" x="5330825" y="4054475"/>
          <p14:tracePt t="257781" x="5313363" y="4054475"/>
          <p14:tracePt t="257797" x="5286375" y="4071938"/>
          <p14:tracePt t="257813" x="5259388" y="4098925"/>
          <p14:tracePt t="257831" x="5170488" y="4135438"/>
          <p14:tracePt t="257848" x="5153025" y="4152900"/>
          <p14:tracePt t="257864" x="5135563" y="4179888"/>
          <p14:tracePt t="257882" x="5108575" y="4179888"/>
          <p14:tracePt t="257914" x="5099050" y="4179888"/>
          <p14:tracePt t="257931" x="5089525" y="4179888"/>
          <p14:tracePt t="257947" x="5081588" y="4170363"/>
          <p14:tracePt t="257964" x="5072063" y="4162425"/>
          <p14:tracePt t="258058" x="5045075" y="4162425"/>
          <p14:tracePt t="258074" x="5037138" y="4179888"/>
          <p14:tracePt t="258230" x="5027613" y="4170363"/>
          <p14:tracePt t="258245" x="5027613" y="4162425"/>
          <p14:tracePt t="258259" x="5027613" y="4152900"/>
          <p14:tracePt t="258270" x="5027613" y="4143375"/>
          <p14:tracePt t="258405" x="5027613" y="4135438"/>
          <p14:tracePt t="258426" x="5027613" y="4125913"/>
          <p14:tracePt t="258443" x="5027613" y="4116388"/>
          <p14:tracePt t="258457" x="5027613" y="4108450"/>
          <p14:tracePt t="258472" x="5027613" y="4090988"/>
          <p14:tracePt t="258487" x="5027613" y="4081463"/>
          <p14:tracePt t="258503" x="5027613" y="4064000"/>
          <p14:tracePt t="258514" x="5018088" y="4054475"/>
          <p14:tracePt t="258530" x="5010150" y="4044950"/>
          <p14:tracePt t="258547" x="5010150" y="4037013"/>
          <p14:tracePt t="258564" x="5000625" y="4019550"/>
          <p14:tracePt t="258582" x="5000625" y="4010025"/>
          <p14:tracePt t="258683" x="5000625" y="4000500"/>
          <p14:tracePt t="258699" x="4983163" y="4000500"/>
          <p14:tracePt t="258715" x="4983163" y="3992563"/>
          <p14:tracePt t="258723" x="4973638" y="3992563"/>
          <p14:tracePt t="258731" x="4973638" y="3983038"/>
          <p14:tracePt t="258819" x="4965700" y="3973513"/>
          <p14:tracePt t="258835" x="4956175" y="3973513"/>
          <p14:tracePt t="258850" x="4946650" y="3965575"/>
          <p14:tracePt t="258865" x="4938713" y="3965575"/>
          <p14:tracePt t="258881" x="4929188" y="3965575"/>
          <p14:tracePt t="258897" x="4911725" y="3965575"/>
          <p14:tracePt t="258914" x="4902200" y="3965575"/>
          <p14:tracePt t="258931" x="4894263" y="3948113"/>
          <p14:tracePt t="258947" x="4884738" y="3948113"/>
          <p14:tracePt t="258964" x="4875213" y="3956050"/>
          <p14:tracePt t="258982" x="4840288" y="3965575"/>
          <p14:tracePt t="258999" x="4840288" y="3973513"/>
          <p14:tracePt t="259060" x="4830763" y="3973513"/>
          <p14:tracePt t="259090" x="4822825" y="3973513"/>
          <p14:tracePt t="259123" x="4813300" y="3983038"/>
          <p14:tracePt t="259139" x="4803775" y="3983038"/>
          <p14:tracePt t="259155" x="4786313" y="3992563"/>
          <p14:tracePt t="259166" x="4786313" y="4000500"/>
          <p14:tracePt t="259183" x="4768850" y="4000500"/>
          <p14:tracePt t="259223" x="4751388" y="4000500"/>
          <p14:tracePt t="259240" x="4741863" y="4010025"/>
          <p14:tracePt t="259248" x="4732338" y="4027488"/>
          <p14:tracePt t="259255" x="4732338" y="4037013"/>
          <p14:tracePt t="259264" x="4724400" y="4037013"/>
          <p14:tracePt t="259280" x="4714875" y="4044950"/>
          <p14:tracePt t="259297" x="4687888" y="4064000"/>
          <p14:tracePt t="259313" x="4679950" y="4071938"/>
          <p14:tracePt t="259355" x="4679950" y="4081463"/>
          <p14:tracePt t="259412" x="4670425" y="4098925"/>
          <p14:tracePt t="259425" x="4660900" y="4108450"/>
          <p14:tracePt t="259439" x="4652963" y="4125913"/>
          <p14:tracePt t="259452" x="4643438" y="4135438"/>
          <p14:tracePt t="259528" x="4643438" y="4143375"/>
          <p14:tracePt t="259601" x="4643438" y="4170363"/>
          <p14:tracePt t="259617" x="4643438" y="4179888"/>
          <p14:tracePt t="259632" x="4625975" y="4197350"/>
          <p14:tracePt t="259647" x="4625975" y="4214813"/>
          <p14:tracePt t="259664" x="4625975" y="4224338"/>
          <p14:tracePt t="259681" x="4625975" y="4241800"/>
          <p14:tracePt t="259733" x="4633913" y="4251325"/>
          <p14:tracePt t="259749" x="4643438" y="4268788"/>
          <p14:tracePt t="259764" x="4652963" y="4278313"/>
          <p14:tracePt t="259781" x="4670425" y="4295775"/>
          <p14:tracePt t="259797" x="4670425" y="4313238"/>
          <p14:tracePt t="259814" x="4679950" y="4313238"/>
          <p14:tracePt t="259830" x="4687888" y="4330700"/>
          <p14:tracePt t="259864" x="4714875" y="4340225"/>
          <p14:tracePt t="259880" x="4732338" y="4367213"/>
          <p14:tracePt t="259897" x="4741863" y="4394200"/>
          <p14:tracePt t="259914" x="4741863" y="4411663"/>
          <p14:tracePt t="259931" x="4759325" y="4421188"/>
          <p14:tracePt t="259964" x="4768850" y="4421188"/>
          <p14:tracePt t="259981" x="4768850" y="4429125"/>
          <p14:tracePt t="259997" x="4795838" y="4448175"/>
          <p14:tracePt t="260014" x="4803775" y="4465638"/>
          <p14:tracePt t="260047" x="4813300" y="4473575"/>
          <p14:tracePt t="260063" x="4822825" y="4473575"/>
          <p14:tracePt t="260080" x="4830763" y="4473575"/>
          <p14:tracePt t="260097" x="4840288" y="4483100"/>
          <p14:tracePt t="260114" x="4857750" y="4492625"/>
          <p14:tracePt t="260130" x="4867275" y="4492625"/>
          <p14:tracePt t="260147" x="4884738" y="4492625"/>
          <p14:tracePt t="260164" x="4894263" y="4500563"/>
          <p14:tracePt t="260181" x="4911725" y="4500563"/>
          <p14:tracePt t="260214" x="4929188" y="4500563"/>
          <p14:tracePt t="260256" x="4938713" y="4500563"/>
          <p14:tracePt t="260273" x="4946650" y="4500563"/>
          <p14:tracePt t="260289" x="4956175" y="4500563"/>
          <p14:tracePt t="260302" x="4973638" y="4500563"/>
          <p14:tracePt t="260331" x="4983163" y="4500563"/>
          <p14:tracePt t="260358" x="4992688" y="4500563"/>
          <p14:tracePt t="260375" x="5010150" y="4492625"/>
          <p14:tracePt t="260389" x="5018088" y="4492625"/>
          <p14:tracePt t="260398" x="5027613" y="4483100"/>
          <p14:tracePt t="260461" x="5037138" y="4483100"/>
          <p14:tracePt t="260476" x="5045075" y="4473575"/>
          <p14:tracePt t="260492" x="5054600" y="4473575"/>
          <p14:tracePt t="260560" x="5064125" y="4456113"/>
          <p14:tracePt t="260576" x="5081588" y="4456113"/>
          <p14:tracePt t="260586" x="5081588" y="4448175"/>
          <p14:tracePt t="260598" x="5089525" y="4438650"/>
          <p14:tracePt t="260615" x="5099050" y="4429125"/>
          <p14:tracePt t="260631" x="5099050" y="4411663"/>
          <p14:tracePt t="260648" x="5108575" y="4394200"/>
          <p14:tracePt t="260664" x="5108575" y="4376738"/>
          <p14:tracePt t="260681" x="5108575" y="4357688"/>
          <p14:tracePt t="260697" x="5116513" y="4340225"/>
          <p14:tracePt t="260714" x="5116513" y="4322763"/>
          <p14:tracePt t="260731" x="5116513" y="4295775"/>
          <p14:tracePt t="260748" x="5116513" y="4278313"/>
          <p14:tracePt t="260765" x="5116513" y="4259263"/>
          <p14:tracePt t="260782" x="5126038" y="4233863"/>
          <p14:tracePt t="260799" x="5126038" y="4214813"/>
          <p14:tracePt t="260814" x="5126038" y="4197350"/>
          <p14:tracePt t="260832" x="5126038" y="4187825"/>
          <p14:tracePt t="260848" x="5126038" y="4170363"/>
          <p14:tracePt t="260864" x="5126038" y="4152900"/>
          <p14:tracePt t="260882" x="5126038" y="4125913"/>
          <p14:tracePt t="260898" x="5126038" y="4108450"/>
          <p14:tracePt t="260914" x="5126038" y="4081463"/>
          <p14:tracePt t="260931" x="5126038" y="4064000"/>
          <p14:tracePt t="260947" x="5126038" y="4054475"/>
          <p14:tracePt t="260981" x="5116513" y="4037013"/>
          <p14:tracePt t="260998" x="5108575" y="4000500"/>
          <p14:tracePt t="261014" x="5099050" y="3992563"/>
          <p14:tracePt t="261109" x="5081588" y="3973513"/>
          <p14:tracePt t="261125" x="5064125" y="3948113"/>
          <p14:tracePt t="261141" x="5045075" y="3929063"/>
          <p14:tracePt t="261157" x="5027613" y="3921125"/>
          <p14:tracePt t="261172" x="5000625" y="3911600"/>
          <p14:tracePt t="261187" x="4992688" y="3911600"/>
          <p14:tracePt t="261218" x="4983163" y="3911600"/>
          <p14:tracePt t="261227" x="4973638" y="3911600"/>
          <p14:tracePt t="261241" x="4965700" y="3911600"/>
          <p14:tracePt t="261258" x="4956175" y="3911600"/>
          <p14:tracePt t="261266" x="4946650" y="3911600"/>
          <p14:tracePt t="261281" x="4921250" y="3911600"/>
          <p14:tracePt t="261297" x="4902200" y="3911600"/>
          <p14:tracePt t="261314" x="4884738" y="3911600"/>
          <p14:tracePt t="261333" x="4875213" y="3911600"/>
          <p14:tracePt t="261375" x="4857750" y="3911600"/>
          <p14:tracePt t="261393" x="4848225" y="3911600"/>
          <p14:tracePt t="261408" x="4840288" y="3929063"/>
          <p14:tracePt t="261418" x="4830763" y="3929063"/>
          <p14:tracePt t="261431" x="4830763" y="3938588"/>
          <p14:tracePt t="261492" x="4822825" y="3938588"/>
          <p14:tracePt t="261522" x="4813300" y="3956050"/>
          <p14:tracePt t="261533" x="4786313" y="3965575"/>
          <p14:tracePt t="261549" x="4768850" y="3983038"/>
          <p14:tracePt t="261566" x="4751388" y="4000500"/>
          <p14:tracePt t="261583" x="4724400" y="4027488"/>
          <p14:tracePt t="261681" x="4714875" y="4027488"/>
          <p14:tracePt t="261703" x="4705350" y="4037013"/>
          <p14:tracePt t="261720" x="4697413" y="4044950"/>
          <p14:tracePt t="261735" x="4679950" y="4081463"/>
          <p14:tracePt t="261748" x="4660900" y="4090988"/>
          <p14:tracePt t="261764" x="4660900" y="4098925"/>
          <p14:tracePt t="261781" x="4652963" y="4125913"/>
          <p14:tracePt t="261798" x="4643438" y="4143375"/>
          <p14:tracePt t="261814" x="4633913" y="4170363"/>
          <p14:tracePt t="261832" x="4633913" y="4187825"/>
          <p14:tracePt t="261848" x="4633913" y="4206875"/>
          <p14:tracePt t="261865" x="4633913" y="4233863"/>
          <p14:tracePt t="261883" x="4643438" y="4278313"/>
          <p14:tracePt t="261899" x="4670425" y="4305300"/>
          <p14:tracePt t="261914" x="4679950" y="4322763"/>
          <p14:tracePt t="261931" x="4697413" y="4340225"/>
          <p14:tracePt t="261948" x="4705350" y="4349750"/>
          <p14:tracePt t="261964" x="4732338" y="4367213"/>
          <p14:tracePt t="261981" x="4741863" y="4384675"/>
          <p14:tracePt t="261998" x="4759325" y="4394200"/>
          <p14:tracePt t="262014" x="4768850" y="4411663"/>
          <p14:tracePt t="262031" x="4776788" y="4411663"/>
          <p14:tracePt t="262165" x="4795838" y="4402138"/>
          <p14:tracePt t="262180" x="4803775" y="4367213"/>
          <p14:tracePt t="262190" x="4803775" y="4349750"/>
          <p14:tracePt t="262199" x="4813300" y="4313238"/>
          <p14:tracePt t="262214" x="4813300" y="4233863"/>
          <p14:tracePt t="262231" x="4840288" y="4125913"/>
          <p14:tracePt t="262247" x="4867275" y="4010025"/>
          <p14:tracePt t="262264" x="4894263" y="3921125"/>
          <p14:tracePt t="262281" x="4929188" y="3805238"/>
          <p14:tracePt t="262297" x="4965700" y="3643313"/>
          <p14:tracePt t="262314" x="4992688" y="3536950"/>
          <p14:tracePt t="262330" x="5018088" y="3421063"/>
          <p14:tracePt t="262347" x="5054600" y="3268663"/>
          <p14:tracePt t="262364" x="5054600" y="3160713"/>
          <p14:tracePt t="262381" x="5054600" y="3054350"/>
          <p14:tracePt t="262398" x="5045075" y="2938463"/>
          <p14:tracePt t="262415" x="5045075" y="2857500"/>
          <p14:tracePt t="262431" x="5037138" y="2830513"/>
          <p14:tracePt t="262448" x="5027613" y="2768600"/>
          <p14:tracePt t="262464" x="5010150" y="2687638"/>
          <p14:tracePt t="262481" x="5000625" y="2643188"/>
          <p14:tracePt t="262498" x="5000625" y="2563813"/>
          <p14:tracePt t="262514" x="4973638" y="2536825"/>
          <p14:tracePt t="262531" x="4965700" y="2500313"/>
          <p14:tracePt t="262548" x="4956175" y="2446338"/>
          <p14:tracePt t="262564" x="4929188" y="2393950"/>
          <p14:tracePt t="262582" x="4911725" y="2339975"/>
          <p14:tracePt t="262598" x="4884738" y="2303463"/>
          <p14:tracePt t="262614" x="4867275" y="2286000"/>
          <p14:tracePt t="262632" x="4840288" y="2251075"/>
          <p14:tracePt t="262649" x="4822825" y="2232025"/>
          <p14:tracePt t="262665" x="4803775" y="2214563"/>
          <p14:tracePt t="262681" x="4786313" y="2187575"/>
          <p14:tracePt t="262698" x="4776788" y="2179638"/>
          <p14:tracePt t="262822" x="4768850" y="2179638"/>
          <p14:tracePt t="262838" x="4768850" y="2206625"/>
          <p14:tracePt t="262852" x="4768850" y="2232025"/>
          <p14:tracePt t="262865" x="4768850" y="2259013"/>
          <p14:tracePt t="262881" x="4768850" y="2303463"/>
          <p14:tracePt t="262899" x="4768850" y="2401888"/>
          <p14:tracePt t="262914" x="4795838" y="2482850"/>
          <p14:tracePt t="262931" x="4803775" y="2544763"/>
          <p14:tracePt t="262947" x="4803775" y="2616200"/>
          <p14:tracePt t="262964" x="4803775" y="2679700"/>
          <p14:tracePt t="262981" x="4822825" y="2759075"/>
          <p14:tracePt t="262997" x="4822825" y="2830513"/>
          <p14:tracePt t="263014" x="4822825" y="2894013"/>
          <p14:tracePt t="263031" x="4822825" y="2938463"/>
          <p14:tracePt t="263048" x="4830763" y="3044825"/>
          <p14:tracePt t="263065" x="4830763" y="3089275"/>
          <p14:tracePt t="263082" x="4848225" y="3152775"/>
          <p14:tracePt t="263087" x="4857750" y="3187700"/>
          <p14:tracePt t="263100" x="4875213" y="3224213"/>
          <p14:tracePt t="263115" x="4902200" y="3303588"/>
          <p14:tracePt t="263132" x="4911725" y="3384550"/>
          <p14:tracePt t="263148" x="4911725" y="3455988"/>
          <p14:tracePt t="263166" x="4938713" y="3563938"/>
          <p14:tracePt t="263181" x="4938713" y="3598863"/>
          <p14:tracePt t="263198" x="4938713" y="3652838"/>
          <p14:tracePt t="263214" x="4946650" y="3714750"/>
          <p14:tracePt t="263231" x="4946650" y="3778250"/>
          <p14:tracePt t="263248" x="4929188" y="3822700"/>
          <p14:tracePt t="263264" x="4929188" y="3867150"/>
          <p14:tracePt t="263283" x="4929188" y="3965575"/>
          <p14:tracePt t="263299" x="4929188" y="4000500"/>
          <p14:tracePt t="263315" x="4929188" y="4044950"/>
          <p14:tracePt t="263332" x="4929188" y="4081463"/>
          <p14:tracePt t="263348" x="4929188" y="4135438"/>
          <p14:tracePt t="263364" x="4929188" y="4170363"/>
          <p14:tracePt t="263381" x="4929188" y="4206875"/>
          <p14:tracePt t="263398" x="4929188" y="4251325"/>
          <p14:tracePt t="263415" x="4921250" y="4305300"/>
          <p14:tracePt t="263431" x="4921250" y="4367213"/>
          <p14:tracePt t="263448" x="4921250" y="4438650"/>
          <p14:tracePt t="263465" x="4921250" y="4519613"/>
          <p14:tracePt t="263481" x="4921250" y="4591050"/>
          <p14:tracePt t="263498" x="4911725" y="4670425"/>
          <p14:tracePt t="263514" x="4911725" y="4741863"/>
          <p14:tracePt t="263532" x="4894263" y="4857750"/>
          <p14:tracePt t="263549" x="4894263" y="4921250"/>
          <p14:tracePt t="263565" x="4894263" y="4965700"/>
          <p14:tracePt t="263581" x="4894263" y="5010150"/>
          <p14:tracePt t="263598" x="4894263" y="5064125"/>
          <p14:tracePt t="263614" x="4894263" y="5081588"/>
          <p14:tracePt t="263631" x="4894263" y="5099050"/>
          <p14:tracePt t="263648" x="4894263" y="5116513"/>
          <p14:tracePt t="263665" x="4894263" y="5153025"/>
          <p14:tracePt t="263681" x="4894263" y="5170488"/>
          <p14:tracePt t="263698" x="4894263" y="5180013"/>
          <p14:tracePt t="263714" x="4894263" y="5207000"/>
          <p14:tracePt t="263731" x="4894263" y="5214938"/>
          <p14:tracePt t="263808" x="4902200" y="5187950"/>
          <p14:tracePt t="263822" x="4902200" y="5153025"/>
          <p14:tracePt t="263837" x="4911725" y="4992688"/>
          <p14:tracePt t="263848" x="4911725" y="4938713"/>
          <p14:tracePt t="263864" x="4929188" y="4830763"/>
          <p14:tracePt t="263881" x="4929188" y="4724400"/>
          <p14:tracePt t="263898" x="4929188" y="4616450"/>
          <p14:tracePt t="263916" x="4929188" y="4456113"/>
          <p14:tracePt t="263931" x="4929188" y="4313238"/>
          <p14:tracePt t="263948" x="4946650" y="4116388"/>
          <p14:tracePt t="263964" x="4956175" y="3911600"/>
          <p14:tracePt t="263981" x="4992688" y="3714750"/>
          <p14:tracePt t="263998" x="5027613" y="3536950"/>
          <p14:tracePt t="264014" x="5054600" y="3429000"/>
          <p14:tracePt t="264031" x="5064125" y="3349625"/>
          <p14:tracePt t="264049" x="5064125" y="3251200"/>
          <p14:tracePt t="264064" x="5054600" y="3206750"/>
          <p14:tracePt t="264081" x="5037138" y="3125788"/>
          <p14:tracePt t="264097" x="5027613" y="3044825"/>
          <p14:tracePt t="264114" x="5010150" y="2955925"/>
          <p14:tracePt t="264131" x="5010150" y="2874963"/>
          <p14:tracePt t="264147" x="5010150" y="2786063"/>
          <p14:tracePt t="264164" x="5010150" y="2714625"/>
          <p14:tracePt t="264181" x="5000625" y="2608263"/>
          <p14:tracePt t="264197" x="5000625" y="2544763"/>
          <p14:tracePt t="264214" x="4992688" y="2527300"/>
          <p14:tracePt t="264232" x="4992688" y="2517775"/>
          <p14:tracePt t="264425" x="4973638" y="2517775"/>
          <p14:tracePt t="264440" x="4956175" y="2608263"/>
          <p14:tracePt t="264458" x="4929188" y="2706688"/>
          <p14:tracePt t="264471" x="4902200" y="2795588"/>
          <p14:tracePt t="264481" x="4884738" y="2840038"/>
          <p14:tracePt t="264498" x="4875213" y="2928938"/>
          <p14:tracePt t="264514" x="4875213" y="3017838"/>
          <p14:tracePt t="264531" x="4875213" y="3143250"/>
          <p14:tracePt t="264549" x="4875213" y="3295650"/>
          <p14:tracePt t="264565" x="4857750" y="3384550"/>
          <p14:tracePt t="264581" x="4830763" y="3465513"/>
          <p14:tracePt t="264598" x="4803775" y="3544888"/>
          <p14:tracePt t="264614" x="4776788" y="3616325"/>
          <p14:tracePt t="264632" x="4751388" y="3697288"/>
          <p14:tracePt t="264648" x="4732338" y="3778250"/>
          <p14:tracePt t="264665" x="4705350" y="3857625"/>
          <p14:tracePt t="264684" x="4705350" y="3911600"/>
          <p14:tracePt t="264699" x="4705350" y="3956050"/>
          <p14:tracePt t="264716" x="4705350" y="4000500"/>
          <p14:tracePt t="264732" x="4705350" y="4044950"/>
          <p14:tracePt t="264748" x="4705350" y="4108450"/>
          <p14:tracePt t="264765" x="4714875" y="4170363"/>
          <p14:tracePt t="264783" x="4741863" y="4268788"/>
          <p14:tracePt t="264799" x="4768850" y="4340225"/>
          <p14:tracePt t="264815" x="4776788" y="4384675"/>
          <p14:tracePt t="264831" x="4776788" y="4411663"/>
          <p14:tracePt t="264848" x="4795838" y="4448175"/>
          <p14:tracePt t="264865" x="4803775" y="4473575"/>
          <p14:tracePt t="264881" x="4813300" y="4510088"/>
          <p14:tracePt t="264898" x="4822825" y="4572000"/>
          <p14:tracePt t="264915" x="4840288" y="4635500"/>
          <p14:tracePt t="264931" x="4840288" y="4679950"/>
          <p14:tracePt t="264949" x="4867275" y="4778375"/>
          <p14:tracePt t="264965" x="4875213" y="4857750"/>
          <p14:tracePt t="264981" x="4894263" y="4938713"/>
          <p14:tracePt t="264998" x="4921250" y="5010150"/>
          <p14:tracePt t="265015" x="4929188" y="5072063"/>
          <p14:tracePt t="265031" x="4929188" y="5116513"/>
          <p14:tracePt t="265049" x="4938713" y="5162550"/>
          <p14:tracePt t="265168" x="4938713" y="5116513"/>
          <p14:tracePt t="265184" x="4938713" y="5054600"/>
          <p14:tracePt t="265200" x="4938713" y="4992688"/>
          <p14:tracePt t="265216" x="4938713" y="4902200"/>
          <p14:tracePt t="265231" x="4938713" y="4813300"/>
          <p14:tracePt t="265248" x="4938713" y="4733925"/>
          <p14:tracePt t="265265" x="4938713" y="4625975"/>
          <p14:tracePt t="265281" x="4938713" y="4519613"/>
          <p14:tracePt t="265299" x="4956175" y="4322763"/>
          <p14:tracePt t="265315" x="4956175" y="4170363"/>
          <p14:tracePt t="265331" x="4946650" y="4044950"/>
          <p14:tracePt t="265348" x="4921250" y="3929063"/>
          <p14:tracePt t="265365" x="4902200" y="3867150"/>
          <p14:tracePt t="265381" x="4884738" y="3786188"/>
          <p14:tracePt t="265398" x="4884738" y="3714750"/>
          <p14:tracePt t="265415" x="4875213" y="3635375"/>
          <p14:tracePt t="265431" x="4875213" y="3571875"/>
          <p14:tracePt t="265449" x="4875213" y="3465513"/>
          <p14:tracePt t="265465" x="4875213" y="3402013"/>
          <p14:tracePt t="265481" x="4875213" y="3340100"/>
          <p14:tracePt t="265498" x="4857750" y="3295650"/>
          <p14:tracePt t="265515" x="4830763" y="3232150"/>
          <p14:tracePt t="265531" x="4813300" y="3160713"/>
          <p14:tracePt t="265548" x="4786313" y="3116263"/>
          <p14:tracePt t="265565" x="4759325" y="3044825"/>
          <p14:tracePt t="265582" x="4732338" y="2992438"/>
          <p14:tracePt t="265598" x="4724400" y="2965450"/>
          <p14:tracePt t="265615" x="4714875" y="2938463"/>
          <p14:tracePt t="265631" x="4705350" y="2921000"/>
          <p14:tracePt t="265648" x="4697413" y="2901950"/>
          <p14:tracePt t="265665" x="4697413" y="2874963"/>
          <p14:tracePt t="265681" x="4679950" y="2857500"/>
          <p14:tracePt t="265699" x="4679950" y="2830513"/>
          <p14:tracePt t="265715" x="4679950" y="2822575"/>
          <p14:tracePt t="265732" x="4679950" y="2813050"/>
          <p14:tracePt t="265749" x="4679950" y="2786063"/>
          <p14:tracePt t="265765" x="4679950" y="2768600"/>
          <p14:tracePt t="265782" x="4679950" y="2751138"/>
          <p14:tracePt t="265798" x="4679950" y="2724150"/>
          <p14:tracePt t="265814" x="4687888" y="2714625"/>
          <p14:tracePt t="265831" x="4687888" y="2687638"/>
          <p14:tracePt t="265848" x="4687888" y="2679700"/>
          <p14:tracePt t="265865" x="4687888" y="2670175"/>
          <p14:tracePt t="265881" x="4687888" y="2652713"/>
          <p14:tracePt t="266083" x="4687888" y="2660650"/>
          <p14:tracePt t="266099" x="4679950" y="2687638"/>
          <p14:tracePt t="266115" x="4670425" y="2751138"/>
          <p14:tracePt t="266132" x="4652963" y="2778125"/>
          <p14:tracePt t="266148" x="4625975" y="2813050"/>
          <p14:tracePt t="266165" x="4589463" y="2867025"/>
          <p14:tracePt t="266181" x="4537075" y="2928938"/>
          <p14:tracePt t="266199" x="4394200" y="3044825"/>
          <p14:tracePt t="266215" x="4224338" y="3143250"/>
          <p14:tracePt t="266231" x="3946525" y="3295650"/>
          <p14:tracePt t="266248" x="3625850" y="3402013"/>
          <p14:tracePt t="266265" x="3322638" y="3554413"/>
          <p14:tracePt t="266281" x="3062288" y="3706813"/>
          <p14:tracePt t="266298" x="2867025" y="3830638"/>
          <p14:tracePt t="266315" x="2751138" y="3902075"/>
          <p14:tracePt t="266332" x="2643188" y="3948113"/>
          <p14:tracePt t="266348" x="2581275" y="3965575"/>
          <p14:tracePt t="266364" x="2500313" y="4010025"/>
          <p14:tracePt t="266381" x="2401888" y="4054475"/>
          <p14:tracePt t="266398" x="2303463" y="4090988"/>
          <p14:tracePt t="266414" x="2197100" y="4116388"/>
          <p14:tracePt t="266431" x="2036763" y="4170363"/>
          <p14:tracePt t="266448" x="1839913" y="4214813"/>
          <p14:tracePt t="266465" x="1589088" y="4251325"/>
          <p14:tracePt t="266482" x="1455738" y="4251325"/>
          <p14:tracePt t="266499" x="1366838" y="4251325"/>
          <p14:tracePt t="266515" x="1285875" y="4233863"/>
          <p14:tracePt t="266531" x="1223963" y="4206875"/>
          <p14:tracePt t="266548" x="1160463" y="4170363"/>
          <p14:tracePt t="266565" x="1081088" y="4125913"/>
          <p14:tracePt t="266581" x="1000125" y="4090988"/>
          <p14:tracePt t="266598" x="928688" y="4037013"/>
          <p14:tracePt t="266615" x="901700" y="4019550"/>
          <p14:tracePt t="266631" x="893763" y="4019550"/>
          <p14:tracePt t="266732" x="893763" y="4010025"/>
          <p14:tracePt t="266757" x="893763" y="4000500"/>
          <p14:tracePt t="266771" x="919163" y="3992563"/>
          <p14:tracePt t="266788" x="938213" y="3983038"/>
          <p14:tracePt t="266806" x="955675" y="3965575"/>
          <p14:tracePt t="266815" x="982663" y="3965575"/>
          <p14:tracePt t="266831" x="1044575" y="3956050"/>
          <p14:tracePt t="266849" x="1169988" y="3929063"/>
          <p14:tracePt t="266865" x="1268413" y="3902075"/>
          <p14:tracePt t="266881" x="1347788" y="3876675"/>
          <p14:tracePt t="266898" x="1411288" y="3876675"/>
          <p14:tracePt t="266915" x="1473200" y="3867150"/>
          <p14:tracePt t="266931" x="1544638" y="3867150"/>
          <p14:tracePt t="266949" x="1697038" y="3840163"/>
          <p14:tracePt t="266965" x="1768475" y="3813175"/>
          <p14:tracePt t="266981" x="1839913" y="3786188"/>
          <p14:tracePt t="266998" x="1847850" y="3786188"/>
          <p14:tracePt t="267015" x="1857375" y="3786188"/>
          <p14:tracePt t="267100" x="1839913" y="3786188"/>
          <p14:tracePt t="267115" x="1776413" y="3786188"/>
          <p14:tracePt t="267133" x="1714500" y="3805238"/>
          <p14:tracePt t="267149" x="1660525" y="3805238"/>
          <p14:tracePt t="267166" x="1598613" y="3805238"/>
          <p14:tracePt t="267182" x="1517650" y="3795713"/>
          <p14:tracePt t="267200" x="1446213" y="3778250"/>
          <p14:tracePt t="267216" x="1428750" y="3778250"/>
          <p14:tracePt t="267302" x="1465263" y="3778250"/>
          <p14:tracePt t="267315" x="1482725" y="3778250"/>
          <p14:tracePt t="267336" x="1598613" y="3778250"/>
          <p14:tracePt t="267349" x="1679575" y="3778250"/>
          <p14:tracePt t="267365" x="1768475" y="3778250"/>
          <p14:tracePt t="267382" x="1911350" y="3759200"/>
          <p14:tracePt t="267399" x="2089150" y="3724275"/>
          <p14:tracePt t="267415" x="2295525" y="3662363"/>
          <p14:tracePt t="267432" x="2482850" y="3571875"/>
          <p14:tracePt t="267449" x="2687638" y="3446463"/>
          <p14:tracePt t="267465" x="2786063" y="3402013"/>
          <p14:tracePt t="267482" x="2867025" y="3367088"/>
          <p14:tracePt t="267498" x="2955925" y="3322638"/>
          <p14:tracePt t="267515" x="3054350" y="3295650"/>
          <p14:tracePt t="267531" x="3143250" y="3268663"/>
          <p14:tracePt t="267548" x="3241675" y="3241675"/>
          <p14:tracePt t="267566" x="3348038" y="3214688"/>
          <p14:tracePt t="267585" x="3517900" y="3187700"/>
          <p14:tracePt t="267600" x="3608388" y="3179763"/>
          <p14:tracePt t="267615" x="3687763" y="3179763"/>
          <p14:tracePt t="267632" x="3776663" y="3179763"/>
          <p14:tracePt t="267648" x="3867150" y="3179763"/>
          <p14:tracePt t="267665" x="3956050" y="3179763"/>
          <p14:tracePt t="267682" x="4054475" y="3179763"/>
          <p14:tracePt t="267698" x="4143375" y="3197225"/>
          <p14:tracePt t="267715" x="4276725" y="3224213"/>
          <p14:tracePt t="267732" x="4348163" y="3224213"/>
          <p14:tracePt t="267748" x="4429125" y="3232150"/>
          <p14:tracePt t="267765" x="4510088" y="3251200"/>
          <p14:tracePt t="267781" x="4581525" y="3259138"/>
          <p14:tracePt t="267798" x="4660900" y="3286125"/>
          <p14:tracePt t="267815" x="4741863" y="3295650"/>
          <p14:tracePt t="267831" x="4822825" y="3313113"/>
          <p14:tracePt t="267848" x="4894263" y="3322638"/>
          <p14:tracePt t="267865" x="4992688" y="3340100"/>
          <p14:tracePt t="267882" x="5089525" y="3340100"/>
          <p14:tracePt t="267899" x="5197475" y="3340100"/>
          <p14:tracePt t="267915" x="5303838" y="3322638"/>
          <p14:tracePt t="267932" x="5402263" y="3295650"/>
          <p14:tracePt t="267949" x="5473700" y="3278188"/>
          <p14:tracePt t="267965" x="5564188" y="3286125"/>
          <p14:tracePt t="267981" x="5581650" y="3303588"/>
          <p14:tracePt t="267998" x="5616575" y="3322638"/>
          <p14:tracePt t="268015" x="5661025" y="3349625"/>
          <p14:tracePt t="268032" x="5697538" y="3367088"/>
          <p14:tracePt t="268048" x="5741988" y="3394075"/>
          <p14:tracePt t="268065" x="5795963" y="3421063"/>
          <p14:tracePt t="268082" x="5857875" y="3446463"/>
          <p14:tracePt t="268099" x="5956300" y="3455988"/>
          <p14:tracePt t="268115" x="5992813" y="3455988"/>
          <p14:tracePt t="268132" x="6018213" y="3465513"/>
          <p14:tracePt t="268148" x="6037263" y="3473450"/>
          <p14:tracePt t="268165" x="6072188" y="3500438"/>
          <p14:tracePt t="268182" x="6108700" y="3517900"/>
          <p14:tracePt t="268198" x="6153150" y="3536950"/>
          <p14:tracePt t="268215" x="6215063" y="3554413"/>
          <p14:tracePt t="268232" x="6232525" y="3563938"/>
          <p14:tracePt t="268334" x="6224588" y="3563938"/>
          <p14:tracePt t="268344" x="6207125" y="3563938"/>
          <p14:tracePt t="268355" x="6180138" y="3563938"/>
          <p14:tracePt t="268366" x="6099175" y="3554413"/>
          <p14:tracePt t="268382" x="6037263" y="3527425"/>
          <p14:tracePt t="268399" x="5938838" y="3500438"/>
          <p14:tracePt t="268415" x="5813425" y="3482975"/>
          <p14:tracePt t="268432" x="5661025" y="3492500"/>
          <p14:tracePt t="268449" x="5465763" y="3527425"/>
          <p14:tracePt t="268465" x="5330825" y="3554413"/>
          <p14:tracePt t="268482" x="5160963" y="3589338"/>
          <p14:tracePt t="268499" x="5054600" y="3589338"/>
          <p14:tracePt t="268515" x="4946650" y="3625850"/>
          <p14:tracePt t="268532" x="4840288" y="3652838"/>
          <p14:tracePt t="268548" x="4697413" y="3714750"/>
          <p14:tracePt t="268565" x="4589463" y="3741738"/>
          <p14:tracePt t="268582" x="4491038" y="3768725"/>
          <p14:tracePt t="268599" x="4375150" y="3805238"/>
          <p14:tracePt t="268615" x="4295775" y="3830638"/>
          <p14:tracePt t="268632" x="4232275" y="3857625"/>
          <p14:tracePt t="268648" x="4224338" y="3867150"/>
          <p14:tracePt t="268757" x="4251325" y="3867150"/>
          <p14:tracePt t="268773" x="4303713" y="3867150"/>
          <p14:tracePt t="268790" x="4384675" y="3840163"/>
          <p14:tracePt t="268798" x="4419600" y="3840163"/>
          <p14:tracePt t="268815" x="4537075" y="3813175"/>
          <p14:tracePt t="268832" x="4643438" y="3786188"/>
          <p14:tracePt t="268850" x="4830763" y="3741738"/>
          <p14:tracePt t="268867" x="5037138" y="3687763"/>
          <p14:tracePt t="268883" x="5259388" y="3652838"/>
          <p14:tracePt t="268900" x="5411788" y="3625850"/>
          <p14:tracePt t="268915" x="5545138" y="3598863"/>
          <p14:tracePt t="268932" x="5653088" y="3563938"/>
          <p14:tracePt t="268948" x="5751513" y="3563938"/>
          <p14:tracePt t="268965" x="5822950" y="3563938"/>
          <p14:tracePt t="268982" x="5857875" y="3554413"/>
          <p14:tracePt t="268998" x="5911850" y="3544888"/>
          <p14:tracePt t="269016" x="5973763" y="3527425"/>
          <p14:tracePt t="269032" x="6054725" y="3517900"/>
          <p14:tracePt t="269054" x="6170613" y="3509963"/>
          <p14:tracePt t="269066" x="6207125" y="3509963"/>
          <p14:tracePt t="269082" x="6269038" y="3492500"/>
          <p14:tracePt t="269099" x="6313488" y="3492500"/>
          <p14:tracePt t="269123" x="6323013" y="3492500"/>
          <p14:tracePt t="269170" x="6323013" y="3482975"/>
          <p14:tracePt t="269186" x="6323013" y="3473450"/>
          <p14:tracePt t="269203" x="6303963" y="3473450"/>
          <p14:tracePt t="269215" x="6296025" y="3473450"/>
          <p14:tracePt t="269232" x="6215063" y="3473450"/>
          <p14:tracePt t="269250" x="6089650" y="3473450"/>
          <p14:tracePt t="269265" x="5983288" y="3473450"/>
          <p14:tracePt t="269282" x="5857875" y="3473450"/>
          <p14:tracePt t="269299" x="5751513" y="3473450"/>
          <p14:tracePt t="269315" x="5643563" y="3473450"/>
          <p14:tracePt t="269333" x="5500688" y="3473450"/>
          <p14:tracePt t="269350" x="5241925" y="3527425"/>
          <p14:tracePt t="269366" x="5108575" y="3536950"/>
          <p14:tracePt t="269382" x="5000625" y="3571875"/>
          <p14:tracePt t="269398" x="4921250" y="3581400"/>
          <p14:tracePt t="269415" x="4875213" y="3589338"/>
          <p14:tracePt t="269431" x="4830763" y="3589338"/>
          <p14:tracePt t="269448" x="4813300" y="3589338"/>
          <p14:tracePt t="269465" x="4786313" y="3589338"/>
          <p14:tracePt t="269481" x="4768850" y="3589338"/>
          <p14:tracePt t="269498" x="4751388" y="3589338"/>
          <p14:tracePt t="269617" x="4759325" y="3608388"/>
          <p14:tracePt t="269633" x="4795838" y="3616325"/>
          <p14:tracePt t="269649" x="4867275" y="3625850"/>
          <p14:tracePt t="269666" x="4946650" y="3643313"/>
          <p14:tracePt t="269683" x="5054600" y="3643313"/>
          <p14:tracePt t="269700" x="5160963" y="3643313"/>
          <p14:tracePt t="269716" x="5286375" y="3652838"/>
          <p14:tracePt t="269732" x="5367338" y="3652838"/>
          <p14:tracePt t="269750" x="5527675" y="3652838"/>
          <p14:tracePt t="269766" x="5635625" y="3652838"/>
          <p14:tracePt t="269782" x="5697538" y="3652838"/>
          <p14:tracePt t="269799" x="5715000" y="3635375"/>
          <p14:tracePt t="269947" x="5707063" y="3635375"/>
          <p14:tracePt t="269962" x="5680075" y="3616325"/>
          <p14:tracePt t="269977" x="5661025" y="3608388"/>
          <p14:tracePt t="269990" x="5643563" y="3598863"/>
          <p14:tracePt t="269999" x="5616575" y="3581400"/>
          <p14:tracePt t="270016" x="5527675" y="3544888"/>
          <p14:tracePt t="270032" x="5465763" y="3517900"/>
          <p14:tracePt t="270049" x="5429250" y="3500438"/>
          <p14:tracePt t="270065" x="5367338" y="3473450"/>
          <p14:tracePt t="270084" x="5340350" y="3465513"/>
          <p14:tracePt t="270089" x="5313363" y="3465513"/>
          <p14:tracePt t="270105" x="5268913" y="3465513"/>
          <p14:tracePt t="270116" x="5251450" y="3465513"/>
          <p14:tracePt t="270132" x="5214938" y="3465513"/>
          <p14:tracePt t="270149" x="5187950" y="3465513"/>
          <p14:tracePt t="270165" x="5160963" y="3465513"/>
          <p14:tracePt t="270182" x="5143500" y="3465513"/>
          <p14:tracePt t="270199" x="5126038" y="3465513"/>
          <p14:tracePt t="270215" x="5099050" y="3465513"/>
          <p14:tracePt t="270232" x="5089525" y="3465513"/>
          <p14:tracePt t="270249" x="5081588" y="3465513"/>
          <p14:tracePt t="270267" x="5072063" y="3465513"/>
          <p14:tracePt t="270290" x="5064125" y="3465513"/>
          <p14:tracePt t="270299" x="5054600" y="3465513"/>
          <p14:tracePt t="270315" x="5037138" y="3473450"/>
          <p14:tracePt t="270332" x="4992688" y="3473450"/>
          <p14:tracePt t="270349" x="4938713" y="3473450"/>
          <p14:tracePt t="270365" x="4911725" y="3446463"/>
          <p14:tracePt t="270382" x="4840288" y="3429000"/>
          <p14:tracePt t="270399" x="4813300" y="3429000"/>
          <p14:tracePt t="270415" x="4795838" y="3429000"/>
          <p14:tracePt t="270432" x="4759325" y="3429000"/>
          <p14:tracePt t="270449" x="4751388" y="3429000"/>
          <p14:tracePt t="270465" x="4732338" y="3429000"/>
          <p14:tracePt t="270500" x="4724400" y="3429000"/>
          <p14:tracePt t="270516" x="4705350" y="3446463"/>
          <p14:tracePt t="270532" x="4679950" y="3465513"/>
          <p14:tracePt t="270549" x="4670425" y="3492500"/>
          <p14:tracePt t="270565" x="4670425" y="3536950"/>
          <p14:tracePt t="270582" x="4670425" y="3589338"/>
          <p14:tracePt t="270599" x="4679950" y="3652838"/>
          <p14:tracePt t="270602" x="4679950" y="3679825"/>
          <p14:tracePt t="270616" x="4687888" y="3687763"/>
          <p14:tracePt t="270632" x="4714875" y="3741738"/>
          <p14:tracePt t="270649" x="4741863" y="3768725"/>
          <p14:tracePt t="270665" x="4759325" y="3786188"/>
          <p14:tracePt t="270682" x="4795838" y="3805238"/>
          <p14:tracePt t="270699" x="4822825" y="3805238"/>
          <p14:tracePt t="270715" x="4857750" y="3805238"/>
          <p14:tracePt t="270732" x="4875213" y="3795713"/>
          <p14:tracePt t="270750" x="4902200" y="3768725"/>
          <p14:tracePt t="270766" x="4929188" y="3751263"/>
          <p14:tracePt t="270782" x="4938713" y="3733800"/>
          <p14:tracePt t="270799" x="4956175" y="3714750"/>
          <p14:tracePt t="270815" x="4965700" y="3697288"/>
          <p14:tracePt t="270833" x="4973638" y="3662363"/>
          <p14:tracePt t="270849" x="4973638" y="3598863"/>
          <p14:tracePt t="270865" x="4973638" y="3554413"/>
          <p14:tracePt t="270882" x="4965700" y="3509963"/>
          <p14:tracePt t="270899" x="4929188" y="3446463"/>
          <p14:tracePt t="270915" x="4902200" y="3429000"/>
          <p14:tracePt t="270932" x="4884738" y="3402013"/>
          <p14:tracePt t="270949" x="4857750" y="3384550"/>
          <p14:tracePt t="270965" x="4803775" y="3357563"/>
          <p14:tracePt t="270982" x="4786313" y="3349625"/>
          <p14:tracePt t="271000" x="4759325" y="3349625"/>
          <p14:tracePt t="271032" x="4741863" y="3349625"/>
          <p14:tracePt t="271049" x="4724400" y="3349625"/>
          <p14:tracePt t="271065" x="4714875" y="3349625"/>
          <p14:tracePt t="271082" x="4697413" y="3367088"/>
          <p14:tracePt t="271099" x="4687888" y="3384550"/>
          <p14:tracePt t="271116" x="4679950" y="3402013"/>
          <p14:tracePt t="271132" x="4679950" y="3411538"/>
          <p14:tracePt t="271267" x="4679950" y="3446463"/>
          <p14:tracePt t="271282" x="4679950" y="3465513"/>
          <p14:tracePt t="271300" x="4679950" y="3492500"/>
          <p14:tracePt t="271315" x="4679950" y="3517900"/>
          <p14:tracePt t="271332" x="4687888" y="3536950"/>
          <p14:tracePt t="271349" x="4705350" y="3563938"/>
          <p14:tracePt t="271365" x="4714875" y="3581400"/>
          <p14:tracePt t="271382" x="4732338" y="3598863"/>
          <p14:tracePt t="271399" x="4759325" y="3625850"/>
          <p14:tracePt t="271416" x="4776788" y="3652838"/>
          <p14:tracePt t="271432" x="4786313" y="3670300"/>
          <p14:tracePt t="271449" x="4795838" y="3697288"/>
          <p14:tracePt t="271465" x="4795838" y="3724275"/>
          <p14:tracePt t="271482" x="4803775" y="3741738"/>
          <p14:tracePt t="271501" x="4803775" y="3786188"/>
          <p14:tracePt t="271516" x="4803775" y="3822700"/>
          <p14:tracePt t="271532" x="4803775" y="3849688"/>
          <p14:tracePt t="271549" x="4803775" y="3867150"/>
          <p14:tracePt t="271566" x="4803775" y="3894138"/>
          <p14:tracePt t="271582" x="4803775" y="3911600"/>
          <p14:tracePt t="271599" x="4803775" y="3929063"/>
          <p14:tracePt t="271601" x="4803775" y="3938588"/>
          <p14:tracePt t="271616" x="4803775" y="3965575"/>
          <p14:tracePt t="271634" x="4803775" y="3992563"/>
          <p14:tracePt t="271650" x="4803775" y="4019550"/>
          <p14:tracePt t="271666" x="4803775" y="4037013"/>
          <p14:tracePt t="271682" x="4822825" y="4054475"/>
          <p14:tracePt t="271699" x="4822825" y="4071938"/>
          <p14:tracePt t="271716" x="4830763" y="4098925"/>
          <p14:tracePt t="271732" x="4848225" y="4116388"/>
          <p14:tracePt t="271749" x="4857750" y="4135438"/>
          <p14:tracePt t="271766" x="4867275" y="4179888"/>
          <p14:tracePt t="271783" x="4875213" y="4197350"/>
          <p14:tracePt t="271799" x="4902200" y="4206875"/>
          <p14:tracePt t="271815" x="4902200" y="4233863"/>
          <p14:tracePt t="271832" x="4911725" y="4241800"/>
          <p14:tracePt t="271849" x="4911725" y="4259263"/>
          <p14:tracePt t="271865" x="4921250" y="4268788"/>
          <p14:tracePt t="271882" x="4921250" y="4278313"/>
          <p14:tracePt t="271899" x="4929188" y="4286250"/>
          <p14:tracePt t="271917" x="4938713" y="4305300"/>
          <p14:tracePt t="271932" x="4946650" y="4313238"/>
          <p14:tracePt t="271949" x="4965700" y="4313238"/>
          <p14:tracePt t="271966" x="4983163" y="4322763"/>
          <p14:tracePt t="271982" x="5000625" y="4322763"/>
          <p14:tracePt t="271999" x="5018088" y="4322763"/>
          <p14:tracePt t="272016" x="5054600" y="4322763"/>
          <p14:tracePt t="272032" x="5072063" y="4322763"/>
          <p14:tracePt t="272049" x="5089525" y="4322763"/>
          <p14:tracePt t="272066" x="5116513" y="4313238"/>
          <p14:tracePt t="272099" x="5126038" y="4295775"/>
          <p14:tracePt t="272116" x="5143500" y="4278313"/>
          <p14:tracePt t="272132" x="5153025" y="4259263"/>
          <p14:tracePt t="272150" x="5160963" y="4206875"/>
          <p14:tracePt t="272167" x="5160963" y="4162425"/>
          <p14:tracePt t="272182" x="5160963" y="4108450"/>
          <p14:tracePt t="272199" x="5135563" y="4044950"/>
          <p14:tracePt t="272216" x="5108575" y="3983038"/>
          <p14:tracePt t="272232" x="5089525" y="3948113"/>
          <p14:tracePt t="272249" x="5072063" y="3929063"/>
          <p14:tracePt t="272266" x="5037138" y="3894138"/>
          <p14:tracePt t="272283" x="5018088" y="3884613"/>
          <p14:tracePt t="272299" x="5000625" y="3876675"/>
          <p14:tracePt t="272315" x="4983163" y="3857625"/>
          <p14:tracePt t="272332" x="4965700" y="3840163"/>
          <p14:tracePt t="272349" x="4946650" y="3822700"/>
          <p14:tracePt t="272365" x="4929188" y="3805238"/>
          <p14:tracePt t="272382" x="4902200" y="3795713"/>
          <p14:tracePt t="272398" x="4875213" y="3786188"/>
          <p14:tracePt t="272416" x="4840288" y="3778250"/>
          <p14:tracePt t="272432" x="4830763" y="3778250"/>
          <p14:tracePt t="272448" x="4813300" y="3778250"/>
          <p14:tracePt t="272486" x="4803775" y="3778250"/>
          <p14:tracePt t="272499" x="4795838" y="3778250"/>
          <p14:tracePt t="272516" x="4768850" y="3786188"/>
          <p14:tracePt t="272532" x="4741863" y="3805238"/>
          <p14:tracePt t="272549" x="4732338" y="3813175"/>
          <p14:tracePt t="272565" x="4724400" y="3830638"/>
          <p14:tracePt t="272582" x="4714875" y="3830638"/>
          <p14:tracePt t="272599" x="4687888" y="3840163"/>
          <p14:tracePt t="272616" x="4679950" y="3849688"/>
          <p14:tracePt t="272635" x="4660900" y="3867150"/>
          <p14:tracePt t="272690" x="4652963" y="3876675"/>
          <p14:tracePt t="272704" x="4625975" y="3911600"/>
          <p14:tracePt t="272716" x="4616450" y="3938588"/>
          <p14:tracePt t="272732" x="4589463" y="3973513"/>
          <p14:tracePt t="272749" x="4572000" y="4000500"/>
          <p14:tracePt t="272766" x="4572000" y="4027488"/>
          <p14:tracePt t="272782" x="4562475" y="4044950"/>
          <p14:tracePt t="272799" x="4554538" y="4071938"/>
          <p14:tracePt t="272816" x="4554538" y="4098925"/>
          <p14:tracePt t="272832" x="4554538" y="4116388"/>
          <p14:tracePt t="272849" x="4554538" y="4135438"/>
          <p14:tracePt t="272866" x="4554538" y="4162425"/>
          <p14:tracePt t="272882" x="4562475" y="4179888"/>
          <p14:tracePt t="272900" x="4589463" y="4206875"/>
          <p14:tracePt t="272916" x="4598988" y="4233863"/>
          <p14:tracePt t="272933" x="4625975" y="4251325"/>
          <p14:tracePt t="272950" x="4643438" y="4268788"/>
          <p14:tracePt t="272965" x="4660900" y="4278313"/>
          <p14:tracePt t="272982" x="4687888" y="4295775"/>
          <p14:tracePt t="272999" x="4705350" y="4313238"/>
          <p14:tracePt t="273015" x="4714875" y="4322763"/>
          <p14:tracePt t="273032" x="4732338" y="4330700"/>
          <p14:tracePt t="273048" x="4768850" y="4340225"/>
          <p14:tracePt t="273065" x="4786313" y="4349750"/>
          <p14:tracePt t="273082" x="4803775" y="4349750"/>
          <p14:tracePt t="273099" x="4822825" y="4349750"/>
          <p14:tracePt t="273115" x="4840288" y="4349750"/>
          <p14:tracePt t="273132" x="4848225" y="4349750"/>
          <p14:tracePt t="273149" x="4857750" y="4349750"/>
          <p14:tracePt t="273166" x="4884738" y="4340225"/>
          <p14:tracePt t="273182" x="4911725" y="4330700"/>
          <p14:tracePt t="273199" x="4921250" y="4330700"/>
          <p14:tracePt t="273215" x="4929188" y="4322763"/>
          <p14:tracePt t="273232" x="4938713" y="4305300"/>
          <p14:tracePt t="273249" x="4946650" y="4295775"/>
          <p14:tracePt t="273265" x="4956175" y="4278313"/>
          <p14:tracePt t="273282" x="4965700" y="4259263"/>
          <p14:tracePt t="273299" x="4965700" y="4241800"/>
          <p14:tracePt t="273315" x="4983163" y="4206875"/>
          <p14:tracePt t="273332" x="4992688" y="4187825"/>
          <p14:tracePt t="273348" x="4992688" y="4170363"/>
          <p14:tracePt t="273366" x="4992688" y="4143375"/>
          <p14:tracePt t="273383" x="4965700" y="4125913"/>
          <p14:tracePt t="273400" x="4946650" y="4098925"/>
          <p14:tracePt t="273417" x="4929188" y="4071938"/>
          <p14:tracePt t="273433" x="4902200" y="4054475"/>
          <p14:tracePt t="273449" x="4894263" y="4044950"/>
          <p14:tracePt t="273466" x="4875213" y="4027488"/>
          <p14:tracePt t="273482" x="4867275" y="4010025"/>
          <p14:tracePt t="273499" x="4848225" y="4010025"/>
          <p14:tracePt t="273532" x="4830763" y="4000500"/>
          <p14:tracePt t="273549" x="4813300" y="4000500"/>
          <p14:tracePt t="275748" x="4813300" y="4027488"/>
          <p14:tracePt t="275762" x="4840288" y="4108450"/>
          <p14:tracePt t="275777" x="4857750" y="4125913"/>
          <p14:tracePt t="275788" x="4867275" y="4179888"/>
          <p14:tracePt t="275799" x="4875213" y="4187825"/>
          <p14:tracePt t="275816" x="4884738" y="4206875"/>
          <p14:tracePt t="275832" x="4921250" y="4251325"/>
          <p14:tracePt t="275849" x="4956175" y="4286250"/>
          <p14:tracePt t="275866" x="5000625" y="4313238"/>
          <p14:tracePt t="275883" x="5027613" y="4322763"/>
          <p14:tracePt t="275900" x="5037138" y="4330700"/>
          <p14:tracePt t="275917" x="5054600" y="4349750"/>
          <p14:tracePt t="275933" x="5064125" y="4367213"/>
          <p14:tracePt t="275949" x="5064125" y="4376738"/>
          <p14:tracePt t="276004" x="5099050" y="4384675"/>
          <p14:tracePt t="276013" x="5143500" y="4394200"/>
          <p14:tracePt t="276020" x="5180013" y="4411663"/>
          <p14:tracePt t="276033" x="5214938" y="4411663"/>
          <p14:tracePt t="276049" x="5268913" y="4421188"/>
          <p14:tracePt t="276066" x="5295900" y="4448175"/>
          <p14:tracePt t="276086" x="5330825" y="4473575"/>
          <p14:tracePt t="276104" x="5340350" y="4483100"/>
          <p14:tracePt t="276116" x="5349875" y="4492625"/>
          <p14:tracePt t="276133" x="5375275" y="4527550"/>
          <p14:tracePt t="276149" x="5394325" y="4591050"/>
          <p14:tracePt t="276166" x="5421313" y="4670425"/>
          <p14:tracePt t="276183" x="5446713" y="4751388"/>
          <p14:tracePt t="276201" x="5446713" y="4778375"/>
          <p14:tracePt t="276217" x="5456238" y="4786313"/>
          <p14:tracePt t="278657" x="5537200" y="4786313"/>
          <p14:tracePt t="278665" x="5616575" y="4805363"/>
          <p14:tracePt t="278683" x="5707063" y="4830763"/>
          <p14:tracePt t="278699" x="5786438" y="4857750"/>
          <p14:tracePt t="278716" x="5849938" y="4867275"/>
          <p14:tracePt t="278733" x="5929313" y="4894263"/>
          <p14:tracePt t="278749" x="6027738" y="4921250"/>
          <p14:tracePt t="278766" x="6135688" y="4948238"/>
          <p14:tracePt t="278783" x="6251575" y="4992688"/>
          <p14:tracePt t="278799" x="6296025" y="5000625"/>
          <p14:tracePt t="278816" x="6330950" y="5000625"/>
          <p14:tracePt t="278832" x="6350000" y="5000625"/>
          <p14:tracePt t="278849" x="6367463" y="5000625"/>
          <p14:tracePt t="278924" x="6367463" y="4992688"/>
          <p14:tracePt t="278938" x="6367463" y="4956175"/>
          <p14:tracePt t="278954" x="6367463" y="4902200"/>
          <p14:tracePt t="278970" x="6350000" y="4867275"/>
          <p14:tracePt t="278986" x="6340475" y="4849813"/>
          <p14:tracePt t="279002" x="6323013" y="4830763"/>
          <p14:tracePt t="279019" x="6313488" y="4805363"/>
          <p14:tracePt t="279033" x="6303963" y="4795838"/>
          <p14:tracePt t="279049" x="6286500" y="4778375"/>
          <p14:tracePt t="279066" x="6278563" y="4768850"/>
          <p14:tracePt t="279083" x="6269038" y="4759325"/>
          <p14:tracePt t="279100" x="6259513" y="4751388"/>
          <p14:tracePt t="279116" x="6251575" y="4751388"/>
          <p14:tracePt t="279228" x="6251575" y="4733925"/>
          <p14:tracePt t="279244" x="6259513" y="4751388"/>
          <p14:tracePt t="279261" x="6207125" y="4929188"/>
          <p14:tracePt t="279270" x="6153150" y="4992688"/>
          <p14:tracePt t="279283" x="6116638" y="5091113"/>
          <p14:tracePt t="279316" x="6108700" y="5091113"/>
          <p14:tracePt t="279542" x="6108700" y="5054600"/>
          <p14:tracePt t="279556" x="6108700" y="4992688"/>
          <p14:tracePt t="279567" x="6116638" y="4965700"/>
          <p14:tracePt t="279583" x="6143625" y="4884738"/>
          <p14:tracePt t="279599" x="6143625" y="4813300"/>
          <p14:tracePt t="279617" x="6143625" y="4724400"/>
          <p14:tracePt t="279633" x="6126163" y="4608513"/>
          <p14:tracePt t="279649" x="6116638" y="4492625"/>
          <p14:tracePt t="279666" x="6116638" y="4465638"/>
          <p14:tracePt t="279684" x="6116638" y="4448175"/>
          <p14:tracePt t="279700" x="6116638" y="4421188"/>
          <p14:tracePt t="279716" x="6116638" y="4357688"/>
          <p14:tracePt t="279733" x="6116638" y="4313238"/>
          <p14:tracePt t="279750" x="6116638" y="4251325"/>
          <p14:tracePt t="279767" x="6126163" y="4197350"/>
          <p14:tracePt t="279784" x="6126163" y="4170363"/>
          <p14:tracePt t="279800" x="6143625" y="4143375"/>
          <p14:tracePt t="279816" x="6153150" y="4125913"/>
          <p14:tracePt t="279833" x="6153150" y="4116388"/>
          <p14:tracePt t="279850" x="6153150" y="4098925"/>
          <p14:tracePt t="279883" x="6153150" y="4071938"/>
          <p14:tracePt t="279900" x="6153150" y="4037013"/>
          <p14:tracePt t="279916" x="6153150" y="4010025"/>
          <p14:tracePt t="279933" x="6153150" y="3992563"/>
          <p14:tracePt t="279950" x="6153150" y="3973513"/>
          <p14:tracePt t="279967" x="6153150" y="3956050"/>
          <p14:tracePt t="279983" x="6153150" y="3929063"/>
          <p14:tracePt t="280000" x="6153150" y="3902075"/>
          <p14:tracePt t="280017" x="6135688" y="3867150"/>
          <p14:tracePt t="280033" x="6135688" y="3849688"/>
          <p14:tracePt t="280050" x="6126163" y="3830638"/>
          <p14:tracePt t="280066" x="6126163" y="3813175"/>
          <p14:tracePt t="280083" x="6116638" y="3786188"/>
          <p14:tracePt t="280100" x="6116638" y="3778250"/>
          <p14:tracePt t="280116" x="6108700" y="3759200"/>
          <p14:tracePt t="280133" x="6108700" y="3751263"/>
          <p14:tracePt t="280150" x="6108700" y="3741738"/>
          <p14:tracePt t="280166" x="6099175" y="3714750"/>
          <p14:tracePt t="280183" x="6081713" y="3697288"/>
          <p14:tracePt t="280200" x="6054725" y="3662363"/>
          <p14:tracePt t="280216" x="6045200" y="3643313"/>
          <p14:tracePt t="280233" x="6037263" y="3635375"/>
          <p14:tracePt t="280250" x="6027738" y="3625850"/>
          <p14:tracePt t="280267" x="6018213" y="3616325"/>
          <p14:tracePt t="280369" x="6000750" y="3616325"/>
          <p14:tracePt t="280595" x="6000750" y="3625850"/>
          <p14:tracePt t="280603" x="6000750" y="3635375"/>
          <p14:tracePt t="280616" x="6010275" y="3643313"/>
          <p14:tracePt t="280633" x="6010275" y="3670300"/>
          <p14:tracePt t="280649" x="6018213" y="3687763"/>
          <p14:tracePt t="280666" x="6018213" y="3706813"/>
          <p14:tracePt t="280683" x="6018213" y="3741738"/>
          <p14:tracePt t="280699" x="6018213" y="3759200"/>
          <p14:tracePt t="280733" x="6018213" y="3768725"/>
          <p14:tracePt t="281059" x="6027738" y="3778250"/>
          <p14:tracePt t="281074" x="6037263" y="3778250"/>
          <p14:tracePt t="281092" x="6045200" y="3786188"/>
          <p14:tracePt t="281102" x="6045200" y="3795713"/>
          <p14:tracePt t="281128" x="6054725" y="3813175"/>
          <p14:tracePt t="281138" x="6064250" y="3813175"/>
          <p14:tracePt t="281150" x="6081713" y="3822700"/>
          <p14:tracePt t="281167" x="6099175" y="3867150"/>
          <p14:tracePt t="281183" x="6108700" y="3884613"/>
          <p14:tracePt t="281200" x="6108700" y="3956050"/>
          <p14:tracePt t="281216" x="6072188" y="4090988"/>
          <p14:tracePt t="281504" x="6072188" y="4064000"/>
          <p14:tracePt t="281518" x="6072188" y="4054475"/>
          <p14:tracePt t="281534" x="6099175" y="4027488"/>
          <p14:tracePt t="281550" x="6126163" y="3938588"/>
          <p14:tracePt t="281567" x="6143625" y="3876675"/>
          <p14:tracePt t="281583" x="6143625" y="3813175"/>
          <p14:tracePt t="281600" x="6153150" y="3778250"/>
          <p14:tracePt t="281617" x="6170613" y="3751263"/>
          <p14:tracePt t="281633" x="6188075" y="3687763"/>
          <p14:tracePt t="281652" x="6224588" y="3616325"/>
          <p14:tracePt t="281668" x="6232525" y="3581400"/>
          <p14:tracePt t="281684" x="6232525" y="3563938"/>
          <p14:tracePt t="281700" x="6232525" y="3544888"/>
          <p14:tracePt t="281717" x="6224588" y="3536950"/>
          <p14:tracePt t="281733" x="6224588" y="3517900"/>
          <p14:tracePt t="281750" x="6224588" y="3492500"/>
          <p14:tracePt t="281767" x="6224588" y="3473450"/>
          <p14:tracePt t="281783" x="6215063" y="3465513"/>
          <p14:tracePt t="281800" x="6215063" y="3455988"/>
          <p14:tracePt t="281817" x="6197600" y="3446463"/>
          <p14:tracePt t="281833" x="6170613" y="3446463"/>
          <p14:tracePt t="281850" x="6153150" y="3446463"/>
          <p14:tracePt t="281867" x="6143625" y="3446463"/>
          <p14:tracePt t="281883" x="6126163" y="3446463"/>
          <p14:tracePt t="281900" x="6116638" y="3446463"/>
          <p14:tracePt t="281918" x="6089650" y="3465513"/>
          <p14:tracePt t="281934" x="6072188" y="3473450"/>
          <p14:tracePt t="281950" x="6054725" y="3473450"/>
          <p14:tracePt t="281967" x="6018213" y="3482975"/>
          <p14:tracePt t="281983" x="6000750" y="3482975"/>
          <p14:tracePt t="282000" x="5983288" y="3482975"/>
          <p14:tracePt t="282017" x="5956300" y="3482975"/>
          <p14:tracePt t="282033" x="5938838" y="3482975"/>
          <p14:tracePt t="282050" x="5929313" y="3482975"/>
          <p14:tracePt t="282067" x="5921375" y="3482975"/>
          <p14:tracePt t="282083" x="5894388" y="3482975"/>
          <p14:tracePt t="282100" x="5884863" y="3482975"/>
          <p14:tracePt t="282121" x="5875338" y="3482975"/>
          <p14:tracePt t="282133" x="5867400" y="3482975"/>
          <p14:tracePt t="282150" x="5849938" y="3482975"/>
          <p14:tracePt t="282166" x="5830888" y="3482975"/>
          <p14:tracePt t="282183" x="5813425" y="3482975"/>
          <p14:tracePt t="282200" x="5803900" y="3482975"/>
          <p14:tracePt t="282216" x="5795963" y="3482975"/>
          <p14:tracePt t="282234" x="5786438" y="3492500"/>
          <p14:tracePt t="282251" x="5786438" y="3509963"/>
          <p14:tracePt t="282267" x="5786438" y="3527425"/>
          <p14:tracePt t="282284" x="5786438" y="3544888"/>
          <p14:tracePt t="282300" x="5786438" y="3563938"/>
          <p14:tracePt t="282316" x="5786438" y="3589338"/>
          <p14:tracePt t="282333" x="5786438" y="3616325"/>
          <p14:tracePt t="282350" x="5786438" y="3625850"/>
          <p14:tracePt t="282367" x="5786438" y="3635375"/>
          <p14:tracePt t="282384" x="5786438" y="3652838"/>
          <p14:tracePt t="282401" x="5795963" y="3662363"/>
          <p14:tracePt t="282418" x="5822950" y="3670300"/>
          <p14:tracePt t="282434" x="5840413" y="3679825"/>
          <p14:tracePt t="282450" x="5857875" y="3687763"/>
          <p14:tracePt t="282467" x="5875338" y="3687763"/>
          <p14:tracePt t="282484" x="5884863" y="3687763"/>
          <p14:tracePt t="282500" x="5911850" y="3697288"/>
          <p14:tracePt t="282517" x="5929313" y="3697288"/>
          <p14:tracePt t="282534" x="5946775" y="3697288"/>
          <p14:tracePt t="282550" x="5973763" y="3697288"/>
          <p14:tracePt t="282568" x="6000750" y="3697288"/>
          <p14:tracePt t="282584" x="6018213" y="3687763"/>
          <p14:tracePt t="282601" x="6045200" y="3679825"/>
          <p14:tracePt t="282617" x="6064250" y="3670300"/>
          <p14:tracePt t="282634" x="6072188" y="3670300"/>
          <p14:tracePt t="282749" x="6072188" y="3662363"/>
          <p14:tracePt t="282764" x="6072188" y="3643313"/>
          <p14:tracePt t="282787" x="6072188" y="3635375"/>
          <p14:tracePt t="282803" x="6072188" y="3625850"/>
          <p14:tracePt t="282821" x="6064250" y="3616325"/>
          <p14:tracePt t="282835" x="6054725" y="3608388"/>
          <p14:tracePt t="282850" x="6037263" y="3598863"/>
          <p14:tracePt t="282867" x="6027738" y="3589338"/>
          <p14:tracePt t="282884" x="6018213" y="3589338"/>
          <p14:tracePt t="282900" x="6000750" y="3571875"/>
          <p14:tracePt t="282935" x="5983288" y="3554413"/>
          <p14:tracePt t="282950" x="5965825" y="3544888"/>
          <p14:tracePt t="282967" x="5956300" y="3544888"/>
          <p14:tracePt t="282983" x="5946775" y="3536950"/>
          <p14:tracePt t="283028" x="5929313" y="3536950"/>
          <p14:tracePt t="283044" x="5921375" y="3536950"/>
          <p14:tracePt t="283053" x="5902325" y="3536950"/>
          <p14:tracePt t="283303" x="5911850" y="3536950"/>
          <p14:tracePt t="283318" x="5921375" y="3536950"/>
          <p14:tracePt t="283334" x="5929313" y="3544888"/>
          <p14:tracePt t="283350" x="5938838" y="3554413"/>
          <p14:tracePt t="283367" x="5956300" y="3554413"/>
          <p14:tracePt t="283384" x="5965825" y="3563938"/>
          <p14:tracePt t="283401" x="5983288" y="3563938"/>
          <p14:tracePt t="283418" x="5992813" y="3563938"/>
          <p14:tracePt t="283434" x="6000750" y="3563938"/>
          <p14:tracePt t="283452" x="6010275" y="3563938"/>
          <p14:tracePt t="283467" x="6027738" y="3563938"/>
          <p14:tracePt t="283484" x="6054725" y="3563938"/>
          <p14:tracePt t="283500" x="6072188" y="3563938"/>
          <p14:tracePt t="283517" x="6089650" y="3554413"/>
          <p14:tracePt t="283534" x="6099175" y="3554413"/>
          <p14:tracePt t="283550" x="6108700" y="3554413"/>
          <p14:tracePt t="283647" x="6108700" y="3544888"/>
          <p14:tracePt t="283687" x="6099175" y="3544888"/>
          <p14:tracePt t="283701" x="6089650" y="3544888"/>
          <p14:tracePt t="283718" x="6064250" y="3544888"/>
          <p14:tracePt t="283734" x="6045200" y="3544888"/>
          <p14:tracePt t="283751" x="6037263" y="3544888"/>
          <p14:tracePt t="283767" x="6018213" y="3544888"/>
          <p14:tracePt t="283784" x="6010275" y="3544888"/>
          <p14:tracePt t="283800" x="6000750" y="3544888"/>
          <p14:tracePt t="283817" x="5992813" y="3544888"/>
          <p14:tracePt t="283858" x="5973763" y="3544888"/>
          <p14:tracePt t="283889" x="5965825" y="3544888"/>
          <p14:tracePt t="283903" x="5956300" y="3544888"/>
          <p14:tracePt t="283917" x="5938838" y="3544888"/>
          <p14:tracePt t="283934" x="5929313" y="3554413"/>
          <p14:tracePt t="283950" x="5902325" y="3554413"/>
          <p14:tracePt t="283999" x="5894388" y="3563938"/>
          <p14:tracePt t="284014" x="5894388" y="3581400"/>
          <p14:tracePt t="284028" x="5884863" y="3581400"/>
          <p14:tracePt t="284187" x="5894388" y="3581400"/>
          <p14:tracePt t="284201" x="5911850" y="3581400"/>
          <p14:tracePt t="284220" x="5938838" y="3589338"/>
          <p14:tracePt t="284235" x="5946775" y="3589338"/>
          <p14:tracePt t="284250" x="5956300" y="3589338"/>
          <p14:tracePt t="284400" x="5946775" y="3571875"/>
          <p14:tracePt t="284414" x="5938838" y="3563938"/>
          <p14:tracePt t="284426" x="5929313" y="3563938"/>
          <p14:tracePt t="284435" x="5921375" y="3563938"/>
          <p14:tracePt t="284450" x="5894388" y="3554413"/>
          <p14:tracePt t="284468" x="5875338" y="3554413"/>
          <p14:tracePt t="284484" x="5867400" y="3554413"/>
          <p14:tracePt t="284500" x="5849938" y="3554413"/>
          <p14:tracePt t="284517" x="5849938" y="3544888"/>
          <p14:tracePt t="284554" x="5840413" y="3536950"/>
          <p14:tracePt t="284592" x="5840413" y="3527425"/>
          <p14:tracePt t="284658" x="5849938" y="3536950"/>
          <p14:tracePt t="284672" x="5867400" y="3536950"/>
          <p14:tracePt t="284687" x="5884863" y="3536950"/>
          <p14:tracePt t="284701" x="5911850" y="3536950"/>
          <p14:tracePt t="284718" x="5956300" y="3509963"/>
          <p14:tracePt t="284735" x="5973763" y="3492500"/>
          <p14:tracePt t="284751" x="5983288" y="3482975"/>
          <p14:tracePt t="284767" x="6000750" y="3482975"/>
          <p14:tracePt t="284784" x="6018213" y="3482975"/>
          <p14:tracePt t="284801" x="6027738" y="3482975"/>
          <p14:tracePt t="284962" x="6027738" y="3492500"/>
          <p14:tracePt t="284978" x="5992813" y="3509963"/>
          <p14:tracePt t="284993" x="5965825" y="3517900"/>
          <p14:tracePt t="285001" x="5956300" y="3527425"/>
          <p14:tracePt t="285017" x="5938838" y="3536950"/>
          <p14:tracePt t="285034" x="5929313" y="3536950"/>
          <p14:tracePt t="285050" x="5921375" y="3544888"/>
          <p14:tracePt t="285067" x="5894388" y="3554413"/>
          <p14:tracePt t="285220" x="5894388" y="3563938"/>
          <p14:tracePt t="285236" x="5902325" y="3563938"/>
          <p14:tracePt t="285252" x="5929313" y="3581400"/>
          <p14:tracePt t="285267" x="5956300" y="3589338"/>
          <p14:tracePt t="285284" x="5973763" y="3589338"/>
          <p14:tracePt t="285300" x="5992813" y="3589338"/>
          <p14:tracePt t="285317" x="6010275" y="3589338"/>
          <p14:tracePt t="285334" x="6018213" y="3589338"/>
          <p14:tracePt t="285564" x="6018213" y="3608388"/>
          <p14:tracePt t="285577" x="6018213" y="3635375"/>
          <p14:tracePt t="285596" x="6010275" y="3706813"/>
          <p14:tracePt t="285611" x="5983288" y="3768725"/>
          <p14:tracePt t="285624" x="5956300" y="3857625"/>
          <p14:tracePt t="285634" x="5938838" y="3921125"/>
          <p14:tracePt t="285650" x="5911850" y="4027488"/>
          <p14:tracePt t="285667" x="5902325" y="4152900"/>
          <p14:tracePt t="285684" x="5867400" y="4286250"/>
          <p14:tracePt t="285700" x="5867400" y="4384675"/>
          <p14:tracePt t="285719" x="5857875" y="4492625"/>
          <p14:tracePt t="285736" x="5857875" y="4572000"/>
          <p14:tracePt t="285751" x="5857875" y="4652963"/>
          <p14:tracePt t="285767" x="5857875" y="4724400"/>
          <p14:tracePt t="285784" x="5857875" y="4805363"/>
          <p14:tracePt t="285801" x="5857875" y="4876800"/>
          <p14:tracePt t="285817" x="5857875" y="4938713"/>
          <p14:tracePt t="285834" x="5857875" y="4973638"/>
          <p14:tracePt t="285851" x="5849938" y="5000625"/>
          <p14:tracePt t="285867" x="5849938" y="5019675"/>
          <p14:tracePt t="285884" x="5849938" y="5045075"/>
          <p14:tracePt t="285914" x="5849938" y="5054600"/>
          <p14:tracePt t="285924" x="5857875" y="5054600"/>
          <p14:tracePt t="285940" x="5857875" y="5064125"/>
          <p14:tracePt t="285956" x="5867400" y="5081588"/>
          <p14:tracePt t="285974" x="5894388" y="5099050"/>
          <p14:tracePt t="285987" x="5911850" y="5126038"/>
          <p14:tracePt t="286001" x="5929313" y="5143500"/>
          <p14:tracePt t="286017" x="5946775" y="5162550"/>
          <p14:tracePt t="286034" x="5965825" y="5187950"/>
          <p14:tracePt t="286051" x="5965825" y="5197475"/>
          <p14:tracePt t="286067" x="5973763" y="5207000"/>
          <p14:tracePt t="286084" x="5973763" y="5214938"/>
          <p14:tracePt t="286150" x="5983288" y="5214938"/>
          <p14:tracePt t="286166" x="5992813" y="5214938"/>
          <p14:tracePt t="286183" x="6000750" y="5224463"/>
          <p14:tracePt t="286290" x="6010275" y="5233988"/>
          <p14:tracePt t="286298" x="6010275" y="5241925"/>
          <p14:tracePt t="286304" x="6010275" y="5259388"/>
          <p14:tracePt t="301456" x="6000750" y="5259388"/>
          <p14:tracePt t="301472" x="5983288" y="5259388"/>
          <p14:tracePt t="301488" x="5956300" y="5259388"/>
          <p14:tracePt t="301502" x="5946775" y="5259388"/>
          <p14:tracePt t="301525" x="5938838" y="5259388"/>
          <p14:tracePt t="301536" x="5929313" y="5268913"/>
          <p14:tracePt t="301552" x="5894388" y="5278438"/>
          <p14:tracePt t="301569" x="5875338" y="5286375"/>
          <p14:tracePt t="301586" x="5867400" y="5286375"/>
          <p14:tracePt t="301620" x="5857875" y="5295900"/>
          <p14:tracePt t="301636" x="5778500" y="5322888"/>
          <p14:tracePt t="301653" x="5715000" y="5349875"/>
          <p14:tracePt t="301669" x="5680075" y="5357813"/>
          <p14:tracePt t="301686" x="5680075" y="5367338"/>
          <p14:tracePt t="302098" x="5688013" y="5367338"/>
          <p14:tracePt t="302112" x="5697538" y="5367338"/>
          <p14:tracePt t="302128" x="5724525" y="5367338"/>
          <p14:tracePt t="302144" x="5741988" y="5357813"/>
          <p14:tracePt t="302158" x="5759450" y="5357813"/>
          <p14:tracePt t="302170" x="5778500" y="5357813"/>
          <p14:tracePt t="302186" x="5795963" y="5357813"/>
          <p14:tracePt t="302203" x="5803900" y="5357813"/>
          <p14:tracePt t="302246" x="5813425" y="5357813"/>
          <p14:tracePt t="302606" x="5830888" y="5357813"/>
          <p14:tracePt t="302621" x="5840413" y="5357813"/>
          <p14:tracePt t="302638" x="5867400" y="5349875"/>
          <p14:tracePt t="302653" x="5884863" y="5349875"/>
          <p14:tracePt t="302669" x="5911850" y="5349875"/>
          <p14:tracePt t="317579" x="5911850" y="5305425"/>
          <p14:tracePt t="317596" x="5911850" y="5224463"/>
          <p14:tracePt t="317613" x="5911850" y="5153025"/>
          <p14:tracePt t="317628" x="5911850" y="5099050"/>
          <p14:tracePt t="317642" x="5911850" y="5072063"/>
          <p14:tracePt t="317657" x="5911850" y="5037138"/>
          <p14:tracePt t="317671" x="5894388" y="5000625"/>
          <p14:tracePt t="317687" x="5884863" y="4921250"/>
          <p14:tracePt t="317705" x="5884863" y="4840288"/>
          <p14:tracePt t="317722" x="5884863" y="4768850"/>
          <p14:tracePt t="317738" x="5884863" y="4724400"/>
          <p14:tracePt t="317754" x="5884863" y="4662488"/>
          <p14:tracePt t="317772" x="5929313" y="4510088"/>
          <p14:tracePt t="317789" x="5938838" y="4429125"/>
          <p14:tracePt t="317804" x="5956300" y="4367213"/>
          <p14:tracePt t="317820" x="5965825" y="4322763"/>
          <p14:tracePt t="317837" x="5973763" y="4241800"/>
          <p14:tracePt t="317854" x="6000750" y="4162425"/>
          <p14:tracePt t="317871" x="6018213" y="4098925"/>
          <p14:tracePt t="317887" x="6027738" y="4054475"/>
          <p14:tracePt t="317904" x="6045200" y="4019550"/>
          <p14:tracePt t="317921" x="6054725" y="3992563"/>
          <p14:tracePt t="317938" x="6064250" y="3956050"/>
          <p14:tracePt t="317954" x="6072188" y="3938588"/>
          <p14:tracePt t="317971" x="6072188" y="3921125"/>
          <p14:tracePt t="317988" x="6081713" y="3911600"/>
          <p14:tracePt t="318005" x="6081713" y="3884613"/>
          <p14:tracePt t="318022" x="6089650" y="3867150"/>
          <p14:tracePt t="318039" x="6099175" y="3840163"/>
          <p14:tracePt t="318056" x="6099175" y="3813175"/>
          <p14:tracePt t="318073" x="6099175" y="3795713"/>
          <p14:tracePt t="318089" x="6099175" y="3786188"/>
          <p14:tracePt t="318104" x="6099175" y="3768725"/>
          <p14:tracePt t="318121" x="6099175" y="3741738"/>
          <p14:tracePt t="318138" x="6099175" y="3724275"/>
          <p14:tracePt t="318155" x="6099175" y="3706813"/>
          <p14:tracePt t="318171" x="6099175" y="3687763"/>
          <p14:tracePt t="318188" x="6099175" y="3652838"/>
          <p14:tracePt t="318204" x="6089650" y="3643313"/>
          <p14:tracePt t="318221" x="6081713" y="3625850"/>
          <p14:tracePt t="318238" x="6081713" y="3598863"/>
          <p14:tracePt t="318254" x="6072188" y="3581400"/>
          <p14:tracePt t="318271" x="6072188" y="3563938"/>
          <p14:tracePt t="318288" x="6072188" y="3544888"/>
          <p14:tracePt t="318431" x="6072188" y="3554413"/>
          <p14:tracePt t="318445" x="6072188" y="3581400"/>
          <p14:tracePt t="318462" x="6072188" y="3608388"/>
          <p14:tracePt t="318477" x="6072188" y="3625850"/>
          <p14:tracePt t="318488" x="6081713" y="3635375"/>
          <p14:tracePt t="318505" x="6089650" y="3662363"/>
          <p14:tracePt t="318521" x="6116638" y="3679825"/>
          <p14:tracePt t="318538" x="6116638" y="3697288"/>
          <p14:tracePt t="318555" x="6126163" y="3733800"/>
          <p14:tracePt t="318571" x="6126163" y="3751263"/>
          <p14:tracePt t="318588" x="6126163" y="3759200"/>
          <p14:tracePt t="318604" x="6135688" y="3778250"/>
          <p14:tracePt t="318621" x="6135688" y="3805238"/>
          <p14:tracePt t="318638" x="6135688" y="3822700"/>
          <p14:tracePt t="318655" x="6143625" y="3849688"/>
          <p14:tracePt t="318673" x="6143625" y="3884613"/>
          <p14:tracePt t="318689" x="6143625" y="3902075"/>
          <p14:tracePt t="318705" x="6153150" y="3921125"/>
          <p14:tracePt t="318721" x="6153150" y="3956050"/>
          <p14:tracePt t="318738" x="6153150" y="3992563"/>
          <p14:tracePt t="318755" x="6153150" y="4010025"/>
          <p14:tracePt t="318771" x="6153150" y="4054475"/>
          <p14:tracePt t="318788" x="6153150" y="4081463"/>
          <p14:tracePt t="318805" x="6153150" y="4152900"/>
          <p14:tracePt t="318821" x="6135688" y="4197350"/>
          <p14:tracePt t="318838" x="6126163" y="4251325"/>
          <p14:tracePt t="318855" x="6099175" y="4295775"/>
          <p14:tracePt t="318871" x="6081713" y="4330700"/>
          <p14:tracePt t="318888" x="6072188" y="4376738"/>
          <p14:tracePt t="318905" x="6045200" y="4429125"/>
          <p14:tracePt t="318921" x="6018213" y="4483100"/>
          <p14:tracePt t="318939" x="6010275" y="4527550"/>
          <p14:tracePt t="318955" x="5983288" y="4591050"/>
          <p14:tracePt t="318971" x="5956300" y="4643438"/>
          <p14:tracePt t="318988" x="5946775" y="4670425"/>
          <p14:tracePt t="319005" x="5938838" y="4724400"/>
          <p14:tracePt t="319021" x="5911850" y="4786313"/>
          <p14:tracePt t="319038" x="5884863" y="4849813"/>
          <p14:tracePt t="319055" x="5867400" y="4911725"/>
          <p14:tracePt t="319071" x="5849938" y="4929188"/>
          <p14:tracePt t="319088" x="5849938" y="4938713"/>
          <p14:tracePt t="320856" x="5857875" y="4938713"/>
          <p14:tracePt t="320870" x="5867400" y="4902200"/>
          <p14:tracePt t="320889" x="6000750" y="4616450"/>
          <p14:tracePt t="320906" x="6072188" y="4473575"/>
          <p14:tracePt t="320922" x="6126163" y="4322763"/>
          <p14:tracePt t="320939" x="6170613" y="4206875"/>
          <p14:tracePt t="320955" x="6215063" y="4090988"/>
          <p14:tracePt t="320973" x="6251575" y="3929063"/>
          <p14:tracePt t="320988" x="6278563" y="3795713"/>
          <p14:tracePt t="321005" x="6303963" y="3714750"/>
          <p14:tracePt t="321021" x="6323013" y="3652838"/>
          <p14:tracePt t="321038" x="6323013" y="3635375"/>
          <p14:tracePt t="321055" x="6323013" y="3608388"/>
          <p14:tracePt t="321074" x="6323013" y="3581400"/>
          <p14:tracePt t="321090" x="6296025" y="3563938"/>
          <p14:tracePt t="321106" x="6286500" y="3554413"/>
          <p14:tracePt t="321122" x="6278563" y="3554413"/>
          <p14:tracePt t="321184" x="6278563" y="3536950"/>
          <p14:tracePt t="321200" x="6259513" y="3517900"/>
          <p14:tracePt t="321212" x="6251575" y="3509963"/>
          <p14:tracePt t="321223" x="6224588" y="3500438"/>
          <p14:tracePt t="321238" x="6215063" y="3492500"/>
          <p14:tracePt t="321255" x="6197600" y="3482975"/>
          <p14:tracePt t="321272" x="6180138" y="3465513"/>
          <p14:tracePt t="321288" x="6170613" y="3465513"/>
          <p14:tracePt t="321305" x="6153150" y="3455988"/>
          <p14:tracePt t="321321" x="6135688" y="3446463"/>
          <p14:tracePt t="321339" x="6116638" y="3429000"/>
          <p14:tracePt t="321355" x="6099175" y="3421063"/>
          <p14:tracePt t="321372" x="6081713" y="3421063"/>
          <p14:tracePt t="321406" x="6072188" y="3421063"/>
          <p14:tracePt t="321441" x="6064250" y="3421063"/>
          <p14:tracePt t="321449" x="6054725" y="3421063"/>
          <p14:tracePt t="321457" x="6045200" y="3421063"/>
          <p14:tracePt t="321471" x="6037263" y="3421063"/>
          <p14:tracePt t="321488" x="6027738" y="3421063"/>
          <p14:tracePt t="321560" x="6027738" y="3438525"/>
          <p14:tracePt t="321572" x="6027738" y="3465513"/>
          <p14:tracePt t="321589" x="6064250" y="3598863"/>
          <p14:tracePt t="321605" x="6099175" y="3706813"/>
          <p14:tracePt t="321622" x="6126163" y="3822700"/>
          <p14:tracePt t="321638" x="6153150" y="3911600"/>
          <p14:tracePt t="321655" x="6180138" y="4027488"/>
          <p14:tracePt t="321671" x="6207125" y="4135438"/>
          <p14:tracePt t="321688" x="6232525" y="4286250"/>
          <p14:tracePt t="321705" x="6269038" y="4492625"/>
          <p14:tracePt t="321721" x="6286500" y="4687888"/>
          <p14:tracePt t="321739" x="6340475" y="5010150"/>
          <p14:tracePt t="321755" x="6357938" y="5278438"/>
          <p14:tracePt t="321771" x="6384925" y="5500688"/>
          <p14:tracePt t="321788" x="6421438" y="5653088"/>
          <p14:tracePt t="321805" x="6446838" y="5751513"/>
          <p14:tracePt t="321821" x="6456363" y="5795963"/>
          <p14:tracePt t="321838" x="6456363" y="5832475"/>
          <p14:tracePt t="321856" x="6473825" y="5929313"/>
          <p14:tracePt t="321872" x="6500813" y="6010275"/>
          <p14:tracePt t="321889" x="6500813" y="6027738"/>
          <p14:tracePt t="323750" x="6510338" y="6027738"/>
          <p14:tracePt t="323765" x="6518275" y="6027738"/>
          <p14:tracePt t="323782" x="6545263" y="6027738"/>
          <p14:tracePt t="323794" x="6564313" y="6027738"/>
          <p14:tracePt t="323805" x="6581775" y="6027738"/>
          <p14:tracePt t="323822" x="6599238" y="6027738"/>
          <p14:tracePt t="323838" x="6616700" y="6027738"/>
          <p14:tracePt t="323855" x="6661150" y="6027738"/>
          <p14:tracePt t="323872" x="6688138" y="6037263"/>
          <p14:tracePt t="323890" x="6707188" y="6046788"/>
          <p14:tracePt t="324107" x="6707188" y="6010275"/>
          <p14:tracePt t="324115" x="6707188" y="5975350"/>
          <p14:tracePt t="324123" x="6697663" y="5929313"/>
          <p14:tracePt t="324139" x="6670675" y="5857875"/>
          <p14:tracePt t="324155" x="6643688" y="5724525"/>
          <p14:tracePt t="324172" x="6589713" y="5519738"/>
          <p14:tracePt t="324188" x="6500813" y="5224463"/>
          <p14:tracePt t="324205" x="6384925" y="4876800"/>
          <p14:tracePt t="324221" x="6296025" y="4554538"/>
          <p14:tracePt t="324238" x="6232525" y="4286250"/>
          <p14:tracePt t="324255" x="6207125" y="4081463"/>
          <p14:tracePt t="324272" x="6207125" y="3902075"/>
          <p14:tracePt t="324288" x="6207125" y="3813175"/>
          <p14:tracePt t="324305" x="6207125" y="3733800"/>
          <p14:tracePt t="324322" x="6188075" y="3687763"/>
          <p14:tracePt t="324338" x="6180138" y="3670300"/>
          <p14:tracePt t="324355" x="6170613" y="3652838"/>
          <p14:tracePt t="324372" x="6153150" y="3625850"/>
          <p14:tracePt t="324388" x="6143625" y="3608388"/>
          <p14:tracePt t="324405" x="6126163" y="3563938"/>
          <p14:tracePt t="324422" x="6108700" y="3500438"/>
          <p14:tracePt t="324438" x="6081713" y="3421063"/>
          <p14:tracePt t="324455" x="6054725" y="3340100"/>
          <p14:tracePt t="324471" x="6027738" y="3303588"/>
          <p14:tracePt t="324488" x="6018213" y="3286125"/>
          <p14:tracePt t="324561" x="6010275" y="3278188"/>
          <p14:tracePt t="324569" x="6000750" y="3268663"/>
          <p14:tracePt t="324577" x="5992813" y="3268663"/>
          <p14:tracePt t="324588" x="5973763" y="3259138"/>
          <p14:tracePt t="324605" x="5946775" y="3232150"/>
          <p14:tracePt t="324621" x="5911850" y="3214688"/>
          <p14:tracePt t="324638" x="5884863" y="3197225"/>
          <p14:tracePt t="324655" x="5867400" y="3179763"/>
          <p14:tracePt t="324734" x="5867400" y="3197225"/>
          <p14:tracePt t="324746" x="5867400" y="3214688"/>
          <p14:tracePt t="324759" x="5867400" y="3278188"/>
          <p14:tracePt t="324774" x="5875338" y="3357563"/>
          <p14:tracePt t="324790" x="5902325" y="3438525"/>
          <p14:tracePt t="324808" x="5929313" y="3500438"/>
          <p14:tracePt t="324822" x="5946775" y="3563938"/>
          <p14:tracePt t="324838" x="5973763" y="3608388"/>
          <p14:tracePt t="324856" x="6000750" y="3652838"/>
          <p14:tracePt t="324872" x="6018213" y="3679825"/>
          <p14:tracePt t="324889" x="6037263" y="3697288"/>
          <p14:tracePt t="324906" x="6045200" y="3706813"/>
          <p14:tracePt t="324939" x="6072188" y="3706813"/>
          <p14:tracePt t="324955" x="6089650" y="3706813"/>
          <p14:tracePt t="324972" x="6108700" y="3687763"/>
          <p14:tracePt t="324989" x="6126163" y="3662363"/>
          <p14:tracePt t="325005" x="6153150" y="3616325"/>
          <p14:tracePt t="325022" x="6153150" y="3544888"/>
          <p14:tracePt t="325040" x="6135688" y="3411538"/>
          <p14:tracePt t="325055" x="6081713" y="3313113"/>
          <p14:tracePt t="325072" x="6010275" y="3232150"/>
          <p14:tracePt t="325089" x="5973763" y="3197225"/>
          <p14:tracePt t="325105" x="5929313" y="3160713"/>
          <p14:tracePt t="325122" x="5911850" y="3152775"/>
          <p14:tracePt t="325156" x="5902325" y="3152775"/>
          <p14:tracePt t="325163" x="5902325" y="3170238"/>
          <p14:tracePt t="325172" x="5894388" y="3206750"/>
          <p14:tracePt t="325188" x="5894388" y="3322638"/>
          <p14:tracePt t="325205" x="5921375" y="3411538"/>
          <p14:tracePt t="325222" x="5946775" y="3473450"/>
          <p14:tracePt t="325238" x="5973763" y="3554413"/>
          <p14:tracePt t="325255" x="6027738" y="3616325"/>
          <p14:tracePt t="325271" x="6116638" y="3724275"/>
          <p14:tracePt t="325289" x="6259513" y="3938588"/>
          <p14:tracePt t="325305" x="6429375" y="4384675"/>
          <p14:tracePt t="325322" x="6545263" y="4778375"/>
          <p14:tracePt t="325338" x="6661150" y="5126038"/>
          <p14:tracePt t="325355" x="6751638" y="5376863"/>
          <p14:tracePt t="325371" x="6796088" y="5537200"/>
          <p14:tracePt t="325390" x="6823075" y="5626100"/>
          <p14:tracePt t="325407" x="6831013" y="5643563"/>
          <p14:tracePt t="325423" x="6831013" y="5662613"/>
          <p14:tracePt t="325439" x="6831013" y="5689600"/>
          <p14:tracePt t="325455" x="6831013" y="5707063"/>
          <p14:tracePt t="325472" x="6831013" y="5724525"/>
          <p14:tracePt t="325489" x="6823075" y="5741988"/>
          <p14:tracePt t="325506" x="6823075" y="5768975"/>
          <p14:tracePt t="325539" x="6804025" y="5768975"/>
          <p14:tracePt t="325555" x="6804025" y="5778500"/>
          <p14:tracePt t="325572" x="6786563" y="5795963"/>
          <p14:tracePt t="325589" x="6778625" y="5857875"/>
          <p14:tracePt t="325606" x="6778625" y="5876925"/>
          <p14:tracePt t="325622" x="6778625" y="5884863"/>
          <p14:tracePt t="325728" x="6778625" y="5876925"/>
          <p14:tracePt t="325744" x="6778625" y="5857875"/>
          <p14:tracePt t="325760" x="6759575" y="5822950"/>
          <p14:tracePt t="325772" x="6751638" y="5813425"/>
          <p14:tracePt t="325790" x="6724650" y="5768975"/>
          <p14:tracePt t="325806" x="6707188" y="5751513"/>
          <p14:tracePt t="325822" x="6680200" y="5734050"/>
          <p14:tracePt t="325838" x="6661150" y="5724525"/>
          <p14:tracePt t="325855" x="6626225" y="5697538"/>
          <p14:tracePt t="325873" x="6599238" y="5697538"/>
          <p14:tracePt t="325889" x="6572250" y="5697538"/>
          <p14:tracePt t="325906" x="6545263" y="5697538"/>
          <p14:tracePt t="325922" x="6527800" y="5724525"/>
          <p14:tracePt t="325939" x="6510338" y="5741988"/>
          <p14:tracePt t="325955" x="6483350" y="5761038"/>
          <p14:tracePt t="325972" x="6473825" y="5778500"/>
          <p14:tracePt t="325989" x="6456363" y="5805488"/>
          <p14:tracePt t="326005" x="6456363" y="5822950"/>
          <p14:tracePt t="326022" x="6446838" y="5876925"/>
          <p14:tracePt t="326040" x="6429375" y="5948363"/>
          <p14:tracePt t="326056" x="6429375" y="5992813"/>
          <p14:tracePt t="326072" x="6429375" y="6027738"/>
          <p14:tracePt t="326089" x="6429375" y="6072188"/>
          <p14:tracePt t="326105" x="6429375" y="6108700"/>
          <p14:tracePt t="326122" x="6456363" y="6180138"/>
          <p14:tracePt t="326139" x="6483350" y="6234113"/>
          <p14:tracePt t="326155" x="6500813" y="6251575"/>
          <p14:tracePt t="326172" x="6537325" y="6286500"/>
          <p14:tracePt t="326189" x="6554788" y="6296025"/>
          <p14:tracePt t="326205" x="6572250" y="6296025"/>
          <p14:tracePt t="326222" x="6599238" y="6296025"/>
          <p14:tracePt t="326239" x="6626225" y="6278563"/>
          <p14:tracePt t="326255" x="6661150" y="6269038"/>
          <p14:tracePt t="326272" x="6680200" y="6251575"/>
          <p14:tracePt t="326290" x="6742113" y="6180138"/>
          <p14:tracePt t="326306" x="6778625" y="6143625"/>
          <p14:tracePt t="326322" x="6804025" y="6108700"/>
          <p14:tracePt t="326339" x="6823075" y="6072188"/>
          <p14:tracePt t="326355" x="6831013" y="6054725"/>
          <p14:tracePt t="326372" x="6840538" y="6037263"/>
          <p14:tracePt t="326389" x="6840538" y="6000750"/>
          <p14:tracePt t="326405" x="6840538" y="5965825"/>
          <p14:tracePt t="326422" x="6796088" y="5884863"/>
          <p14:tracePt t="326439" x="6769100" y="5849938"/>
          <p14:tracePt t="326455" x="6751638" y="5832475"/>
          <p14:tracePt t="326472" x="6732588" y="5813425"/>
          <p14:tracePt t="326489" x="6707188" y="5786438"/>
          <p14:tracePt t="326506" x="6688138" y="5778500"/>
          <p14:tracePt t="326522" x="6680200" y="5778500"/>
          <p14:tracePt t="326539" x="6670675" y="5778500"/>
          <p14:tracePt t="326556" x="6643688" y="5778500"/>
          <p14:tracePt t="326572" x="6626225" y="5778500"/>
          <p14:tracePt t="326589" x="6608763" y="5786438"/>
          <p14:tracePt t="326606" x="6589713" y="5805488"/>
          <p14:tracePt t="326622" x="6564313" y="5822950"/>
          <p14:tracePt t="326639" x="6545263" y="5832475"/>
          <p14:tracePt t="326655" x="6527800" y="5849938"/>
          <p14:tracePt t="326672" x="6518275" y="5857875"/>
          <p14:tracePt t="326689" x="6483350" y="5884863"/>
          <p14:tracePt t="326705" x="6483350" y="5894388"/>
          <p14:tracePt t="326722" x="6473825" y="5894388"/>
          <p14:tracePt t="326739" x="6473825" y="5903913"/>
          <p14:tracePt t="326838" x="6465888" y="5911850"/>
          <p14:tracePt t="326847" x="6465888" y="5921375"/>
          <p14:tracePt t="327011" x="6465888" y="5911850"/>
          <p14:tracePt t="328895" x="6537325" y="5948363"/>
          <p14:tracePt t="328911" x="7045325" y="6046788"/>
          <p14:tracePt t="328927" x="7500938" y="6046788"/>
          <p14:tracePt t="328944" x="7697788" y="6037263"/>
          <p14:tracePt t="328956" x="7707313" y="6037263"/>
          <p14:tracePt t="329050" x="7707313" y="6027738"/>
          <p14:tracePt t="329067" x="7707313" y="5948363"/>
          <p14:tracePt t="329081" x="7661275" y="5822950"/>
          <p14:tracePt t="329101" x="7616825" y="5500688"/>
          <p14:tracePt t="329110" x="7599363" y="5421313"/>
          <p14:tracePt t="329122" x="7599363" y="5313363"/>
          <p14:tracePt t="329139" x="7599363" y="5187950"/>
          <p14:tracePt t="329156" x="7599363" y="5064125"/>
          <p14:tracePt t="329173" x="7581900" y="4956175"/>
          <p14:tracePt t="329189" x="7527925" y="4857750"/>
          <p14:tracePt t="329207" x="7394575" y="4679950"/>
          <p14:tracePt t="329223" x="7304088" y="4591050"/>
          <p14:tracePt t="329239" x="7286625" y="4510088"/>
          <p14:tracePt t="329255" x="7259638" y="4438650"/>
          <p14:tracePt t="329272" x="7197725" y="4340225"/>
          <p14:tracePt t="329289" x="7161213" y="4241800"/>
          <p14:tracePt t="329306" x="7089775" y="4162425"/>
          <p14:tracePt t="329322" x="7064375" y="4081463"/>
          <p14:tracePt t="329339" x="7010400" y="4000500"/>
          <p14:tracePt t="329356" x="6965950" y="3929063"/>
          <p14:tracePt t="329372" x="6911975" y="3902075"/>
          <p14:tracePt t="329389" x="6867525" y="3876675"/>
          <p14:tracePt t="329405" x="6786563" y="3849688"/>
          <p14:tracePt t="329422" x="6724650" y="3795713"/>
          <p14:tracePt t="329439" x="6661150" y="3778250"/>
          <p14:tracePt t="329455" x="6626225" y="3759200"/>
          <p14:tracePt t="329472" x="6564313" y="3733800"/>
          <p14:tracePt t="329488" x="6492875" y="3706813"/>
          <p14:tracePt t="329507" x="6411913" y="3679825"/>
          <p14:tracePt t="329522" x="6330950" y="3652838"/>
          <p14:tracePt t="329539" x="6251575" y="3635375"/>
          <p14:tracePt t="329556" x="6180138" y="3608388"/>
          <p14:tracePt t="329572" x="6099175" y="3608388"/>
          <p14:tracePt t="329589" x="6027738" y="3608388"/>
          <p14:tracePt t="329606" x="5938838" y="3598863"/>
          <p14:tracePt t="329623" x="5921375" y="3589338"/>
          <p14:tracePt t="329639" x="5902325" y="3581400"/>
          <p14:tracePt t="329655" x="5894388" y="3571875"/>
          <p14:tracePt t="329673" x="5875338" y="3554413"/>
          <p14:tracePt t="329690" x="5867400" y="3536950"/>
          <p14:tracePt t="329706" x="5857875" y="3527425"/>
          <p14:tracePt t="329722" x="5857875" y="3509963"/>
          <p14:tracePt t="329817" x="5857875" y="3500438"/>
          <p14:tracePt t="329834" x="5867400" y="3500438"/>
          <p14:tracePt t="329849" x="5946775" y="3482975"/>
          <p14:tracePt t="329859" x="5965825" y="3482975"/>
          <p14:tracePt t="329873" x="6027738" y="3473450"/>
          <p14:tracePt t="329889" x="6081713" y="3473450"/>
          <p14:tracePt t="329905" x="6099175" y="3465513"/>
          <p14:tracePt t="329922" x="6108700" y="3465513"/>
          <p14:tracePt t="330225" x="6099175" y="3465513"/>
          <p14:tracePt t="330239" x="6072188" y="3465513"/>
          <p14:tracePt t="330257" x="6064250" y="3465513"/>
          <p14:tracePt t="330319" x="6054725" y="3473450"/>
          <p14:tracePt t="330334" x="6045200" y="3500438"/>
          <p14:tracePt t="330349" x="6027738" y="3527425"/>
          <p14:tracePt t="330363" x="6010275" y="3554413"/>
          <p14:tracePt t="330373" x="5983288" y="3598863"/>
          <p14:tracePt t="330389" x="5965825" y="3670300"/>
          <p14:tracePt t="330406" x="5921375" y="3733800"/>
          <p14:tracePt t="330422" x="5884863" y="3813175"/>
          <p14:tracePt t="330439" x="5840413" y="3876675"/>
          <p14:tracePt t="330456" x="5803900" y="3956050"/>
          <p14:tracePt t="330472" x="5759450" y="4064000"/>
          <p14:tracePt t="330489" x="5688013" y="4187825"/>
          <p14:tracePt t="330506" x="5581650" y="4349750"/>
          <p14:tracePt t="330522" x="5518150" y="4429125"/>
          <p14:tracePt t="330539" x="5465763" y="4492625"/>
          <p14:tracePt t="330556" x="5429250" y="4527550"/>
          <p14:tracePt t="330572" x="5411788" y="4554538"/>
          <p14:tracePt t="330589" x="5394325" y="4564063"/>
          <p14:tracePt t="330606" x="5367338" y="4591050"/>
          <p14:tracePt t="330622" x="5349875" y="4608513"/>
          <p14:tracePt t="330639" x="5322888" y="4635500"/>
          <p14:tracePt t="330656" x="5303838" y="4652963"/>
          <p14:tracePt t="330672" x="5295900" y="4670425"/>
          <p14:tracePt t="330689" x="5286375" y="4679950"/>
          <p14:tracePt t="330707" x="5268913" y="4706938"/>
          <p14:tracePt t="330723" x="5241925" y="4724400"/>
          <p14:tracePt t="330739" x="5224463" y="4741863"/>
          <p14:tracePt t="330756" x="5224463" y="4751388"/>
          <p14:tracePt t="330826" x="5224463" y="4741863"/>
          <p14:tracePt t="330834" x="5241925" y="4706938"/>
          <p14:tracePt t="330841" x="5268913" y="4670425"/>
          <p14:tracePt t="330857" x="5357813" y="4545013"/>
          <p14:tracePt t="330873" x="5429250" y="4429125"/>
          <p14:tracePt t="330890" x="5527675" y="4259263"/>
          <p14:tracePt t="330906" x="5653088" y="4090988"/>
          <p14:tracePt t="330923" x="5741988" y="3965575"/>
          <p14:tracePt t="330940" x="5813425" y="3840163"/>
          <p14:tracePt t="330956" x="5867400" y="3768725"/>
          <p14:tracePt t="330973" x="5894388" y="3714750"/>
          <p14:tracePt t="330989" x="5921375" y="3679825"/>
          <p14:tracePt t="331007" x="5938838" y="3652838"/>
          <p14:tracePt t="331023" x="5946775" y="3643313"/>
          <p14:tracePt t="331092" x="5956300" y="3625850"/>
          <p14:tracePt t="331101" x="5983288" y="3616325"/>
          <p14:tracePt t="331110" x="5992813" y="3598863"/>
          <p14:tracePt t="331122" x="6027738" y="3571875"/>
          <p14:tracePt t="331139" x="6037263" y="3563938"/>
          <p14:tracePt t="331295" x="6027738" y="3571875"/>
          <p14:tracePt t="331312" x="6000750" y="3598863"/>
          <p14:tracePt t="331324" x="5992813" y="3598863"/>
          <p14:tracePt t="331339" x="5973763" y="3616325"/>
          <p14:tracePt t="331356" x="5965825" y="3616325"/>
          <p14:tracePt t="331389" x="5929313" y="3635375"/>
          <p14:tracePt t="331406" x="5911850" y="3643313"/>
          <p14:tracePt t="331423" x="5867400" y="3670300"/>
          <p14:tracePt t="331439" x="5803900" y="3697288"/>
          <p14:tracePt t="331456" x="5751513" y="3714750"/>
          <p14:tracePt t="331473" x="5688013" y="3741738"/>
          <p14:tracePt t="331489" x="5653088" y="3768725"/>
          <p14:tracePt t="331507" x="5572125" y="3805238"/>
          <p14:tracePt t="331523" x="5518150" y="3822700"/>
          <p14:tracePt t="331539" x="5456238" y="3849688"/>
          <p14:tracePt t="331556" x="5375275" y="3876675"/>
          <p14:tracePt t="331573" x="5313363" y="3902075"/>
          <p14:tracePt t="331589" x="5251450" y="3929063"/>
          <p14:tracePt t="331607" x="5197475" y="3956050"/>
          <p14:tracePt t="331623" x="5143500" y="3992563"/>
          <p14:tracePt t="331640" x="5126038" y="4010025"/>
          <p14:tracePt t="331657" x="5089525" y="4027488"/>
          <p14:tracePt t="331674" x="5072063" y="4044950"/>
          <p14:tracePt t="331689" x="5018088" y="4071938"/>
          <p14:tracePt t="331706" x="5000625" y="4090988"/>
          <p14:tracePt t="331722" x="4983163" y="4116388"/>
          <p14:tracePt t="331739" x="4965700" y="4116388"/>
          <p14:tracePt t="331756" x="4938713" y="4125913"/>
          <p14:tracePt t="331772" x="4929188" y="4125913"/>
          <p14:tracePt t="332618" x="4956175" y="4108450"/>
          <p14:tracePt t="332636" x="4973638" y="4090988"/>
          <p14:tracePt t="332646" x="5010150" y="4081463"/>
          <p14:tracePt t="332657" x="5064125" y="4054475"/>
          <p14:tracePt t="332673" x="5108575" y="4027488"/>
          <p14:tracePt t="332689" x="5170488" y="4000500"/>
          <p14:tracePt t="332706" x="5241925" y="3965575"/>
          <p14:tracePt t="332723" x="5286375" y="3938588"/>
          <p14:tracePt t="332739" x="5349875" y="3902075"/>
          <p14:tracePt t="332756" x="5421313" y="3867150"/>
          <p14:tracePt t="332773" x="5456238" y="3840163"/>
          <p14:tracePt t="332790" x="5483225" y="3822700"/>
          <p14:tracePt t="332806" x="5500688" y="3813175"/>
          <p14:tracePt t="332823" x="5518150" y="3805238"/>
          <p14:tracePt t="332839" x="5537200" y="3795713"/>
          <p14:tracePt t="332856" x="5554663" y="3786188"/>
          <p14:tracePt t="333002" x="5589588" y="3733800"/>
          <p14:tracePt t="333016" x="5653088" y="3652838"/>
          <p14:tracePt t="333033" x="5680075" y="3616325"/>
          <p14:tracePt t="333047" x="5688013" y="3608388"/>
          <p14:tracePt t="333346" x="5697538" y="3608388"/>
          <p14:tracePt t="333354" x="5715000" y="3643313"/>
          <p14:tracePt t="333373" x="5732463" y="3670300"/>
          <p14:tracePt t="333390" x="5759450" y="3724275"/>
          <p14:tracePt t="333408" x="5778500" y="3795713"/>
          <p14:tracePt t="333423" x="5795963" y="3830638"/>
          <p14:tracePt t="333440" x="5795963" y="3849688"/>
          <p14:tracePt t="333456" x="5795963" y="3857625"/>
          <p14:tracePt t="342504" x="5715000" y="3929063"/>
          <p14:tracePt t="342520" x="5340350" y="4251325"/>
          <p14:tracePt t="342536" x="5010150" y="4465638"/>
          <p14:tracePt t="342552" x="4822825" y="4554538"/>
          <p14:tracePt t="342568" x="4741863" y="4581525"/>
          <p14:tracePt t="342582" x="4643438" y="4608513"/>
          <p14:tracePt t="342599" x="4518025" y="4635500"/>
          <p14:tracePt t="342616" x="4384675" y="4652963"/>
          <p14:tracePt t="342630" x="4295775" y="4652963"/>
          <p14:tracePt t="342641" x="4251325" y="4643438"/>
          <p14:tracePt t="342657" x="4179888" y="4643438"/>
          <p14:tracePt t="342674" x="4089400" y="4643438"/>
          <p14:tracePt t="342691" x="4062413" y="4625975"/>
          <p14:tracePt t="342708" x="3983038" y="4598988"/>
          <p14:tracePt t="342725" x="3884613" y="4554538"/>
          <p14:tracePt t="342741" x="3803650" y="4527550"/>
          <p14:tracePt t="342757" x="3768725" y="4510088"/>
          <p14:tracePt t="342855" x="3768725" y="4500563"/>
          <p14:tracePt t="342872" x="3795713" y="4483100"/>
          <p14:tracePt t="342886" x="3840163" y="4483100"/>
          <p14:tracePt t="342903" x="3956050" y="4492625"/>
          <p14:tracePt t="342912" x="3990975" y="4492625"/>
          <p14:tracePt t="342926" x="4081463" y="4492625"/>
          <p14:tracePt t="342941" x="4187825" y="4483100"/>
          <p14:tracePt t="342957" x="4348163" y="4456113"/>
          <p14:tracePt t="342974" x="4545013" y="4421188"/>
          <p14:tracePt t="342991" x="4813300" y="4367213"/>
          <p14:tracePt t="343007" x="5018088" y="4313238"/>
          <p14:tracePt t="343024" x="5224463" y="4241800"/>
          <p14:tracePt t="343041" x="5384800" y="4197350"/>
          <p14:tracePt t="343059" x="5616575" y="4152900"/>
          <p14:tracePt t="343076" x="5751513" y="4125913"/>
          <p14:tracePt t="343090" x="5884863" y="4090988"/>
          <p14:tracePt t="343107" x="5992813" y="4081463"/>
          <p14:tracePt t="343124" x="6099175" y="4064000"/>
          <p14:tracePt t="343140" x="6207125" y="4064000"/>
          <p14:tracePt t="343158" x="6313488" y="4064000"/>
          <p14:tracePt t="343176" x="6411913" y="4090988"/>
          <p14:tracePt t="343192" x="6446838" y="4108450"/>
          <p14:tracePt t="343209" x="6492875" y="4125913"/>
          <p14:tracePt t="343225" x="6554788" y="4152900"/>
          <p14:tracePt t="343241" x="6616700" y="4179888"/>
          <p14:tracePt t="343257" x="6697663" y="4206875"/>
          <p14:tracePt t="343274" x="6786563" y="4214813"/>
          <p14:tracePt t="343291" x="6867525" y="4214813"/>
          <p14:tracePt t="343309" x="6965950" y="4197350"/>
          <p14:tracePt t="343325" x="6992938" y="4179888"/>
          <p14:tracePt t="343341" x="7000875" y="4162425"/>
          <p14:tracePt t="343358" x="7018338" y="4116388"/>
          <p14:tracePt t="343374" x="7018338" y="4037013"/>
          <p14:tracePt t="343391" x="7018338" y="3948113"/>
          <p14:tracePt t="343407" x="6992938" y="3830638"/>
          <p14:tracePt t="343424" x="6965950" y="3741738"/>
          <p14:tracePt t="343441" x="6929438" y="3635375"/>
          <p14:tracePt t="343457" x="6858000" y="3554413"/>
          <p14:tracePt t="343474" x="6778625" y="3492500"/>
          <p14:tracePt t="343492" x="6715125" y="3465513"/>
          <p14:tracePt t="343507" x="6653213" y="3438525"/>
          <p14:tracePt t="343524" x="6572250" y="3411538"/>
          <p14:tracePt t="343541" x="6492875" y="3384550"/>
          <p14:tracePt t="343557" x="6411913" y="3375025"/>
          <p14:tracePt t="343575" x="6269038" y="3357563"/>
          <p14:tracePt t="343591" x="6161088" y="3357563"/>
          <p14:tracePt t="343607" x="6054725" y="3375025"/>
          <p14:tracePt t="343624" x="5946775" y="3394075"/>
          <p14:tracePt t="343641" x="5840413" y="3394075"/>
          <p14:tracePt t="343657" x="5741988" y="3402013"/>
          <p14:tracePt t="343674" x="5653088" y="3421063"/>
          <p14:tracePt t="343691" x="5572125" y="3429000"/>
          <p14:tracePt t="343707" x="5456238" y="3455988"/>
          <p14:tracePt t="343724" x="5375275" y="3482975"/>
          <p14:tracePt t="343741" x="5303838" y="3500438"/>
          <p14:tracePt t="343758" x="5207000" y="3509963"/>
          <p14:tracePt t="343774" x="5116513" y="3509963"/>
          <p14:tracePt t="343791" x="5054600" y="3509963"/>
          <p14:tracePt t="343807" x="5037138" y="3509963"/>
          <p14:tracePt t="343825" x="5027613" y="3517900"/>
          <p14:tracePt t="343841" x="5018088" y="3544888"/>
          <p14:tracePt t="343858" x="5000625" y="3589338"/>
          <p14:tracePt t="343874" x="4973638" y="3670300"/>
          <p14:tracePt t="343891" x="4946650" y="3751263"/>
          <p14:tracePt t="343908" x="4921250" y="3822700"/>
          <p14:tracePt t="343924" x="4911725" y="3902075"/>
          <p14:tracePt t="343941" x="4884738" y="3965575"/>
          <p14:tracePt t="343958" x="4875213" y="4054475"/>
          <p14:tracePt t="343975" x="4875213" y="4116388"/>
          <p14:tracePt t="343991" x="4875213" y="4187825"/>
          <p14:tracePt t="344007" x="4902200" y="4268788"/>
          <p14:tracePt t="344025" x="4902200" y="4349750"/>
          <p14:tracePt t="344041" x="4902200" y="4421188"/>
          <p14:tracePt t="344058" x="4902200" y="4483100"/>
          <p14:tracePt t="344075" x="4921250" y="4564063"/>
          <p14:tracePt t="344091" x="4946650" y="4643438"/>
          <p14:tracePt t="344108" x="4973638" y="4706938"/>
          <p14:tracePt t="344124" x="5000625" y="4786313"/>
          <p14:tracePt t="344141" x="5027613" y="4867275"/>
          <p14:tracePt t="344157" x="5054600" y="4948238"/>
          <p14:tracePt t="344174" x="5081588" y="5019675"/>
          <p14:tracePt t="344191" x="5108575" y="5116513"/>
          <p14:tracePt t="344208" x="5143500" y="5233988"/>
          <p14:tracePt t="344224" x="5187950" y="5330825"/>
          <p14:tracePt t="344241" x="5214938" y="5411788"/>
          <p14:tracePt t="344258" x="5268913" y="5492750"/>
          <p14:tracePt t="344274" x="5322888" y="5572125"/>
          <p14:tracePt t="344291" x="5384800" y="5635625"/>
          <p14:tracePt t="344308" x="5456238" y="5670550"/>
          <p14:tracePt t="344325" x="5545138" y="5751513"/>
          <p14:tracePt t="344341" x="5589588" y="5805488"/>
          <p14:tracePt t="344357" x="5643563" y="5840413"/>
          <p14:tracePt t="344374" x="5697538" y="5894388"/>
          <p14:tracePt t="344391" x="5741988" y="5929313"/>
          <p14:tracePt t="344408" x="5795963" y="5965825"/>
          <p14:tracePt t="344424" x="5857875" y="6000750"/>
          <p14:tracePt t="344441" x="5921375" y="6027738"/>
          <p14:tracePt t="344457" x="5956300" y="6064250"/>
          <p14:tracePt t="344474" x="5992813" y="6108700"/>
          <p14:tracePt t="344491" x="6010275" y="6126163"/>
          <p14:tracePt t="344508" x="6027738" y="6162675"/>
          <p14:tracePt t="344524" x="6089650" y="6207125"/>
          <p14:tracePt t="344541" x="6170613" y="6261100"/>
          <p14:tracePt t="344558" x="6224588" y="6296025"/>
          <p14:tracePt t="344575" x="6296025" y="6332538"/>
          <p14:tracePt t="344591" x="6340475" y="6350000"/>
          <p14:tracePt t="344608" x="6357938" y="6367463"/>
          <p14:tracePt t="344624" x="6394450" y="6367463"/>
          <p14:tracePt t="344641" x="6429375" y="6376988"/>
          <p14:tracePt t="344658" x="6483350" y="6376988"/>
          <p14:tracePt t="344674" x="6545263" y="6394450"/>
          <p14:tracePt t="344691" x="6626225" y="6394450"/>
          <p14:tracePt t="344709" x="6742113" y="6376988"/>
          <p14:tracePt t="344724" x="6831013" y="6350000"/>
          <p14:tracePt t="344741" x="6946900" y="6323013"/>
          <p14:tracePt t="344757" x="7054850" y="6286500"/>
          <p14:tracePt t="344774" x="7161213" y="6278563"/>
          <p14:tracePt t="344791" x="7278688" y="6251575"/>
          <p14:tracePt t="344808" x="7402513" y="6251575"/>
          <p14:tracePt t="344825" x="7643813" y="6215063"/>
          <p14:tracePt t="344841" x="7751763" y="6189663"/>
          <p14:tracePt t="344858" x="7885113" y="6162675"/>
          <p14:tracePt t="344874" x="8001000" y="6135688"/>
          <p14:tracePt t="344891" x="8089900" y="6118225"/>
          <p14:tracePt t="344908" x="8170863" y="6091238"/>
          <p14:tracePt t="344924" x="8188325" y="6072188"/>
          <p14:tracePt t="344941" x="8224838" y="6064250"/>
          <p14:tracePt t="344958" x="8242300" y="6046788"/>
          <p14:tracePt t="344976" x="8259763" y="6010275"/>
          <p14:tracePt t="344991" x="8286750" y="5992813"/>
          <p14:tracePt t="345008" x="8296275" y="5975350"/>
          <p14:tracePt t="345024" x="8296275" y="5938838"/>
          <p14:tracePt t="345041" x="8296275" y="5884863"/>
          <p14:tracePt t="345058" x="8278813" y="5805488"/>
          <p14:tracePt t="345076" x="8251825" y="5689600"/>
          <p14:tracePt t="345091" x="8207375" y="5591175"/>
          <p14:tracePt t="345108" x="8180388" y="5483225"/>
          <p14:tracePt t="345124" x="8143875" y="5402263"/>
          <p14:tracePt t="345141" x="8099425" y="5340350"/>
          <p14:tracePt t="345158" x="8018463" y="5251450"/>
          <p14:tracePt t="345174" x="7912100" y="5153025"/>
          <p14:tracePt t="345191" x="7786688" y="5019675"/>
          <p14:tracePt t="345208" x="7707313" y="4938713"/>
          <p14:tracePt t="345226" x="7581900" y="4813300"/>
          <p14:tracePt t="345242" x="7527925" y="4751388"/>
          <p14:tracePt t="345258" x="7473950" y="4697413"/>
          <p14:tracePt t="345274" x="7412038" y="4616450"/>
          <p14:tracePt t="345291" x="7323138" y="4537075"/>
          <p14:tracePt t="345308" x="7259638" y="4465638"/>
          <p14:tracePt t="345326" x="7099300" y="4384675"/>
          <p14:tracePt t="345341" x="7010400" y="4322763"/>
          <p14:tracePt t="345358" x="6929438" y="4286250"/>
          <p14:tracePt t="345374" x="6831013" y="4241800"/>
          <p14:tracePt t="345391" x="6707188" y="4233863"/>
          <p14:tracePt t="345408" x="6510338" y="4241800"/>
          <p14:tracePt t="345424" x="6303963" y="4278313"/>
          <p14:tracePt t="345442" x="6135688" y="4278313"/>
          <p14:tracePt t="345458" x="6027738" y="4278313"/>
          <p14:tracePt t="345476" x="5894388" y="4286250"/>
          <p14:tracePt t="345491" x="5840413" y="4286250"/>
          <p14:tracePt t="345508" x="5803900" y="4286250"/>
          <p14:tracePt t="345525" x="5786438" y="4286250"/>
          <p14:tracePt t="345541" x="5759450" y="4286250"/>
          <p14:tracePt t="345558" x="5741988" y="4286250"/>
          <p14:tracePt t="345575" x="5715000" y="4286250"/>
          <p14:tracePt t="345592" x="5670550" y="4295775"/>
          <p14:tracePt t="345608" x="5616575" y="4313238"/>
          <p14:tracePt t="345624" x="5545138" y="4322763"/>
          <p14:tracePt t="345641" x="5483225" y="4322763"/>
          <p14:tracePt t="345657" x="5402263" y="4322763"/>
          <p14:tracePt t="345674" x="5330825" y="4340225"/>
          <p14:tracePt t="345691" x="5251450" y="4349750"/>
          <p14:tracePt t="345710" x="5135563" y="4376738"/>
          <p14:tracePt t="345726" x="5054600" y="4376738"/>
          <p14:tracePt t="345742" x="4983163" y="4376738"/>
          <p14:tracePt t="345758" x="4938713" y="4376738"/>
          <p14:tracePt t="345774" x="4902200" y="4357688"/>
          <p14:tracePt t="345791" x="4857750" y="4349750"/>
          <p14:tracePt t="345808" x="4795838" y="4340225"/>
          <p14:tracePt t="345824" x="4751388" y="4322763"/>
          <p14:tracePt t="345841" x="4714875" y="4322763"/>
          <p14:tracePt t="345858" x="4705350" y="4313238"/>
          <p14:tracePt t="345874" x="4687888" y="4305300"/>
          <p14:tracePt t="345892" x="4670425" y="4305300"/>
          <p14:tracePt t="345908" x="4643438" y="4305300"/>
          <p14:tracePt t="345924" x="4625975" y="4295775"/>
          <p14:tracePt t="345992" x="4633913" y="4295775"/>
          <p14:tracePt t="346000" x="4652963" y="4295775"/>
          <p14:tracePt t="346008" x="4670425" y="4305300"/>
          <p14:tracePt t="346025" x="4724400" y="4330700"/>
          <p14:tracePt t="346041" x="4786313" y="4349750"/>
          <p14:tracePt t="346058" x="4857750" y="4357688"/>
          <p14:tracePt t="346074" x="4938713" y="4357688"/>
          <p14:tracePt t="346091" x="4973638" y="4357688"/>
          <p14:tracePt t="346108" x="4983163" y="4357688"/>
          <p14:tracePt t="346124" x="4992688" y="4349750"/>
          <p14:tracePt t="346141" x="4992688" y="4340225"/>
          <p14:tracePt t="346158" x="4992688" y="4313238"/>
          <p14:tracePt t="346174" x="4965700" y="4305300"/>
          <p14:tracePt t="346191" x="4946650" y="4295775"/>
          <p14:tracePt t="346208" x="4902200" y="4295775"/>
          <p14:tracePt t="346226" x="4803775" y="4295775"/>
          <p14:tracePt t="346242" x="4724400" y="4295775"/>
          <p14:tracePt t="346258" x="4697413" y="4295775"/>
          <p14:tracePt t="346274" x="4670425" y="4295775"/>
          <p14:tracePt t="346319" x="4679950" y="4295775"/>
          <p14:tracePt t="346336" x="4724400" y="4295775"/>
          <p14:tracePt t="346344" x="4759325" y="4278313"/>
          <p14:tracePt t="346358" x="4813300" y="4268788"/>
          <p14:tracePt t="346374" x="4822825" y="4259263"/>
          <p14:tracePt t="346508" x="4830763" y="4259263"/>
          <p14:tracePt t="346525" x="4867275" y="4233863"/>
          <p14:tracePt t="346539" x="4946650" y="4206875"/>
          <p14:tracePt t="346554" x="4983163" y="4187825"/>
          <p14:tracePt t="346568" x="4992688" y="4179888"/>
          <p14:tracePt t="346783" x="4983163" y="4179888"/>
          <p14:tracePt t="346797" x="4956175" y="4187825"/>
          <p14:tracePt t="346812" x="4938713" y="4187825"/>
          <p14:tracePt t="346890" x="4929188" y="4187825"/>
          <p14:tracePt t="346908" x="4929188" y="4197350"/>
          <p14:tracePt t="346945" x="4929188" y="4179888"/>
          <p14:tracePt t="346955" x="4929188" y="4152900"/>
          <p14:tracePt t="346962" x="4929188" y="4125913"/>
          <p14:tracePt t="346974" x="4929188" y="4108450"/>
          <p14:tracePt t="346991" x="4902200" y="4071938"/>
          <p14:tracePt t="347008" x="4884738" y="4064000"/>
          <p14:tracePt t="347024" x="4867275" y="4054475"/>
          <p14:tracePt t="347041" x="4848225" y="4054475"/>
          <p14:tracePt t="347057" x="4822825" y="4064000"/>
          <p14:tracePt t="347074" x="4803775" y="4090988"/>
          <p14:tracePt t="347092" x="4786313" y="4108450"/>
          <p14:tracePt t="347108" x="4768850" y="4125913"/>
          <p14:tracePt t="347125" x="4751388" y="4152900"/>
          <p14:tracePt t="347141" x="4751388" y="4162425"/>
          <p14:tracePt t="347158" x="4751388" y="4170363"/>
          <p14:tracePt t="347175" x="4759325" y="4170363"/>
          <p14:tracePt t="347191" x="4768850" y="4170363"/>
          <p14:tracePt t="347208" x="4786313" y="4170363"/>
          <p14:tracePt t="347226" x="4813300" y="4170363"/>
          <p14:tracePt t="347242" x="4867275" y="4125913"/>
          <p14:tracePt t="347258" x="4884738" y="4054475"/>
          <p14:tracePt t="347275" x="4911725" y="3992563"/>
          <p14:tracePt t="347291" x="4911725" y="3965575"/>
          <p14:tracePt t="347308" x="4911725" y="3938588"/>
          <p14:tracePt t="347325" x="4911725" y="3929063"/>
          <p14:tracePt t="347341" x="4902200" y="3929063"/>
          <p14:tracePt t="347358" x="4894263" y="3929063"/>
          <p14:tracePt t="347376" x="4857750" y="3956050"/>
          <p14:tracePt t="347391" x="4830763" y="3983038"/>
          <p14:tracePt t="347408" x="4803775" y="4010025"/>
          <p14:tracePt t="347425" x="4786313" y="4027488"/>
          <p14:tracePt t="347442" x="4776788" y="4044950"/>
          <p14:tracePt t="347458" x="4776788" y="4054475"/>
          <p14:tracePt t="347476" x="4776788" y="4081463"/>
          <p14:tracePt t="347491" x="4768850" y="4090988"/>
          <p14:tracePt t="347509" x="4768850" y="4108450"/>
          <p14:tracePt t="347525" x="4768850" y="4116388"/>
          <p14:tracePt t="347558" x="4768850" y="4135438"/>
          <p14:tracePt t="347575" x="4776788" y="4143375"/>
          <p14:tracePt t="347591" x="4776788" y="4162425"/>
          <p14:tracePt t="347986" x="4768850" y="4162425"/>
          <p14:tracePt t="348000" x="4751388" y="4162425"/>
          <p14:tracePt t="348017" x="4724400" y="4152900"/>
          <p14:tracePt t="348033" x="4705350" y="4143375"/>
          <p14:tracePt t="348049" x="4697413" y="4135438"/>
          <p14:tracePt t="348065" x="4687888" y="4125913"/>
          <p14:tracePt t="348079" x="4660900" y="4125913"/>
          <p14:tracePt t="348095" x="4643438" y="4116388"/>
          <p14:tracePt t="348108" x="4633913" y="4116388"/>
          <p14:tracePt t="348172" x="4625975" y="4116388"/>
          <p14:tracePt t="348180" x="4616450" y="4108450"/>
          <p14:tracePt t="348191" x="4608513" y="4108450"/>
          <p14:tracePt t="348208" x="4581525" y="4108450"/>
          <p14:tracePt t="348225" x="4562475" y="4108450"/>
          <p14:tracePt t="348241" x="4554538" y="4108450"/>
          <p14:tracePt t="348258" x="4545013" y="4098925"/>
          <p14:tracePt t="348275" x="4527550" y="4090988"/>
          <p14:tracePt t="348308" x="4510088" y="4090988"/>
          <p14:tracePt t="348409" x="4510088" y="4098925"/>
          <p14:tracePt t="348424" x="4518025" y="4116388"/>
          <p14:tracePt t="348442" x="4537075" y="4135438"/>
          <p14:tracePt t="348459" x="4554538" y="4162425"/>
          <p14:tracePt t="348475" x="4589463" y="4179888"/>
          <p14:tracePt t="348493" x="4608513" y="4187825"/>
          <p14:tracePt t="348510" x="4625975" y="4187825"/>
          <p14:tracePt t="348525" x="4652963" y="4187825"/>
          <p14:tracePt t="348542" x="4670425" y="4187825"/>
          <p14:tracePt t="348558" x="4687888" y="4187825"/>
          <p14:tracePt t="348575" x="4732338" y="4179888"/>
          <p14:tracePt t="348591" x="4795838" y="4162425"/>
          <p14:tracePt t="348608" x="4830763" y="4152900"/>
          <p14:tracePt t="348610" x="4867275" y="4143375"/>
          <p14:tracePt t="348626" x="4929188" y="4143375"/>
          <p14:tracePt t="348642" x="4992688" y="4125913"/>
          <p14:tracePt t="348658" x="5072063" y="4098925"/>
          <p14:tracePt t="348675" x="5180013" y="4090988"/>
          <p14:tracePt t="348692" x="5286375" y="4064000"/>
          <p14:tracePt t="348708" x="5411788" y="4044950"/>
          <p14:tracePt t="348725" x="5518150" y="4044950"/>
          <p14:tracePt t="348741" x="5643563" y="4044950"/>
          <p14:tracePt t="348761" x="5830888" y="4064000"/>
          <p14:tracePt t="348775" x="5921375" y="4081463"/>
          <p14:tracePt t="348791" x="6027738" y="4081463"/>
          <p14:tracePt t="348808" x="6135688" y="4081463"/>
          <p14:tracePt t="348825" x="6224588" y="4081463"/>
          <p14:tracePt t="348841" x="6303963" y="4071938"/>
          <p14:tracePt t="348858" x="6340475" y="4064000"/>
          <p14:tracePt t="348876" x="6367463" y="4054475"/>
          <p14:tracePt t="348892" x="6384925" y="4054475"/>
          <p14:tracePt t="348908" x="6402388" y="4044950"/>
          <p14:tracePt t="348924" x="6411913" y="4044950"/>
          <p14:tracePt t="348961" x="6421438" y="4037013"/>
          <p14:tracePt t="348978" x="6429375" y="4037013"/>
          <p14:tracePt t="348992" x="6438900" y="4037013"/>
          <p14:tracePt t="349009" x="6438900" y="4027488"/>
          <p14:tracePt t="349377" x="6429375" y="4027488"/>
          <p14:tracePt t="349391" x="6421438" y="4027488"/>
          <p14:tracePt t="349409" x="6394450" y="4010025"/>
          <p14:tracePt t="349486" x="6384925" y="4000500"/>
          <p14:tracePt t="349494" x="6375400" y="4000500"/>
          <p14:tracePt t="349527" x="6367463" y="4000500"/>
          <p14:tracePt t="349535" x="6357938" y="3992563"/>
          <p14:tracePt t="349548" x="6350000" y="3992563"/>
          <p14:tracePt t="349558" x="6340475" y="3983038"/>
          <p14:tracePt t="349574" x="6330950" y="3983038"/>
          <p14:tracePt t="349591" x="6313488" y="3973513"/>
          <p14:tracePt t="349608" x="6303963" y="3965575"/>
          <p14:tracePt t="349625" x="6286500" y="3956050"/>
          <p14:tracePt t="349643" x="6278563" y="3921125"/>
          <p14:tracePt t="349659" x="6259513" y="3902075"/>
          <p14:tracePt t="349676" x="6232525" y="3884613"/>
          <p14:tracePt t="349693" x="6224588" y="3867150"/>
          <p14:tracePt t="349710" x="6215063" y="3857625"/>
          <p14:tracePt t="349725" x="6215063" y="3849688"/>
          <p14:tracePt t="349742" x="6207125" y="3840163"/>
          <p14:tracePt t="349760" x="6197600" y="3830638"/>
          <p14:tracePt t="349776" x="6188075" y="3822700"/>
          <p14:tracePt t="349792" x="6188075" y="3813175"/>
          <p14:tracePt t="349885" x="6170613" y="3813175"/>
          <p14:tracePt t="349897" x="6170613" y="3795713"/>
          <p14:tracePt t="349925" x="6161088" y="3786188"/>
          <p14:tracePt t="349942" x="6161088" y="3778250"/>
          <p14:tracePt t="349957" x="6153150" y="3768725"/>
          <p14:tracePt t="349976" x="6143625" y="3759200"/>
          <p14:tracePt t="349992" x="6143625" y="3751263"/>
          <p14:tracePt t="350008" x="6135688" y="3733800"/>
          <p14:tracePt t="350026" x="6126163" y="3714750"/>
          <p14:tracePt t="350060" x="6126163" y="3706813"/>
          <p14:tracePt t="350076" x="6126163" y="3687763"/>
          <p14:tracePt t="350092" x="6116638" y="3670300"/>
          <p14:tracePt t="350108" x="6099175" y="3643313"/>
          <p14:tracePt t="350125" x="6081713" y="3625850"/>
          <p14:tracePt t="350141" x="6064250" y="3608388"/>
          <p14:tracePt t="350158" x="6054725" y="3571875"/>
          <p14:tracePt t="350175" x="6045200" y="3563938"/>
          <p14:tracePt t="350191" x="6045200" y="3544888"/>
          <p14:tracePt t="350208" x="6037263" y="3536950"/>
          <p14:tracePt t="350225" x="6018213" y="3527425"/>
          <p14:tracePt t="350242" x="6018213" y="3517900"/>
          <p14:tracePt t="350284" x="6010275" y="3500438"/>
          <p14:tracePt t="350338" x="6000750" y="3492500"/>
          <p14:tracePt t="350566" x="6010275" y="3509963"/>
          <p14:tracePt t="350575" x="6010275" y="3517900"/>
          <p14:tracePt t="350592" x="6027738" y="3536950"/>
          <p14:tracePt t="350608" x="6037263" y="3554413"/>
          <p14:tracePt t="350625" x="6045200" y="3563938"/>
          <p14:tracePt t="350642" x="6045200" y="3581400"/>
          <p14:tracePt t="350658" x="6045200" y="3598863"/>
          <p14:tracePt t="350675" x="6054725" y="3625850"/>
          <p14:tracePt t="350692" x="6064250" y="3652838"/>
          <p14:tracePt t="350708" x="6064250" y="3670300"/>
          <p14:tracePt t="350725" x="6072188" y="3687763"/>
          <p14:tracePt t="350742" x="6081713" y="3706813"/>
          <p14:tracePt t="350759" x="6108700" y="3733800"/>
          <p14:tracePt t="350777" x="6116638" y="3759200"/>
          <p14:tracePt t="350793" x="6135688" y="3778250"/>
          <p14:tracePt t="350809" x="6143625" y="3805238"/>
          <p14:tracePt t="350825" x="6153150" y="3822700"/>
          <p14:tracePt t="350842" x="6161088" y="3840163"/>
          <p14:tracePt t="350858" x="6161088" y="3857625"/>
          <p14:tracePt t="350875" x="6180138" y="3884613"/>
          <p14:tracePt t="350892" x="6180138" y="3894138"/>
          <p14:tracePt t="350908" x="6180138" y="3911600"/>
          <p14:tracePt t="350997" x="6188075" y="3938588"/>
          <p14:tracePt t="351013" x="6188075" y="3956050"/>
          <p14:tracePt t="351028" x="6188075" y="3973513"/>
          <p14:tracePt t="351043" x="6188075" y="3992563"/>
          <p14:tracePt t="351058" x="6188075" y="4019550"/>
          <p14:tracePt t="351075" x="6188075" y="4037013"/>
          <p14:tracePt t="351092" x="6188075" y="4054475"/>
          <p14:tracePt t="351108" x="6188075" y="4081463"/>
          <p14:tracePt t="351125" x="6188075" y="4090988"/>
          <p14:tracePt t="351142" x="6188075" y="4108450"/>
          <p14:tracePt t="351158" x="6188075" y="4125913"/>
          <p14:tracePt t="351175" x="6188075" y="4152900"/>
          <p14:tracePt t="351192" x="6188075" y="4170363"/>
          <p14:tracePt t="351208" x="6188075" y="4179888"/>
          <p14:tracePt t="351225" x="6188075" y="4197350"/>
          <p14:tracePt t="351242" x="6188075" y="4224338"/>
          <p14:tracePt t="351258" x="6188075" y="4241800"/>
          <p14:tracePt t="351276" x="6188075" y="4268788"/>
          <p14:tracePt t="351293" x="6197600" y="4305300"/>
          <p14:tracePt t="351308" x="6197600" y="4330700"/>
          <p14:tracePt t="351325" x="6197600" y="4357688"/>
          <p14:tracePt t="351342" x="6207125" y="4376738"/>
          <p14:tracePt t="351358" x="6207125" y="4394200"/>
          <p14:tracePt t="351375" x="6215063" y="4411663"/>
          <p14:tracePt t="351392" x="6215063" y="4429125"/>
          <p14:tracePt t="351408" x="6232525" y="4438650"/>
          <p14:tracePt t="351426" x="6232525" y="4465638"/>
          <p14:tracePt t="351443" x="6242050" y="4473575"/>
          <p14:tracePt t="351458" x="6242050" y="4500563"/>
          <p14:tracePt t="351475" x="6251575" y="4510088"/>
          <p14:tracePt t="351492" x="6251575" y="4527550"/>
          <p14:tracePt t="351508" x="6251575" y="4537075"/>
          <p14:tracePt t="351525" x="6259513" y="4554538"/>
          <p14:tracePt t="351542" x="6269038" y="4591050"/>
          <p14:tracePt t="351559" x="6269038" y="4608513"/>
          <p14:tracePt t="351576" x="6278563" y="4625975"/>
          <p14:tracePt t="351593" x="6278563" y="4652963"/>
          <p14:tracePt t="351608" x="6286500" y="4670425"/>
          <p14:tracePt t="351625" x="6286500" y="4687888"/>
          <p14:tracePt t="351642" x="6286500" y="4706938"/>
          <p14:tracePt t="351658" x="6286500" y="4724400"/>
          <p14:tracePt t="351818" x="6286500" y="4733925"/>
          <p14:tracePt t="351832" x="6296025" y="4741863"/>
          <p14:tracePt t="351850" x="6313488" y="4759325"/>
          <p14:tracePt t="351866" x="6313488" y="4768850"/>
          <p14:tracePt t="351878" x="6323013" y="4795838"/>
          <p14:tracePt t="351918" x="6323013" y="4805363"/>
          <p14:tracePt t="351927" x="6330950" y="4813300"/>
          <p14:tracePt t="351943" x="6330950" y="4822825"/>
          <p14:tracePt t="351958" x="6330950" y="4830763"/>
          <p14:tracePt t="351975" x="6330950" y="4849813"/>
          <p14:tracePt t="351992" x="6330950" y="4876800"/>
          <p14:tracePt t="352008" x="6330950" y="4884738"/>
          <p14:tracePt t="352025" x="6330950" y="4894263"/>
          <p14:tracePt t="352042" x="6330950" y="4921250"/>
          <p14:tracePt t="352058" x="6330950" y="4938713"/>
          <p14:tracePt t="352075" x="6340475" y="4956175"/>
          <p14:tracePt t="352092" x="6340475" y="4965700"/>
          <p14:tracePt t="352108" x="6340475" y="4973638"/>
          <p14:tracePt t="352125" x="6350000" y="4992688"/>
          <p14:tracePt t="352142" x="6350000" y="5019675"/>
          <p14:tracePt t="352158" x="6357938" y="5037138"/>
          <p14:tracePt t="352175" x="6357938" y="5045075"/>
          <p14:tracePt t="352192" x="6357938" y="5064125"/>
          <p14:tracePt t="352209" x="6357938" y="5072063"/>
          <p14:tracePt t="352225" x="6367463" y="5072063"/>
          <p14:tracePt t="352242" x="6367463" y="5091113"/>
          <p14:tracePt t="352258" x="6367463" y="5108575"/>
          <p14:tracePt t="352275" x="6384925" y="5126038"/>
          <p14:tracePt t="352292" x="6384925" y="5143500"/>
          <p14:tracePt t="352309" x="6394450" y="5180013"/>
          <p14:tracePt t="352325" x="6394450" y="5187950"/>
          <p14:tracePt t="352358" x="6402388" y="5197475"/>
          <p14:tracePt t="352420" x="6402388" y="5207000"/>
          <p14:tracePt t="352433" x="6402388" y="5214938"/>
          <p14:tracePt t="352447" x="6411913" y="5233988"/>
          <p14:tracePt t="352459" x="6421438" y="5251450"/>
          <p14:tracePt t="352475" x="6421438" y="5259388"/>
          <p14:tracePt t="352492" x="6429375" y="5278438"/>
          <p14:tracePt t="352509" x="6438900" y="5295900"/>
          <p14:tracePt t="352525" x="6456363" y="5322888"/>
          <p14:tracePt t="352542" x="6456363" y="5340350"/>
          <p14:tracePt t="352558" x="6465888" y="5357813"/>
          <p14:tracePt t="352575" x="6473825" y="5394325"/>
          <p14:tracePt t="352592" x="6483350" y="5402263"/>
          <p14:tracePt t="352609" x="6492875" y="5421313"/>
          <p14:tracePt t="352625" x="6510338" y="5456238"/>
          <p14:tracePt t="352642" x="6527800" y="5473700"/>
          <p14:tracePt t="352659" x="6545263" y="5492750"/>
          <p14:tracePt t="352675" x="6554788" y="5519738"/>
          <p14:tracePt t="352693" x="6572250" y="5546725"/>
          <p14:tracePt t="352709" x="6581775" y="5564188"/>
          <p14:tracePt t="352725" x="6599238" y="5591175"/>
          <p14:tracePt t="352742" x="6608763" y="5599113"/>
          <p14:tracePt t="352759" x="6608763" y="5608638"/>
          <p14:tracePt t="352775" x="6616700" y="5618163"/>
          <p14:tracePt t="352792" x="6616700" y="5626100"/>
          <p14:tracePt t="352809" x="6626225" y="5643563"/>
          <p14:tracePt t="352825" x="6635750" y="5680075"/>
          <p14:tracePt t="352842" x="6635750" y="5689600"/>
          <p14:tracePt t="352858" x="6643688" y="5697538"/>
          <p14:tracePt t="352875" x="6643688" y="5715000"/>
          <p14:tracePt t="352892" x="6653213" y="5741988"/>
          <p14:tracePt t="352909" x="6653213" y="5761038"/>
          <p14:tracePt t="352925" x="6670675" y="5768975"/>
          <p14:tracePt t="352942" x="6670675" y="5778500"/>
          <p14:tracePt t="353123" x="6661150" y="5778500"/>
          <p14:tracePt t="353138" x="6643688" y="5761038"/>
          <p14:tracePt t="353156" x="6635750" y="5715000"/>
          <p14:tracePt t="353171" x="6608763" y="5680075"/>
          <p14:tracePt t="353186" x="6599238" y="5643563"/>
          <p14:tracePt t="353199" x="6589713" y="5626100"/>
          <p14:tracePt t="353209" x="6581775" y="5608638"/>
          <p14:tracePt t="353225" x="6572250" y="5572125"/>
          <p14:tracePt t="353242" x="6545263" y="5519738"/>
          <p14:tracePt t="353259" x="6537325" y="5492750"/>
          <p14:tracePt t="353275" x="6537325" y="5456238"/>
          <p14:tracePt t="353292" x="6537325" y="5429250"/>
          <p14:tracePt t="353309" x="6527800" y="5394325"/>
          <p14:tracePt t="353325" x="6510338" y="5376863"/>
          <p14:tracePt t="353342" x="6473825" y="5305425"/>
          <p14:tracePt t="353358" x="6456363" y="5251450"/>
          <p14:tracePt t="353375" x="6438900" y="5207000"/>
          <p14:tracePt t="353393" x="6429375" y="5170488"/>
          <p14:tracePt t="353408" x="6429375" y="5153025"/>
          <p14:tracePt t="353425" x="6421438" y="5135563"/>
          <p14:tracePt t="353443" x="6421438" y="5091113"/>
          <p14:tracePt t="353459" x="6421438" y="5045075"/>
          <p14:tracePt t="353475" x="6421438" y="4973638"/>
          <p14:tracePt t="353492" x="6421438" y="4894263"/>
          <p14:tracePt t="353509" x="6421438" y="4805363"/>
          <p14:tracePt t="353525" x="6421438" y="4714875"/>
          <p14:tracePt t="353542" x="6421438" y="4616450"/>
          <p14:tracePt t="353559" x="6421438" y="4545013"/>
          <p14:tracePt t="353575" x="6411913" y="4492625"/>
          <p14:tracePt t="353593" x="6402388" y="4438650"/>
          <p14:tracePt t="353608" x="6402388" y="4402138"/>
          <p14:tracePt t="353625" x="6384925" y="4384675"/>
          <p14:tracePt t="353642" x="6375400" y="4367213"/>
          <p14:tracePt t="353659" x="6357938" y="4349750"/>
          <p14:tracePt t="353675" x="6350000" y="4322763"/>
          <p14:tracePt t="353693" x="6330950" y="4286250"/>
          <p14:tracePt t="353709" x="6313488" y="4259263"/>
          <p14:tracePt t="353725" x="6303963" y="4241800"/>
          <p14:tracePt t="353742" x="6286500" y="4206875"/>
          <p14:tracePt t="353759" x="6278563" y="4179888"/>
          <p14:tracePt t="353775" x="6269038" y="4162425"/>
          <p14:tracePt t="353792" x="6251575" y="4135438"/>
          <p14:tracePt t="353809" x="6251575" y="4116388"/>
          <p14:tracePt t="353825" x="6242050" y="4108450"/>
          <p14:tracePt t="353858" x="6232525" y="4098925"/>
          <p14:tracePt t="353875" x="6215063" y="4071938"/>
          <p14:tracePt t="353892" x="6207125" y="4054475"/>
          <p14:tracePt t="353909" x="6180138" y="4037013"/>
          <p14:tracePt t="353925" x="6170613" y="4019550"/>
          <p14:tracePt t="353943" x="6161088" y="3983038"/>
          <p14:tracePt t="353959" x="6153150" y="3965575"/>
          <p14:tracePt t="353975" x="6143625" y="3948113"/>
          <p14:tracePt t="353992" x="6135688" y="3921125"/>
          <p14:tracePt t="354009" x="6108700" y="3902075"/>
          <p14:tracePt t="354025" x="6099175" y="3884613"/>
          <p14:tracePt t="354042" x="6089650" y="3867150"/>
          <p14:tracePt t="354059" x="6072188" y="3840163"/>
          <p14:tracePt t="354075" x="6064250" y="3822700"/>
          <p14:tracePt t="354093" x="6054725" y="3795713"/>
          <p14:tracePt t="354109" x="6045200" y="3778250"/>
          <p14:tracePt t="354125" x="6018213" y="3759200"/>
          <p14:tracePt t="354142" x="6018213" y="3741738"/>
          <p14:tracePt t="354159" x="6018213" y="3724275"/>
          <p14:tracePt t="354175" x="6010275" y="3714750"/>
          <p14:tracePt t="354194" x="6000750" y="3687763"/>
          <p14:tracePt t="354209" x="6000750" y="3670300"/>
          <p14:tracePt t="354225" x="6000750" y="3652838"/>
          <p14:tracePt t="354242" x="6000750" y="3643313"/>
          <p14:tracePt t="354259" x="5992813" y="3625850"/>
          <p14:tracePt t="354275" x="5992813" y="3608388"/>
          <p14:tracePt t="354292" x="5992813" y="3589338"/>
          <p14:tracePt t="354309" x="5992813" y="3581400"/>
          <p14:tracePt t="354326" x="5992813" y="3554413"/>
          <p14:tracePt t="354343" x="5992813" y="3544888"/>
          <p14:tracePt t="354546" x="6000750" y="3563938"/>
          <p14:tracePt t="354560" x="6010275" y="3571875"/>
          <p14:tracePt t="354578" x="6037263" y="3608388"/>
          <p14:tracePt t="354594" x="6054725" y="3635375"/>
          <p14:tracePt t="354610" x="6072188" y="3652838"/>
          <p14:tracePt t="354627" x="6081713" y="3670300"/>
          <p14:tracePt t="354642" x="6108700" y="3697288"/>
          <p14:tracePt t="354659" x="6126163" y="3714750"/>
          <p14:tracePt t="354675" x="6143625" y="3751263"/>
          <p14:tracePt t="354692" x="6153150" y="3768725"/>
          <p14:tracePt t="354709" x="6180138" y="3795713"/>
          <p14:tracePt t="354725" x="6197600" y="3813175"/>
          <p14:tracePt t="354742" x="6207125" y="3840163"/>
          <p14:tracePt t="354759" x="6224588" y="3867150"/>
          <p14:tracePt t="354776" x="6251575" y="3894138"/>
          <p14:tracePt t="354792" x="6269038" y="3921125"/>
          <p14:tracePt t="354809" x="6278563" y="3956050"/>
          <p14:tracePt t="354825" x="6296025" y="3973513"/>
          <p14:tracePt t="354843" x="6303963" y="4044950"/>
          <p14:tracePt t="354859" x="6313488" y="4081463"/>
          <p14:tracePt t="354875" x="6313488" y="4098925"/>
          <p14:tracePt t="354892" x="6323013" y="4116388"/>
          <p14:tracePt t="354909" x="6323013" y="4135438"/>
          <p14:tracePt t="354925" x="6323013" y="4162425"/>
          <p14:tracePt t="354942" x="6323013" y="4179888"/>
          <p14:tracePt t="354960" x="6323013" y="4224338"/>
          <p14:tracePt t="354976" x="6323013" y="4295775"/>
          <p14:tracePt t="354993" x="6313488" y="4313238"/>
          <p14:tracePt t="355009" x="6313488" y="4330700"/>
          <p14:tracePt t="355026" x="6313488" y="4340225"/>
          <p14:tracePt t="355042" x="6313488" y="4349750"/>
          <p14:tracePt t="355059" x="6313488" y="4367213"/>
          <p14:tracePt t="355076" x="6313488" y="4384675"/>
          <p14:tracePt t="355093" x="6303963" y="4438650"/>
          <p14:tracePt t="355109" x="6303963" y="4456113"/>
          <p14:tracePt t="355126" x="6296025" y="4492625"/>
          <p14:tracePt t="355142" x="6296025" y="4527550"/>
          <p14:tracePt t="355159" x="6296025" y="4572000"/>
          <p14:tracePt t="355176" x="6278563" y="4591050"/>
          <p14:tracePt t="355192" x="6278563" y="4608513"/>
          <p14:tracePt t="355209" x="6278563" y="4625975"/>
          <p14:tracePt t="355226" x="6278563" y="4662488"/>
          <p14:tracePt t="355242" x="6278563" y="4679950"/>
          <p14:tracePt t="355259" x="6286500" y="4697413"/>
          <p14:tracePt t="355276" x="6296025" y="4733925"/>
          <p14:tracePt t="355292" x="6303963" y="4759325"/>
          <p14:tracePt t="355309" x="6303963" y="4795838"/>
          <p14:tracePt t="355326" x="6313488" y="4830763"/>
          <p14:tracePt t="355343" x="6323013" y="4902200"/>
          <p14:tracePt t="355359" x="6340475" y="4948238"/>
          <p14:tracePt t="355376" x="6357938" y="4965700"/>
          <p14:tracePt t="355392" x="6357938" y="4983163"/>
          <p14:tracePt t="355409" x="6367463" y="5010150"/>
          <p14:tracePt t="355426" x="6367463" y="5027613"/>
          <p14:tracePt t="355442" x="6375400" y="5045075"/>
          <p14:tracePt t="355459" x="6384925" y="5091113"/>
          <p14:tracePt t="355476" x="6411913" y="5170488"/>
          <p14:tracePt t="355492" x="6438900" y="5268913"/>
          <p14:tracePt t="355509" x="6446838" y="5295900"/>
          <p14:tracePt t="355526" x="6465888" y="5313363"/>
          <p14:tracePt t="355542" x="6473825" y="5322888"/>
          <p14:tracePt t="355559" x="6473825" y="5340350"/>
          <p14:tracePt t="355576" x="6492875" y="5367338"/>
          <p14:tracePt t="355594" x="6527800" y="5448300"/>
          <p14:tracePt t="355609" x="6545263" y="5492750"/>
          <p14:tracePt t="355626" x="6564313" y="5510213"/>
          <p14:tracePt t="355642" x="6572250" y="5537200"/>
          <p14:tracePt t="355658" x="6572250" y="5554663"/>
          <p14:tracePt t="355675" x="6581775" y="5564188"/>
          <p14:tracePt t="355692" x="6589713" y="5581650"/>
          <p14:tracePt t="355708" x="6589713" y="5608638"/>
          <p14:tracePt t="355725" x="6599238" y="5618163"/>
          <p14:tracePt t="355742" x="6608763" y="5643563"/>
          <p14:tracePt t="355760" x="6608763" y="5662613"/>
          <p14:tracePt t="355776" x="6616700" y="5680075"/>
          <p14:tracePt t="355792" x="6635750" y="5689600"/>
          <p14:tracePt t="355809" x="6635750" y="5697538"/>
          <p14:tracePt t="355826" x="6635750" y="5707063"/>
          <p14:tracePt t="355851" x="6643688" y="5715000"/>
          <p14:tracePt t="355930" x="6643688" y="5724525"/>
          <p14:tracePt t="356057" x="6643688" y="5734050"/>
          <p14:tracePt t="356071" x="6643688" y="5741988"/>
          <p14:tracePt t="356086" x="6643688" y="5761038"/>
          <p14:tracePt t="356103" x="6643688" y="5768975"/>
          <p14:tracePt t="356244" x="6643688" y="5778500"/>
          <p14:tracePt t="356384" x="6626225" y="5768975"/>
          <p14:tracePt t="356398" x="6616700" y="5768975"/>
          <p14:tracePt t="356409" x="6599238" y="5751513"/>
          <p14:tracePt t="356426" x="6589713" y="5751513"/>
          <p14:tracePt t="356443" x="6572250" y="5751513"/>
          <p14:tracePt t="356459" x="6554788" y="5768975"/>
          <p14:tracePt t="356476" x="6537325" y="5795963"/>
          <p14:tracePt t="356493" x="6500813" y="5857875"/>
          <p14:tracePt t="356510" x="6483350" y="5903913"/>
          <p14:tracePt t="356526" x="6456363" y="5938838"/>
          <p14:tracePt t="356542" x="6456363" y="5956300"/>
          <p14:tracePt t="356559" x="6465888" y="6019800"/>
          <p14:tracePt t="356576" x="6483350" y="6081713"/>
          <p14:tracePt t="356592" x="6510338" y="6118225"/>
          <p14:tracePt t="356609" x="6537325" y="6170613"/>
          <p14:tracePt t="356626" x="6564313" y="6197600"/>
          <p14:tracePt t="356642" x="6581775" y="6207125"/>
          <p14:tracePt t="356659" x="6599238" y="6207125"/>
          <p14:tracePt t="356676" x="6608763" y="6207125"/>
          <p14:tracePt t="356692" x="6635750" y="6207125"/>
          <p14:tracePt t="356709" x="6653213" y="6197600"/>
          <p14:tracePt t="356726" x="6680200" y="6143625"/>
          <p14:tracePt t="356743" x="6715125" y="6027738"/>
          <p14:tracePt t="356759" x="6732588" y="5921375"/>
          <p14:tracePt t="356776" x="6724650" y="5832475"/>
          <p14:tracePt t="356792" x="6697663" y="5761038"/>
          <p14:tracePt t="356809" x="6680200" y="5734050"/>
          <p14:tracePt t="356826" x="6643688" y="5707063"/>
          <p14:tracePt t="356842" x="6626225" y="5697538"/>
          <p14:tracePt t="356859" x="6589713" y="5697538"/>
          <p14:tracePt t="356876" x="6572250" y="5715000"/>
          <p14:tracePt t="356892" x="6545263" y="5741988"/>
          <p14:tracePt t="356909" x="6518275" y="5786438"/>
          <p14:tracePt t="356926" x="6492875" y="5867400"/>
          <p14:tracePt t="356942" x="6465888" y="5965825"/>
          <p14:tracePt t="356959" x="6465888" y="6019800"/>
          <p14:tracePt t="356976" x="6465888" y="6072188"/>
          <p14:tracePt t="356994" x="6473825" y="6099175"/>
          <p14:tracePt t="357009" x="6492875" y="6099175"/>
          <p14:tracePt t="357026" x="6518275" y="6108700"/>
          <p14:tracePt t="357042" x="6537325" y="6108700"/>
          <p14:tracePt t="357059" x="6599238" y="6072188"/>
          <p14:tracePt t="357076" x="6661150" y="6037263"/>
          <p14:tracePt t="357092" x="6732588" y="5965825"/>
          <p14:tracePt t="357109" x="6769100" y="5921375"/>
          <p14:tracePt t="357111" x="6778625" y="5894388"/>
          <p14:tracePt t="357126" x="6804025" y="5840413"/>
          <p14:tracePt t="357142" x="6804025" y="5795963"/>
          <p14:tracePt t="357159" x="6796088" y="5768975"/>
          <p14:tracePt t="357176" x="6769100" y="5741988"/>
          <p14:tracePt t="357192" x="6751638" y="5734050"/>
          <p14:tracePt t="357209" x="6732588" y="5724525"/>
          <p14:tracePt t="357227" x="6688138" y="5724525"/>
          <p14:tracePt t="357243" x="6643688" y="5761038"/>
          <p14:tracePt t="357259" x="6626225" y="5778500"/>
          <p14:tracePt t="357276" x="6599238" y="5805488"/>
          <p14:tracePt t="357292" x="6581775" y="5849938"/>
          <p14:tracePt t="357309" x="6564313" y="5911850"/>
          <p14:tracePt t="357326" x="6564313" y="5956300"/>
          <p14:tracePt t="357343" x="6564313" y="5975350"/>
          <p14:tracePt t="357359" x="6581775" y="5992813"/>
          <p14:tracePt t="357376" x="6608763" y="6019800"/>
          <p14:tracePt t="357392" x="6626225" y="6019800"/>
          <p14:tracePt t="357409" x="6635750" y="6019800"/>
          <p14:tracePt t="357426" x="6661150" y="6000750"/>
          <p14:tracePt t="357442" x="6688138" y="5983288"/>
          <p14:tracePt t="357459" x="6715125" y="5948363"/>
          <p14:tracePt t="357476" x="6732588" y="5921375"/>
          <p14:tracePt t="357493" x="6732588" y="5884863"/>
          <p14:tracePt t="357510" x="6732588" y="5867400"/>
          <p14:tracePt t="357526" x="6732588" y="5857875"/>
          <p14:tracePt t="357542" x="6724650" y="5849938"/>
          <p14:tracePt t="357559" x="6715125" y="5832475"/>
          <p14:tracePt t="357576" x="6697663" y="5832475"/>
          <p14:tracePt t="357593" x="6680200" y="5832475"/>
          <p14:tracePt t="357609" x="6670675" y="5832475"/>
          <p14:tracePt t="357611" x="6661150" y="5832475"/>
          <p14:tracePt t="357626" x="6653213" y="5832475"/>
          <p14:tracePt t="357643" x="6643688" y="5840413"/>
          <p14:tracePt t="357674" x="6635750" y="5849938"/>
          <p14:tracePt t="357768" x="6626225" y="5849938"/>
          <p14:tracePt t="357792" x="6608763" y="5849938"/>
          <p14:tracePt t="357810" x="6589713" y="5822950"/>
          <p14:tracePt t="357826" x="6554788" y="5778500"/>
          <p14:tracePt t="357843" x="6473825" y="5697538"/>
          <p14:tracePt t="357859" x="6375400" y="5572125"/>
          <p14:tracePt t="357876" x="6251575" y="5456238"/>
          <p14:tracePt t="357892" x="6064250" y="5207000"/>
          <p14:tracePt t="357910" x="5902325" y="4983163"/>
          <p14:tracePt t="357927" x="5680075" y="4759325"/>
          <p14:tracePt t="357944" x="5465763" y="4616450"/>
          <p14:tracePt t="357960" x="5295900" y="4500563"/>
          <p14:tracePt t="357977" x="5153025" y="4384675"/>
          <p14:tracePt t="357993" x="5089525" y="4340225"/>
          <p14:tracePt t="358010" x="5018088" y="4268788"/>
          <p14:tracePt t="358026" x="4973638" y="4214813"/>
          <p14:tracePt t="358043" x="4946650" y="4187825"/>
          <p14:tracePt t="358059" x="4911725" y="4152900"/>
          <p14:tracePt t="358076" x="4902200" y="4143375"/>
          <p14:tracePt t="358093" x="4894263" y="4135438"/>
          <p14:tracePt t="358109" x="4884738" y="4108450"/>
          <p14:tracePt t="358112" x="4875213" y="4108450"/>
          <p14:tracePt t="358128" x="4867275" y="4098925"/>
          <p14:tracePt t="358174" x="4848225" y="4098925"/>
          <p14:tracePt t="358190" x="4822825" y="4098925"/>
          <p14:tracePt t="358199" x="4795838" y="4116388"/>
          <p14:tracePt t="358209" x="4768850" y="4125913"/>
          <p14:tracePt t="358226" x="4687888" y="4152900"/>
          <p14:tracePt t="358243" x="4608513" y="4179888"/>
          <p14:tracePt t="358259" x="4572000" y="4187825"/>
          <p14:tracePt t="358275" x="4537075" y="4187825"/>
          <p14:tracePt t="358292" x="4510088" y="4197350"/>
          <p14:tracePt t="358309" x="4473575" y="4197350"/>
          <p14:tracePt t="358326" x="4456113" y="4187825"/>
          <p14:tracePt t="358342" x="4419600" y="4187825"/>
          <p14:tracePt t="358359" x="4402138" y="4179888"/>
          <p14:tracePt t="358376" x="4384675" y="4170363"/>
          <p14:tracePt t="358392" x="4357688" y="4162425"/>
          <p14:tracePt t="358409" x="4348163" y="4135438"/>
          <p14:tracePt t="358426" x="4340225" y="4135438"/>
          <p14:tracePt t="358443" x="4340225" y="4125913"/>
          <p14:tracePt t="358550" x="4322763" y="4125913"/>
          <p14:tracePt t="358564" x="4303713" y="4125913"/>
          <p14:tracePt t="358581" x="4276725" y="4125913"/>
          <p14:tracePt t="358595" x="4268788" y="4125913"/>
          <p14:tracePt t="362227" x="4357688" y="4125913"/>
          <p14:tracePt t="362244" x="4643438" y="4108450"/>
          <p14:tracePt t="362260" x="4983163" y="4090988"/>
          <p14:tracePt t="362277" x="5286375" y="4090988"/>
          <p14:tracePt t="362294" x="5465763" y="4054475"/>
          <p14:tracePt t="362317" x="5635625" y="4019550"/>
          <p14:tracePt t="362326" x="5741988" y="3983038"/>
          <p14:tracePt t="362343" x="5840413" y="3956050"/>
          <p14:tracePt t="362359" x="5929313" y="3948113"/>
          <p14:tracePt t="362376" x="6037263" y="3948113"/>
          <p14:tracePt t="362394" x="6143625" y="3948113"/>
          <p14:tracePt t="362410" x="6269038" y="3948113"/>
          <p14:tracePt t="362426" x="6357938" y="3938588"/>
          <p14:tracePt t="362443" x="6438900" y="3938588"/>
          <p14:tracePt t="362460" x="6446838" y="3938588"/>
          <p14:tracePt t="362633" x="6446838" y="3948113"/>
          <p14:tracePt t="362647" x="6446838" y="3956050"/>
          <p14:tracePt t="362743" x="6446838" y="3965575"/>
          <p14:tracePt t="367677" x="6446838" y="3973513"/>
          <p14:tracePt t="367685" x="6456363" y="3983038"/>
          <p14:tracePt t="367694" x="6456363" y="4019550"/>
          <p14:tracePt t="367710" x="6473825" y="4081463"/>
          <p14:tracePt t="367727" x="6483350" y="4135438"/>
          <p14:tracePt t="367744" x="6492875" y="4162425"/>
          <p14:tracePt t="367761" x="6510338" y="4206875"/>
          <p14:tracePt t="367778" x="6510338" y="4241800"/>
          <p14:tracePt t="367794" x="6510338" y="4251325"/>
          <p14:tracePt t="367810" x="6518275" y="4268788"/>
          <p14:tracePt t="367827" x="6537325" y="4286250"/>
          <p14:tracePt t="367844" x="6545263" y="4305300"/>
          <p14:tracePt t="367860" x="6564313" y="4313238"/>
          <p14:tracePt t="367877" x="6589713" y="4322763"/>
          <p14:tracePt t="367894" x="6608763" y="4330700"/>
          <p14:tracePt t="367912" x="6635750" y="4330700"/>
          <p14:tracePt t="367927" x="6670675" y="4330700"/>
          <p14:tracePt t="367944" x="6688138" y="4330700"/>
          <p14:tracePt t="367960" x="6697663" y="4330700"/>
          <p14:tracePt t="367978" x="6724650" y="4322763"/>
          <p14:tracePt t="367994" x="6751638" y="4305300"/>
          <p14:tracePt t="368011" x="6769100" y="4278313"/>
          <p14:tracePt t="368027" x="6796088" y="4224338"/>
          <p14:tracePt t="368044" x="6823075" y="4170363"/>
          <p14:tracePt t="368061" x="6858000" y="4098925"/>
          <p14:tracePt t="368077" x="6858000" y="4081463"/>
          <p14:tracePt t="368094" x="6858000" y="4064000"/>
          <p14:tracePt t="368110" x="6858000" y="4037013"/>
          <p14:tracePt t="368127" x="6850063" y="4010025"/>
          <p14:tracePt t="368144" x="6840538" y="3973513"/>
          <p14:tracePt t="368162" x="6823075" y="3921125"/>
          <p14:tracePt t="368178" x="6796088" y="3902075"/>
          <p14:tracePt t="368194" x="6778625" y="3894138"/>
          <p14:tracePt t="368210" x="6759575" y="3876675"/>
          <p14:tracePt t="368228" x="6742113" y="3857625"/>
          <p14:tracePt t="368244" x="6688138" y="3849688"/>
          <p14:tracePt t="368260" x="6670675" y="3840163"/>
          <p14:tracePt t="368277" x="6653213" y="3840163"/>
          <p14:tracePt t="368294" x="6635750" y="3840163"/>
          <p14:tracePt t="368312" x="6599238" y="3840163"/>
          <p14:tracePt t="368327" x="6572250" y="3840163"/>
          <p14:tracePt t="368344" x="6545263" y="3857625"/>
          <p14:tracePt t="368360" x="6527800" y="3876675"/>
          <p14:tracePt t="368377" x="6483350" y="3902075"/>
          <p14:tracePt t="368394" x="6446838" y="3938588"/>
          <p14:tracePt t="368412" x="6402388" y="3973513"/>
          <p14:tracePt t="368428" x="6384925" y="4000500"/>
          <p14:tracePt t="368444" x="6367463" y="4019550"/>
          <p14:tracePt t="368460" x="6357938" y="4037013"/>
          <p14:tracePt t="368477" x="6350000" y="4071938"/>
          <p14:tracePt t="368494" x="6350000" y="4090988"/>
          <p14:tracePt t="368511" x="6350000" y="4108450"/>
          <p14:tracePt t="368527" x="6350000" y="4135438"/>
          <p14:tracePt t="368544" x="6357938" y="4152900"/>
          <p14:tracePt t="368562" x="6375400" y="4206875"/>
          <p14:tracePt t="368577" x="6402388" y="4241800"/>
          <p14:tracePt t="368594" x="6421438" y="4305300"/>
          <p14:tracePt t="368610" x="6446838" y="4330700"/>
          <p14:tracePt t="368627" x="6465888" y="4367213"/>
          <p14:tracePt t="368643" x="6473825" y="4394200"/>
          <p14:tracePt t="368662" x="6500813" y="4421188"/>
          <p14:tracePt t="368678" x="6518275" y="4438650"/>
          <p14:tracePt t="368695" x="6537325" y="4438650"/>
          <p14:tracePt t="368711" x="6545263" y="4448175"/>
          <p14:tracePt t="368756" x="6564313" y="4448175"/>
          <p14:tracePt t="368773" x="6581775" y="4448175"/>
          <p14:tracePt t="368790" x="6599238" y="4429125"/>
          <p14:tracePt t="368802" x="6608763" y="4429125"/>
          <p14:tracePt t="368811" x="6626225" y="4421188"/>
          <p14:tracePt t="368828" x="6635750" y="4394200"/>
          <p14:tracePt t="368844" x="6643688" y="4384675"/>
          <p14:tracePt t="368860" x="6661150" y="4367213"/>
          <p14:tracePt t="368877" x="6688138" y="4322763"/>
          <p14:tracePt t="368894" x="6707188" y="4259263"/>
          <p14:tracePt t="368910" x="6732588" y="4179888"/>
          <p14:tracePt t="368927" x="6742113" y="4125913"/>
          <p14:tracePt t="368944" x="6742113" y="4108450"/>
          <p14:tracePt t="368960" x="6742113" y="4081463"/>
          <p14:tracePt t="368977" x="6742113" y="4064000"/>
          <p14:tracePt t="368994" x="6742113" y="4044950"/>
          <p14:tracePt t="369011" x="6742113" y="4027488"/>
          <p14:tracePt t="369027" x="6724650" y="3992563"/>
          <p14:tracePt t="369044" x="6707188" y="3973513"/>
          <p14:tracePt t="369062" x="6661150" y="3929063"/>
          <p14:tracePt t="369077" x="6635750" y="3902075"/>
          <p14:tracePt t="369094" x="6616700" y="3884613"/>
          <p14:tracePt t="369111" x="6599238" y="3876675"/>
          <p14:tracePt t="369128" x="6572250" y="3867150"/>
          <p14:tracePt t="369144" x="6554788" y="3867150"/>
          <p14:tracePt t="369160" x="6527800" y="3867150"/>
          <p14:tracePt t="369177" x="6492875" y="3884613"/>
          <p14:tracePt t="369194" x="6473825" y="3911600"/>
          <p14:tracePt t="369210" x="6438900" y="3929063"/>
          <p14:tracePt t="369227" x="6402388" y="3965575"/>
          <p14:tracePt t="369244" x="6375400" y="4010025"/>
          <p14:tracePt t="369260" x="6357938" y="4044950"/>
          <p14:tracePt t="369277" x="6350000" y="4090988"/>
          <p14:tracePt t="369293" x="6340475" y="4135438"/>
          <p14:tracePt t="369310" x="6340475" y="4179888"/>
          <p14:tracePt t="369327" x="6350000" y="4224338"/>
          <p14:tracePt t="369344" x="6384925" y="4251325"/>
          <p14:tracePt t="369360" x="6402388" y="4286250"/>
          <p14:tracePt t="369377" x="6429375" y="4313238"/>
          <p14:tracePt t="369394" x="6446838" y="4349750"/>
          <p14:tracePt t="369411" x="6483350" y="4367213"/>
          <p14:tracePt t="369427" x="6500813" y="4394200"/>
          <p14:tracePt t="369444" x="6545263" y="4448175"/>
          <p14:tracePt t="369461" x="6581775" y="4473575"/>
          <p14:tracePt t="369477" x="6599238" y="4492625"/>
          <p14:tracePt t="369494" x="6608763" y="4492625"/>
          <p14:tracePt t="369587" x="6626225" y="4492625"/>
          <p14:tracePt t="369604" x="6635750" y="4492625"/>
          <p14:tracePt t="369616" x="6653213" y="4473575"/>
          <p14:tracePt t="369627" x="6661150" y="4465638"/>
          <p14:tracePt t="369644" x="6688138" y="4402138"/>
          <p14:tracePt t="369661" x="6715125" y="4322763"/>
          <p14:tracePt t="369677" x="6742113" y="4241800"/>
          <p14:tracePt t="369694" x="6751638" y="4143375"/>
          <p14:tracePt t="369711" x="6751638" y="4098925"/>
          <p14:tracePt t="369728" x="6751638" y="4071938"/>
          <p14:tracePt t="369744" x="6732588" y="4054475"/>
          <p14:tracePt t="369761" x="6697663" y="4037013"/>
          <p14:tracePt t="369777" x="6680200" y="4027488"/>
          <p14:tracePt t="369794" x="6661150" y="4010025"/>
          <p14:tracePt t="370062" x="6626225" y="4044950"/>
          <p14:tracePt t="370078" x="6537325" y="4125913"/>
          <p14:tracePt t="370095" x="6473825" y="4206875"/>
          <p14:tracePt t="370111" x="6465888" y="4214813"/>
          <p14:tracePt t="401857" x="6473825" y="4187825"/>
          <p14:tracePt t="401866" x="6483350" y="4179888"/>
          <p14:tracePt t="401882" x="6500813" y="4162425"/>
          <p14:tracePt t="401898" x="6518275" y="4143375"/>
          <p14:tracePt t="401914" x="6527800" y="4116388"/>
          <p14:tracePt t="401931" x="6537325" y="4098925"/>
          <p14:tracePt t="401964" x="6545263" y="4090988"/>
          <p14:tracePt t="401982" x="6554788" y="4064000"/>
          <p14:tracePt t="401998" x="6564313" y="4037013"/>
          <p14:tracePt t="402014" x="6572250" y="4019550"/>
          <p14:tracePt t="402031" x="6581775" y="4000500"/>
          <p14:tracePt t="402048" x="6599238" y="3973513"/>
          <p14:tracePt t="402064" x="6599238" y="3948113"/>
          <p14:tracePt t="402081" x="6599238" y="3929063"/>
          <p14:tracePt t="402124" x="6599238" y="3921125"/>
          <p14:tracePt t="402140" x="6572250" y="3894138"/>
          <p14:tracePt t="402148" x="6564313" y="3884613"/>
          <p14:tracePt t="402165" x="6518275" y="3830638"/>
          <p14:tracePt t="402181" x="6456363" y="3795713"/>
          <p14:tracePt t="402198" x="6375400" y="3759200"/>
          <p14:tracePt t="402214" x="6303963" y="3733800"/>
          <p14:tracePt t="402232" x="6180138" y="3679825"/>
          <p14:tracePt t="402248" x="6135688" y="3652838"/>
          <p14:tracePt t="402264" x="6099175" y="3635375"/>
          <p14:tracePt t="402281" x="6064250" y="3608388"/>
          <p14:tracePt t="402298" x="6045200" y="3598863"/>
          <p14:tracePt t="402315" x="6037263" y="3589338"/>
          <p14:tracePt t="402332" x="6018213" y="3581400"/>
          <p14:tracePt t="402348" x="5992813" y="3571875"/>
          <p14:tracePt t="402366" x="5965825" y="3571875"/>
          <p14:tracePt t="402381" x="5965825" y="3554413"/>
          <p14:tracePt t="402798" x="5965825" y="3563938"/>
          <p14:tracePt t="402813" x="5921375" y="3581400"/>
          <p14:tracePt t="402832" x="5840413" y="3608388"/>
          <p14:tracePt t="402848" x="5759450" y="3635375"/>
          <p14:tracePt t="402866" x="5643563" y="3697288"/>
          <p14:tracePt t="402882" x="5564188" y="3751263"/>
          <p14:tracePt t="402898" x="5483225" y="3805238"/>
          <p14:tracePt t="402914" x="5402263" y="3857625"/>
          <p14:tracePt t="402931" x="5322888" y="3911600"/>
          <p14:tracePt t="402948" x="5224463" y="3973513"/>
          <p14:tracePt t="402964" x="5108575" y="4027488"/>
          <p14:tracePt t="402981" x="4992688" y="4090988"/>
          <p14:tracePt t="402998" x="4875213" y="4116388"/>
          <p14:tracePt t="403016" x="4724400" y="4152900"/>
          <p14:tracePt t="403031" x="4633913" y="4179888"/>
          <p14:tracePt t="403048" x="4554538" y="4206875"/>
          <p14:tracePt t="403065" x="4510088" y="4233863"/>
          <p14:tracePt t="403081" x="4483100" y="4241800"/>
          <p14:tracePt t="403098" x="4473575" y="4251325"/>
          <p14:tracePt t="403115" x="4465638" y="4278313"/>
          <p14:tracePt t="403275" x="4465638" y="4259263"/>
          <p14:tracePt t="403289" x="4473575" y="4251325"/>
          <p14:tracePt t="403306" x="4491038" y="4233863"/>
          <p14:tracePt t="403322" x="4510088" y="4214813"/>
          <p14:tracePt t="403337" x="4518025" y="4187825"/>
          <p14:tracePt t="403353" x="4537075" y="4170363"/>
          <p14:tracePt t="403367" x="4554538" y="4162425"/>
          <p14:tracePt t="403383" x="4581525" y="4143375"/>
          <p14:tracePt t="403398" x="4608513" y="4125913"/>
          <p14:tracePt t="403415" x="4643438" y="4108450"/>
          <p14:tracePt t="403431" x="4679950" y="4098925"/>
          <p14:tracePt t="403448" x="4697413" y="4090988"/>
          <p14:tracePt t="403464" x="4714875" y="4081463"/>
          <p14:tracePt t="403481" x="4732338" y="4071938"/>
          <p14:tracePt t="403499" x="4751388" y="4044950"/>
          <p14:tracePt t="403516" x="4776788" y="4027488"/>
          <p14:tracePt t="403534" x="4795838" y="4019550"/>
          <p14:tracePt t="403548" x="4830763" y="3992563"/>
          <p14:tracePt t="403564" x="4894263" y="3973513"/>
          <p14:tracePt t="403581" x="4956175" y="3948113"/>
          <p14:tracePt t="403598" x="5027613" y="3921125"/>
          <p14:tracePt t="403614" x="5108575" y="3894138"/>
          <p14:tracePt t="403632" x="5224463" y="3857625"/>
          <p14:tracePt t="403648" x="5303838" y="3830638"/>
          <p14:tracePt t="403664" x="5384800" y="3805238"/>
          <p14:tracePt t="403681" x="5446713" y="3778250"/>
          <p14:tracePt t="403698" x="5510213" y="3751263"/>
          <p14:tracePt t="403714" x="5537200" y="3733800"/>
          <p14:tracePt t="403731" x="5554663" y="3714750"/>
          <p14:tracePt t="403748" x="5572125" y="3697288"/>
          <p14:tracePt t="403765" x="5616575" y="3670300"/>
          <p14:tracePt t="403782" x="5680075" y="3643313"/>
          <p14:tracePt t="403798" x="5724525" y="3616325"/>
          <p14:tracePt t="403815" x="5795963" y="3598863"/>
          <p14:tracePt t="403831" x="5822950" y="3571875"/>
          <p14:tracePt t="403848" x="5849938" y="3554413"/>
          <p14:tracePt t="403865" x="5867400" y="3544888"/>
          <p14:tracePt t="403882" x="5894388" y="3517900"/>
          <p14:tracePt t="403915" x="5911850" y="3517900"/>
          <p14:tracePt t="404189" x="5902325" y="3527425"/>
          <p14:tracePt t="404203" x="5894388" y="3536950"/>
          <p14:tracePt t="404221" x="5867400" y="3563938"/>
          <p14:tracePt t="404236" x="5830888" y="3581400"/>
          <p14:tracePt t="404251" x="5786438" y="3608388"/>
          <p14:tracePt t="404267" x="5732463" y="3635375"/>
          <p14:tracePt t="404283" x="5670550" y="3662363"/>
          <p14:tracePt t="404298" x="5626100" y="3679825"/>
          <p14:tracePt t="404315" x="5589588" y="3697288"/>
          <p14:tracePt t="404331" x="5545138" y="3714750"/>
          <p14:tracePt t="404348" x="5492750" y="3741738"/>
          <p14:tracePt t="404365" x="5446713" y="3768725"/>
          <p14:tracePt t="404381" x="5411788" y="3805238"/>
          <p14:tracePt t="404398" x="5340350" y="3849688"/>
          <p14:tracePt t="404415" x="5259388" y="3876675"/>
          <p14:tracePt t="404431" x="5197475" y="3902075"/>
          <p14:tracePt t="404448" x="5170488" y="3911600"/>
          <p14:tracePt t="404465" x="5153025" y="3921125"/>
          <p14:tracePt t="404481" x="5135563" y="3929063"/>
          <p14:tracePt t="404498" x="5116513" y="3956050"/>
          <p14:tracePt t="404516" x="5081588" y="3973513"/>
          <p14:tracePt t="404532" x="5064125" y="3992563"/>
          <p14:tracePt t="404549" x="5045075" y="4010025"/>
          <p14:tracePt t="404565" x="5010150" y="4037013"/>
          <p14:tracePt t="404581" x="4992688" y="4054475"/>
          <p14:tracePt t="404598" x="4965700" y="4071938"/>
          <p14:tracePt t="404615" x="4938713" y="4098925"/>
          <p14:tracePt t="404631" x="4902200" y="4116388"/>
          <p14:tracePt t="404648" x="4884738" y="4116388"/>
          <p14:tracePt t="404665" x="4875213" y="4116388"/>
          <p14:tracePt t="408309" x="4875213" y="4125913"/>
          <p14:tracePt t="408324" x="4857750" y="4135438"/>
          <p14:tracePt t="408339" x="4840288" y="4152900"/>
          <p14:tracePt t="408350" x="4830763" y="4170363"/>
          <p14:tracePt t="408365" x="4813300" y="4187825"/>
          <p14:tracePt t="408382" x="4795838" y="4197350"/>
          <p14:tracePt t="408398" x="4786313" y="4197350"/>
          <p14:tracePt t="408415" x="4768850" y="4206875"/>
          <p14:tracePt t="408432" x="4751388" y="4224338"/>
          <p14:tracePt t="408448" x="4741863" y="4233863"/>
          <p14:tracePt t="408465" x="4732338" y="4233863"/>
          <p14:tracePt t="408488" x="4724400" y="4233863"/>
          <p14:tracePt t="408504" x="4714875" y="4233863"/>
          <p14:tracePt t="408515" x="4697413" y="4214813"/>
          <p14:tracePt t="408531" x="4679950" y="4187825"/>
          <p14:tracePt t="408548" x="4652963" y="4135438"/>
          <p14:tracePt t="408565" x="4633913" y="4090988"/>
          <p14:tracePt t="408583" x="4608513" y="4044950"/>
          <p14:tracePt t="408599" x="4589463" y="4027488"/>
          <p14:tracePt t="408615" x="4572000" y="3992563"/>
          <p14:tracePt t="408632" x="4545013" y="3973513"/>
          <p14:tracePt t="408648" x="4527550" y="3965575"/>
          <p14:tracePt t="408665" x="4527550" y="3956050"/>
          <p14:tracePt t="408682" x="4527550" y="3929063"/>
          <p14:tracePt t="408698" x="4527550" y="3911600"/>
          <p14:tracePt t="408715" x="4527550" y="3894138"/>
          <p14:tracePt t="408732" x="4537075" y="3876675"/>
          <p14:tracePt t="408748" x="4562475" y="3876675"/>
          <p14:tracePt t="408765" x="4633913" y="3902075"/>
          <p14:tracePt t="408782" x="4732338" y="3983038"/>
          <p14:tracePt t="408799" x="4840288" y="4071938"/>
          <p14:tracePt t="408815" x="4902200" y="4152900"/>
          <p14:tracePt t="408833" x="4956175" y="4286250"/>
          <p14:tracePt t="408849" x="4973638" y="4367213"/>
          <p14:tracePt t="408865" x="4973638" y="4448175"/>
          <p14:tracePt t="408882" x="4956175" y="4492625"/>
          <p14:tracePt t="408898" x="4938713" y="4527550"/>
          <p14:tracePt t="408915" x="4884738" y="4564063"/>
          <p14:tracePt t="408932" x="4803775" y="4616450"/>
          <p14:tracePt t="408948" x="4724400" y="4670425"/>
          <p14:tracePt t="408965" x="4643438" y="4697413"/>
          <p14:tracePt t="408983" x="4562475" y="4706938"/>
          <p14:tracePt t="408998" x="4527550" y="4706938"/>
          <p14:tracePt t="409015" x="4491038" y="4697413"/>
          <p14:tracePt t="409032" x="4473575" y="4635500"/>
          <p14:tracePt t="409048" x="4446588" y="4545013"/>
          <p14:tracePt t="409065" x="4429125" y="4429125"/>
          <p14:tracePt t="409083" x="4402138" y="4305300"/>
          <p14:tracePt t="409099" x="4402138" y="4241800"/>
          <p14:tracePt t="409115" x="4402138" y="4187825"/>
          <p14:tracePt t="409132" x="4419600" y="4143375"/>
          <p14:tracePt t="409148" x="4438650" y="4108450"/>
          <p14:tracePt t="409165" x="4456113" y="4090988"/>
          <p14:tracePt t="409182" x="4483100" y="4071938"/>
          <p14:tracePt t="409198" x="4500563" y="4054475"/>
          <p14:tracePt t="409215" x="4537075" y="4019550"/>
          <p14:tracePt t="409233" x="4562475" y="3992563"/>
          <p14:tracePt t="409248" x="4581525" y="3973513"/>
          <p14:tracePt t="409265" x="4608513" y="3973513"/>
          <p14:tracePt t="409282" x="4616450" y="3965575"/>
          <p14:tracePt t="409302" x="4625975" y="3965575"/>
          <p14:tracePt t="409315" x="4660900" y="3973513"/>
          <p14:tracePt t="409333" x="4687888" y="4000500"/>
          <p14:tracePt t="409349" x="4697413" y="4019550"/>
          <p14:tracePt t="409365" x="4724400" y="4054475"/>
          <p14:tracePt t="409382" x="4724400" y="4081463"/>
          <p14:tracePt t="409398" x="4724400" y="4116388"/>
          <p14:tracePt t="409415" x="4724400" y="4162425"/>
          <p14:tracePt t="409431" x="4705350" y="4206875"/>
          <p14:tracePt t="409448" x="4679950" y="4278313"/>
          <p14:tracePt t="409465" x="4643438" y="4322763"/>
          <p14:tracePt t="409483" x="4616450" y="4357688"/>
          <p14:tracePt t="409498" x="4598988" y="4376738"/>
          <p14:tracePt t="409515" x="4581525" y="4384675"/>
          <p14:tracePt t="409532" x="4562475" y="4394200"/>
          <p14:tracePt t="409548" x="4545013" y="4402138"/>
          <p14:tracePt t="409583" x="4527550" y="4402138"/>
          <p14:tracePt t="409600" x="4500563" y="4349750"/>
          <p14:tracePt t="409617" x="4473575" y="4268788"/>
          <p14:tracePt t="409633" x="4456113" y="4187825"/>
          <p14:tracePt t="409650" x="4456113" y="4116388"/>
          <p14:tracePt t="409666" x="4456113" y="4037013"/>
          <p14:tracePt t="409683" x="4473575" y="3992563"/>
          <p14:tracePt t="409699" x="4500563" y="3938588"/>
          <p14:tracePt t="409719" x="4545013" y="3902075"/>
          <p14:tracePt t="409734" x="4562475" y="3876675"/>
          <p14:tracePt t="409750" x="4581525" y="3857625"/>
          <p14:tracePt t="409766" x="4616450" y="3840163"/>
          <p14:tracePt t="409782" x="4643438" y="3813175"/>
          <p14:tracePt t="409799" x="4697413" y="3795713"/>
          <p14:tracePt t="409816" x="4714875" y="3768725"/>
          <p14:tracePt t="409832" x="4732338" y="3759200"/>
          <p14:tracePt t="409849" x="4768850" y="3759200"/>
          <p14:tracePt t="409865" x="4786313" y="3759200"/>
          <p14:tracePt t="409883" x="4803775" y="3768725"/>
          <p14:tracePt t="409899" x="4830763" y="3786188"/>
          <p14:tracePt t="409915" x="4857750" y="3805238"/>
          <p14:tracePt t="409932" x="4894263" y="3840163"/>
          <p14:tracePt t="409949" x="4921250" y="3884613"/>
          <p14:tracePt t="409965" x="4946650" y="3921125"/>
          <p14:tracePt t="409983" x="4973638" y="3983038"/>
          <p14:tracePt t="409999" x="4992688" y="4044950"/>
          <p14:tracePt t="410016" x="4992688" y="4090988"/>
          <p14:tracePt t="410032" x="4992688" y="4108450"/>
          <p14:tracePt t="410049" x="4992688" y="4135438"/>
          <p14:tracePt t="410066" x="4965700" y="4162425"/>
          <p14:tracePt t="410082" x="4929188" y="4197350"/>
          <p14:tracePt t="410099" x="4911725" y="4214813"/>
          <p14:tracePt t="410116" x="4857750" y="4251325"/>
          <p14:tracePt t="410132" x="4840288" y="4259263"/>
          <p14:tracePt t="410149" x="4813300" y="4259263"/>
          <p14:tracePt t="410166" x="4795838" y="4259263"/>
          <p14:tracePt t="410183" x="4759325" y="4241800"/>
          <p14:tracePt t="410199" x="4741863" y="4214813"/>
          <p14:tracePt t="410216" x="4724400" y="4187825"/>
          <p14:tracePt t="410233" x="4687888" y="4135438"/>
          <p14:tracePt t="410249" x="4660900" y="4090988"/>
          <p14:tracePt t="410266" x="4652963" y="4037013"/>
          <p14:tracePt t="410282" x="4652963" y="3992563"/>
          <p14:tracePt t="410299" x="4652963" y="3965575"/>
          <p14:tracePt t="410316" x="4679950" y="3929063"/>
          <p14:tracePt t="410332" x="4687888" y="3894138"/>
          <p14:tracePt t="410349" x="4705350" y="3876675"/>
          <p14:tracePt t="410365" x="4741863" y="3840163"/>
          <p14:tracePt t="410382" x="4759325" y="3822700"/>
          <p14:tracePt t="410399" x="4776788" y="3813175"/>
          <p14:tracePt t="410416" x="4786313" y="3813175"/>
          <p14:tracePt t="410432" x="4813300" y="3805238"/>
          <p14:tracePt t="410449" x="4830763" y="3795713"/>
          <p14:tracePt t="410466" x="4848225" y="3795713"/>
          <p14:tracePt t="410483" x="4867275" y="3786188"/>
          <p14:tracePt t="410499" x="4894263" y="3786188"/>
          <p14:tracePt t="410515" x="4902200" y="3786188"/>
          <p14:tracePt t="410532" x="4921250" y="3795713"/>
          <p14:tracePt t="410549" x="4938713" y="3813175"/>
          <p14:tracePt t="410566" x="4965700" y="3849688"/>
          <p14:tracePt t="410582" x="4983163" y="3902075"/>
          <p14:tracePt t="410599" x="5000625" y="3965575"/>
          <p14:tracePt t="410616" x="5000625" y="4027488"/>
          <p14:tracePt t="410632" x="4983163" y="4044950"/>
          <p14:tracePt t="410649" x="4965700" y="4064000"/>
          <p14:tracePt t="410666" x="4946650" y="4081463"/>
          <p14:tracePt t="410682" x="4929188" y="4098925"/>
          <p14:tracePt t="410699" x="4911725" y="4098925"/>
          <p14:tracePt t="410716" x="4894263" y="4098925"/>
          <p14:tracePt t="410732" x="4875213" y="4098925"/>
          <p14:tracePt t="410781" x="4867275" y="4090988"/>
          <p14:tracePt t="410795" x="4857750" y="4071938"/>
          <p14:tracePt t="410806" x="4857750" y="4064000"/>
          <p14:tracePt t="410816" x="4840288" y="4054475"/>
          <p14:tracePt t="410832" x="4830763" y="4027488"/>
          <p14:tracePt t="410849" x="4822825" y="4010025"/>
          <p14:tracePt t="410866" x="4822825" y="3992563"/>
          <p14:tracePt t="410882" x="4822825" y="3956050"/>
          <p14:tracePt t="410899" x="4822825" y="3938588"/>
          <p14:tracePt t="410916" x="4822825" y="3921125"/>
          <p14:tracePt t="410932" x="4830763" y="3911600"/>
          <p14:tracePt t="410949" x="4848225" y="3884613"/>
          <p14:tracePt t="410965" x="4857750" y="3876675"/>
          <p14:tracePt t="410982" x="4875213" y="3849688"/>
          <p14:tracePt t="410999" x="4894263" y="3840163"/>
          <p14:tracePt t="411015" x="4902200" y="3830638"/>
          <p14:tracePt t="411117" x="4921250" y="3830638"/>
          <p14:tracePt t="411134" x="4929188" y="3840163"/>
          <p14:tracePt t="411149" x="4946650" y="3857625"/>
          <p14:tracePt t="411166" x="4965700" y="3876675"/>
          <p14:tracePt t="411182" x="4973638" y="3902075"/>
          <p14:tracePt t="411199" x="4973638" y="3921125"/>
          <p14:tracePt t="411216" x="4983163" y="3938588"/>
          <p14:tracePt t="411234" x="4983163" y="3973513"/>
          <p14:tracePt t="411249" x="4983163" y="3992563"/>
          <p14:tracePt t="411266" x="4983163" y="4010025"/>
          <p14:tracePt t="411283" x="4983163" y="4027488"/>
          <p14:tracePt t="411299" x="4973638" y="4054475"/>
          <p14:tracePt t="411316" x="4965700" y="4071938"/>
          <p14:tracePt t="411332" x="4946650" y="4090988"/>
          <p14:tracePt t="411349" x="4929188" y="4116388"/>
          <p14:tracePt t="411366" x="4902200" y="4135438"/>
          <p14:tracePt t="411383" x="4875213" y="4162425"/>
          <p14:tracePt t="411399" x="4867275" y="4162425"/>
          <p14:tracePt t="411618" x="4857750" y="4162425"/>
          <p14:tracePt t="411632" x="4857750" y="4152900"/>
          <p14:tracePt t="411829" x="4857750" y="4143375"/>
          <p14:tracePt t="411843" x="4857750" y="4135438"/>
          <p14:tracePt t="411852" x="4857750" y="4125913"/>
          <p14:tracePt t="411866" x="4857750" y="4108450"/>
          <p14:tracePt t="411884" x="4857750" y="4081463"/>
          <p14:tracePt t="411899" x="4857750" y="4064000"/>
          <p14:tracePt t="411916" x="4857750" y="4037013"/>
          <p14:tracePt t="411932" x="4857750" y="4019550"/>
          <p14:tracePt t="411949" x="4857750" y="4000500"/>
          <p14:tracePt t="411966" x="4857750" y="3983038"/>
          <p14:tracePt t="411982" x="4857750" y="3965575"/>
          <p14:tracePt t="411999" x="4840288" y="3948113"/>
          <p14:tracePt t="412016" x="4840288" y="3938588"/>
          <p14:tracePt t="412032" x="4840288" y="3929063"/>
          <p14:tracePt t="412049" x="4840288" y="3921125"/>
          <p14:tracePt t="412066" x="4830763" y="3911600"/>
          <p14:tracePt t="412099" x="4830763" y="3902075"/>
          <p14:tracePt t="412282" x="4830763" y="3929063"/>
          <p14:tracePt t="412298" x="4830763" y="3992563"/>
          <p14:tracePt t="412314" x="4830763" y="4071938"/>
          <p14:tracePt t="412334" x="4830763" y="4135438"/>
          <p14:tracePt t="412349" x="4840288" y="4197350"/>
          <p14:tracePt t="412366" x="4848225" y="4241800"/>
          <p14:tracePt t="412383" x="4848225" y="4268788"/>
          <p14:tracePt t="412399" x="4848225" y="4295775"/>
          <p14:tracePt t="412416" x="4848225" y="4313238"/>
          <p14:tracePt t="412432" x="4848225" y="4322763"/>
          <p14:tracePt t="412449" x="4848225" y="4340225"/>
          <p14:tracePt t="412466" x="4848225" y="4357688"/>
          <p14:tracePt t="412502" x="4848225" y="4367213"/>
          <p14:tracePt t="412588" x="4848225" y="4349750"/>
          <p14:tracePt t="412602" x="4848225" y="4295775"/>
          <p14:tracePt t="412619" x="4875213" y="4214813"/>
          <p14:tracePt t="412636" x="4875213" y="4135438"/>
          <p14:tracePt t="412649" x="4884738" y="4090988"/>
          <p14:tracePt t="412666" x="4884738" y="4054475"/>
          <p14:tracePt t="412683" x="4884738" y="4027488"/>
          <p14:tracePt t="412699" x="4884738" y="4019550"/>
          <p14:tracePt t="412716" x="4884738" y="3992563"/>
          <p14:tracePt t="412732" x="4884738" y="3973513"/>
          <p14:tracePt t="412868" x="4884738" y="3992563"/>
          <p14:tracePt t="412884" x="4884738" y="4037013"/>
          <p14:tracePt t="412900" x="4884738" y="4098925"/>
          <p14:tracePt t="412916" x="4867275" y="4162425"/>
          <p14:tracePt t="412932" x="4867275" y="4206875"/>
          <p14:tracePt t="412949" x="4857750" y="4224338"/>
          <p14:tracePt t="412966" x="4857750" y="4241800"/>
          <p14:tracePt t="412982" x="4857750" y="4268788"/>
          <p14:tracePt t="412999" x="4857750" y="4278313"/>
          <p14:tracePt t="413158" x="4857750" y="4241800"/>
          <p14:tracePt t="413175" x="4857750" y="4179888"/>
          <p14:tracePt t="413190" x="4857750" y="4098925"/>
          <p14:tracePt t="413204" x="4840288" y="4027488"/>
          <p14:tracePt t="413216" x="4840288" y="3983038"/>
          <p14:tracePt t="413233" x="4840288" y="3938588"/>
          <p14:tracePt t="413249" x="4830763" y="3921125"/>
          <p14:tracePt t="413266" x="4830763" y="3902075"/>
          <p14:tracePt t="413283" x="4830763" y="3884613"/>
          <p14:tracePt t="413299" x="4830763" y="3876675"/>
          <p14:tracePt t="413316" x="4830763" y="3867150"/>
          <p14:tracePt t="413333" x="4822825" y="3849688"/>
          <p14:tracePt t="413349" x="4822825" y="3840163"/>
          <p14:tracePt t="413366" x="4813300" y="3830638"/>
          <p14:tracePt t="413471" x="4803775" y="3849688"/>
          <p14:tracePt t="413485" x="4803775" y="3876675"/>
          <p14:tracePt t="413503" x="4803775" y="3929063"/>
          <p14:tracePt t="413519" x="4803775" y="3973513"/>
          <p14:tracePt t="413538" x="4803775" y="4010025"/>
          <p14:tracePt t="413549" x="4803775" y="4037013"/>
          <p14:tracePt t="413566" x="4803775" y="4064000"/>
          <p14:tracePt t="413583" x="4803775" y="4090988"/>
          <p14:tracePt t="413599" x="4803775" y="4108450"/>
          <p14:tracePt t="413616" x="4822825" y="4143375"/>
          <p14:tracePt t="413633" x="4848225" y="4187825"/>
          <p14:tracePt t="413650" x="4857750" y="4206875"/>
          <p14:tracePt t="413666" x="4857750" y="4224338"/>
          <p14:tracePt t="413682" x="4857750" y="4251325"/>
          <p14:tracePt t="413744" x="4857750" y="4259263"/>
          <p14:tracePt t="413879" x="4867275" y="4259263"/>
          <p14:tracePt t="413892" x="4867275" y="4224338"/>
          <p14:tracePt t="413908" x="4867275" y="4125913"/>
          <p14:tracePt t="413926" x="4867275" y="4044950"/>
          <p14:tracePt t="413935" x="4867275" y="4010025"/>
          <p14:tracePt t="413949" x="4867275" y="3973513"/>
          <p14:tracePt t="413966" x="4867275" y="3956050"/>
          <p14:tracePt t="413982" x="4867275" y="3938588"/>
          <p14:tracePt t="413999" x="4867275" y="3929063"/>
          <p14:tracePt t="414015" x="4867275" y="3911600"/>
          <p14:tracePt t="414050" x="4867275" y="3902075"/>
          <p14:tracePt t="414175" x="4867275" y="3921125"/>
          <p14:tracePt t="414191" x="4867275" y="3929063"/>
          <p14:tracePt t="414207" x="4867275" y="3948113"/>
          <p14:tracePt t="414223" x="4857750" y="3965575"/>
          <p14:tracePt t="414238" x="4840288" y="3992563"/>
          <p14:tracePt t="414254" x="4840288" y="4010025"/>
          <p14:tracePt t="414266" x="4840288" y="4019550"/>
          <p14:tracePt t="414284" x="4830763" y="4044950"/>
          <p14:tracePt t="414300" x="4830763" y="4071938"/>
          <p14:tracePt t="414316" x="4830763" y="4090988"/>
          <p14:tracePt t="438161" x="4795838" y="4090988"/>
          <p14:tracePt t="438176" x="4724400" y="4090988"/>
          <p14:tracePt t="438193" x="4660900" y="4108450"/>
          <p14:tracePt t="438206" x="4608513" y="4116388"/>
          <p14:tracePt t="438219" x="4589463" y="4116388"/>
          <p14:tracePt t="438235" x="4581525" y="4116388"/>
          <p14:tracePt t="438252" x="4572000" y="4116388"/>
          <p14:tracePt t="438317" x="4500563" y="4125913"/>
          <p14:tracePt t="438335" x="4160838" y="4206875"/>
          <p14:tracePt t="438353" x="3822700" y="4305300"/>
          <p14:tracePt t="438369" x="3562350" y="4394200"/>
          <p14:tracePt t="438386" x="3446463" y="4402138"/>
          <p14:tracePt t="438402" x="3419475" y="4402138"/>
          <p14:tracePt t="438419" x="3357563" y="4384675"/>
          <p14:tracePt t="438435" x="3276600" y="4367213"/>
          <p14:tracePt t="438452" x="3197225" y="4322763"/>
          <p14:tracePt t="438469" x="3133725" y="4286250"/>
          <p14:tracePt t="438486" x="3098800" y="4233863"/>
          <p14:tracePt t="438503" x="3054350" y="4170363"/>
          <p14:tracePt t="438521" x="2982913" y="4116388"/>
          <p14:tracePt t="438536" x="2928938" y="4108450"/>
          <p14:tracePt t="438552" x="2901950" y="4098925"/>
          <p14:tracePt t="438569" x="2884488" y="4090988"/>
          <p14:tracePt t="438585" x="2874963" y="4090988"/>
          <p14:tracePt t="438617" x="2867025" y="4090988"/>
          <p14:tracePt t="438632" x="2847975" y="4064000"/>
          <p14:tracePt t="438646" x="2786063" y="4037013"/>
          <p14:tracePt t="438658" x="2741613" y="4027488"/>
          <p14:tracePt t="438669" x="2670175" y="4027488"/>
          <p14:tracePt t="438686" x="2544763" y="4027488"/>
          <p14:tracePt t="438702" x="2366963" y="4037013"/>
          <p14:tracePt t="438719" x="2197100" y="4044950"/>
          <p14:tracePt t="438736" x="2000250" y="4044950"/>
          <p14:tracePt t="438752" x="1866900" y="4044950"/>
          <p14:tracePt t="438770" x="1751013" y="4000500"/>
          <p14:tracePt t="438787" x="1687513" y="3965575"/>
          <p14:tracePt t="438802" x="1652588" y="3929063"/>
          <p14:tracePt t="438819" x="1633538" y="3911600"/>
          <p14:tracePt t="438836" x="1633538" y="3902075"/>
          <p14:tracePt t="439075" x="1633538" y="3884613"/>
          <p14:tracePt t="439123" x="1633538" y="3876675"/>
          <p14:tracePt t="439137" x="1643063" y="3867150"/>
          <p14:tracePt t="439153" x="1660525" y="3822700"/>
          <p14:tracePt t="439170" x="1670050" y="3805238"/>
          <p14:tracePt t="439186" x="1670050" y="3786188"/>
          <p14:tracePt t="439202" x="1687513" y="3768725"/>
          <p14:tracePt t="439219" x="1697038" y="3751263"/>
          <p14:tracePt t="439236" x="1697038" y="3741738"/>
          <p14:tracePt t="439252" x="1704975" y="3741738"/>
          <p14:tracePt t="439827" x="1714500" y="3733800"/>
          <p14:tracePt t="439841" x="1731963" y="3714750"/>
          <p14:tracePt t="439854" x="1741488" y="3706813"/>
          <p14:tracePt t="439869" x="1768475" y="3697288"/>
          <p14:tracePt t="439934" x="1776413" y="3697288"/>
          <p14:tracePt t="439952" x="1795463" y="3679825"/>
          <p14:tracePt t="439968" x="1874838" y="3679825"/>
          <p14:tracePt t="439982" x="1911350" y="3670300"/>
          <p14:tracePt t="439997" x="1990725" y="3652838"/>
          <p14:tracePt t="440014" x="2089150" y="3625850"/>
          <p14:tracePt t="440029" x="2116138" y="3616325"/>
          <p14:tracePt t="440044" x="2125663" y="3616325"/>
          <p14:tracePt t="440164" x="2133600" y="3616325"/>
          <p14:tracePt t="440177" x="2143125" y="3616325"/>
          <p14:tracePt t="440193" x="2268538" y="3616325"/>
          <p14:tracePt t="440208" x="2303463" y="3616325"/>
          <p14:tracePt t="440219" x="2347913" y="3616325"/>
          <p14:tracePt t="440236" x="2374900" y="3616325"/>
          <p14:tracePt t="440327" x="2374900" y="3608388"/>
          <p14:tracePt t="440336" x="2374900" y="3589338"/>
          <p14:tracePt t="440352" x="2322513" y="3536950"/>
          <p14:tracePt t="440369" x="2259013" y="3482975"/>
          <p14:tracePt t="440386" x="2224088" y="3446463"/>
          <p14:tracePt t="440402" x="2197100" y="3429000"/>
          <p14:tracePt t="440419" x="2179638" y="3411538"/>
          <p14:tracePt t="440438" x="2170113" y="3384550"/>
          <p14:tracePt t="440453" x="2152650" y="3375025"/>
          <p14:tracePt t="440470" x="2108200" y="3367088"/>
          <p14:tracePt t="440486" x="2027238" y="3367088"/>
          <p14:tracePt t="440502" x="1946275" y="3367088"/>
          <p14:tracePt t="440519" x="1874838" y="3384550"/>
          <p14:tracePt t="440537" x="1830388" y="3384550"/>
          <p14:tracePt t="440552" x="1822450" y="3394075"/>
          <p14:tracePt t="440601" x="1795463" y="3421063"/>
          <p14:tracePt t="440610" x="1785938" y="3429000"/>
          <p14:tracePt t="440621" x="1776413" y="3438525"/>
          <p14:tracePt t="440636" x="1758950" y="3465513"/>
          <p14:tracePt t="440653" x="1731963" y="3492500"/>
          <p14:tracePt t="440669" x="1731963" y="3509963"/>
          <p14:tracePt t="440686" x="1731963" y="3536950"/>
          <p14:tracePt t="440702" x="1751013" y="3571875"/>
          <p14:tracePt t="440719" x="1768475" y="3589338"/>
          <p14:tracePt t="440735" x="1785938" y="3616325"/>
          <p14:tracePt t="440752" x="1830388" y="3635375"/>
          <p14:tracePt t="440769" x="1911350" y="3662363"/>
          <p14:tracePt t="440786" x="2027238" y="3662363"/>
          <p14:tracePt t="440802" x="2108200" y="3662363"/>
          <p14:tracePt t="440819" x="2160588" y="3662363"/>
          <p14:tracePt t="440835" x="2224088" y="3662363"/>
          <p14:tracePt t="440853" x="2259013" y="3662363"/>
          <p14:tracePt t="440870" x="2268538" y="3662363"/>
          <p14:tracePt t="440913" x="2276475" y="3643313"/>
          <p14:tracePt t="440921" x="2276475" y="3616325"/>
          <p14:tracePt t="440937" x="2276475" y="3598863"/>
          <p14:tracePt t="440952" x="2268538" y="3571875"/>
          <p14:tracePt t="440969" x="2224088" y="3554413"/>
          <p14:tracePt t="440986" x="2187575" y="3544888"/>
          <p14:tracePt t="441002" x="2170113" y="3536950"/>
          <p14:tracePt t="441134" x="2160588" y="3536950"/>
          <p14:tracePt t="441148" x="2160588" y="3571875"/>
          <p14:tracePt t="441163" x="2160588" y="3589338"/>
          <p14:tracePt t="441175" x="2160588" y="3598863"/>
          <p14:tracePt t="441187" x="2160588" y="3616325"/>
          <p14:tracePt t="441203" x="2160588" y="3635375"/>
          <p14:tracePt t="441219" x="2170113" y="3635375"/>
          <p14:tracePt t="441236" x="2170113" y="3652838"/>
          <p14:tracePt t="441253" x="2170113" y="3662363"/>
          <p14:tracePt t="441269" x="2170113" y="3679825"/>
          <p14:tracePt t="441286" x="2170113" y="3687763"/>
          <p14:tracePt t="441302" x="2170113" y="3706813"/>
          <p14:tracePt t="441319" x="2170113" y="3741738"/>
          <p14:tracePt t="441336" x="2170113" y="3759200"/>
          <p14:tracePt t="441352" x="2170113" y="3768725"/>
          <p14:tracePt t="441369" x="2170113" y="3778250"/>
          <p14:tracePt t="441436" x="2170113" y="3805238"/>
          <p14:tracePt t="441445" x="2170113" y="3813175"/>
          <p14:tracePt t="441460" x="2170113" y="3849688"/>
          <p14:tracePt t="441476" x="2152650" y="3902075"/>
          <p14:tracePt t="441492" x="2133600" y="3956050"/>
          <p14:tracePt t="441504" x="2133600" y="3965575"/>
          <p14:tracePt t="441519" x="2133600" y="3973513"/>
          <p14:tracePt t="441536" x="2133600" y="3983038"/>
          <p14:tracePt t="441553" x="2133600" y="4000500"/>
          <p14:tracePt t="441569" x="2133600" y="4037013"/>
          <p14:tracePt t="441586" x="2143125" y="4064000"/>
          <p14:tracePt t="441602" x="2143125" y="4090988"/>
          <p14:tracePt t="441619" x="2152650" y="4116388"/>
          <p14:tracePt t="441636" x="2160588" y="4135438"/>
          <p14:tracePt t="441652" x="2160588" y="4162425"/>
          <p14:tracePt t="441670" x="2179638" y="4224338"/>
          <p14:tracePt t="441686" x="2187575" y="4305300"/>
          <p14:tracePt t="441703" x="2187575" y="4340225"/>
          <p14:tracePt t="441719" x="2187575" y="4394200"/>
          <p14:tracePt t="441736" x="2205038" y="4456113"/>
          <p14:tracePt t="441753" x="2214563" y="4537075"/>
          <p14:tracePt t="441770" x="2214563" y="4608513"/>
          <p14:tracePt t="441786" x="2232025" y="4670425"/>
          <p14:tracePt t="441803" x="2259013" y="4751388"/>
          <p14:tracePt t="441819" x="2295525" y="4849813"/>
          <p14:tracePt t="441835" x="2322513" y="4902200"/>
          <p14:tracePt t="441852" x="2339975" y="4965700"/>
          <p14:tracePt t="441869" x="2366963" y="5027613"/>
          <p14:tracePt t="441885" x="2393950" y="5108575"/>
          <p14:tracePt t="441902" x="2419350" y="5207000"/>
          <p14:tracePt t="441919" x="2446338" y="5295900"/>
          <p14:tracePt t="441936" x="2490788" y="5411788"/>
          <p14:tracePt t="441952" x="2509838" y="5465763"/>
          <p14:tracePt t="441969" x="2517775" y="5483225"/>
          <p14:tracePt t="441986" x="2536825" y="5500688"/>
          <p14:tracePt t="442003" x="2554288" y="5527675"/>
          <p14:tracePt t="442020" x="2562225" y="5546725"/>
          <p14:tracePt t="442036" x="2571750" y="5564188"/>
          <p14:tracePt t="442052" x="2581275" y="5581650"/>
          <p14:tracePt t="442069" x="2589213" y="5608638"/>
          <p14:tracePt t="442086" x="2598738" y="5635625"/>
          <p14:tracePt t="442102" x="2616200" y="5653088"/>
          <p14:tracePt t="442119" x="2625725" y="5680075"/>
          <p14:tracePt t="442136" x="2625725" y="5689600"/>
          <p14:tracePt t="442243" x="2625725" y="5653088"/>
          <p14:tracePt t="442263" x="2608263" y="5618163"/>
          <p14:tracePt t="442278" x="2589213" y="5554663"/>
          <p14:tracePt t="442287" x="2571750" y="5519738"/>
          <p14:tracePt t="442302" x="2544763" y="5438775"/>
          <p14:tracePt t="442319" x="2517775" y="5357813"/>
          <p14:tracePt t="442336" x="2446338" y="5187950"/>
          <p14:tracePt t="442352" x="2401888" y="5072063"/>
          <p14:tracePt t="442369" x="2374900" y="5000625"/>
          <p14:tracePt t="442386" x="2357438" y="4921250"/>
          <p14:tracePt t="442402" x="2330450" y="4840288"/>
          <p14:tracePt t="442419" x="2303463" y="4759325"/>
          <p14:tracePt t="442437" x="2251075" y="4662488"/>
          <p14:tracePt t="442453" x="2224088" y="4581525"/>
          <p14:tracePt t="442469" x="2197100" y="4483100"/>
          <p14:tracePt t="442486" x="2170113" y="4394200"/>
          <p14:tracePt t="442502" x="2160588" y="4330700"/>
          <p14:tracePt t="442519" x="2160588" y="4251325"/>
          <p14:tracePt t="442536" x="2160588" y="4187825"/>
          <p14:tracePt t="442552" x="2160588" y="4125913"/>
          <p14:tracePt t="442569" x="2160588" y="4071938"/>
          <p14:tracePt t="442587" x="2160588" y="4027488"/>
          <p14:tracePt t="442602" x="2143125" y="4010025"/>
          <p14:tracePt t="442619" x="2143125" y="3983038"/>
          <p14:tracePt t="442636" x="2143125" y="3973513"/>
          <p14:tracePt t="442652" x="2143125" y="3965575"/>
          <p14:tracePt t="442798" x="2143125" y="3992563"/>
          <p14:tracePt t="442812" x="2143125" y="4027488"/>
          <p14:tracePt t="442824" x="2143125" y="4108450"/>
          <p14:tracePt t="442837" x="2143125" y="4179888"/>
          <p14:tracePt t="442853" x="2143125" y="4259263"/>
          <p14:tracePt t="442869" x="2160588" y="4340225"/>
          <p14:tracePt t="442887" x="2187575" y="4411663"/>
          <p14:tracePt t="442903" x="2205038" y="4473575"/>
          <p14:tracePt t="442919" x="2214563" y="4500563"/>
          <p14:tracePt t="442936" x="2232025" y="4545013"/>
          <p14:tracePt t="442953" x="2276475" y="4616450"/>
          <p14:tracePt t="442969" x="2295525" y="4662488"/>
          <p14:tracePt t="442986" x="2322513" y="4714875"/>
          <p14:tracePt t="443003" x="2339975" y="4751388"/>
          <p14:tracePt t="443019" x="2357438" y="4778375"/>
          <p14:tracePt t="443035" x="2374900" y="4822825"/>
          <p14:tracePt t="443052" x="2401888" y="4894263"/>
          <p14:tracePt t="443069" x="2428875" y="4956175"/>
          <p14:tracePt t="443087" x="2465388" y="5054600"/>
          <p14:tracePt t="443102" x="2490788" y="5108575"/>
          <p14:tracePt t="443119" x="2509838" y="5143500"/>
          <p14:tracePt t="443136" x="2527300" y="5187950"/>
          <p14:tracePt t="443153" x="2536825" y="5233988"/>
          <p14:tracePt t="443170" x="2562225" y="5295900"/>
          <p14:tracePt t="443186" x="2589213" y="5357813"/>
          <p14:tracePt t="443203" x="2633663" y="5448300"/>
          <p14:tracePt t="443219" x="2660650" y="5527675"/>
          <p14:tracePt t="443236" x="2687638" y="5572125"/>
          <p14:tracePt t="443253" x="2697163" y="5608638"/>
          <p14:tracePt t="443269" x="2714625" y="5635625"/>
          <p14:tracePt t="443286" x="2724150" y="5653088"/>
          <p14:tracePt t="443302" x="2724150" y="5662613"/>
          <p14:tracePt t="443319" x="2724150" y="5670550"/>
          <p14:tracePt t="443337" x="2732088" y="5689600"/>
          <p14:tracePt t="443353" x="2732088" y="5715000"/>
          <p14:tracePt t="443370" x="2732088" y="5734050"/>
          <p14:tracePt t="443387" x="2732088" y="5741988"/>
          <p14:tracePt t="443407" x="2732088" y="5751513"/>
          <p14:tracePt t="443420" x="2724150" y="5761038"/>
          <p14:tracePt t="443436" x="2687638" y="5786438"/>
          <p14:tracePt t="443453" x="2536825" y="5840413"/>
          <p14:tracePt t="443469" x="2401888" y="5867400"/>
          <p14:tracePt t="443486" x="2251075" y="5903913"/>
          <p14:tracePt t="443503" x="2098675" y="5911850"/>
          <p14:tracePt t="443519" x="2009775" y="5911850"/>
          <p14:tracePt t="443536" x="1973263" y="5903913"/>
          <p14:tracePt t="443553" x="1965325" y="5903913"/>
          <p14:tracePt t="443612" x="1965325" y="5894388"/>
          <p14:tracePt t="443627" x="2009775" y="5876925"/>
          <p14:tracePt t="443643" x="2133600" y="5867400"/>
          <p14:tracePt t="443658" x="2286000" y="5867400"/>
          <p14:tracePt t="443670" x="2339975" y="5867400"/>
          <p14:tracePt t="443686" x="2446338" y="5884863"/>
          <p14:tracePt t="443703" x="2544763" y="5894388"/>
          <p14:tracePt t="443719" x="2660650" y="5911850"/>
          <p14:tracePt t="443736" x="2732088" y="5938838"/>
          <p14:tracePt t="443753" x="2813050" y="5965825"/>
          <p14:tracePt t="443769" x="2840038" y="5965825"/>
          <p14:tracePt t="443786" x="2857500" y="5975350"/>
          <p14:tracePt t="443803" x="2867025" y="5975350"/>
          <p14:tracePt t="443892" x="2867025" y="5983288"/>
          <p14:tracePt t="443994" x="2874963" y="5983288"/>
          <p14:tracePt t="444008" x="2884488" y="5983288"/>
          <p14:tracePt t="444023" x="2894013" y="5983288"/>
          <p14:tracePt t="444036" x="2919413" y="5983288"/>
          <p14:tracePt t="444053" x="2938463" y="5983288"/>
          <p14:tracePt t="444070" x="2955925" y="5983288"/>
          <p14:tracePt t="444088" x="2990850" y="5983288"/>
          <p14:tracePt t="444141" x="2982913" y="5992813"/>
          <p14:tracePt t="444149" x="2965450" y="6019800"/>
          <p14:tracePt t="444157" x="2919413" y="6046788"/>
          <p14:tracePt t="444169" x="2884488" y="6072188"/>
          <p14:tracePt t="444186" x="2830513" y="6118225"/>
          <p14:tracePt t="444203" x="2813050" y="6143625"/>
          <p14:tracePt t="444219" x="2795588" y="6153150"/>
          <p14:tracePt t="444284" x="2786063" y="6153150"/>
          <p14:tracePt t="444300" x="2768600" y="6153150"/>
          <p14:tracePt t="444319" x="2759075" y="6143625"/>
          <p14:tracePt t="444336" x="2751138" y="6143625"/>
          <p14:tracePt t="444542" x="2751138" y="6126163"/>
          <p14:tracePt t="444559" x="2751138" y="6118225"/>
          <p14:tracePt t="444574" x="2786063" y="6099175"/>
          <p14:tracePt t="444589" x="2822575" y="6072188"/>
          <p14:tracePt t="444604" x="2840038" y="6064250"/>
          <p14:tracePt t="444620" x="2857500" y="6064250"/>
          <p14:tracePt t="444824" x="2867025" y="6064250"/>
          <p14:tracePt t="444845" x="2874963" y="6054725"/>
          <p14:tracePt t="444861" x="2894013" y="6037263"/>
          <p14:tracePt t="444870" x="2894013" y="6027738"/>
          <p14:tracePt t="444886" x="2901950" y="6010275"/>
          <p14:tracePt t="444940" x="2901950" y="6000750"/>
          <p14:tracePt t="445292" x="2901950" y="5992813"/>
          <p14:tracePt t="445308" x="2901950" y="5983288"/>
          <p14:tracePt t="445321" x="2884488" y="5975350"/>
          <p14:tracePt t="445336" x="2874963" y="5956300"/>
          <p14:tracePt t="445353" x="2847975" y="5921375"/>
          <p14:tracePt t="445369" x="2840038" y="5903913"/>
          <p14:tracePt t="445386" x="2830513" y="5884863"/>
          <p14:tracePt t="445403" x="2803525" y="5857875"/>
          <p14:tracePt t="445419" x="2776538" y="5832475"/>
          <p14:tracePt t="445436" x="2741613" y="5805488"/>
          <p14:tracePt t="445453" x="2697163" y="5786438"/>
          <p14:tracePt t="445469" x="2643188" y="5741988"/>
          <p14:tracePt t="445486" x="2625725" y="5734050"/>
          <p14:tracePt t="445503" x="2616200" y="5734050"/>
          <p14:tracePt t="445558" x="2598738" y="5734050"/>
          <p14:tracePt t="445571" x="2589213" y="5751513"/>
          <p14:tracePt t="445587" x="2589213" y="5778500"/>
          <p14:tracePt t="445604" x="2589213" y="5795963"/>
          <p14:tracePt t="445620" x="2625725" y="5840413"/>
          <p14:tracePt t="445636" x="2643188" y="5876925"/>
          <p14:tracePt t="445653" x="2670175" y="5894388"/>
          <p14:tracePt t="445669" x="2697163" y="5911850"/>
          <p14:tracePt t="445686" x="2776538" y="5929313"/>
          <p14:tracePt t="445703" x="2884488" y="5956300"/>
          <p14:tracePt t="445723" x="3000375" y="5983288"/>
          <p14:tracePt t="445739" x="3062288" y="5992813"/>
          <p14:tracePt t="445754" x="3143250" y="6010275"/>
          <p14:tracePt t="445770" x="3187700" y="6010275"/>
          <p14:tracePt t="445787" x="3205163" y="6010275"/>
          <p14:tracePt t="445804" x="3232150" y="6010275"/>
          <p14:tracePt t="445820" x="3251200" y="5992813"/>
          <p14:tracePt t="445836" x="3259138" y="5975350"/>
          <p14:tracePt t="445853" x="3268663" y="5956300"/>
          <p14:tracePt t="445870" x="3268663" y="5876925"/>
          <p14:tracePt t="445886" x="3241675" y="5822950"/>
          <p14:tracePt t="445903" x="3187700" y="5761038"/>
          <p14:tracePt t="445920" x="3108325" y="5707063"/>
          <p14:tracePt t="445936" x="3027363" y="5662613"/>
          <p14:tracePt t="445953" x="2965450" y="5626100"/>
          <p14:tracePt t="445970" x="2884488" y="5618163"/>
          <p14:tracePt t="445986" x="2813050" y="5591175"/>
          <p14:tracePt t="446003" x="2724150" y="5572125"/>
          <p14:tracePt t="446019" x="2705100" y="5572125"/>
          <p14:tracePt t="446036" x="2687638" y="5572125"/>
          <p14:tracePt t="446053" x="2660650" y="5599113"/>
          <p14:tracePt t="446069" x="2643188" y="5618163"/>
          <p14:tracePt t="446086" x="2625725" y="5653088"/>
          <p14:tracePt t="446103" x="2625725" y="5697538"/>
          <p14:tracePt t="446121" x="2633663" y="5768975"/>
          <p14:tracePt t="446137" x="2687638" y="5849938"/>
          <p14:tracePt t="446153" x="2759075" y="5894388"/>
          <p14:tracePt t="446170" x="2840038" y="5938838"/>
          <p14:tracePt t="446187" x="2911475" y="5975350"/>
          <p14:tracePt t="446203" x="2990850" y="6000750"/>
          <p14:tracePt t="446220" x="3071813" y="6027738"/>
          <p14:tracePt t="446238" x="3160713" y="6054725"/>
          <p14:tracePt t="446254" x="3179763" y="6054725"/>
          <p14:tracePt t="446270" x="3197225" y="6054725"/>
          <p14:tracePt t="446287" x="3214688" y="6046788"/>
          <p14:tracePt t="446304" x="3251200" y="6019800"/>
          <p14:tracePt t="446320" x="3259138" y="5975350"/>
          <p14:tracePt t="446336" x="3259138" y="5929313"/>
          <p14:tracePt t="446353" x="3259138" y="5857875"/>
          <p14:tracePt t="446369" x="3241675" y="5795963"/>
          <p14:tracePt t="446386" x="3179763" y="5715000"/>
          <p14:tracePt t="446403" x="3116263" y="5680075"/>
          <p14:tracePt t="446419" x="3036888" y="5635625"/>
          <p14:tracePt t="446436" x="2973388" y="5608638"/>
          <p14:tracePt t="446453" x="2894013" y="5591175"/>
          <p14:tracePt t="446469" x="2830513" y="5572125"/>
          <p14:tracePt t="446486" x="2776538" y="5572125"/>
          <p14:tracePt t="446503" x="2741613" y="5572125"/>
          <p14:tracePt t="446519" x="2724150" y="5572125"/>
          <p14:tracePt t="446536" x="2705100" y="5599113"/>
          <p14:tracePt t="446553" x="2670175" y="5618163"/>
          <p14:tracePt t="446569" x="2652713" y="5635625"/>
          <p14:tracePt t="446586" x="2625725" y="5662613"/>
          <p14:tracePt t="446603" x="2616200" y="5680075"/>
          <p14:tracePt t="446619" x="2616200" y="5724525"/>
          <p14:tracePt t="446621" x="2625725" y="5761038"/>
          <p14:tracePt t="446637" x="2652713" y="5822950"/>
          <p14:tracePt t="446653" x="2714625" y="5894388"/>
          <p14:tracePt t="446669" x="2768600" y="5929313"/>
          <p14:tracePt t="446686" x="2840038" y="5975350"/>
          <p14:tracePt t="446703" x="2919413" y="5992813"/>
          <p14:tracePt t="446719" x="2973388" y="6010275"/>
          <p14:tracePt t="446736" x="3000375" y="6010275"/>
          <p14:tracePt t="446753" x="3036888" y="5983288"/>
          <p14:tracePt t="446769" x="3054350" y="5965825"/>
          <p14:tracePt t="446786" x="3071813" y="5948363"/>
          <p14:tracePt t="446803" x="3071813" y="5938838"/>
          <p14:tracePt t="447069" x="3071813" y="5929313"/>
          <p14:tracePt t="447083" x="3071813" y="5911850"/>
          <p14:tracePt t="447099" x="3089275" y="5857875"/>
          <p14:tracePt t="447114" x="3089275" y="5822950"/>
          <p14:tracePt t="447124" x="3089275" y="5805488"/>
          <p14:tracePt t="447137" x="3081338" y="5768975"/>
          <p14:tracePt t="447154" x="3062288" y="5741988"/>
          <p14:tracePt t="447170" x="3009900" y="5670550"/>
          <p14:tracePt t="447187" x="2928938" y="5608638"/>
          <p14:tracePt t="447203" x="2847975" y="5537200"/>
          <p14:tracePt t="447220" x="2776538" y="5456238"/>
          <p14:tracePt t="447237" x="2697163" y="5402263"/>
          <p14:tracePt t="447254" x="2633663" y="5330825"/>
          <p14:tracePt t="447270" x="2589213" y="5305425"/>
          <p14:tracePt t="447286" x="2536825" y="5278438"/>
          <p14:tracePt t="447303" x="2509838" y="5268913"/>
          <p14:tracePt t="447320" x="2490788" y="5268913"/>
          <p14:tracePt t="447336" x="2465388" y="5268913"/>
          <p14:tracePt t="447353" x="2446338" y="5268913"/>
          <p14:tracePt t="447370" x="2428875" y="5268913"/>
          <p14:tracePt t="447388" x="2393950" y="5278438"/>
          <p14:tracePt t="447405" x="2374900" y="5286375"/>
          <p14:tracePt t="447420" x="2357438" y="5286375"/>
          <p14:tracePt t="447436" x="2330450" y="5295900"/>
          <p14:tracePt t="447453" x="2303463" y="5313363"/>
          <p14:tracePt t="447470" x="2241550" y="5340350"/>
          <p14:tracePt t="447487" x="2160588" y="5349875"/>
          <p14:tracePt t="447504" x="2062163" y="5376863"/>
          <p14:tracePt t="447520" x="2027238" y="5384800"/>
          <p14:tracePt t="447536" x="2009775" y="5384800"/>
          <p14:tracePt t="447553" x="1990725" y="5384800"/>
          <p14:tracePt t="447630" x="2000250" y="5384800"/>
          <p14:tracePt t="447638" x="2009775" y="5384800"/>
          <p14:tracePt t="447654" x="2036763" y="5384800"/>
          <p14:tracePt t="447670" x="2116138" y="5384800"/>
          <p14:tracePt t="447687" x="2205038" y="5367338"/>
          <p14:tracePt t="447703" x="2347913" y="5367338"/>
          <p14:tracePt t="447720" x="2500313" y="5367338"/>
          <p14:tracePt t="447737" x="2625725" y="5367338"/>
          <p14:tracePt t="447754" x="2822575" y="5367338"/>
          <p14:tracePt t="447770" x="2965450" y="5367338"/>
          <p14:tracePt t="447787" x="3116263" y="5357813"/>
          <p14:tracePt t="447803" x="3295650" y="5322888"/>
          <p14:tracePt t="447820" x="3562350" y="5286375"/>
          <p14:tracePt t="447837" x="3875088" y="5251450"/>
          <p14:tracePt t="447853" x="4197350" y="5180013"/>
          <p14:tracePt t="447870" x="4473575" y="5064125"/>
          <p14:tracePt t="447887" x="4768850" y="4992688"/>
          <p14:tracePt t="447904" x="5089525" y="4938713"/>
          <p14:tracePt t="447920" x="5224463" y="4911725"/>
          <p14:tracePt t="447937" x="5340350" y="4884738"/>
          <p14:tracePt t="447954" x="5446713" y="4840288"/>
          <p14:tracePt t="447971" x="5545138" y="4795838"/>
          <p14:tracePt t="447987" x="5661025" y="4759325"/>
          <p14:tracePt t="448003" x="5778500" y="4714875"/>
          <p14:tracePt t="448020" x="5921375" y="4670425"/>
          <p14:tracePt t="448036" x="5973763" y="4652963"/>
          <p14:tracePt t="448053" x="6037263" y="4625975"/>
          <p14:tracePt t="448070" x="6116638" y="4598988"/>
          <p14:tracePt t="448087" x="6224588" y="4572000"/>
          <p14:tracePt t="448103" x="6340475" y="4527550"/>
          <p14:tracePt t="448121" x="6402388" y="4492625"/>
          <p14:tracePt t="448122" x="6411913" y="4483100"/>
          <p14:tracePt t="448137" x="6429375" y="4456113"/>
          <p14:tracePt t="448153" x="6446838" y="4438650"/>
          <p14:tracePt t="448170" x="6446838" y="4376738"/>
          <p14:tracePt t="448186" x="6446838" y="4313238"/>
          <p14:tracePt t="448204" x="6429375" y="4224338"/>
          <p14:tracePt t="448221" x="6402388" y="4125913"/>
          <p14:tracePt t="448237" x="6357938" y="4044950"/>
          <p14:tracePt t="448254" x="6323013" y="3973513"/>
          <p14:tracePt t="448270" x="6286500" y="3911600"/>
          <p14:tracePt t="448286" x="6259513" y="3876675"/>
          <p14:tracePt t="448303" x="6242050" y="3857625"/>
          <p14:tracePt t="448320" x="6224588" y="3840163"/>
          <p14:tracePt t="448337" x="6215063" y="3830638"/>
          <p14:tracePt t="448413" x="6207125" y="3822700"/>
          <p14:tracePt t="448427" x="6188075" y="3805238"/>
          <p14:tracePt t="448443" x="6161088" y="3778250"/>
          <p14:tracePt t="448458" x="6143625" y="3759200"/>
          <p14:tracePt t="448475" x="6116638" y="3733800"/>
          <p14:tracePt t="448490" x="6108700" y="3714750"/>
          <p14:tracePt t="448507" x="6099175" y="3697288"/>
          <p14:tracePt t="448523" x="6081713" y="3679825"/>
          <p14:tracePt t="448537" x="6072188" y="3652838"/>
          <p14:tracePt t="448553" x="6064250" y="3635375"/>
          <p14:tracePt t="448570" x="6045200" y="3625850"/>
          <p14:tracePt t="448587" x="6045200" y="3608388"/>
          <p14:tracePt t="448603" x="6037263" y="3581400"/>
          <p14:tracePt t="448620" x="6037263" y="3563938"/>
          <p14:tracePt t="448622" x="6037263" y="3554413"/>
          <p14:tracePt t="448638" x="6037263" y="3536950"/>
          <p14:tracePt t="448653" x="6027738" y="3527425"/>
          <p14:tracePt t="448983" x="6037263" y="3536950"/>
          <p14:tracePt t="448996" x="6054725" y="3544888"/>
          <p14:tracePt t="449015" x="6054725" y="3554413"/>
          <p14:tracePt t="449031" x="6064250" y="3589338"/>
          <p14:tracePt t="449041" x="6064250" y="3598863"/>
          <p14:tracePt t="449054" x="6072188" y="3616325"/>
          <p14:tracePt t="449070" x="6072188" y="3625850"/>
          <p14:tracePt t="449086" x="6072188" y="3635375"/>
          <p14:tracePt t="449163" x="6081713" y="3652838"/>
          <p14:tracePt t="449175" x="6081713" y="3662363"/>
          <p14:tracePt t="449189" x="6089650" y="3679825"/>
          <p14:tracePt t="449204" x="6089650" y="3697288"/>
          <p14:tracePt t="449220" x="6089650" y="3724275"/>
          <p14:tracePt t="449237" x="6099175" y="3733800"/>
          <p14:tracePt t="449254" x="6099175" y="3741738"/>
          <p14:tracePt t="449270" x="6099175" y="3751263"/>
          <p14:tracePt t="449383" x="6116638" y="3759200"/>
          <p14:tracePt t="449398" x="6116638" y="3778250"/>
          <p14:tracePt t="449414" x="6126163" y="3805238"/>
          <p14:tracePt t="449431" x="6126163" y="3822700"/>
          <p14:tracePt t="449446" x="6126163" y="3840163"/>
          <p14:tracePt t="449461" x="6126163" y="3849688"/>
          <p14:tracePt t="449478" x="6126163" y="3876675"/>
          <p14:tracePt t="449493" x="6126163" y="3894138"/>
          <p14:tracePt t="449510" x="6126163" y="3911600"/>
          <p14:tracePt t="449520" x="6126163" y="3921125"/>
          <p14:tracePt t="449538" x="6126163" y="3956050"/>
          <p14:tracePt t="449554" x="6108700" y="3973513"/>
          <p14:tracePt t="449570" x="6108700" y="3992563"/>
          <p14:tracePt t="449587" x="6099175" y="4019550"/>
          <p14:tracePt t="449603" x="6089650" y="4037013"/>
          <p14:tracePt t="449620" x="6081713" y="4054475"/>
          <p14:tracePt t="449637" x="6081713" y="4071938"/>
          <p14:tracePt t="449654" x="6081713" y="4098925"/>
          <p14:tracePt t="449670" x="6081713" y="4116388"/>
          <p14:tracePt t="449687" x="6072188" y="4135438"/>
          <p14:tracePt t="449703" x="6072188" y="4143375"/>
          <p14:tracePt t="449720" x="6072188" y="4152900"/>
          <p14:tracePt t="449738" x="6072188" y="4179888"/>
          <p14:tracePt t="449754" x="6072188" y="4197350"/>
          <p14:tracePt t="449770" x="6064250" y="4214813"/>
          <p14:tracePt t="449891" x="6064250" y="4224338"/>
          <p14:tracePt t="449905" x="6064250" y="4241800"/>
          <p14:tracePt t="449920" x="6064250" y="4278313"/>
          <p14:tracePt t="449937" x="6064250" y="4322763"/>
          <p14:tracePt t="449954" x="6072188" y="4384675"/>
          <p14:tracePt t="449970" x="6072188" y="4429125"/>
          <p14:tracePt t="449987" x="6072188" y="4465638"/>
          <p14:tracePt t="450004" x="6072188" y="4492625"/>
          <p14:tracePt t="450021" x="6064250" y="4519613"/>
          <p14:tracePt t="450039" x="6064250" y="4537075"/>
          <p14:tracePt t="450054" x="6064250" y="4545013"/>
          <p14:tracePt t="450141" x="6054725" y="4554538"/>
          <p14:tracePt t="450155" x="6054725" y="4564063"/>
          <p14:tracePt t="450174" x="6045200" y="4598988"/>
          <p14:tracePt t="450187" x="6045200" y="4616450"/>
          <p14:tracePt t="450204" x="6037263" y="4635500"/>
          <p14:tracePt t="450220" x="6037263" y="4643438"/>
          <p14:tracePt t="450237" x="6037263" y="4662488"/>
          <p14:tracePt t="450254" x="6037263" y="4670425"/>
          <p14:tracePt t="450270" x="6027738" y="4679950"/>
          <p14:tracePt t="450287" x="6027738" y="4687888"/>
          <p14:tracePt t="450306" x="6027738" y="4697413"/>
          <p14:tracePt t="450321" x="6027738" y="4706938"/>
          <p14:tracePt t="450337" x="6010275" y="4733925"/>
          <p14:tracePt t="450354" x="6010275" y="4751388"/>
          <p14:tracePt t="450370" x="6010275" y="4768850"/>
          <p14:tracePt t="450387" x="6000750" y="4786313"/>
          <p14:tracePt t="450404" x="6000750" y="4813300"/>
          <p14:tracePt t="450420" x="5992813" y="4830763"/>
          <p14:tracePt t="450437" x="5992813" y="4857750"/>
          <p14:tracePt t="450454" x="5983288" y="4884738"/>
          <p14:tracePt t="450470" x="5983288" y="4894263"/>
          <p14:tracePt t="450487" x="5983288" y="4911725"/>
          <p14:tracePt t="450504" x="5983288" y="4929188"/>
          <p14:tracePt t="450520" x="5983288" y="4938713"/>
          <p14:tracePt t="450537" x="5983288" y="4956175"/>
          <p14:tracePt t="450649" x="5983288" y="4965700"/>
          <p14:tracePt t="451103" x="5983288" y="4983163"/>
          <p14:tracePt t="451117" x="5992813" y="4992688"/>
          <p14:tracePt t="451133" x="6010275" y="5019675"/>
          <p14:tracePt t="451150" x="6010275" y="5037138"/>
          <p14:tracePt t="451165" x="6018213" y="5045075"/>
          <p14:tracePt t="451187" x="6018213" y="5054600"/>
          <p14:tracePt t="451203" x="6018213" y="5064125"/>
          <p14:tracePt t="451235" x="6018213" y="5072063"/>
          <p14:tracePt t="451251" x="6027738" y="5099050"/>
          <p14:tracePt t="451283" x="6027738" y="5108575"/>
          <p14:tracePt t="458221" x="6027738" y="5116513"/>
          <p14:tracePt t="458236" x="5813425" y="5367338"/>
          <p14:tracePt t="458252" x="4884738" y="6234113"/>
          <p14:tracePt t="458269" x="3660775" y="6850063"/>
          <p14:tracePt t="458486" x="465138" y="6261100"/>
          <p14:tracePt t="458505" x="554038" y="6027738"/>
          <p14:tracePt t="458522" x="669925" y="5768975"/>
          <p14:tracePt t="458541" x="893763" y="5340350"/>
          <p14:tracePt t="458556" x="1027113" y="5054600"/>
          <p14:tracePt t="458572" x="1108075" y="4894263"/>
          <p14:tracePt t="458588" x="1125538" y="4840288"/>
          <p14:tracePt t="458605" x="1125538" y="4830763"/>
          <p14:tracePt t="458621" x="1125538" y="4822825"/>
          <p14:tracePt t="458674" x="1133475" y="4822825"/>
          <p14:tracePt t="458683" x="1152525" y="4849813"/>
          <p14:tracePt t="458690" x="1160463" y="4884738"/>
          <p14:tracePt t="458705" x="1214438" y="4956175"/>
          <p14:tracePt t="458721" x="1295400" y="5037138"/>
          <p14:tracePt t="458738" x="1438275" y="5116513"/>
          <p14:tracePt t="458755" x="1643063" y="5162550"/>
          <p14:tracePt t="458771" x="1938338" y="5207000"/>
          <p14:tracePt t="458788" x="2232025" y="5241925"/>
          <p14:tracePt t="458806" x="2616200" y="5259388"/>
          <p14:tracePt t="458822" x="2813050" y="5286375"/>
          <p14:tracePt t="458838" x="2946400" y="5305425"/>
          <p14:tracePt t="458855" x="2990850" y="5313363"/>
          <p14:tracePt t="458871" x="3000375" y="5330825"/>
          <p14:tracePt t="459035" x="3000375" y="5340350"/>
          <p14:tracePt t="459049" x="2990850" y="5349875"/>
          <p14:tracePt t="459150" x="3044825" y="5357813"/>
          <p14:tracePt t="459158" x="3098800" y="5376863"/>
          <p14:tracePt t="459172" x="3152775" y="5384800"/>
          <p14:tracePt t="459188" x="3241675" y="5411788"/>
          <p14:tracePt t="459205" x="3276600" y="5438775"/>
          <p14:tracePt t="459330" x="3224213" y="5438775"/>
          <p14:tracePt t="459338" x="3152775" y="5429250"/>
          <p14:tracePt t="459355" x="3036888" y="5402263"/>
          <p14:tracePt t="459372" x="2946400" y="5376863"/>
          <p14:tracePt t="459388" x="2867025" y="5349875"/>
          <p14:tracePt t="459405" x="2830513" y="5340350"/>
          <p14:tracePt t="459421" x="2822575" y="5330825"/>
          <p14:tracePt t="459567" x="2830513" y="5313363"/>
          <p14:tracePt t="459583" x="2857500" y="5313363"/>
          <p14:tracePt t="459596" x="2874963" y="5313363"/>
          <p14:tracePt t="459605" x="2884488" y="5313363"/>
          <p14:tracePt t="459622" x="2894013" y="5313363"/>
          <p14:tracePt t="459638" x="2901950" y="5313363"/>
          <p14:tracePt t="459673" x="2901950" y="5322888"/>
          <p14:tracePt t="460105" x="2928938" y="5340350"/>
          <p14:tracePt t="460118" x="2938463" y="5349875"/>
          <p14:tracePt t="460133" x="2955925" y="5367338"/>
          <p14:tracePt t="470987" x="2928938" y="5330825"/>
          <p14:tracePt t="470999" x="2884488" y="5268913"/>
          <p14:tracePt t="471010" x="2813050" y="5187950"/>
          <p14:tracePt t="471023" x="2786063" y="5143500"/>
          <p14:tracePt t="471039" x="2732088" y="5064125"/>
          <p14:tracePt t="471056" x="2679700" y="5000625"/>
          <p14:tracePt t="471072" x="2633663" y="4956175"/>
          <p14:tracePt t="471089" x="2598738" y="4902200"/>
          <p14:tracePt t="471106" x="2517775" y="4849813"/>
          <p14:tracePt t="471123" x="2465388" y="4805363"/>
          <p14:tracePt t="471139" x="2411413" y="4724400"/>
          <p14:tracePt t="471156" x="2393950" y="4652963"/>
          <p14:tracePt t="471172" x="2366963" y="4625975"/>
          <p14:tracePt t="471191" x="2330450" y="4581525"/>
          <p14:tracePt t="471207" x="2312988" y="4545013"/>
          <p14:tracePt t="471223" x="2303463" y="4527550"/>
          <p14:tracePt t="471240" x="2295525" y="4510088"/>
          <p14:tracePt t="471256" x="2286000" y="4456113"/>
          <p14:tracePt t="471273" x="2268538" y="4411663"/>
          <p14:tracePt t="471289" x="2259013" y="4367213"/>
          <p14:tracePt t="471306" x="2241550" y="4305300"/>
          <p14:tracePt t="471323" x="2232025" y="4241800"/>
          <p14:tracePt t="471339" x="2205038" y="4152900"/>
          <p14:tracePt t="471356" x="2179638" y="4090988"/>
          <p14:tracePt t="471373" x="2160588" y="4027488"/>
          <p14:tracePt t="471390" x="2143125" y="3992563"/>
          <p14:tracePt t="471406" x="2125663" y="3973513"/>
          <p14:tracePt t="471422" x="2125663" y="3948113"/>
          <p14:tracePt t="471440" x="2108200" y="3902075"/>
          <p14:tracePt t="471456" x="2081213" y="3867150"/>
          <p14:tracePt t="471472" x="2071688" y="3849688"/>
          <p14:tracePt t="471489" x="2054225" y="3813175"/>
          <p14:tracePt t="471506" x="2044700" y="3795713"/>
          <p14:tracePt t="471522" x="2044700" y="3778250"/>
          <p14:tracePt t="471539" x="2036763" y="3751263"/>
          <p14:tracePt t="471556" x="2036763" y="3733800"/>
          <p14:tracePt t="471572" x="2017713" y="3733800"/>
          <p14:tracePt t="471589" x="2009775" y="3724275"/>
          <p14:tracePt t="471715" x="2000250" y="3714750"/>
          <p14:tracePt t="471731" x="1990725" y="3706813"/>
          <p14:tracePt t="471745" x="1982788" y="3697288"/>
          <p14:tracePt t="471760" x="1973263" y="3697288"/>
          <p14:tracePt t="471774" x="1965325" y="3679825"/>
          <p14:tracePt t="471790" x="1938338" y="3670300"/>
          <p14:tracePt t="471807" x="1928813" y="3670300"/>
          <p14:tracePt t="471824" x="1911350" y="3652838"/>
          <p14:tracePt t="471840" x="1901825" y="3643313"/>
          <p14:tracePt t="471856" x="1893888" y="3643313"/>
          <p14:tracePt t="471902" x="1884363" y="3643313"/>
          <p14:tracePt t="471989" x="1866900" y="3643313"/>
          <p14:tracePt t="472099" x="1866900" y="3652838"/>
          <p14:tracePt t="472114" x="1884363" y="3670300"/>
          <p14:tracePt t="472129" x="1901825" y="3697288"/>
          <p14:tracePt t="472145" x="1919288" y="3714750"/>
          <p14:tracePt t="472160" x="1946275" y="3733800"/>
          <p14:tracePt t="472173" x="1955800" y="3733800"/>
          <p14:tracePt t="472190" x="1965325" y="3741738"/>
          <p14:tracePt t="472206" x="1982788" y="3759200"/>
          <p14:tracePt t="472293" x="1990725" y="3759200"/>
          <p14:tracePt t="472310" x="2017713" y="3759200"/>
          <p14:tracePt t="472324" x="2044700" y="3741738"/>
          <p14:tracePt t="472340" x="2081213" y="3741738"/>
          <p14:tracePt t="472356" x="2098675" y="3733800"/>
          <p14:tracePt t="472373" x="2116138" y="3733800"/>
          <p14:tracePt t="472390" x="2143125" y="3724275"/>
          <p14:tracePt t="472407" x="2160588" y="3706813"/>
          <p14:tracePt t="472424" x="2179638" y="3687763"/>
          <p14:tracePt t="472440" x="2197100" y="3670300"/>
          <p14:tracePt t="472457" x="2232025" y="3643313"/>
          <p14:tracePt t="472474" x="2251075" y="3625850"/>
          <p14:tracePt t="472490" x="2268538" y="3598863"/>
          <p14:tracePt t="472507" x="2286000" y="3581400"/>
          <p14:tracePt t="472524" x="2286000" y="3563938"/>
          <p14:tracePt t="472540" x="2286000" y="3536950"/>
          <p14:tracePt t="472559" x="2259013" y="3500438"/>
          <p14:tracePt t="472573" x="2251075" y="3482975"/>
          <p14:tracePt t="472590" x="2214563" y="3446463"/>
          <p14:tracePt t="472606" x="2197100" y="3421063"/>
          <p14:tracePt t="472623" x="2179638" y="3402013"/>
          <p14:tracePt t="472639" x="2170113" y="3384550"/>
          <p14:tracePt t="472656" x="2160588" y="3375025"/>
          <p14:tracePt t="472673" x="2133600" y="3349625"/>
          <p14:tracePt t="472690" x="2116138" y="3330575"/>
          <p14:tracePt t="472707" x="2089150" y="3322638"/>
          <p14:tracePt t="472724" x="2062163" y="3322638"/>
          <p14:tracePt t="472740" x="2044700" y="3313113"/>
          <p14:tracePt t="472756" x="2027238" y="3313113"/>
          <p14:tracePt t="472773" x="2000250" y="3313113"/>
          <p14:tracePt t="472789" x="1982788" y="3322638"/>
          <p14:tracePt t="472807" x="1973263" y="3322638"/>
          <p14:tracePt t="472823" x="1955800" y="3330575"/>
          <p14:tracePt t="472841" x="1919288" y="3340100"/>
          <p14:tracePt t="472857" x="1893888" y="3357563"/>
          <p14:tracePt t="472873" x="1857375" y="3375025"/>
          <p14:tracePt t="472890" x="1839913" y="3394075"/>
          <p14:tracePt t="472906" x="1822450" y="3421063"/>
          <p14:tracePt t="472923" x="1795463" y="3438525"/>
          <p14:tracePt t="472940" x="1776413" y="3455988"/>
          <p14:tracePt t="472956" x="1768475" y="3465513"/>
          <p14:tracePt t="472973" x="1758950" y="3473450"/>
          <p14:tracePt t="473004" x="1751013" y="3500438"/>
          <p14:tracePt t="473016" x="1751013" y="3509963"/>
          <p14:tracePt t="473030" x="1731963" y="3527425"/>
          <p14:tracePt t="473042" x="1724025" y="3536950"/>
          <p14:tracePt t="473056" x="1724025" y="3563938"/>
          <p14:tracePt t="473073" x="1724025" y="3581400"/>
          <p14:tracePt t="473091" x="1758950" y="3608388"/>
          <p14:tracePt t="473107" x="1776413" y="3643313"/>
          <p14:tracePt t="473124" x="1795463" y="3662363"/>
          <p14:tracePt t="473140" x="1822450" y="3687763"/>
          <p14:tracePt t="473156" x="1839913" y="3697288"/>
          <p14:tracePt t="473173" x="1857375" y="3706813"/>
          <p14:tracePt t="473190" x="1893888" y="3714750"/>
          <p14:tracePt t="473206" x="1911350" y="3714750"/>
          <p14:tracePt t="473223" x="1965325" y="3724275"/>
          <p14:tracePt t="473240" x="2000250" y="3751263"/>
          <p14:tracePt t="473256" x="2036763" y="3751263"/>
          <p14:tracePt t="473273" x="2054225" y="3751263"/>
          <p14:tracePt t="473290" x="2071688" y="3751263"/>
          <p14:tracePt t="473306" x="2081213" y="3751263"/>
          <p14:tracePt t="473325" x="2098675" y="3733800"/>
          <p14:tracePt t="473341" x="2116138" y="3724275"/>
          <p14:tracePt t="473356" x="2133600" y="3706813"/>
          <p14:tracePt t="473373" x="2133600" y="3687763"/>
          <p14:tracePt t="473390" x="2143125" y="3662363"/>
          <p14:tracePt t="473406" x="2143125" y="3643313"/>
          <p14:tracePt t="473423" x="2143125" y="3625850"/>
          <p14:tracePt t="473440" x="2143125" y="3608388"/>
          <p14:tracePt t="473456" x="2143125" y="3581400"/>
          <p14:tracePt t="473473" x="2125663" y="3563938"/>
          <p14:tracePt t="473490" x="2098675" y="3536950"/>
          <p14:tracePt t="473506" x="2081213" y="3509963"/>
          <p14:tracePt t="473523" x="2062163" y="3492500"/>
          <p14:tracePt t="473540" x="2044700" y="3473450"/>
          <p14:tracePt t="473556" x="2027238" y="3455988"/>
          <p14:tracePt t="473573" x="2009775" y="3429000"/>
          <p14:tracePt t="473591" x="1990725" y="3402013"/>
          <p14:tracePt t="473606" x="1965325" y="3394075"/>
          <p14:tracePt t="473623" x="1955800" y="3394075"/>
          <p14:tracePt t="474037" x="1946275" y="3394075"/>
          <p14:tracePt t="474053" x="1938338" y="3402013"/>
          <p14:tracePt t="474064" x="1919288" y="3411538"/>
          <p14:tracePt t="474074" x="1901825" y="3421063"/>
          <p14:tracePt t="474090" x="1884363" y="3446463"/>
          <p14:tracePt t="474343" x="1884363" y="3455988"/>
          <p14:tracePt t="474351" x="1884363" y="3465513"/>
          <p14:tracePt t="474365" x="1884363" y="3473450"/>
          <p14:tracePt t="474380" x="1893888" y="3482975"/>
          <p14:tracePt t="474397" x="1911350" y="3492500"/>
          <p14:tracePt t="474412" x="1911350" y="3509963"/>
          <p14:tracePt t="474428" x="1919288" y="3517900"/>
          <p14:tracePt t="474458" x="1919288" y="3527425"/>
          <p14:tracePt t="474491" x="1928813" y="3536950"/>
          <p14:tracePt t="474506" x="1946275" y="3554413"/>
          <p14:tracePt t="474524" x="1965325" y="3571875"/>
          <p14:tracePt t="474541" x="1990725" y="3598863"/>
          <p14:tracePt t="474557" x="2000250" y="3616325"/>
          <p14:tracePt t="474574" x="2009775" y="3625850"/>
          <p14:tracePt t="474591" x="2009775" y="3635375"/>
          <p14:tracePt t="474625" x="2017713" y="3635375"/>
          <p14:tracePt t="474639" x="2036763" y="3662363"/>
          <p14:tracePt t="474657" x="2044700" y="3670300"/>
          <p14:tracePt t="474674" x="2071688" y="3687763"/>
          <p14:tracePt t="474690" x="2081213" y="3706813"/>
          <p14:tracePt t="474707" x="2089150" y="3733800"/>
          <p14:tracePt t="474726" x="2108200" y="3759200"/>
          <p14:tracePt t="474742" x="2133600" y="3778250"/>
          <p14:tracePt t="474757" x="2152650" y="3795713"/>
          <p14:tracePt t="474773" x="2170113" y="3822700"/>
          <p14:tracePt t="474790" x="2170113" y="3840163"/>
          <p14:tracePt t="474806" x="2179638" y="3857625"/>
          <p14:tracePt t="474823" x="2187575" y="3884613"/>
          <p14:tracePt t="474839" x="2214563" y="3902075"/>
          <p14:tracePt t="474856" x="2224088" y="3911600"/>
          <p14:tracePt t="474873" x="2232025" y="3948113"/>
          <p14:tracePt t="474889" x="2241550" y="3965575"/>
          <p14:tracePt t="474907" x="2251075" y="3983038"/>
          <p14:tracePt t="474923" x="2268538" y="3992563"/>
          <p14:tracePt t="474940" x="2295525" y="4019550"/>
          <p14:tracePt t="474957" x="2295525" y="4027488"/>
          <p14:tracePt t="474973" x="2303463" y="4027488"/>
          <p14:tracePt t="475024" x="2303463" y="4037013"/>
          <p14:tracePt t="475102" x="2312988" y="4044950"/>
          <p14:tracePt t="475118" x="2322513" y="4064000"/>
          <p14:tracePt t="475155" x="2322513" y="4071938"/>
          <p14:tracePt t="475296" x="2330450" y="4081463"/>
          <p14:tracePt t="475312" x="2339975" y="4108450"/>
          <p14:tracePt t="475328" x="2339975" y="4116388"/>
          <p14:tracePt t="475342" x="2357438" y="4116388"/>
          <p14:tracePt t="475357" x="2366963" y="4125913"/>
          <p14:tracePt t="475492" x="2366963" y="4143375"/>
          <p14:tracePt t="475508" x="2366963" y="4162425"/>
          <p14:tracePt t="475524" x="2366963" y="4179888"/>
          <p14:tracePt t="475540" x="2366963" y="4187825"/>
          <p14:tracePt t="475704" x="2366963" y="4197350"/>
          <p14:tracePt t="475859" x="2366963" y="4224338"/>
          <p14:tracePt t="475867" x="2347913" y="4233863"/>
          <p14:tracePt t="475875" x="2347913" y="4241800"/>
          <p14:tracePt t="475890" x="2347913" y="4251325"/>
          <p14:tracePt t="475907" x="2347913" y="4259263"/>
          <p14:tracePt t="475923" x="2347913" y="4268788"/>
          <p14:tracePt t="476110" x="2347913" y="4278313"/>
          <p14:tracePt t="476128" x="2347913" y="4295775"/>
          <p14:tracePt t="476142" x="2347913" y="4305300"/>
          <p14:tracePt t="476157" x="2347913" y="4322763"/>
          <p14:tracePt t="476174" x="2347913" y="4340225"/>
          <p14:tracePt t="476191" x="2347913" y="4367213"/>
          <p14:tracePt t="476207" x="2347913" y="4384675"/>
          <p14:tracePt t="476224" x="2339975" y="4411663"/>
          <p14:tracePt t="476241" x="2339975" y="4456113"/>
          <p14:tracePt t="476257" x="2322513" y="4500563"/>
          <p14:tracePt t="476273" x="2303463" y="4537075"/>
          <p14:tracePt t="476290" x="2286000" y="4554538"/>
          <p14:tracePt t="476307" x="2286000" y="4572000"/>
          <p14:tracePt t="476323" x="2276475" y="4591050"/>
          <p14:tracePt t="476340" x="2276475" y="4616450"/>
          <p14:tracePt t="476356" x="2276475" y="4635500"/>
          <p14:tracePt t="476373" x="2276475" y="4652963"/>
          <p14:tracePt t="476391" x="2268538" y="4687888"/>
          <p14:tracePt t="476407" x="2268538" y="4697413"/>
          <p14:tracePt t="476424" x="2268538" y="4714875"/>
          <p14:tracePt t="476441" x="2268538" y="4733925"/>
          <p14:tracePt t="476457" x="2268538" y="4751388"/>
          <p14:tracePt t="476474" x="2268538" y="4759325"/>
          <p14:tracePt t="476491" x="2268538" y="4778375"/>
          <p14:tracePt t="476507" x="2268538" y="4795838"/>
          <p14:tracePt t="476524" x="2268538" y="4830763"/>
          <p14:tracePt t="476541" x="2268538" y="4849813"/>
          <p14:tracePt t="476556" x="2268538" y="4857750"/>
          <p14:tracePt t="476573" x="2268538" y="4867275"/>
          <p14:tracePt t="476688" x="2268538" y="4876800"/>
          <p14:tracePt t="476703" x="2295525" y="4902200"/>
          <p14:tracePt t="476719" x="2303463" y="4902200"/>
          <p14:tracePt t="476729" x="2312988" y="4902200"/>
          <p14:tracePt t="476740" x="2322513" y="4902200"/>
          <p14:tracePt t="476781" x="2330450" y="4911725"/>
          <p14:tracePt t="476797" x="2347913" y="4921250"/>
          <p14:tracePt t="476924" x="2347913" y="4929188"/>
          <p14:tracePt t="476940" x="2347913" y="4938713"/>
          <p14:tracePt t="477064" x="2347913" y="4956175"/>
          <p14:tracePt t="477077" x="2347913" y="4965700"/>
          <p14:tracePt t="477091" x="2339975" y="4992688"/>
          <p14:tracePt t="477107" x="2330450" y="5019675"/>
          <p14:tracePt t="477125" x="2322513" y="5045075"/>
          <p14:tracePt t="477141" x="2322513" y="5064125"/>
          <p14:tracePt t="477157" x="2312988" y="5091113"/>
          <p14:tracePt t="477173" x="2312988" y="5135563"/>
          <p14:tracePt t="477190" x="2303463" y="5197475"/>
          <p14:tracePt t="477207" x="2286000" y="5259388"/>
          <p14:tracePt t="477223" x="2286000" y="5286375"/>
          <p14:tracePt t="525018" x="2286000" y="5251450"/>
          <p14:tracePt t="525033" x="2286000" y="5143500"/>
          <p14:tracePt t="525049" x="2303463" y="5037138"/>
          <p14:tracePt t="525066" x="2322513" y="4929188"/>
          <p14:tracePt t="525080" x="2330450" y="4822825"/>
          <p14:tracePt t="525096" x="2357438" y="4706938"/>
          <p14:tracePt t="525112" x="2357438" y="4643438"/>
          <p14:tracePt t="525129" x="2374900" y="4625975"/>
          <p14:tracePt t="525174" x="2374900" y="4591050"/>
          <p14:tracePt t="525182" x="2374900" y="4554538"/>
          <p14:tracePt t="525197" x="2374900" y="4510088"/>
          <p14:tracePt t="525213" x="2374900" y="4492625"/>
          <p14:tracePt t="525363" x="2401888" y="4429125"/>
          <p14:tracePt t="525378" x="2500313" y="4214813"/>
          <p14:tracePt t="525392" x="2562225" y="4081463"/>
          <p14:tracePt t="525409" x="2589213" y="4027488"/>
          <p14:tracePt t="525423" x="2589213" y="4019550"/>
          <p14:tracePt t="525526" x="2589213" y="4037013"/>
          <p14:tracePt t="525540" x="2581275" y="4064000"/>
          <p14:tracePt t="525556" x="2455863" y="4251325"/>
          <p14:tracePt t="525571" x="2411413" y="4313238"/>
          <p14:tracePt t="525589" x="2286000" y="4519613"/>
          <p14:tracePt t="525604" x="2187575" y="4643438"/>
          <p14:tracePt t="525615" x="2179638" y="4697413"/>
          <p14:tracePt t="525629" x="2152650" y="4759325"/>
          <p14:tracePt t="525646" x="2125663" y="4805363"/>
          <p14:tracePt t="525662" x="2108200" y="4857750"/>
          <p14:tracePt t="525679" x="2098675" y="4876800"/>
          <p14:tracePt t="525793" x="2098675" y="4830763"/>
          <p14:tracePt t="525805" x="2098675" y="4778375"/>
          <p14:tracePt t="525818" x="2116138" y="4643438"/>
          <p14:tracePt t="525832" x="2143125" y="4465638"/>
          <p14:tracePt t="525849" x="2197100" y="4268788"/>
          <p14:tracePt t="525863" x="2241550" y="4125913"/>
          <p14:tracePt t="525879" x="2268538" y="4054475"/>
          <p14:tracePt t="525896" x="2295525" y="4019550"/>
          <p14:tracePt t="525912" x="2303463" y="3983038"/>
          <p14:tracePt t="525929" x="2303463" y="3965575"/>
          <p14:tracePt t="526081" x="2312988" y="3965575"/>
          <p14:tracePt t="526094" x="2312988" y="3973513"/>
          <p14:tracePt t="526114" x="2303463" y="4125913"/>
          <p14:tracePt t="526130" x="2276475" y="4259263"/>
          <p14:tracePt t="526150" x="2241550" y="4402138"/>
          <p14:tracePt t="526162" x="2241550" y="4429125"/>
          <p14:tracePt t="526179" x="2214563" y="4448175"/>
          <p14:tracePt t="526196" x="2205038" y="4473575"/>
          <p14:tracePt t="526213" x="2197100" y="4492625"/>
          <p14:tracePt t="526403" x="2197100" y="4465638"/>
          <p14:tracePt t="526417" x="2224088" y="4402138"/>
          <p14:tracePt t="526433" x="2251075" y="4322763"/>
          <p14:tracePt t="526448" x="2286000" y="4241800"/>
          <p14:tracePt t="526465" x="2312988" y="4170363"/>
          <p14:tracePt t="526480" x="2339975" y="4090988"/>
          <p14:tracePt t="526496" x="2366963" y="4037013"/>
          <p14:tracePt t="526514" x="2384425" y="4019550"/>
          <p14:tracePt t="526530" x="2393950" y="4000500"/>
          <p14:tracePt t="526546" x="2393950" y="3992563"/>
          <p14:tracePt t="526683" x="2393950" y="4000500"/>
          <p14:tracePt t="526696" x="2393950" y="4037013"/>
          <p14:tracePt t="526715" x="2366963" y="4206875"/>
          <p14:tracePt t="526731" x="2286000" y="4367213"/>
          <p14:tracePt t="526747" x="2259013" y="4465638"/>
          <p14:tracePt t="526763" x="2232025" y="4545013"/>
          <p14:tracePt t="526780" x="2214563" y="4616450"/>
          <p14:tracePt t="526796" x="2187575" y="4697413"/>
          <p14:tracePt t="526813" x="2187575" y="4733925"/>
          <p14:tracePt t="526830" x="2187575" y="4751388"/>
          <p14:tracePt t="526846" x="2187575" y="4768850"/>
          <p14:tracePt t="526894" x="2187575" y="4778375"/>
          <p14:tracePt t="526910" x="2187575" y="4805363"/>
          <p14:tracePt t="536267" x="2232025" y="4679950"/>
          <p14:tracePt t="536280" x="2286000" y="4572000"/>
          <p14:tracePt t="536298" x="2339975" y="4429125"/>
          <p14:tracePt t="536315" x="2339975" y="4421188"/>
          <p14:tracePt t="536352" x="2347913" y="4448175"/>
          <p14:tracePt t="536360" x="2347913" y="4537075"/>
          <p14:tracePt t="536368" x="2366963" y="4635500"/>
          <p14:tracePt t="536381" x="2366963" y="4706938"/>
          <p14:tracePt t="536397" x="2366963" y="4849813"/>
          <p14:tracePt t="536414" x="2393950" y="4894263"/>
          <p14:tracePt t="536431" x="2419350" y="4965700"/>
          <p14:tracePt t="536447" x="2482850" y="5045075"/>
          <p14:tracePt t="536464" x="2562225" y="5126038"/>
          <p14:tracePt t="536480" x="2660650" y="5251450"/>
          <p14:tracePt t="536497" x="2813050" y="5384800"/>
          <p14:tracePt t="536514" x="3062288" y="5492750"/>
          <p14:tracePt t="536531" x="3776663" y="5635625"/>
          <p14:tracePt t="536547" x="4348163" y="5653088"/>
          <p14:tracePt t="536563" x="4921250" y="5510213"/>
          <p14:tracePt t="536580" x="5349875" y="5241925"/>
          <p14:tracePt t="536597" x="5616575" y="5037138"/>
          <p14:tracePt t="536614" x="5724525" y="4929188"/>
          <p14:tracePt t="536631" x="5759450" y="4849813"/>
          <p14:tracePt t="536648" x="5813425" y="4759325"/>
          <p14:tracePt t="536664" x="5830888" y="4741863"/>
          <p14:tracePt t="536680" x="5857875" y="4697413"/>
          <p14:tracePt t="536698" x="5884863" y="4616450"/>
          <p14:tracePt t="536714" x="5929313" y="4473575"/>
          <p14:tracePt t="536731" x="6000750" y="4268788"/>
          <p14:tracePt t="536747" x="6099175" y="4064000"/>
          <p14:tracePt t="536764" x="6188075" y="3876675"/>
          <p14:tracePt t="536782" x="6207125" y="3724275"/>
          <p14:tracePt t="536798" x="6207125" y="3616325"/>
          <p14:tracePt t="536814" x="6197600" y="3509963"/>
          <p14:tracePt t="536831" x="6170613" y="3429000"/>
          <p14:tracePt t="536847" x="6153150" y="3375025"/>
          <p14:tracePt t="536864" x="6072188" y="3357563"/>
          <p14:tracePt t="536881" x="6010275" y="3330575"/>
          <p14:tracePt t="536898" x="5983288" y="3295650"/>
          <p14:tracePt t="536914" x="5973763" y="3278188"/>
          <p14:tracePt t="536931" x="5956300" y="3268663"/>
          <p14:tracePt t="536948" x="5938838" y="3268663"/>
          <p14:tracePt t="536964" x="5875338" y="3322638"/>
          <p14:tracePt t="536981" x="5786438" y="3421063"/>
          <p14:tracePt t="536997" x="5715000" y="3527425"/>
          <p14:tracePt t="537014" x="5688013" y="3608388"/>
          <p14:tracePt t="537032" x="5661025" y="3724275"/>
          <p14:tracePt t="537048" x="5661025" y="3768725"/>
          <p14:tracePt t="537064" x="5661025" y="3786188"/>
          <p14:tracePt t="537081" x="5715000" y="3813175"/>
          <p14:tracePt t="537097" x="5786438" y="3805238"/>
          <p14:tracePt t="537114" x="5867400" y="3778250"/>
          <p14:tracePt t="537131" x="5983288" y="3741738"/>
          <p14:tracePt t="537148" x="6081713" y="3670300"/>
          <p14:tracePt t="537164" x="6116638" y="3643313"/>
          <p14:tracePt t="537181" x="6153150" y="3608388"/>
          <p14:tracePt t="537197" x="6188075" y="3554413"/>
          <p14:tracePt t="537214" x="6207125" y="3517900"/>
          <p14:tracePt t="537231" x="6215063" y="3482975"/>
          <p14:tracePt t="537248" x="6207125" y="3465513"/>
          <p14:tracePt t="537264" x="6180138" y="3446463"/>
          <p14:tracePt t="537282" x="6153150" y="3446463"/>
          <p14:tracePt t="537298" x="6116638" y="3465513"/>
          <p14:tracePt t="537314" x="6072188" y="3509963"/>
          <p14:tracePt t="537331" x="6037263" y="3544888"/>
          <p14:tracePt t="537347" x="6010275" y="3563938"/>
          <p14:tracePt t="537364" x="5992813" y="3581400"/>
          <p14:tracePt t="537381" x="5992813" y="3608388"/>
          <p14:tracePt t="537414" x="5992813" y="3616325"/>
          <p14:tracePt t="537432" x="5992813" y="3625850"/>
          <p14:tracePt t="537448" x="6000750" y="3635375"/>
          <p14:tracePt t="537465" x="6037263" y="3635375"/>
          <p14:tracePt t="537481" x="6054725" y="3635375"/>
          <p14:tracePt t="537497" x="6072188" y="3625850"/>
          <p14:tracePt t="537514" x="6089650" y="3616325"/>
          <p14:tracePt t="537532" x="6116638" y="3581400"/>
          <p14:tracePt t="537548" x="6143625" y="3536950"/>
          <p14:tracePt t="537564" x="6153150" y="3492500"/>
          <p14:tracePt t="537581" x="6180138" y="3438525"/>
          <p14:tracePt t="537597" x="6188075" y="3402013"/>
          <p14:tracePt t="537614" x="6188075" y="3384550"/>
          <p14:tracePt t="537630" x="6161088" y="3384550"/>
          <p14:tracePt t="537647" x="6135688" y="3375025"/>
          <p14:tracePt t="537664" x="6089650" y="3357563"/>
          <p14:tracePt t="537681" x="6072188" y="3357563"/>
          <p14:tracePt t="537697" x="6045200" y="3357563"/>
          <p14:tracePt t="537714" x="6027738" y="3357563"/>
          <p14:tracePt t="537731" x="5946775" y="3429000"/>
          <p14:tracePt t="537748" x="5902325" y="3465513"/>
          <p14:tracePt t="537764" x="5875338" y="3492500"/>
          <p14:tracePt t="537782" x="5849938" y="3536950"/>
          <p14:tracePt t="537798" x="5822950" y="3589338"/>
          <p14:tracePt t="537814" x="5795963" y="3652838"/>
          <p14:tracePt t="537831" x="5786438" y="3706813"/>
          <p14:tracePt t="537847" x="5786438" y="3733800"/>
          <p14:tracePt t="537864" x="5795963" y="3768725"/>
          <p14:tracePt t="537881" x="5830888" y="3786188"/>
          <p14:tracePt t="537897" x="5849938" y="3813175"/>
          <p14:tracePt t="537914" x="5884863" y="3822700"/>
          <p14:tracePt t="537931" x="5911850" y="3822700"/>
          <p14:tracePt t="537948" x="5973763" y="3822700"/>
          <p14:tracePt t="537964" x="6018213" y="3822700"/>
          <p14:tracePt t="537981" x="6045200" y="3822700"/>
          <p14:tracePt t="537997" x="6064250" y="3822700"/>
          <p14:tracePt t="538014" x="6081713" y="3805238"/>
          <p14:tracePt t="538032" x="6126163" y="3778250"/>
          <p14:tracePt t="538049" x="6161088" y="3741738"/>
          <p14:tracePt t="538064" x="6180138" y="3706813"/>
          <p14:tracePt t="538081" x="6207125" y="3643313"/>
          <p14:tracePt t="538097" x="6215063" y="3581400"/>
          <p14:tracePt t="538114" x="6215063" y="3517900"/>
          <p14:tracePt t="538131" x="6215063" y="3492500"/>
          <p14:tracePt t="538148" x="6197600" y="3465513"/>
          <p14:tracePt t="538150" x="6188075" y="3455988"/>
          <p14:tracePt t="538164" x="6180138" y="3446463"/>
          <p14:tracePt t="538181" x="6143625" y="3438525"/>
          <p14:tracePt t="538198" x="6126163" y="3438525"/>
          <p14:tracePt t="538214" x="6108700" y="3438525"/>
          <p14:tracePt t="538231" x="6072188" y="3438525"/>
          <p14:tracePt t="538248" x="6054725" y="3465513"/>
          <p14:tracePt t="538264" x="6018213" y="3482975"/>
          <p14:tracePt t="538282" x="5973763" y="3527425"/>
          <p14:tracePt t="538299" x="5956300" y="3544888"/>
          <p14:tracePt t="538314" x="5946775" y="3563938"/>
          <p14:tracePt t="538331" x="5929313" y="3589338"/>
          <p14:tracePt t="538348" x="5911850" y="3616325"/>
          <p14:tracePt t="538364" x="5902325" y="3643313"/>
          <p14:tracePt t="538381" x="5902325" y="3670300"/>
          <p14:tracePt t="538397" x="5902325" y="3687763"/>
          <p14:tracePt t="538414" x="5921375" y="3714750"/>
          <p14:tracePt t="538432" x="5946775" y="3733800"/>
          <p14:tracePt t="538448" x="5965825" y="3751263"/>
          <p14:tracePt t="538464" x="5992813" y="3759200"/>
          <p14:tracePt t="538481" x="6018213" y="3759200"/>
          <p14:tracePt t="538497" x="6064250" y="3759200"/>
          <p14:tracePt t="538514" x="6081713" y="3751263"/>
          <p14:tracePt t="538532" x="6116638" y="3724275"/>
          <p14:tracePt t="538548" x="6135688" y="3697288"/>
          <p14:tracePt t="538565" x="6143625" y="3679825"/>
          <p14:tracePt t="538581" x="6153150" y="3635375"/>
          <p14:tracePt t="538598" x="6153150" y="3589338"/>
          <p14:tracePt t="538614" x="6153150" y="3527425"/>
          <p14:tracePt t="538631" x="6135688" y="3509963"/>
          <p14:tracePt t="538648" x="6108700" y="3482975"/>
          <p14:tracePt t="538650" x="6099175" y="3473450"/>
          <p14:tracePt t="538664" x="6089650" y="3465513"/>
          <p14:tracePt t="538682" x="6064250" y="3438525"/>
          <p14:tracePt t="538698" x="6037263" y="3429000"/>
          <p14:tracePt t="538714" x="6018213" y="3429000"/>
          <p14:tracePt t="538731" x="6010275" y="3429000"/>
          <p14:tracePt t="538748" x="6000750" y="3429000"/>
          <p14:tracePt t="538764" x="5983288" y="3429000"/>
          <p14:tracePt t="538782" x="5946775" y="3446463"/>
          <p14:tracePt t="538799" x="5929313" y="3465513"/>
          <p14:tracePt t="538814" x="5911850" y="3492500"/>
          <p14:tracePt t="538831" x="5884863" y="3517900"/>
          <p14:tracePt t="538847" x="5875338" y="3563938"/>
          <p14:tracePt t="538864" x="5875338" y="3616325"/>
          <p14:tracePt t="538881" x="5875338" y="3670300"/>
          <p14:tracePt t="538897" x="5884863" y="3706813"/>
          <p14:tracePt t="538916" x="5921375" y="3751263"/>
          <p14:tracePt t="538933" x="5938838" y="3759200"/>
          <p14:tracePt t="538948" x="5956300" y="3759200"/>
          <p14:tracePt t="538964" x="5983288" y="3759200"/>
          <p14:tracePt t="538981" x="6000750" y="3741738"/>
          <p14:tracePt t="538998" x="6064250" y="3714750"/>
          <p14:tracePt t="539014" x="6116638" y="3662363"/>
          <p14:tracePt t="539032" x="6161088" y="3571875"/>
          <p14:tracePt t="539048" x="6188075" y="3527425"/>
          <p14:tracePt t="539064" x="6197600" y="3492500"/>
          <p14:tracePt t="539081" x="6197600" y="3473450"/>
          <p14:tracePt t="539098" x="6197600" y="3455988"/>
          <p14:tracePt t="539114" x="6180138" y="3438525"/>
          <p14:tracePt t="539131" x="6143625" y="3429000"/>
          <p14:tracePt t="539148" x="6081713" y="3429000"/>
          <p14:tracePt t="539150" x="6064250" y="3429000"/>
          <p14:tracePt t="539164" x="6018213" y="3438525"/>
          <p14:tracePt t="539181" x="6000750" y="3446463"/>
          <p14:tracePt t="539253" x="6000750" y="3455988"/>
          <p14:tracePt t="539270" x="5992813" y="3473450"/>
          <p14:tracePt t="539285" x="5992813" y="3500438"/>
          <p14:tracePt t="539300" x="5992813" y="3517900"/>
          <p14:tracePt t="539316" x="6027738" y="3527425"/>
          <p14:tracePt t="539332" x="6089650" y="3527425"/>
          <p14:tracePt t="539348" x="6197600" y="3527425"/>
          <p14:tracePt t="539364" x="6286500" y="3509963"/>
          <p14:tracePt t="539381" x="6384925" y="3482975"/>
          <p14:tracePt t="539398" x="6429375" y="3473450"/>
          <p14:tracePt t="539414" x="6492875" y="3473450"/>
          <p14:tracePt t="539432" x="6554788" y="3473450"/>
          <p14:tracePt t="539448" x="6581775" y="3455988"/>
          <p14:tracePt t="539464" x="6599238" y="3455988"/>
          <p14:tracePt t="539497" x="6599238" y="3446463"/>
          <p14:tracePt t="539514" x="6608763" y="3429000"/>
          <p14:tracePt t="539531" x="6616700" y="3394075"/>
          <p14:tracePt t="539549" x="6616700" y="3357563"/>
          <p14:tracePt t="539564" x="6616700" y="3330575"/>
          <p14:tracePt t="539581" x="6608763" y="3322638"/>
          <p14:tracePt t="539597" x="6599238" y="3322638"/>
          <p14:tracePt t="539614" x="6589713" y="3322638"/>
          <p14:tracePt t="539631" x="6581775" y="3313113"/>
          <p14:tracePt t="539647" x="6564313" y="3295650"/>
          <p14:tracePt t="539664" x="6554788" y="3295650"/>
          <p14:tracePt t="539729" x="6554788" y="3303588"/>
          <p14:tracePt t="539743" x="6554788" y="3313113"/>
          <p14:tracePt t="539758" x="6564313" y="3367088"/>
          <p14:tracePt t="539772" x="6564313" y="3384550"/>
          <p14:tracePt t="539781" x="6572250" y="3394075"/>
          <p14:tracePt t="539798" x="6572250" y="3421063"/>
          <p14:tracePt t="539814" x="6572250" y="3482975"/>
          <p14:tracePt t="539831" x="6572250" y="3527425"/>
          <p14:tracePt t="539848" x="6572250" y="3571875"/>
          <p14:tracePt t="539864" x="6572250" y="3598863"/>
          <p14:tracePt t="539881" x="6572250" y="3625850"/>
          <p14:tracePt t="539898" x="6572250" y="3643313"/>
          <p14:tracePt t="539915" x="6572250" y="3662363"/>
          <p14:tracePt t="539931" x="6572250" y="3687763"/>
          <p14:tracePt t="540074" x="6572250" y="3679825"/>
          <p14:tracePt t="540089" x="6572250" y="3635375"/>
          <p14:tracePt t="540102" x="6564313" y="3616325"/>
          <p14:tracePt t="540114" x="6564313" y="3571875"/>
          <p14:tracePt t="540131" x="6554788" y="3517900"/>
          <p14:tracePt t="540148" x="6554788" y="3500438"/>
          <p14:tracePt t="540164" x="6554788" y="3473450"/>
          <p14:tracePt t="540181" x="6554788" y="3446463"/>
          <p14:tracePt t="540199" x="6554788" y="3421063"/>
          <p14:tracePt t="540236" x="6554788" y="3411538"/>
          <p14:tracePt t="540252" x="6554788" y="3402013"/>
          <p14:tracePt t="540264" x="6564313" y="3384550"/>
          <p14:tracePt t="540281" x="6581775" y="3367088"/>
          <p14:tracePt t="540298" x="6599238" y="3349625"/>
          <p14:tracePt t="540314" x="6616700" y="3340100"/>
          <p14:tracePt t="540331" x="6653213" y="3313113"/>
          <p14:tracePt t="540348" x="6661150" y="3303588"/>
          <p14:tracePt t="540364" x="6680200" y="3303588"/>
          <p14:tracePt t="540381" x="6697663" y="3303588"/>
          <p14:tracePt t="540398" x="6715125" y="3303588"/>
          <p14:tracePt t="540414" x="6742113" y="3303588"/>
          <p14:tracePt t="540432" x="6769100" y="3295650"/>
          <p14:tracePt t="540448" x="6778625" y="3295650"/>
          <p14:tracePt t="540487" x="6786563" y="3295650"/>
          <p14:tracePt t="540503" x="6804025" y="3295650"/>
          <p14:tracePt t="540519" x="6823075" y="3303588"/>
          <p14:tracePt t="540536" x="6831013" y="3330575"/>
          <p14:tracePt t="540551" x="6850063" y="3349625"/>
          <p14:tracePt t="540564" x="6850063" y="3357563"/>
          <p14:tracePt t="540581" x="6858000" y="3394075"/>
          <p14:tracePt t="540598" x="6858000" y="3411538"/>
          <p14:tracePt t="540614" x="6858000" y="3429000"/>
          <p14:tracePt t="540631" x="6858000" y="3446463"/>
          <p14:tracePt t="540674" x="6858000" y="3465513"/>
          <p14:tracePt t="540690" x="6858000" y="3473450"/>
          <p14:tracePt t="540699" x="6858000" y="3482975"/>
          <p14:tracePt t="540714" x="6858000" y="3500438"/>
          <p14:tracePt t="540731" x="6858000" y="3509963"/>
          <p14:tracePt t="540748" x="6858000" y="3536950"/>
          <p14:tracePt t="540765" x="6858000" y="3544888"/>
          <p14:tracePt t="540782" x="6858000" y="3563938"/>
          <p14:tracePt t="540799" x="6858000" y="3581400"/>
          <p14:tracePt t="540817" x="6858000" y="3616325"/>
          <p14:tracePt t="540831" x="6840538" y="3635375"/>
          <p14:tracePt t="540848" x="6831013" y="3652838"/>
          <p14:tracePt t="540864" x="6813550" y="3670300"/>
          <p14:tracePt t="540881" x="6786563" y="3706813"/>
          <p14:tracePt t="540898" x="6769100" y="3714750"/>
          <p14:tracePt t="540915" x="6759575" y="3714750"/>
          <p14:tracePt t="540932" x="6759575" y="3724275"/>
          <p14:tracePt t="540949" x="6751638" y="3724275"/>
          <p14:tracePt t="540965" x="6715125" y="3714750"/>
          <p14:tracePt t="540981" x="6688138" y="3706813"/>
          <p14:tracePt t="540997" x="6653213" y="3697288"/>
          <p14:tracePt t="541014" x="6626225" y="3670300"/>
          <p14:tracePt t="541031" x="6608763" y="3662363"/>
          <p14:tracePt t="541048" x="6589713" y="3643313"/>
          <p14:tracePt t="541064" x="6572250" y="3635375"/>
          <p14:tracePt t="541081" x="6545263" y="3608388"/>
          <p14:tracePt t="541098" x="6545263" y="3571875"/>
          <p14:tracePt t="541114" x="6545263" y="3554413"/>
          <p14:tracePt t="541131" x="6545263" y="3527425"/>
          <p14:tracePt t="541148" x="6545263" y="3509963"/>
          <p14:tracePt t="541164" x="6545263" y="3492500"/>
          <p14:tracePt t="541181" x="6545263" y="3465513"/>
          <p14:tracePt t="541198" x="6545263" y="3455988"/>
          <p14:tracePt t="541216" x="6564313" y="3438525"/>
          <p14:tracePt t="541232" x="6572250" y="3421063"/>
          <p14:tracePt t="541248" x="6581775" y="3411538"/>
          <p14:tracePt t="541264" x="6589713" y="3384550"/>
          <p14:tracePt t="541281" x="6608763" y="3367088"/>
          <p14:tracePt t="541298" x="6635750" y="3349625"/>
          <p14:tracePt t="541315" x="6653213" y="3322638"/>
          <p14:tracePt t="541331" x="6661150" y="3313113"/>
          <p14:tracePt t="541349" x="6680200" y="3295650"/>
          <p14:tracePt t="541364" x="6688138" y="3286125"/>
          <p14:tracePt t="541381" x="6715125" y="3278188"/>
          <p14:tracePt t="541398" x="6732588" y="3268663"/>
          <p14:tracePt t="541414" x="6759575" y="3268663"/>
          <p14:tracePt t="541431" x="6786563" y="3268663"/>
          <p14:tracePt t="541449" x="6813550" y="3268663"/>
          <p14:tracePt t="541464" x="6823075" y="3268663"/>
          <p14:tracePt t="541481" x="6850063" y="3278188"/>
          <p14:tracePt t="541497" x="6867525" y="3295650"/>
          <p14:tracePt t="541514" x="6884988" y="3313113"/>
          <p14:tracePt t="541531" x="6894513" y="3340100"/>
          <p14:tracePt t="541548" x="6894513" y="3357563"/>
          <p14:tracePt t="541564" x="6894513" y="3375025"/>
          <p14:tracePt t="541581" x="6902450" y="3402013"/>
          <p14:tracePt t="541598" x="6921500" y="3429000"/>
          <p14:tracePt t="541614" x="6921500" y="3446463"/>
          <p14:tracePt t="541631" x="6921500" y="3482975"/>
          <p14:tracePt t="541647" x="6921500" y="3509963"/>
          <p14:tracePt t="541665" x="6911975" y="3536950"/>
          <p14:tracePt t="541682" x="6902450" y="3554413"/>
          <p14:tracePt t="541701" x="6884988" y="3581400"/>
          <p14:tracePt t="541715" x="6867525" y="3608388"/>
          <p14:tracePt t="541732" x="6840538" y="3625850"/>
          <p14:tracePt t="541749" x="6823075" y="3643313"/>
          <p14:tracePt t="541765" x="6804025" y="3652838"/>
          <p14:tracePt t="541781" x="6786563" y="3662363"/>
          <p14:tracePt t="541798" x="6751638" y="3662363"/>
          <p14:tracePt t="541815" x="6732588" y="3662363"/>
          <p14:tracePt t="541831" x="6707188" y="3662363"/>
          <p14:tracePt t="541849" x="6670675" y="3652838"/>
          <p14:tracePt t="541864" x="6653213" y="3635375"/>
          <p14:tracePt t="541881" x="6626225" y="3616325"/>
          <p14:tracePt t="541898" x="6608763" y="3589338"/>
          <p14:tracePt t="541915" x="6589713" y="3571875"/>
          <p14:tracePt t="541931" x="6564313" y="3554413"/>
          <p14:tracePt t="541949" x="6554788" y="3536950"/>
          <p14:tracePt t="541965" x="6554788" y="3492500"/>
          <p14:tracePt t="541981" x="6554788" y="3473450"/>
          <p14:tracePt t="541998" x="6572250" y="3446463"/>
          <p14:tracePt t="542014" x="6581775" y="3438525"/>
          <p14:tracePt t="542031" x="6589713" y="3421063"/>
          <p14:tracePt t="542048" x="6608763" y="3402013"/>
          <p14:tracePt t="542065" x="6626225" y="3375025"/>
          <p14:tracePt t="542081" x="6653213" y="3367088"/>
          <p14:tracePt t="542099" x="6670675" y="3349625"/>
          <p14:tracePt t="542115" x="6688138" y="3349625"/>
          <p14:tracePt t="542131" x="6707188" y="3349625"/>
          <p14:tracePt t="542148" x="6732588" y="3367088"/>
          <p14:tracePt t="542165" x="6751638" y="3394075"/>
          <p14:tracePt t="542181" x="6769100" y="3411538"/>
          <p14:tracePt t="542198" x="6769100" y="3438525"/>
          <p14:tracePt t="542215" x="6778625" y="3473450"/>
          <p14:tracePt t="542232" x="6778625" y="3492500"/>
          <p14:tracePt t="542248" x="6778625" y="3500438"/>
          <p14:tracePt t="542264" x="6778625" y="3509963"/>
          <p14:tracePt t="542334" x="6778625" y="3500438"/>
          <p14:tracePt t="542346" x="6796088" y="3492500"/>
          <p14:tracePt t="542365" x="6796088" y="3482975"/>
          <p14:tracePt t="542382" x="6796088" y="3473450"/>
          <p14:tracePt t="542490" x="6804025" y="3465513"/>
          <p14:tracePt t="542505" x="6813550" y="3446463"/>
          <p14:tracePt t="542515" x="6831013" y="3438525"/>
          <p14:tracePt t="542531" x="6867525" y="3421063"/>
          <p14:tracePt t="542548" x="6884988" y="3411538"/>
          <p14:tracePt t="542564" x="6894513" y="3402013"/>
          <p14:tracePt t="542639" x="6894513" y="3411538"/>
          <p14:tracePt t="542653" x="6884988" y="3421063"/>
          <p14:tracePt t="542668" x="6884988" y="3429000"/>
          <p14:tracePt t="542683" x="6867525" y="3446463"/>
          <p14:tracePt t="542698" x="6850063" y="3473450"/>
          <p14:tracePt t="542715" x="6823075" y="3482975"/>
          <p14:tracePt t="542731" x="6796088" y="3500438"/>
          <p14:tracePt t="542748" x="6786563" y="3500438"/>
          <p14:tracePt t="542764" x="6759575" y="3517900"/>
          <p14:tracePt t="542781" x="6715125" y="3544888"/>
          <p14:tracePt t="542798" x="6680200" y="3563938"/>
          <p14:tracePt t="542814" x="6661150" y="3589338"/>
          <p14:tracePt t="542831" x="6643688" y="3598863"/>
          <p14:tracePt t="542849" x="6608763" y="3625850"/>
          <p14:tracePt t="542865" x="6581775" y="3635375"/>
          <p14:tracePt t="542881" x="6545263" y="3652838"/>
          <p14:tracePt t="542898" x="6518275" y="3670300"/>
          <p14:tracePt t="542915" x="6446838" y="3697288"/>
          <p14:tracePt t="542931" x="6384925" y="3733800"/>
          <p14:tracePt t="542948" x="6303963" y="3778250"/>
          <p14:tracePt t="542966" x="6224588" y="3813175"/>
          <p14:tracePt t="542984" x="6143625" y="3849688"/>
          <p14:tracePt t="542999" x="6108700" y="3876675"/>
          <p14:tracePt t="543016" x="6064250" y="3894138"/>
          <p14:tracePt t="543032" x="6000750" y="3921125"/>
          <p14:tracePt t="543049" x="5938838" y="3948113"/>
          <p14:tracePt t="543066" x="5857875" y="3973513"/>
          <p14:tracePt t="543084" x="5741988" y="4010025"/>
          <p14:tracePt t="543100" x="5680075" y="4037013"/>
          <p14:tracePt t="543115" x="5626100" y="4064000"/>
          <p14:tracePt t="543131" x="5589588" y="4081463"/>
          <p14:tracePt t="543148" x="5545138" y="4108450"/>
          <p14:tracePt t="543165" x="5500688" y="4125913"/>
          <p14:tracePt t="543182" x="5465763" y="4152900"/>
          <p14:tracePt t="543198" x="5421313" y="4170363"/>
          <p14:tracePt t="543215" x="5367338" y="4197350"/>
          <p14:tracePt t="543232" x="5322888" y="4224338"/>
          <p14:tracePt t="543248" x="5241925" y="4259263"/>
          <p14:tracePt t="543265" x="5197475" y="4286250"/>
          <p14:tracePt t="543281" x="5116513" y="4313238"/>
          <p14:tracePt t="543298" x="5054600" y="4330700"/>
          <p14:tracePt t="543315" x="5010150" y="4357688"/>
          <p14:tracePt t="543332" x="4983163" y="4384675"/>
          <p14:tracePt t="543349" x="4956175" y="4402138"/>
          <p14:tracePt t="543365" x="4946650" y="4402138"/>
          <p14:tracePt t="543522" x="4983163" y="4384675"/>
          <p14:tracePt t="543539" x="5064125" y="4357688"/>
          <p14:tracePt t="543554" x="5135563" y="4322763"/>
          <p14:tracePt t="543571" x="5214938" y="4278313"/>
          <p14:tracePt t="543585" x="5295900" y="4241800"/>
          <p14:tracePt t="543600" x="5375275" y="4187825"/>
          <p14:tracePt t="543615" x="5456238" y="4162425"/>
          <p14:tracePt t="543631" x="5518150" y="4125913"/>
          <p14:tracePt t="543648" x="5599113" y="4098925"/>
          <p14:tracePt t="543665" x="5661025" y="4071938"/>
          <p14:tracePt t="543681" x="5724525" y="4044950"/>
          <p14:tracePt t="543698" x="5803900" y="4019550"/>
          <p14:tracePt t="543715" x="5884863" y="3992563"/>
          <p14:tracePt t="543731" x="5965825" y="3965575"/>
          <p14:tracePt t="543750" x="6081713" y="3929063"/>
          <p14:tracePt t="543765" x="6161088" y="3894138"/>
          <p14:tracePt t="543781" x="6269038" y="3849688"/>
          <p14:tracePt t="543798" x="6421438" y="3751263"/>
          <p14:tracePt t="543815" x="6527800" y="3706813"/>
          <p14:tracePt t="543832" x="6589713" y="3679825"/>
          <p14:tracePt t="543849" x="6626225" y="3670300"/>
          <p14:tracePt t="543865" x="6643688" y="3662363"/>
          <p14:tracePt t="543881" x="6707188" y="3652838"/>
          <p14:tracePt t="543899" x="6769100" y="3635375"/>
          <p14:tracePt t="543914" x="6804025" y="3625850"/>
          <p14:tracePt t="543931" x="6823075" y="3625850"/>
          <p14:tracePt t="543948" x="6831013" y="3625850"/>
          <p14:tracePt t="543965" x="6850063" y="3616325"/>
          <p14:tracePt t="543981" x="6875463" y="3616325"/>
          <p14:tracePt t="543998" x="6894513" y="3616325"/>
          <p14:tracePt t="544061" x="6902450" y="3598863"/>
          <p14:tracePt t="544078" x="6911975" y="3589338"/>
          <p14:tracePt t="544147" x="6902450" y="3589338"/>
          <p14:tracePt t="544155" x="6894513" y="3589338"/>
          <p14:tracePt t="544171" x="6884988" y="3589338"/>
          <p14:tracePt t="544182" x="6875463" y="3589338"/>
          <p14:tracePt t="544198" x="6850063" y="3608388"/>
          <p14:tracePt t="544215" x="6831013" y="3608388"/>
          <p14:tracePt t="544232" x="6813550" y="3616325"/>
          <p14:tracePt t="544249" x="6759575" y="3625850"/>
          <p14:tracePt t="544265" x="6742113" y="3643313"/>
          <p14:tracePt t="544282" x="6688138" y="3670300"/>
          <p14:tracePt t="544299" x="6626225" y="3697288"/>
          <p14:tracePt t="544315" x="6564313" y="3714750"/>
          <p14:tracePt t="544332" x="6483350" y="3741738"/>
          <p14:tracePt t="544349" x="6402388" y="3768725"/>
          <p14:tracePt t="544365" x="6286500" y="3813175"/>
          <p14:tracePt t="544381" x="6180138" y="3849688"/>
          <p14:tracePt t="544398" x="6064250" y="3911600"/>
          <p14:tracePt t="544415" x="5946775" y="3956050"/>
          <p14:tracePt t="544431" x="5813425" y="3983038"/>
          <p14:tracePt t="544448" x="5715000" y="4010025"/>
          <p14:tracePt t="544465" x="5626100" y="4037013"/>
          <p14:tracePt t="544481" x="5545138" y="4064000"/>
          <p14:tracePt t="544500" x="5456238" y="4098925"/>
          <p14:tracePt t="544515" x="5411788" y="4125913"/>
          <p14:tracePt t="544532" x="5349875" y="4152900"/>
          <p14:tracePt t="544549" x="5295900" y="4179888"/>
          <p14:tracePt t="544565" x="5259388" y="4197350"/>
          <p14:tracePt t="544581" x="5232400" y="4214813"/>
          <p14:tracePt t="544598" x="5207000" y="4233863"/>
          <p14:tracePt t="544615" x="5170488" y="4259263"/>
          <p14:tracePt t="544631" x="5135563" y="4268788"/>
          <p14:tracePt t="544648" x="5116513" y="4278313"/>
          <p14:tracePt t="544665" x="5108575" y="4278313"/>
          <p14:tracePt t="639633" x="5108575" y="4295775"/>
          <p14:tracePt t="639649" x="5116513" y="4305300"/>
          <p14:tracePt t="639666" x="5135563" y="4322763"/>
          <p14:tracePt t="639681" x="5153025" y="4330700"/>
          <p14:tracePt t="639711" x="5170488" y="4340225"/>
          <p14:tracePt t="639743" x="5170488" y="4349750"/>
          <p14:tracePt t="639760" x="5180013" y="4376738"/>
          <p14:tracePt t="639776" x="5187950" y="4394200"/>
          <p14:tracePt t="639793" x="5197475" y="4402138"/>
          <p14:tracePt t="639836" x="5207000" y="4411663"/>
          <p14:tracePt t="639939" x="5214938" y="4421188"/>
          <p14:tracePt t="639954" x="5232400" y="4448175"/>
          <p14:tracePt t="639970" x="5259388" y="4448175"/>
          <p14:tracePt t="639985" x="5278438" y="4456113"/>
          <p14:tracePt t="640000" x="5278438" y="4465638"/>
          <p14:tracePt t="640111" x="5286375" y="4465638"/>
          <p14:tracePt t="640158" x="5295900" y="4473575"/>
          <p14:tracePt t="640167" x="5303838" y="4483100"/>
          <p14:tracePt t="640212" x="5322888" y="4492625"/>
          <p14:tracePt t="640228" x="5357813" y="4519613"/>
          <p14:tracePt t="640244" x="5402263" y="4545013"/>
          <p14:tracePt t="640260" x="5421313" y="4564063"/>
          <p14:tracePt t="640276" x="5446713" y="4572000"/>
          <p14:tracePt t="640361" x="5456238" y="4572000"/>
          <p14:tracePt t="640820" x="5438775" y="4572000"/>
          <p14:tracePt t="640828" x="5429250" y="4581525"/>
          <p14:tracePt t="640844" x="5411788" y="4581525"/>
          <p14:tracePt t="640861" x="5375275" y="4591050"/>
          <p14:tracePt t="640876" x="5357813" y="4591050"/>
          <p14:tracePt t="640893" x="5340350" y="4591050"/>
          <p14:tracePt t="640909" x="5322888" y="4591050"/>
          <p14:tracePt t="640926" x="5303838" y="4591050"/>
          <p14:tracePt t="640943" x="5295900" y="4591050"/>
          <p14:tracePt t="640959" x="5278438" y="4591050"/>
          <p14:tracePt t="640976" x="5259388" y="4608513"/>
          <p14:tracePt t="640993" x="5224463" y="4608513"/>
          <p14:tracePt t="641009" x="5207000" y="4608513"/>
          <p14:tracePt t="641026" x="5187950" y="4608513"/>
          <p14:tracePt t="641043" x="5180013" y="4608513"/>
          <p14:tracePt t="641059" x="5160963" y="4608513"/>
          <p14:tracePt t="641181" x="5153025" y="4608513"/>
          <p14:tracePt t="641221" x="5143500" y="4608513"/>
          <p14:tracePt t="641235" x="5135563" y="4608513"/>
          <p14:tracePt t="641393" x="5126038" y="4608513"/>
          <p14:tracePt t="641644" x="5126038" y="4616450"/>
          <p14:tracePt t="641847" x="5089525" y="4635500"/>
          <p14:tracePt t="641862" x="5037138" y="4679950"/>
          <p14:tracePt t="642020" x="5027613" y="4662488"/>
          <p14:tracePt t="642032" x="5018088" y="4652963"/>
          <p14:tracePt t="642043" x="5010150" y="4625975"/>
          <p14:tracePt t="642060" x="4983163" y="4608513"/>
          <p14:tracePt t="642077" x="4973638" y="4591050"/>
          <p14:tracePt t="642093" x="4956175" y="4554538"/>
          <p14:tracePt t="642110" x="4946650" y="4527550"/>
          <p14:tracePt t="642127" x="4938713" y="4492625"/>
          <p14:tracePt t="642143" x="4929188" y="4483100"/>
          <p14:tracePt t="642160" x="4911725" y="4473575"/>
          <p14:tracePt t="642177" x="4911725" y="4465638"/>
          <p14:tracePt t="642193" x="4911725" y="4456113"/>
          <p14:tracePt t="642210" x="4902200" y="4429125"/>
          <p14:tracePt t="642227" x="4902200" y="4421188"/>
          <p14:tracePt t="642243" x="4894263" y="4411663"/>
          <p14:tracePt t="642261" x="4884738" y="4394200"/>
          <p14:tracePt t="642277" x="4875213" y="4384675"/>
          <p14:tracePt t="642293" x="4875213" y="4376738"/>
          <p14:tracePt t="642310" x="4875213" y="4357688"/>
          <p14:tracePt t="642327" x="4867275" y="4357688"/>
          <p14:tracePt t="642344" x="4867275" y="4349750"/>
          <p14:tracePt t="642361" x="4867275" y="4340225"/>
          <p14:tracePt t="642377" x="4867275" y="4322763"/>
          <p14:tracePt t="642393" x="4867275" y="4313238"/>
          <p14:tracePt t="642409" x="4867275" y="4305300"/>
          <p14:tracePt t="642426" x="4867275" y="4295775"/>
          <p14:tracePt t="642443" x="4867275" y="4278313"/>
          <p14:tracePt t="642460" x="4867275" y="4268788"/>
          <p14:tracePt t="642476" x="4867275" y="4259263"/>
          <p14:tracePt t="642494" x="4867275" y="4251325"/>
          <p14:tracePt t="642528" x="4867275" y="4241800"/>
          <p14:tracePt t="642543" x="4867275" y="4233863"/>
          <p14:tracePt t="642560" x="4867275" y="4206875"/>
          <p14:tracePt t="642577" x="4867275" y="4197350"/>
          <p14:tracePt t="642593" x="4867275" y="4187825"/>
          <p14:tracePt t="642610" x="4867275" y="4179888"/>
          <p14:tracePt t="642627" x="4867275" y="4170363"/>
          <p14:tracePt t="642644" x="4857750" y="4152900"/>
          <p14:tracePt t="642667" x="4857750" y="4135438"/>
          <p14:tracePt t="642926" x="4857750" y="4125913"/>
          <p14:tracePt t="643327" x="4840288" y="4125913"/>
          <p14:tracePt t="643341" x="4840288" y="4116388"/>
          <p14:tracePt t="643353" x="4830763" y="4116388"/>
          <p14:tracePt t="643387" x="4822825" y="4116388"/>
          <p14:tracePt t="643395" x="4813300" y="4125913"/>
          <p14:tracePt t="643411" x="4795838" y="4152900"/>
          <p14:tracePt t="643427" x="4768850" y="4170363"/>
          <p14:tracePt t="643443" x="4759325" y="4187825"/>
          <p14:tracePt t="643590" x="4759325" y="4197350"/>
          <p14:tracePt t="643614" x="4751388" y="4214813"/>
          <p14:tracePt t="643627" x="4741863" y="4224338"/>
          <p14:tracePt t="643644" x="4741863" y="4233863"/>
          <p14:tracePt t="643708" x="4741863" y="4251325"/>
          <p14:tracePt t="643724" x="4741863" y="4259263"/>
          <p14:tracePt t="643742" x="4732338" y="4259263"/>
          <p14:tracePt t="643888" x="4759325" y="4251325"/>
          <p14:tracePt t="643902" x="4768850" y="4241800"/>
          <p14:tracePt t="643916" x="4776788" y="4214813"/>
          <p14:tracePt t="643927" x="4786313" y="4206875"/>
          <p14:tracePt t="643944" x="4795838" y="4187825"/>
          <p14:tracePt t="643960" x="4803775" y="4170363"/>
          <p14:tracePt t="643977" x="4813300" y="4143375"/>
          <p14:tracePt t="643994" x="4840288" y="4125913"/>
          <p14:tracePt t="644010" x="4840288" y="4108450"/>
          <p14:tracePt t="644027" x="4867275" y="4071938"/>
          <p14:tracePt t="644044" x="4867275" y="4054475"/>
          <p14:tracePt t="644060" x="4875213" y="4037013"/>
          <p14:tracePt t="644077" x="4884738" y="4019550"/>
          <p14:tracePt t="644094" x="4911725" y="4010025"/>
          <p14:tracePt t="644110" x="4911725" y="3983038"/>
          <p14:tracePt t="644127" x="4921250" y="3965575"/>
          <p14:tracePt t="644144" x="4929188" y="3965575"/>
          <p14:tracePt t="644285" x="4902200" y="3965575"/>
          <p14:tracePt t="644299" x="4894263" y="3973513"/>
          <p14:tracePt t="644314" x="4875213" y="4000500"/>
          <p14:tracePt t="644329" x="4867275" y="4019550"/>
          <p14:tracePt t="644344" x="4857750" y="4027488"/>
          <p14:tracePt t="644360" x="4857750" y="4044950"/>
          <p14:tracePt t="644377" x="4857750" y="4071938"/>
          <p14:tracePt t="644393" x="4857750" y="4090988"/>
          <p14:tracePt t="644410" x="4857750" y="4108450"/>
          <p14:tracePt t="644427" x="4857750" y="4116388"/>
          <p14:tracePt t="644443" x="4857750" y="4125913"/>
          <p14:tracePt t="644460" x="4857750" y="4143375"/>
          <p14:tracePt t="644477" x="4875213" y="4162425"/>
          <p14:tracePt t="644494" x="4894263" y="4187825"/>
          <p14:tracePt t="644510" x="4911725" y="4214813"/>
          <p14:tracePt t="644527" x="4929188" y="4241800"/>
          <p14:tracePt t="644544" x="4938713" y="4278313"/>
          <p14:tracePt t="644560" x="4946650" y="4295775"/>
          <p14:tracePt t="644577" x="4956175" y="4313238"/>
          <p14:tracePt t="644594" x="4973638" y="4330700"/>
          <p14:tracePt t="644686" x="4983163" y="4330700"/>
          <p14:tracePt t="644724" x="4992688" y="4330700"/>
          <p14:tracePt t="644756" x="5000625" y="4313238"/>
          <p14:tracePt t="644770" x="5010150" y="4305300"/>
          <p14:tracePt t="644785" x="5037138" y="4259263"/>
          <p14:tracePt t="644795" x="5045075" y="4224338"/>
          <p14:tracePt t="644810" x="5054600" y="4206875"/>
          <p14:tracePt t="644827" x="5064125" y="4187825"/>
          <p14:tracePt t="644843" x="5064125" y="4162425"/>
          <p14:tracePt t="644860" x="5064125" y="4152900"/>
          <p14:tracePt t="644877" x="5064125" y="4135438"/>
          <p14:tracePt t="644893" x="5064125" y="4116388"/>
          <p14:tracePt t="644911" x="5037138" y="4081463"/>
          <p14:tracePt t="644927" x="5027613" y="4064000"/>
          <p14:tracePt t="644945" x="5000625" y="4044950"/>
          <p14:tracePt t="644961" x="4992688" y="4019550"/>
          <p14:tracePt t="644977" x="4973638" y="4000500"/>
          <p14:tracePt t="644994" x="4965700" y="3992563"/>
          <p14:tracePt t="645011" x="4956175" y="3983038"/>
          <p14:tracePt t="645027" x="4956175" y="3973513"/>
          <p14:tracePt t="645046" x="4938713" y="3956050"/>
          <p14:tracePt t="645060" x="4921250" y="3948113"/>
          <p14:tracePt t="645077" x="4902200" y="3938588"/>
          <p14:tracePt t="645094" x="4894263" y="3929063"/>
          <p14:tracePt t="645110" x="4867275" y="3921125"/>
          <p14:tracePt t="645127" x="4848225" y="3902075"/>
          <p14:tracePt t="645144" x="4830763" y="3894138"/>
          <p14:tracePt t="645162" x="4795838" y="3876675"/>
          <p14:tracePt t="645178" x="4786313" y="3876675"/>
          <p14:tracePt t="645193" x="4776788" y="3876675"/>
          <p14:tracePt t="645210" x="4759325" y="3876675"/>
          <p14:tracePt t="645227" x="4741863" y="3876675"/>
          <p14:tracePt t="645245" x="4714875" y="3876675"/>
          <p14:tracePt t="645261" x="4705350" y="3876675"/>
          <p14:tracePt t="645277" x="4687888" y="3884613"/>
          <p14:tracePt t="645294" x="4670425" y="3894138"/>
          <p14:tracePt t="645311" x="4660900" y="3902075"/>
          <p14:tracePt t="645398" x="4643438" y="3921125"/>
          <p14:tracePt t="645413" x="4633913" y="3929063"/>
          <p14:tracePt t="645428" x="4616450" y="3956050"/>
          <p14:tracePt t="645444" x="4616450" y="3973513"/>
          <p14:tracePt t="645461" x="4608513" y="3992563"/>
          <p14:tracePt t="645477" x="4608513" y="4019550"/>
          <p14:tracePt t="645494" x="4608513" y="4037013"/>
          <p14:tracePt t="645511" x="4598988" y="4054475"/>
          <p14:tracePt t="645527" x="4598988" y="4071938"/>
          <p14:tracePt t="645544" x="4598988" y="4098925"/>
          <p14:tracePt t="645562" x="4598988" y="4125913"/>
          <p14:tracePt t="645578" x="4598988" y="4143375"/>
          <p14:tracePt t="645594" x="4598988" y="4170363"/>
          <p14:tracePt t="645611" x="4598988" y="4187825"/>
          <p14:tracePt t="645627" x="4608513" y="4206875"/>
          <p14:tracePt t="645644" x="4616450" y="4224338"/>
          <p14:tracePt t="645662" x="4643438" y="4259263"/>
          <p14:tracePt t="645677" x="4670425" y="4278313"/>
          <p14:tracePt t="645694" x="4679950" y="4286250"/>
          <p14:tracePt t="645711" x="4697413" y="4295775"/>
          <p14:tracePt t="645727" x="4705350" y="4322763"/>
          <p14:tracePt t="645744" x="4732338" y="4340225"/>
          <p14:tracePt t="645760" x="4751388" y="4349750"/>
          <p14:tracePt t="645778" x="4768850" y="4367213"/>
          <p14:tracePt t="645794" x="4803775" y="4384675"/>
          <p14:tracePt t="645811" x="4822825" y="4384675"/>
          <p14:tracePt t="645827" x="4840288" y="4384675"/>
          <p14:tracePt t="645844" x="4848225" y="4384675"/>
          <p14:tracePt t="645944" x="4867275" y="4376738"/>
          <p14:tracePt t="645953" x="4875213" y="4367213"/>
          <p14:tracePt t="645962" x="4884738" y="4349750"/>
          <p14:tracePt t="645977" x="4902200" y="4313238"/>
          <p14:tracePt t="645994" x="4929188" y="4278313"/>
          <p14:tracePt t="646011" x="4938713" y="4251325"/>
          <p14:tracePt t="646027" x="4946650" y="4233863"/>
          <p14:tracePt t="646044" x="4956175" y="4206875"/>
          <p14:tracePt t="646062" x="4973638" y="4152900"/>
          <p14:tracePt t="646078" x="4973638" y="4135438"/>
          <p14:tracePt t="646094" x="4973638" y="4116388"/>
          <p14:tracePt t="646111" x="4965700" y="4090988"/>
          <p14:tracePt t="646128" x="4965700" y="4071938"/>
          <p14:tracePt t="646144" x="4946650" y="4064000"/>
          <p14:tracePt t="646161" x="4929188" y="4044950"/>
          <p14:tracePt t="646177" x="4894263" y="4019550"/>
          <p14:tracePt t="646194" x="4875213" y="4010025"/>
          <p14:tracePt t="646211" x="4857750" y="3992563"/>
          <p14:tracePt t="646227" x="4840288" y="3983038"/>
          <p14:tracePt t="646244" x="4813300" y="3973513"/>
          <p14:tracePt t="646261" x="4795838" y="3965575"/>
          <p14:tracePt t="646277" x="4776788" y="3965575"/>
          <p14:tracePt t="646294" x="4751388" y="3965575"/>
          <p14:tracePt t="646311" x="4732338" y="3965575"/>
          <p14:tracePt t="646381" x="4732338" y="3973513"/>
          <p14:tracePt t="646397" x="4741863" y="3983038"/>
          <p14:tracePt t="646405" x="4786313" y="4019550"/>
          <p14:tracePt t="646413" x="4803775" y="4027488"/>
          <p14:tracePt t="646427" x="4813300" y="4037013"/>
          <p14:tracePt t="646443" x="4875213" y="4071938"/>
          <p14:tracePt t="646460" x="4894263" y="4071938"/>
          <p14:tracePt t="646477" x="4911725" y="4081463"/>
          <p14:tracePt t="646607" x="4902200" y="4071938"/>
          <p14:tracePt t="646615" x="4894263" y="4071938"/>
          <p14:tracePt t="646628" x="4884738" y="4064000"/>
          <p14:tracePt t="646644" x="4857750" y="4054475"/>
          <p14:tracePt t="646660" x="4840288" y="4054475"/>
          <p14:tracePt t="646677" x="4822825" y="4054475"/>
          <p14:tracePt t="646694" x="4795838" y="4071938"/>
          <p14:tracePt t="646711" x="4776788" y="4090988"/>
          <p14:tracePt t="646727" x="4768850" y="4116388"/>
          <p14:tracePt t="646744" x="4759325" y="4135438"/>
          <p14:tracePt t="646761" x="4751388" y="4152900"/>
          <p14:tracePt t="646777" x="4751388" y="4162425"/>
          <p14:tracePt t="646812" x="4795838" y="4162425"/>
          <p14:tracePt t="646828" x="4867275" y="4143375"/>
          <p14:tracePt t="646844" x="4938713" y="4125913"/>
          <p14:tracePt t="646861" x="4992688" y="4108450"/>
          <p14:tracePt t="646877" x="5018088" y="4098925"/>
          <p14:tracePt t="646910" x="5027613" y="4098925"/>
          <p14:tracePt t="646970" x="5018088" y="4098925"/>
          <p14:tracePt t="646984" x="4983163" y="4108450"/>
          <p14:tracePt t="647001" x="4946650" y="4135438"/>
          <p14:tracePt t="647016" x="4921250" y="4143375"/>
          <p14:tracePt t="647033" x="4857750" y="4152900"/>
          <p14:tracePt t="647045" x="4813300" y="4179888"/>
          <p14:tracePt t="647061" x="4795838" y="4187825"/>
          <p14:tracePt t="647078" x="4786313" y="4197350"/>
          <p14:tracePt t="647110" x="4768850" y="4197350"/>
          <p14:tracePt t="647196" x="4776788" y="4206875"/>
          <p14:tracePt t="647211" x="4803775" y="4206875"/>
          <p14:tracePt t="647229" x="4857750" y="4187825"/>
          <p14:tracePt t="647245" x="4884738" y="4179888"/>
          <p14:tracePt t="647261" x="4911725" y="4179888"/>
          <p14:tracePt t="647277" x="4921250" y="4170363"/>
          <p14:tracePt t="647368" x="4921250" y="4162425"/>
          <p14:tracePt t="647382" x="4894263" y="4152900"/>
          <p14:tracePt t="647397" x="4875213" y="4135438"/>
          <p14:tracePt t="647411" x="4840288" y="4116388"/>
          <p14:tracePt t="647427" x="4795838" y="4108450"/>
          <p14:tracePt t="647444" x="4759325" y="4081463"/>
          <p14:tracePt t="647461" x="4741863" y="4071938"/>
          <p14:tracePt t="647586" x="4759325" y="4081463"/>
          <p14:tracePt t="647600" x="4786313" y="4081463"/>
          <p14:tracePt t="647615" x="4830763" y="4098925"/>
          <p14:tracePt t="647630" x="4884738" y="4098925"/>
          <p14:tracePt t="647645" x="4938713" y="4098925"/>
          <p14:tracePt t="647661" x="4973638" y="4098925"/>
          <p14:tracePt t="647677" x="4992688" y="4098925"/>
          <p14:tracePt t="647694" x="5010150" y="4098925"/>
          <p14:tracePt t="647774" x="5010150" y="4090988"/>
          <p14:tracePt t="647791" x="4983163" y="4064000"/>
          <p14:tracePt t="647807" x="4946650" y="4054475"/>
          <p14:tracePt t="647822" x="4884738" y="4054475"/>
          <p14:tracePt t="647838" x="4867275" y="4044950"/>
          <p14:tracePt t="647853" x="4848225" y="4037013"/>
          <p14:tracePt t="647862" x="4840288" y="4037013"/>
          <p14:tracePt t="647878" x="4813300" y="4027488"/>
          <p14:tracePt t="647894" x="4803775" y="4027488"/>
          <p14:tracePt t="647979" x="4803775" y="4037013"/>
          <p14:tracePt t="647994" x="4822825" y="4081463"/>
          <p14:tracePt t="648012" x="4840288" y="4098925"/>
          <p14:tracePt t="648028" x="4867275" y="4108450"/>
          <p14:tracePt t="648045" x="4902200" y="4108450"/>
          <p14:tracePt t="648062" x="4938713" y="4108450"/>
          <p14:tracePt t="648080" x="4965700" y="4108450"/>
          <p14:tracePt t="648189" x="4929188" y="4108450"/>
          <p14:tracePt t="648205" x="4894263" y="4116388"/>
          <p14:tracePt t="648221" x="4848225" y="4116388"/>
          <p14:tracePt t="648237" x="4830763" y="4116388"/>
          <p14:tracePt t="648248" x="4822825" y="4116388"/>
          <p14:tracePt t="648261" x="4795838" y="4116388"/>
          <p14:tracePt t="648277" x="4786313" y="4125913"/>
          <p14:tracePt t="648392" x="4803775" y="4135438"/>
          <p14:tracePt t="648400" x="4830763" y="4143375"/>
          <p14:tracePt t="648410" x="4848225" y="4143375"/>
          <p14:tracePt t="648427" x="4867275" y="4162425"/>
          <p14:tracePt t="648444" x="4884738" y="4162425"/>
          <p14:tracePt t="648487" x="4894263" y="4162425"/>
          <p14:tracePt t="648564" x="4894263" y="4152900"/>
          <p14:tracePt t="648581" x="4875213" y="4143375"/>
          <p14:tracePt t="648596" x="4857750" y="4135438"/>
          <p14:tracePt t="648611" x="4840288" y="4125913"/>
          <p14:tracePt t="648627" x="4822825" y="4116388"/>
          <p14:tracePt t="648644" x="4795838" y="4116388"/>
          <p14:tracePt t="648661" x="4776788" y="4116388"/>
          <p14:tracePt t="648678" x="4759325" y="4125913"/>
          <p14:tracePt t="648767" x="4768850" y="4125913"/>
          <p14:tracePt t="648782" x="4803775" y="4116388"/>
          <p14:tracePt t="648799" x="4840288" y="4090988"/>
          <p14:tracePt t="648812" x="4857750" y="4081463"/>
          <p14:tracePt t="648828" x="4894263" y="4054475"/>
          <p14:tracePt t="648844" x="4902200" y="4054475"/>
          <p14:tracePt t="648861" x="4921250" y="4044950"/>
          <p14:tracePt t="648939" x="4911725" y="4044950"/>
          <p14:tracePt t="648952" x="4902200" y="4044950"/>
          <p14:tracePt t="648967" x="4884738" y="4044950"/>
          <p14:tracePt t="648982" x="4857750" y="4064000"/>
          <p14:tracePt t="648994" x="4840288" y="4064000"/>
          <p14:tracePt t="649011" x="4822825" y="4064000"/>
          <p14:tracePt t="649027" x="4803775" y="4071938"/>
          <p14:tracePt t="649044" x="4786313" y="4071938"/>
          <p14:tracePt t="649061" x="4776788" y="4081463"/>
          <p14:tracePt t="649077" x="4768850" y="4098925"/>
          <p14:tracePt t="649096" x="4751388" y="4098925"/>
          <p14:tracePt t="649111" x="4741863" y="4108450"/>
          <p14:tracePt t="649221" x="4741863" y="4135438"/>
          <p14:tracePt t="649236" x="4741863" y="4143375"/>
          <p14:tracePt t="649252" x="4741863" y="4152900"/>
          <p14:tracePt t="649268" x="4751388" y="4152900"/>
          <p14:tracePt t="649277" x="4759325" y="4162425"/>
          <p14:tracePt t="649294" x="4768850" y="4162425"/>
          <p14:tracePt t="649311" x="4776788" y="4162425"/>
          <p14:tracePt t="649354" x="4776788" y="4170363"/>
          <p14:tracePt t="649392" x="4776788" y="4179888"/>
          <p14:tracePt t="649433" x="4768850" y="4179888"/>
          <p14:tracePt t="649447" x="4751388" y="4170363"/>
          <p14:tracePt t="649463" x="4741863" y="4152900"/>
          <p14:tracePt t="649479" x="4714875" y="4143375"/>
          <p14:tracePt t="649495" x="4705350" y="4116388"/>
          <p14:tracePt t="649511" x="4697413" y="4116388"/>
          <p14:tracePt t="649613" x="4697413" y="4125913"/>
          <p14:tracePt t="649626" x="4697413" y="4135438"/>
          <p14:tracePt t="649645" x="4697413" y="4143375"/>
          <p14:tracePt t="649666" x="4705350" y="4143375"/>
          <p14:tracePt t="649678" x="4724400" y="4143375"/>
          <p14:tracePt t="649694" x="4751388" y="4125913"/>
          <p14:tracePt t="649712" x="4822825" y="4090988"/>
          <p14:tracePt t="649729" x="4902200" y="4071938"/>
          <p14:tracePt t="649744" x="4983163" y="4054475"/>
          <p14:tracePt t="649761" x="5027613" y="4054475"/>
          <p14:tracePt t="649778" x="5054600" y="4054475"/>
          <p14:tracePt t="649794" x="5108575" y="4071938"/>
          <p14:tracePt t="649811" x="5126038" y="4090988"/>
          <p14:tracePt t="649828" x="5143500" y="4098925"/>
          <p14:tracePt t="649844" x="5170488" y="4125913"/>
          <p14:tracePt t="649863" x="5207000" y="4152900"/>
          <p14:tracePt t="649878" x="5241925" y="4170363"/>
          <p14:tracePt t="649894" x="5286375" y="4197350"/>
          <p14:tracePt t="649911" x="5322888" y="4206875"/>
          <p14:tracePt t="649928" x="5367338" y="4206875"/>
          <p14:tracePt t="649945" x="5446713" y="4206875"/>
          <p14:tracePt t="649963" x="5545138" y="4206875"/>
          <p14:tracePt t="649979" x="5589588" y="4197350"/>
          <p14:tracePt t="649995" x="5626100" y="4179888"/>
          <p14:tracePt t="650011" x="5653088" y="4170363"/>
          <p14:tracePt t="650028" x="5688013" y="4170363"/>
          <p14:tracePt t="650044" x="5724525" y="4162425"/>
          <p14:tracePt t="650061" x="5795963" y="4135438"/>
          <p14:tracePt t="650078" x="5875338" y="4108450"/>
          <p14:tracePt t="650095" x="5956300" y="4098925"/>
          <p14:tracePt t="650113" x="6099175" y="4098925"/>
          <p14:tracePt t="650129" x="6207125" y="4098925"/>
          <p14:tracePt t="650144" x="6296025" y="4098925"/>
          <p14:tracePt t="650162" x="6402388" y="4098925"/>
          <p14:tracePt t="650178" x="6483350" y="4098925"/>
          <p14:tracePt t="650195" x="6527800" y="4108450"/>
          <p14:tracePt t="650211" x="6545263" y="4108450"/>
          <p14:tracePt t="650229" x="6581775" y="4108450"/>
          <p14:tracePt t="650245" x="6589713" y="4108450"/>
          <p14:tracePt t="650261" x="6599238" y="4125913"/>
          <p14:tracePt t="650278" x="6616700" y="4125913"/>
          <p14:tracePt t="650294" x="6643688" y="4125913"/>
          <p14:tracePt t="650311" x="6661150" y="4125913"/>
          <p14:tracePt t="650328" x="6697663" y="4125913"/>
          <p14:tracePt t="650344" x="6715125" y="4125913"/>
          <p14:tracePt t="650361" x="6724650" y="4125913"/>
          <p14:tracePt t="651240" x="6715125" y="4125913"/>
          <p14:tracePt t="652576" x="6707188" y="4125913"/>
          <p14:tracePt t="652717" x="6688138" y="4125913"/>
          <p14:tracePt t="675173" x="6688138" y="4098925"/>
          <p14:tracePt t="675187" x="6688138" y="4054475"/>
          <p14:tracePt t="675202" x="6688138" y="4000500"/>
          <p14:tracePt t="675216" x="6688138" y="3973513"/>
          <p14:tracePt t="675237" x="6688138" y="3965575"/>
          <p14:tracePt t="675247" x="6688138" y="3956050"/>
          <p14:tracePt t="675265" x="6670675" y="3921125"/>
          <p14:tracePt t="675281" x="6643688" y="3876675"/>
          <p14:tracePt t="675297" x="6643688" y="3830638"/>
          <p14:tracePt t="675315" x="6616700" y="3714750"/>
          <p14:tracePt t="675331" x="6616700" y="3679825"/>
          <p14:tracePt t="675347" x="6616700" y="3670300"/>
          <p14:tracePt t="675384" x="6616700" y="3662363"/>
          <p14:tracePt t="675393" x="6616700" y="3652838"/>
          <p14:tracePt t="675401" x="6608763" y="3643313"/>
          <p14:tracePt t="675416" x="6608763" y="3635375"/>
          <p14:tracePt t="675430" x="6581775" y="3616325"/>
          <p14:tracePt t="675447" x="6518275" y="3616325"/>
          <p14:tracePt t="675464" x="6438900" y="3608388"/>
          <p14:tracePt t="675480" x="6421438" y="3598863"/>
          <p14:tracePt t="675497" x="6411913" y="3598863"/>
          <p14:tracePt t="675534" x="6402388" y="3598863"/>
          <p14:tracePt t="675551" x="6367463" y="3598863"/>
          <p14:tracePt t="675566" x="6340475" y="3598863"/>
          <p14:tracePt t="675581" x="6330950" y="3598863"/>
          <p14:tracePt t="675598" x="6313488" y="3598863"/>
          <p14:tracePt t="675614" x="6296025" y="3598863"/>
          <p14:tracePt t="675631" x="6269038" y="3608388"/>
          <p14:tracePt t="675647" x="6251575" y="3616325"/>
          <p14:tracePt t="675664" x="6242050" y="3616325"/>
          <p14:tracePt t="679422" x="6269038" y="3616325"/>
          <p14:tracePt t="679436" x="6286500" y="3598863"/>
          <p14:tracePt t="679451" x="6313488" y="3589338"/>
          <p14:tracePt t="680048" x="6269038" y="3598863"/>
          <p14:tracePt t="680062" x="5973763" y="3652838"/>
          <p14:tracePt t="680081" x="5803900" y="3643313"/>
          <p14:tracePt t="680098" x="5680075" y="3571875"/>
          <p14:tracePt t="680115" x="5581650" y="3500438"/>
          <p14:tracePt t="680131" x="5349875" y="3295650"/>
          <p14:tracePt t="680149" x="5108575" y="3135313"/>
          <p14:tracePt t="680165" x="4759325" y="3000375"/>
          <p14:tracePt t="680181" x="4419600" y="2901950"/>
          <p14:tracePt t="680198" x="3990975" y="2867025"/>
          <p14:tracePt t="680215" x="3536950" y="2803525"/>
          <p14:tracePt t="680231" x="3152775" y="2768600"/>
          <p14:tracePt t="680248" x="2973388" y="2732088"/>
          <p14:tracePt t="680266" x="2840038" y="2706688"/>
          <p14:tracePt t="680281" x="2786063" y="2687638"/>
          <p14:tracePt t="680298" x="2776538" y="2660650"/>
          <p14:tracePt t="680314" x="2759075" y="2643188"/>
          <p14:tracePt t="680331" x="2751138" y="2598738"/>
          <p14:tracePt t="680348" x="2732088" y="2554288"/>
          <p14:tracePt t="680365" x="2724150" y="2527300"/>
          <p14:tracePt t="680381" x="2705100" y="2517775"/>
          <p14:tracePt t="680397" x="2687638" y="2492375"/>
          <p14:tracePt t="680414" x="2643188" y="2465388"/>
          <p14:tracePt t="680431" x="2589213" y="2446338"/>
          <p14:tracePt t="680448" x="2509838" y="2420938"/>
          <p14:tracePt t="680464" x="2446338" y="2393950"/>
          <p14:tracePt t="680481" x="2366963" y="2366963"/>
          <p14:tracePt t="680497" x="2303463" y="2357438"/>
          <p14:tracePt t="680514" x="2241550" y="2339975"/>
          <p14:tracePt t="680531" x="2205038" y="2312988"/>
          <p14:tracePt t="680548" x="2179638" y="2295525"/>
          <p14:tracePt t="680565" x="2160588" y="2268538"/>
          <p14:tracePt t="680582" x="2125663" y="2251075"/>
          <p14:tracePt t="680598" x="2108200" y="2251075"/>
          <p14:tracePt t="680614" x="2089150" y="2241550"/>
          <p14:tracePt t="680631" x="2071688" y="2214563"/>
          <p14:tracePt t="680751" x="2089150" y="2214563"/>
          <p14:tracePt t="680765" x="2098675" y="2214563"/>
          <p14:tracePt t="680782" x="2152650" y="2224088"/>
          <p14:tracePt t="680799" x="2187575" y="2224088"/>
          <p14:tracePt t="680815" x="2232025" y="2224088"/>
          <p14:tracePt t="680831" x="2268538" y="2224088"/>
          <p14:tracePt t="680848" x="2322513" y="2224088"/>
          <p14:tracePt t="680865" x="2438400" y="2232025"/>
          <p14:tracePt t="680881" x="2581275" y="2232025"/>
          <p14:tracePt t="680898" x="2759075" y="2206625"/>
          <p14:tracePt t="680915" x="3054350" y="2160588"/>
          <p14:tracePt t="680931" x="3214688" y="2125663"/>
          <p14:tracePt t="680948" x="3322638" y="2125663"/>
          <p14:tracePt t="680965" x="3394075" y="2116138"/>
          <p14:tracePt t="680981" x="3473450" y="2116138"/>
          <p14:tracePt t="680998" x="3509963" y="2116138"/>
          <p14:tracePt t="681016" x="3562350" y="2116138"/>
          <p14:tracePt t="681032" x="3633788" y="2116138"/>
          <p14:tracePt t="681048" x="3714750" y="2116138"/>
          <p14:tracePt t="681065" x="3803650" y="2135188"/>
          <p14:tracePt t="681081" x="3902075" y="2143125"/>
          <p14:tracePt t="681099" x="3990975" y="2170113"/>
          <p14:tracePt t="681115" x="4098925" y="2187575"/>
          <p14:tracePt t="681131" x="4232275" y="2214563"/>
          <p14:tracePt t="681148" x="4330700" y="2241550"/>
          <p14:tracePt t="681166" x="4465638" y="2268538"/>
          <p14:tracePt t="681181" x="4491038" y="2286000"/>
          <p14:tracePt t="681198" x="4554538" y="2295525"/>
          <p14:tracePt t="681215" x="4625975" y="2295525"/>
          <p14:tracePt t="681232" x="4724400" y="2295525"/>
          <p14:tracePt t="681248" x="4848225" y="2286000"/>
          <p14:tracePt t="681265" x="5027613" y="2286000"/>
          <p14:tracePt t="681282" x="5116513" y="2286000"/>
          <p14:tracePt t="681298" x="5180013" y="2295525"/>
          <p14:tracePt t="681315" x="5207000" y="2295525"/>
          <p14:tracePt t="681401" x="5170488" y="2295525"/>
          <p14:tracePt t="681415" x="5064125" y="2286000"/>
          <p14:tracePt t="681431" x="4902200" y="2259013"/>
          <p14:tracePt t="681448" x="4705350" y="2224088"/>
          <p14:tracePt t="681465" x="4500563" y="2187575"/>
          <p14:tracePt t="681481" x="4348163" y="2160588"/>
          <p14:tracePt t="681498" x="4251325" y="2135188"/>
          <p14:tracePt t="681515" x="4205288" y="2116138"/>
          <p14:tracePt t="681532" x="4179888" y="2116138"/>
          <p14:tracePt t="681635" x="4214813" y="2116138"/>
          <p14:tracePt t="681648" x="4286250" y="2116138"/>
          <p14:tracePt t="681666" x="4652963" y="2143125"/>
          <p14:tracePt t="681683" x="4938713" y="2143125"/>
          <p14:tracePt t="681699" x="5160963" y="2116138"/>
          <p14:tracePt t="681714" x="5295900" y="2089150"/>
          <p14:tracePt t="681731" x="5340350" y="2081213"/>
          <p14:tracePt t="681748" x="5357813" y="2081213"/>
          <p14:tracePt t="681815" x="5340350" y="2063750"/>
          <p14:tracePt t="681827" x="5286375" y="2054225"/>
          <p14:tracePt t="681840" x="5072063" y="2054225"/>
          <p14:tracePt t="681852" x="4776788" y="2063750"/>
          <p14:tracePt t="681866" x="4616450" y="2063750"/>
          <p14:tracePt t="681882" x="4276725" y="2081213"/>
          <p14:tracePt t="681898" x="3946525" y="2081213"/>
          <p14:tracePt t="681915" x="3446463" y="2071688"/>
          <p14:tracePt t="681932" x="3108325" y="2071688"/>
          <p14:tracePt t="681948" x="2732088" y="2071688"/>
          <p14:tracePt t="681965" x="2419350" y="2098675"/>
          <p14:tracePt t="681981" x="2143125" y="2135188"/>
          <p14:tracePt t="681998" x="1990725" y="2170113"/>
          <p14:tracePt t="682015" x="1928813" y="2179638"/>
          <p14:tracePt t="682032" x="1884363" y="2179638"/>
          <p14:tracePt t="682048" x="1874838" y="2179638"/>
          <p14:tracePt t="682151" x="1911350" y="2179638"/>
          <p14:tracePt t="682165" x="1965325" y="2179638"/>
          <p14:tracePt t="682182" x="2268538" y="2232025"/>
          <p14:tracePt t="682199" x="2536825" y="2251075"/>
          <p14:tracePt t="682215" x="2867025" y="2251075"/>
          <p14:tracePt t="682232" x="3295650" y="2251075"/>
          <p14:tracePt t="682248" x="3741738" y="2286000"/>
          <p14:tracePt t="682265" x="4081463" y="2330450"/>
          <p14:tracePt t="682282" x="4537075" y="2349500"/>
          <p14:tracePt t="682298" x="4759325" y="2322513"/>
          <p14:tracePt t="682315" x="4894263" y="2295525"/>
          <p14:tracePt t="682331" x="5000625" y="2268538"/>
          <p14:tracePt t="682348" x="5054600" y="2268538"/>
          <p14:tracePt t="682365" x="5081588" y="2268538"/>
          <p14:tracePt t="682382" x="5108575" y="2278063"/>
          <p14:tracePt t="682398" x="5116513" y="2286000"/>
          <p14:tracePt t="682557" x="5116513" y="2295525"/>
          <p14:tracePt t="682571" x="5126038" y="2322513"/>
          <p14:tracePt t="682590" x="5251450" y="2428875"/>
          <p14:tracePt t="682601" x="5295900" y="2473325"/>
          <p14:tracePt t="682615" x="5421313" y="2563813"/>
          <p14:tracePt t="682632" x="5518150" y="2652713"/>
          <p14:tracePt t="682648" x="5653088" y="2778125"/>
          <p14:tracePt t="682666" x="5902325" y="2982913"/>
          <p14:tracePt t="682682" x="6116638" y="3108325"/>
          <p14:tracePt t="682698" x="6286500" y="3197225"/>
          <p14:tracePt t="682715" x="6375400" y="3232150"/>
          <p14:tracePt t="682731" x="6429375" y="3259138"/>
          <p14:tracePt t="682748" x="6446838" y="3278188"/>
          <p14:tracePt t="682765" x="6473825" y="3322638"/>
          <p14:tracePt t="682781" x="6500813" y="3384550"/>
          <p14:tracePt t="682798" x="6518275" y="3455988"/>
          <p14:tracePt t="682815" x="6518275" y="3482975"/>
          <p14:tracePt t="682831" x="6518275" y="3492500"/>
          <p14:tracePt t="682908" x="6483350" y="3500438"/>
          <p14:tracePt t="682916" x="6446838" y="3500438"/>
          <p14:tracePt t="682933" x="6367463" y="3500438"/>
          <p14:tracePt t="682948" x="6278563" y="3500438"/>
          <p14:tracePt t="682965" x="6197600" y="3500438"/>
          <p14:tracePt t="682982" x="6126163" y="3500438"/>
          <p14:tracePt t="682998" x="6045200" y="3527425"/>
          <p14:tracePt t="683015" x="5946775" y="3554413"/>
          <p14:tracePt t="683032" x="5857875" y="3581400"/>
          <p14:tracePt t="683048" x="5741988" y="3643313"/>
          <p14:tracePt t="683065" x="5492750" y="3768725"/>
          <p14:tracePt t="683082" x="5278438" y="3894138"/>
          <p14:tracePt t="683098" x="5089525" y="4019550"/>
          <p14:tracePt t="683115" x="4983163" y="4090988"/>
          <p14:tracePt t="683131" x="4946650" y="4116388"/>
          <p14:tracePt t="683229" x="4956175" y="4116388"/>
          <p14:tracePt t="683246" x="4992688" y="4081463"/>
          <p14:tracePt t="683260" x="5180013" y="3973513"/>
          <p14:tracePt t="683269" x="5286375" y="3921125"/>
          <p14:tracePt t="683282" x="5384800" y="3884613"/>
          <p14:tracePt t="683298" x="5635625" y="3795713"/>
          <p14:tracePt t="683315" x="5965825" y="3706813"/>
          <p14:tracePt t="683332" x="6170613" y="3679825"/>
          <p14:tracePt t="683348" x="6278563" y="3652838"/>
          <p14:tracePt t="683365" x="6323013" y="3635375"/>
          <p14:tracePt t="683382" x="6340475" y="3635375"/>
          <p14:tracePt t="683495" x="6330950" y="3635375"/>
          <p14:tracePt t="683511" x="6296025" y="3687763"/>
          <p14:tracePt t="683528" x="6259513" y="3768725"/>
          <p14:tracePt t="683539" x="6232525" y="3805238"/>
          <p14:tracePt t="683548" x="6188075" y="3849688"/>
          <p14:tracePt t="683566" x="6072188" y="3992563"/>
          <p14:tracePt t="683582" x="5983288" y="4098925"/>
          <p14:tracePt t="683599" x="5902325" y="4197350"/>
          <p14:tracePt t="683615" x="5813425" y="4278313"/>
          <p14:tracePt t="683632" x="5732463" y="4367213"/>
          <p14:tracePt t="683649" x="5643563" y="4465638"/>
          <p14:tracePt t="683666" x="5500688" y="4598988"/>
          <p14:tracePt t="683683" x="5421313" y="4652963"/>
          <p14:tracePt t="683699" x="5375275" y="4679950"/>
          <p14:tracePt t="683715" x="5322888" y="4714875"/>
          <p14:tracePt t="683732" x="5313363" y="4714875"/>
          <p14:tracePt t="683748" x="5303838" y="4714875"/>
          <p14:tracePt t="683809" x="5303838" y="4706938"/>
          <p14:tracePt t="683825" x="5313363" y="4652963"/>
          <p14:tracePt t="683840" x="5357813" y="4572000"/>
          <p14:tracePt t="683856" x="5446713" y="4465638"/>
          <p14:tracePt t="683869" x="5492750" y="4402138"/>
          <p14:tracePt t="683882" x="5572125" y="4322763"/>
          <p14:tracePt t="683898" x="5653088" y="4259263"/>
          <p14:tracePt t="683915" x="5688013" y="4233863"/>
          <p14:tracePt t="683931" x="5688013" y="4224338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/>
          <p:cNvSpPr>
            <a:spLocks noGrp="1" noChangeArrowheads="1"/>
          </p:cNvSpPr>
          <p:nvPr>
            <p:ph type="title"/>
          </p:nvPr>
        </p:nvSpPr>
        <p:spPr>
          <a:xfrm>
            <a:off x="533400" y="152400"/>
            <a:ext cx="8001000" cy="468313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Data Hazard: HW Solution 1 - Add Stalls</a:t>
            </a:r>
          </a:p>
        </p:txBody>
      </p:sp>
      <p:sp>
        <p:nvSpPr>
          <p:cNvPr id="349" name="Rectangle 348"/>
          <p:cNvSpPr>
            <a:spLocks noChangeArrowheads="1"/>
          </p:cNvSpPr>
          <p:nvPr/>
        </p:nvSpPr>
        <p:spPr bwMode="auto">
          <a:xfrm>
            <a:off x="492125" y="708025"/>
            <a:ext cx="8004992" cy="4270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en-US" sz="2200" dirty="0">
                <a:latin typeface="Neo Sans Intel"/>
              </a:rPr>
              <a:t>  Have the hardware detect hazard and add stalls if needed</a:t>
            </a:r>
          </a:p>
        </p:txBody>
      </p:sp>
      <p:sp>
        <p:nvSpPr>
          <p:cNvPr id="350" name="Rectangle 349"/>
          <p:cNvSpPr>
            <a:spLocks noChangeArrowheads="1"/>
          </p:cNvSpPr>
          <p:nvPr/>
        </p:nvSpPr>
        <p:spPr bwMode="auto">
          <a:xfrm>
            <a:off x="492125" y="5867400"/>
            <a:ext cx="4834978" cy="4308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200" dirty="0">
                <a:latin typeface="Neo Sans Intel"/>
              </a:rPr>
              <a:t>   </a:t>
            </a:r>
            <a:r>
              <a:rPr lang="en-US" sz="2200" b="1" dirty="0" smtClean="0">
                <a:solidFill>
                  <a:srgbClr val="FF0000"/>
                </a:solidFill>
                <a:latin typeface="Neo Sans Intel"/>
              </a:rPr>
              <a:t>Problem: </a:t>
            </a:r>
            <a:r>
              <a:rPr lang="en-US" sz="2200" dirty="0" smtClean="0">
                <a:latin typeface="Neo Sans Intel"/>
              </a:rPr>
              <a:t>this </a:t>
            </a:r>
            <a:r>
              <a:rPr lang="en-US" sz="2200" dirty="0">
                <a:latin typeface="Neo Sans Intel"/>
              </a:rPr>
              <a:t>also slows us down!</a:t>
            </a:r>
          </a:p>
        </p:txBody>
      </p:sp>
      <p:grpSp>
        <p:nvGrpSpPr>
          <p:cNvPr id="382" name="Группа 381"/>
          <p:cNvGrpSpPr/>
          <p:nvPr/>
        </p:nvGrpSpPr>
        <p:grpSpPr>
          <a:xfrm>
            <a:off x="119380" y="1363097"/>
            <a:ext cx="8483283" cy="4315391"/>
            <a:chOff x="119380" y="1363097"/>
            <a:chExt cx="8483283" cy="4315391"/>
          </a:xfrm>
        </p:grpSpPr>
        <p:grpSp>
          <p:nvGrpSpPr>
            <p:cNvPr id="3" name="Group 2"/>
            <p:cNvGrpSpPr>
              <a:grpSpLocks/>
            </p:cNvGrpSpPr>
            <p:nvPr/>
          </p:nvGrpSpPr>
          <p:grpSpPr bwMode="auto">
            <a:xfrm>
              <a:off x="3389313" y="2565400"/>
              <a:ext cx="2297112" cy="561975"/>
              <a:chOff x="2312" y="1616"/>
              <a:chExt cx="1567" cy="354"/>
            </a:xfrm>
          </p:grpSpPr>
          <p:grpSp>
            <p:nvGrpSpPr>
              <p:cNvPr id="4" name="Group 3"/>
              <p:cNvGrpSpPr>
                <a:grpSpLocks/>
              </p:cNvGrpSpPr>
              <p:nvPr/>
            </p:nvGrpSpPr>
            <p:grpSpPr bwMode="auto">
              <a:xfrm>
                <a:off x="2312" y="1616"/>
                <a:ext cx="271" cy="246"/>
                <a:chOff x="2304" y="1616"/>
                <a:chExt cx="271" cy="246"/>
              </a:xfrm>
            </p:grpSpPr>
            <p:sp>
              <p:nvSpPr>
                <p:cNvPr id="17" name="Rectangle 4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solidFill>
                  <a:srgbClr val="CCCCCC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" name="Rectangle 5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9" name="Rectangle 6"/>
                <p:cNvSpPr>
                  <a:spLocks noChangeArrowheads="1"/>
                </p:cNvSpPr>
                <p:nvPr/>
              </p:nvSpPr>
              <p:spPr bwMode="auto">
                <a:xfrm>
                  <a:off x="2304" y="1678"/>
                  <a:ext cx="71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" name="Rectangle 7"/>
                <p:cNvSpPr>
                  <a:spLocks noChangeArrowheads="1"/>
                </p:cNvSpPr>
                <p:nvPr/>
              </p:nvSpPr>
              <p:spPr bwMode="auto">
                <a:xfrm>
                  <a:off x="2341" y="1702"/>
                  <a:ext cx="18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1" name="Rectangle 8"/>
                <p:cNvSpPr>
                  <a:spLocks noChangeArrowheads="1"/>
                </p:cNvSpPr>
                <p:nvPr/>
              </p:nvSpPr>
              <p:spPr bwMode="auto">
                <a:xfrm>
                  <a:off x="2358" y="1702"/>
                  <a:ext cx="53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2" name="Line 9"/>
                <p:cNvSpPr>
                  <a:spLocks noChangeShapeType="1"/>
                </p:cNvSpPr>
                <p:nvPr/>
              </p:nvSpPr>
              <p:spPr bwMode="auto">
                <a:xfrm>
                  <a:off x="2446" y="1739"/>
                  <a:ext cx="129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" name="Freeform 10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" name="Freeform 11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5" name="Group 12"/>
              <p:cNvGrpSpPr>
                <a:grpSpLocks/>
              </p:cNvGrpSpPr>
              <p:nvPr/>
            </p:nvGrpSpPr>
            <p:grpSpPr bwMode="auto">
              <a:xfrm>
                <a:off x="2571" y="1632"/>
                <a:ext cx="333" cy="338"/>
                <a:chOff x="1971" y="1920"/>
                <a:chExt cx="381" cy="338"/>
              </a:xfrm>
            </p:grpSpPr>
            <p:sp>
              <p:nvSpPr>
                <p:cNvPr id="15" name="AutoShape 13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16" name="Oval 14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" name="Group 15"/>
              <p:cNvGrpSpPr>
                <a:grpSpLocks/>
              </p:cNvGrpSpPr>
              <p:nvPr/>
            </p:nvGrpSpPr>
            <p:grpSpPr bwMode="auto">
              <a:xfrm>
                <a:off x="2895" y="1632"/>
                <a:ext cx="333" cy="338"/>
                <a:chOff x="1971" y="1920"/>
                <a:chExt cx="381" cy="338"/>
              </a:xfrm>
            </p:grpSpPr>
            <p:sp>
              <p:nvSpPr>
                <p:cNvPr id="13" name="AutoShape 16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14" name="Oval 17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" name="Group 18"/>
              <p:cNvGrpSpPr>
                <a:grpSpLocks/>
              </p:cNvGrpSpPr>
              <p:nvPr/>
            </p:nvGrpSpPr>
            <p:grpSpPr bwMode="auto">
              <a:xfrm>
                <a:off x="3219" y="1630"/>
                <a:ext cx="333" cy="338"/>
                <a:chOff x="1971" y="1920"/>
                <a:chExt cx="381" cy="338"/>
              </a:xfrm>
            </p:grpSpPr>
            <p:sp>
              <p:nvSpPr>
                <p:cNvPr id="11" name="AutoShape 19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12" name="Oval 20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" name="Group 21"/>
              <p:cNvGrpSpPr>
                <a:grpSpLocks/>
              </p:cNvGrpSpPr>
              <p:nvPr/>
            </p:nvGrpSpPr>
            <p:grpSpPr bwMode="auto">
              <a:xfrm>
                <a:off x="3546" y="1632"/>
                <a:ext cx="333" cy="338"/>
                <a:chOff x="1971" y="1920"/>
                <a:chExt cx="381" cy="338"/>
              </a:xfrm>
            </p:grpSpPr>
            <p:sp>
              <p:nvSpPr>
                <p:cNvPr id="9" name="AutoShape 22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10" name="Oval 23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5" name="Group 24"/>
            <p:cNvGrpSpPr>
              <a:grpSpLocks/>
            </p:cNvGrpSpPr>
            <p:nvPr/>
          </p:nvGrpSpPr>
          <p:grpSpPr bwMode="auto">
            <a:xfrm>
              <a:off x="3894138" y="3000375"/>
              <a:ext cx="2297112" cy="561975"/>
              <a:chOff x="2312" y="1616"/>
              <a:chExt cx="1567" cy="354"/>
            </a:xfrm>
          </p:grpSpPr>
          <p:grpSp>
            <p:nvGrpSpPr>
              <p:cNvPr id="26" name="Group 25"/>
              <p:cNvGrpSpPr>
                <a:grpSpLocks/>
              </p:cNvGrpSpPr>
              <p:nvPr/>
            </p:nvGrpSpPr>
            <p:grpSpPr bwMode="auto">
              <a:xfrm>
                <a:off x="2312" y="1616"/>
                <a:ext cx="271" cy="246"/>
                <a:chOff x="2304" y="1616"/>
                <a:chExt cx="271" cy="246"/>
              </a:xfrm>
            </p:grpSpPr>
            <p:sp>
              <p:nvSpPr>
                <p:cNvPr id="39" name="Rectangle 26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solidFill>
                  <a:srgbClr val="CCCCCC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0" name="Rectangle 27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1" name="Rectangle 28"/>
                <p:cNvSpPr>
                  <a:spLocks noChangeArrowheads="1"/>
                </p:cNvSpPr>
                <p:nvPr/>
              </p:nvSpPr>
              <p:spPr bwMode="auto">
                <a:xfrm>
                  <a:off x="2304" y="1678"/>
                  <a:ext cx="71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2" name="Rectangle 29"/>
                <p:cNvSpPr>
                  <a:spLocks noChangeArrowheads="1"/>
                </p:cNvSpPr>
                <p:nvPr/>
              </p:nvSpPr>
              <p:spPr bwMode="auto">
                <a:xfrm>
                  <a:off x="2341" y="1702"/>
                  <a:ext cx="18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43" name="Rectangle 30"/>
                <p:cNvSpPr>
                  <a:spLocks noChangeArrowheads="1"/>
                </p:cNvSpPr>
                <p:nvPr/>
              </p:nvSpPr>
              <p:spPr bwMode="auto">
                <a:xfrm>
                  <a:off x="2358" y="1702"/>
                  <a:ext cx="53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44" name="Line 31"/>
                <p:cNvSpPr>
                  <a:spLocks noChangeShapeType="1"/>
                </p:cNvSpPr>
                <p:nvPr/>
              </p:nvSpPr>
              <p:spPr bwMode="auto">
                <a:xfrm>
                  <a:off x="2446" y="1739"/>
                  <a:ext cx="129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5" name="Freeform 32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6" name="Freeform 33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27" name="Group 34"/>
              <p:cNvGrpSpPr>
                <a:grpSpLocks/>
              </p:cNvGrpSpPr>
              <p:nvPr/>
            </p:nvGrpSpPr>
            <p:grpSpPr bwMode="auto">
              <a:xfrm>
                <a:off x="2571" y="1632"/>
                <a:ext cx="333" cy="338"/>
                <a:chOff x="1971" y="1920"/>
                <a:chExt cx="381" cy="338"/>
              </a:xfrm>
            </p:grpSpPr>
            <p:sp>
              <p:nvSpPr>
                <p:cNvPr id="37" name="AutoShape 35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8" name="Oval 36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8" name="Group 37"/>
              <p:cNvGrpSpPr>
                <a:grpSpLocks/>
              </p:cNvGrpSpPr>
              <p:nvPr/>
            </p:nvGrpSpPr>
            <p:grpSpPr bwMode="auto">
              <a:xfrm>
                <a:off x="2895" y="1632"/>
                <a:ext cx="333" cy="338"/>
                <a:chOff x="1971" y="1920"/>
                <a:chExt cx="381" cy="338"/>
              </a:xfrm>
            </p:grpSpPr>
            <p:sp>
              <p:nvSpPr>
                <p:cNvPr id="35" name="AutoShape 38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6" name="Oval 39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" name="Group 40"/>
              <p:cNvGrpSpPr>
                <a:grpSpLocks/>
              </p:cNvGrpSpPr>
              <p:nvPr/>
            </p:nvGrpSpPr>
            <p:grpSpPr bwMode="auto">
              <a:xfrm>
                <a:off x="3219" y="1630"/>
                <a:ext cx="333" cy="338"/>
                <a:chOff x="1971" y="1920"/>
                <a:chExt cx="381" cy="338"/>
              </a:xfrm>
            </p:grpSpPr>
            <p:sp>
              <p:nvSpPr>
                <p:cNvPr id="33" name="AutoShape 41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4" name="Oval 42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0" name="Group 43"/>
              <p:cNvGrpSpPr>
                <a:grpSpLocks/>
              </p:cNvGrpSpPr>
              <p:nvPr/>
            </p:nvGrpSpPr>
            <p:grpSpPr bwMode="auto">
              <a:xfrm>
                <a:off x="3546" y="1632"/>
                <a:ext cx="333" cy="338"/>
                <a:chOff x="1971" y="1920"/>
                <a:chExt cx="381" cy="338"/>
              </a:xfrm>
            </p:grpSpPr>
            <p:sp>
              <p:nvSpPr>
                <p:cNvPr id="31" name="AutoShape 44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" name="Oval 45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47" name="Group 46"/>
            <p:cNvGrpSpPr>
              <a:grpSpLocks/>
            </p:cNvGrpSpPr>
            <p:nvPr/>
          </p:nvGrpSpPr>
          <p:grpSpPr bwMode="auto">
            <a:xfrm>
              <a:off x="4379913" y="3429000"/>
              <a:ext cx="2297112" cy="561975"/>
              <a:chOff x="2312" y="1616"/>
              <a:chExt cx="1567" cy="354"/>
            </a:xfrm>
          </p:grpSpPr>
          <p:grpSp>
            <p:nvGrpSpPr>
              <p:cNvPr id="48" name="Group 47"/>
              <p:cNvGrpSpPr>
                <a:grpSpLocks/>
              </p:cNvGrpSpPr>
              <p:nvPr/>
            </p:nvGrpSpPr>
            <p:grpSpPr bwMode="auto">
              <a:xfrm>
                <a:off x="2312" y="1616"/>
                <a:ext cx="271" cy="246"/>
                <a:chOff x="2304" y="1616"/>
                <a:chExt cx="271" cy="246"/>
              </a:xfrm>
            </p:grpSpPr>
            <p:sp>
              <p:nvSpPr>
                <p:cNvPr id="61" name="Rectangle 48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solidFill>
                  <a:srgbClr val="CCCCCC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2" name="Rectangle 49"/>
                <p:cNvSpPr>
                  <a:spLocks noChangeArrowheads="1"/>
                </p:cNvSpPr>
                <p:nvPr/>
              </p:nvSpPr>
              <p:spPr bwMode="auto">
                <a:xfrm>
                  <a:off x="2375" y="1678"/>
                  <a:ext cx="73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3" name="Rectangle 50"/>
                <p:cNvSpPr>
                  <a:spLocks noChangeArrowheads="1"/>
                </p:cNvSpPr>
                <p:nvPr/>
              </p:nvSpPr>
              <p:spPr bwMode="auto">
                <a:xfrm>
                  <a:off x="2304" y="1678"/>
                  <a:ext cx="71" cy="123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4" name="Rectangle 51"/>
                <p:cNvSpPr>
                  <a:spLocks noChangeArrowheads="1"/>
                </p:cNvSpPr>
                <p:nvPr/>
              </p:nvSpPr>
              <p:spPr bwMode="auto">
                <a:xfrm>
                  <a:off x="2341" y="1702"/>
                  <a:ext cx="18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65" name="Rectangle 52"/>
                <p:cNvSpPr>
                  <a:spLocks noChangeArrowheads="1"/>
                </p:cNvSpPr>
                <p:nvPr/>
              </p:nvSpPr>
              <p:spPr bwMode="auto">
                <a:xfrm>
                  <a:off x="2358" y="1702"/>
                  <a:ext cx="53" cy="7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66" name="Line 53"/>
                <p:cNvSpPr>
                  <a:spLocks noChangeShapeType="1"/>
                </p:cNvSpPr>
                <p:nvPr/>
              </p:nvSpPr>
              <p:spPr bwMode="auto">
                <a:xfrm>
                  <a:off x="2446" y="1739"/>
                  <a:ext cx="129" cy="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7" name="Freeform 54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68" name="Freeform 55"/>
                <p:cNvSpPr>
                  <a:spLocks/>
                </p:cNvSpPr>
                <p:nvPr/>
              </p:nvSpPr>
              <p:spPr bwMode="auto">
                <a:xfrm>
                  <a:off x="2519" y="1616"/>
                  <a:ext cx="54" cy="246"/>
                </a:xfrm>
                <a:custGeom>
                  <a:avLst/>
                  <a:gdLst>
                    <a:gd name="T0" fmla="*/ 54 w 54"/>
                    <a:gd name="T1" fmla="*/ 246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46 h 288"/>
                    <a:gd name="T8" fmla="*/ 54 w 54"/>
                    <a:gd name="T9" fmla="*/ 246 h 288"/>
                    <a:gd name="T10" fmla="*/ 54 w 54"/>
                    <a:gd name="T11" fmla="*/ 246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56"/>
              <p:cNvGrpSpPr>
                <a:grpSpLocks/>
              </p:cNvGrpSpPr>
              <p:nvPr/>
            </p:nvGrpSpPr>
            <p:grpSpPr bwMode="auto">
              <a:xfrm>
                <a:off x="2571" y="1632"/>
                <a:ext cx="333" cy="338"/>
                <a:chOff x="1971" y="1920"/>
                <a:chExt cx="381" cy="338"/>
              </a:xfrm>
            </p:grpSpPr>
            <p:sp>
              <p:nvSpPr>
                <p:cNvPr id="59" name="AutoShape 57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60" name="Oval 58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0" name="Group 59"/>
              <p:cNvGrpSpPr>
                <a:grpSpLocks/>
              </p:cNvGrpSpPr>
              <p:nvPr/>
            </p:nvGrpSpPr>
            <p:grpSpPr bwMode="auto">
              <a:xfrm>
                <a:off x="2895" y="1632"/>
                <a:ext cx="333" cy="338"/>
                <a:chOff x="1971" y="1920"/>
                <a:chExt cx="381" cy="338"/>
              </a:xfrm>
            </p:grpSpPr>
            <p:sp>
              <p:nvSpPr>
                <p:cNvPr id="57" name="AutoShape 60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58" name="Oval 61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" name="Group 62"/>
              <p:cNvGrpSpPr>
                <a:grpSpLocks/>
              </p:cNvGrpSpPr>
              <p:nvPr/>
            </p:nvGrpSpPr>
            <p:grpSpPr bwMode="auto">
              <a:xfrm>
                <a:off x="3219" y="1630"/>
                <a:ext cx="333" cy="338"/>
                <a:chOff x="1971" y="1920"/>
                <a:chExt cx="381" cy="338"/>
              </a:xfrm>
            </p:grpSpPr>
            <p:sp>
              <p:nvSpPr>
                <p:cNvPr id="55" name="AutoShape 63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56" name="Oval 64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65"/>
              <p:cNvGrpSpPr>
                <a:grpSpLocks/>
              </p:cNvGrpSpPr>
              <p:nvPr/>
            </p:nvGrpSpPr>
            <p:grpSpPr bwMode="auto">
              <a:xfrm>
                <a:off x="3546" y="1632"/>
                <a:ext cx="333" cy="338"/>
                <a:chOff x="1971" y="1920"/>
                <a:chExt cx="381" cy="338"/>
              </a:xfrm>
            </p:grpSpPr>
            <p:sp>
              <p:nvSpPr>
                <p:cNvPr id="53" name="AutoShape 66"/>
                <p:cNvSpPr>
                  <a:spLocks noChangeArrowheads="1"/>
                </p:cNvSpPr>
                <p:nvPr/>
              </p:nvSpPr>
              <p:spPr bwMode="auto">
                <a:xfrm>
                  <a:off x="2016" y="1920"/>
                  <a:ext cx="336" cy="240"/>
                </a:xfrm>
                <a:prstGeom prst="cloudCallout">
                  <a:avLst>
                    <a:gd name="adj1" fmla="val -43750"/>
                    <a:gd name="adj2" fmla="val 70000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pPr algn="ctr"/>
                  <a:r>
                    <a:rPr lang="en-US" sz="900" b="1">
                      <a:latin typeface="Arial" charset="0"/>
                    </a:rPr>
                    <a:t>bubble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54" name="Oval 67"/>
                <p:cNvSpPr>
                  <a:spLocks noChangeArrowheads="1"/>
                </p:cNvSpPr>
                <p:nvPr/>
              </p:nvSpPr>
              <p:spPr bwMode="auto">
                <a:xfrm rot="1942148">
                  <a:off x="1971" y="2130"/>
                  <a:ext cx="158" cy="128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noFill/>
                  <a:round/>
                  <a:headEnd type="none" w="sm" len="sm"/>
                  <a:tailEnd type="none" w="med" len="lg"/>
                </a:ln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0" name="Line 69"/>
            <p:cNvSpPr>
              <a:spLocks noChangeShapeType="1"/>
            </p:cNvSpPr>
            <p:nvPr/>
          </p:nvSpPr>
          <p:spPr bwMode="auto">
            <a:xfrm>
              <a:off x="4779963" y="2308225"/>
              <a:ext cx="107950" cy="3175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Rectangle 70"/>
            <p:cNvSpPr>
              <a:spLocks noChangeArrowheads="1"/>
            </p:cNvSpPr>
            <p:nvPr/>
          </p:nvSpPr>
          <p:spPr bwMode="auto">
            <a:xfrm>
              <a:off x="4887913" y="2212975"/>
              <a:ext cx="103187" cy="193675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Rectangle 71"/>
            <p:cNvSpPr>
              <a:spLocks noChangeArrowheads="1"/>
            </p:cNvSpPr>
            <p:nvPr/>
          </p:nvSpPr>
          <p:spPr bwMode="auto">
            <a:xfrm>
              <a:off x="4887913" y="2212975"/>
              <a:ext cx="103187" cy="193675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72"/>
            <p:cNvSpPr>
              <a:spLocks noChangeShapeType="1"/>
            </p:cNvSpPr>
            <p:nvPr/>
          </p:nvSpPr>
          <p:spPr bwMode="auto">
            <a:xfrm flipV="1">
              <a:off x="5097463" y="2211388"/>
              <a:ext cx="1587" cy="1984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Line 73"/>
            <p:cNvSpPr>
              <a:spLocks noChangeShapeType="1"/>
            </p:cNvSpPr>
            <p:nvPr/>
          </p:nvSpPr>
          <p:spPr bwMode="auto">
            <a:xfrm flipH="1">
              <a:off x="4991100" y="2212975"/>
              <a:ext cx="106363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Line 74"/>
            <p:cNvSpPr>
              <a:spLocks noChangeShapeType="1"/>
            </p:cNvSpPr>
            <p:nvPr/>
          </p:nvSpPr>
          <p:spPr bwMode="auto">
            <a:xfrm flipH="1">
              <a:off x="4991100" y="2406650"/>
              <a:ext cx="106363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3490913" y="2212975"/>
              <a:ext cx="106362" cy="193675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3490913" y="2212975"/>
              <a:ext cx="106362" cy="19367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Line 77"/>
            <p:cNvSpPr>
              <a:spLocks noChangeShapeType="1"/>
            </p:cNvSpPr>
            <p:nvPr/>
          </p:nvSpPr>
          <p:spPr bwMode="auto">
            <a:xfrm flipV="1">
              <a:off x="3382963" y="2211388"/>
              <a:ext cx="3175" cy="1984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Line 78"/>
            <p:cNvSpPr>
              <a:spLocks noChangeShapeType="1"/>
            </p:cNvSpPr>
            <p:nvPr/>
          </p:nvSpPr>
          <p:spPr bwMode="auto">
            <a:xfrm>
              <a:off x="3382963" y="2212975"/>
              <a:ext cx="112712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Line 79"/>
            <p:cNvSpPr>
              <a:spLocks noChangeShapeType="1"/>
            </p:cNvSpPr>
            <p:nvPr/>
          </p:nvSpPr>
          <p:spPr bwMode="auto">
            <a:xfrm>
              <a:off x="3382963" y="2406650"/>
              <a:ext cx="112712" cy="15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2990850" y="2212975"/>
              <a:ext cx="103188" cy="193675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2990850" y="2212975"/>
              <a:ext cx="103188" cy="19367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2882900" y="2212975"/>
              <a:ext cx="107950" cy="193675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2938463" y="2252663"/>
              <a:ext cx="26987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2965450" y="2252663"/>
              <a:ext cx="77788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86" name="Rectangle 85"/>
            <p:cNvSpPr>
              <a:spLocks noChangeArrowheads="1"/>
            </p:cNvSpPr>
            <p:nvPr/>
          </p:nvSpPr>
          <p:spPr bwMode="auto">
            <a:xfrm>
              <a:off x="3411538" y="2252663"/>
              <a:ext cx="66675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3478213" y="2252663"/>
              <a:ext cx="52387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3532188" y="2252663"/>
              <a:ext cx="53975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3910013" y="2117725"/>
              <a:ext cx="158750" cy="385763"/>
            </a:xfrm>
            <a:custGeom>
              <a:avLst/>
              <a:gdLst>
                <a:gd name="T0" fmla="*/ 0 w 109"/>
                <a:gd name="T1" fmla="*/ 0 h 285"/>
                <a:gd name="T2" fmla="*/ 2913 w 109"/>
                <a:gd name="T3" fmla="*/ 155659 h 285"/>
                <a:gd name="T4" fmla="*/ 52431 w 109"/>
                <a:gd name="T5" fmla="*/ 193558 h 285"/>
                <a:gd name="T6" fmla="*/ 2913 w 109"/>
                <a:gd name="T7" fmla="*/ 230104 h 285"/>
                <a:gd name="T8" fmla="*/ 2913 w 109"/>
                <a:gd name="T9" fmla="*/ 385763 h 285"/>
                <a:gd name="T10" fmla="*/ 158750 w 109"/>
                <a:gd name="T11" fmla="*/ 266650 h 285"/>
                <a:gd name="T12" fmla="*/ 158750 w 109"/>
                <a:gd name="T13" fmla="*/ 119113 h 285"/>
                <a:gd name="T14" fmla="*/ 2913 w 109"/>
                <a:gd name="T15" fmla="*/ 0 h 285"/>
                <a:gd name="T16" fmla="*/ 2913 w 109"/>
                <a:gd name="T17" fmla="*/ 0 h 285"/>
                <a:gd name="T18" fmla="*/ 0 w 109"/>
                <a:gd name="T19" fmla="*/ 0 h 28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9"/>
                <a:gd name="T31" fmla="*/ 0 h 285"/>
                <a:gd name="T32" fmla="*/ 109 w 109"/>
                <a:gd name="T33" fmla="*/ 285 h 285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9" h="285">
                  <a:moveTo>
                    <a:pt x="0" y="0"/>
                  </a:moveTo>
                  <a:lnTo>
                    <a:pt x="2" y="115"/>
                  </a:lnTo>
                  <a:lnTo>
                    <a:pt x="36" y="143"/>
                  </a:lnTo>
                  <a:lnTo>
                    <a:pt x="2" y="170"/>
                  </a:lnTo>
                  <a:lnTo>
                    <a:pt x="2" y="285"/>
                  </a:lnTo>
                  <a:lnTo>
                    <a:pt x="109" y="197"/>
                  </a:lnTo>
                  <a:lnTo>
                    <a:pt x="109" y="88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3910013" y="2117725"/>
              <a:ext cx="158750" cy="385763"/>
            </a:xfrm>
            <a:custGeom>
              <a:avLst/>
              <a:gdLst>
                <a:gd name="T0" fmla="*/ 0 w 109"/>
                <a:gd name="T1" fmla="*/ 0 h 285"/>
                <a:gd name="T2" fmla="*/ 2913 w 109"/>
                <a:gd name="T3" fmla="*/ 155659 h 285"/>
                <a:gd name="T4" fmla="*/ 52431 w 109"/>
                <a:gd name="T5" fmla="*/ 193558 h 285"/>
                <a:gd name="T6" fmla="*/ 2913 w 109"/>
                <a:gd name="T7" fmla="*/ 230104 h 285"/>
                <a:gd name="T8" fmla="*/ 2913 w 109"/>
                <a:gd name="T9" fmla="*/ 385763 h 285"/>
                <a:gd name="T10" fmla="*/ 158750 w 109"/>
                <a:gd name="T11" fmla="*/ 266650 h 285"/>
                <a:gd name="T12" fmla="*/ 158750 w 109"/>
                <a:gd name="T13" fmla="*/ 119113 h 285"/>
                <a:gd name="T14" fmla="*/ 2913 w 109"/>
                <a:gd name="T15" fmla="*/ 0 h 285"/>
                <a:gd name="T16" fmla="*/ 2913 w 109"/>
                <a:gd name="T17" fmla="*/ 0 h 2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9"/>
                <a:gd name="T28" fmla="*/ 0 h 285"/>
                <a:gd name="T29" fmla="*/ 109 w 109"/>
                <a:gd name="T30" fmla="*/ 285 h 2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9" h="285">
                  <a:moveTo>
                    <a:pt x="0" y="0"/>
                  </a:moveTo>
                  <a:lnTo>
                    <a:pt x="2" y="115"/>
                  </a:lnTo>
                  <a:lnTo>
                    <a:pt x="36" y="143"/>
                  </a:lnTo>
                  <a:lnTo>
                    <a:pt x="2" y="170"/>
                  </a:lnTo>
                  <a:lnTo>
                    <a:pt x="2" y="285"/>
                  </a:lnTo>
                  <a:lnTo>
                    <a:pt x="109" y="197"/>
                  </a:lnTo>
                  <a:lnTo>
                    <a:pt x="109" y="88"/>
                  </a:lnTo>
                  <a:lnTo>
                    <a:pt x="2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90"/>
            <p:cNvSpPr>
              <a:spLocks noChangeShapeType="1"/>
            </p:cNvSpPr>
            <p:nvPr/>
          </p:nvSpPr>
          <p:spPr bwMode="auto">
            <a:xfrm>
              <a:off x="3094038" y="2308225"/>
              <a:ext cx="292100" cy="31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Line 91"/>
            <p:cNvSpPr>
              <a:spLocks noChangeShapeType="1"/>
            </p:cNvSpPr>
            <p:nvPr/>
          </p:nvSpPr>
          <p:spPr bwMode="auto">
            <a:xfrm>
              <a:off x="3594100" y="2262188"/>
              <a:ext cx="317500" cy="158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92"/>
            <p:cNvSpPr>
              <a:spLocks noChangeShapeType="1"/>
            </p:cNvSpPr>
            <p:nvPr/>
          </p:nvSpPr>
          <p:spPr bwMode="auto">
            <a:xfrm>
              <a:off x="4068763" y="2308225"/>
              <a:ext cx="319087" cy="31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Line 93"/>
            <p:cNvSpPr>
              <a:spLocks noChangeShapeType="1"/>
            </p:cNvSpPr>
            <p:nvPr/>
          </p:nvSpPr>
          <p:spPr bwMode="auto">
            <a:xfrm>
              <a:off x="3594100" y="2359025"/>
              <a:ext cx="31750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3330575" y="2262188"/>
              <a:ext cx="52388" cy="46037"/>
            </a:xfrm>
            <a:custGeom>
              <a:avLst/>
              <a:gdLst>
                <a:gd name="T0" fmla="*/ 0 w 36"/>
                <a:gd name="T1" fmla="*/ 46037 h 34"/>
                <a:gd name="T2" fmla="*/ 2910 w 36"/>
                <a:gd name="T3" fmla="*/ 0 h 34"/>
                <a:gd name="T4" fmla="*/ 52388 w 36"/>
                <a:gd name="T5" fmla="*/ 0 h 34"/>
                <a:gd name="T6" fmla="*/ 0 60000 65536"/>
                <a:gd name="T7" fmla="*/ 0 60000 65536"/>
                <a:gd name="T8" fmla="*/ 0 60000 65536"/>
                <a:gd name="T9" fmla="*/ 0 w 36"/>
                <a:gd name="T10" fmla="*/ 0 h 34"/>
                <a:gd name="T11" fmla="*/ 36 w 36"/>
                <a:gd name="T12" fmla="*/ 34 h 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" h="34">
                  <a:moveTo>
                    <a:pt x="0" y="34"/>
                  </a:moveTo>
                  <a:lnTo>
                    <a:pt x="2" y="0"/>
                  </a:lnTo>
                  <a:lnTo>
                    <a:pt x="36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Line 120"/>
            <p:cNvSpPr>
              <a:spLocks noChangeShapeType="1"/>
            </p:cNvSpPr>
            <p:nvPr/>
          </p:nvSpPr>
          <p:spPr bwMode="auto">
            <a:xfrm flipH="1">
              <a:off x="692150" y="2212975"/>
              <a:ext cx="6350" cy="330041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Freeform 121"/>
            <p:cNvSpPr>
              <a:spLocks/>
            </p:cNvSpPr>
            <p:nvPr/>
          </p:nvSpPr>
          <p:spPr bwMode="auto">
            <a:xfrm>
              <a:off x="658813" y="5476875"/>
              <a:ext cx="73025" cy="68263"/>
            </a:xfrm>
            <a:custGeom>
              <a:avLst/>
              <a:gdLst>
                <a:gd name="T0" fmla="*/ 73025 w 24"/>
                <a:gd name="T1" fmla="*/ 0 h 25"/>
                <a:gd name="T2" fmla="*/ 0 w 24"/>
                <a:gd name="T3" fmla="*/ 5461 h 25"/>
                <a:gd name="T4" fmla="*/ 39555 w 24"/>
                <a:gd name="T5" fmla="*/ 68263 h 25"/>
                <a:gd name="T6" fmla="*/ 73025 w 24"/>
                <a:gd name="T7" fmla="*/ 5461 h 25"/>
                <a:gd name="T8" fmla="*/ 73025 w 24"/>
                <a:gd name="T9" fmla="*/ 5461 h 25"/>
                <a:gd name="T10" fmla="*/ 73025 w 24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4"/>
                <a:gd name="T19" fmla="*/ 0 h 25"/>
                <a:gd name="T20" fmla="*/ 24 w 24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4" h="25">
                  <a:moveTo>
                    <a:pt x="24" y="0"/>
                  </a:moveTo>
                  <a:lnTo>
                    <a:pt x="0" y="2"/>
                  </a:lnTo>
                  <a:lnTo>
                    <a:pt x="13" y="25"/>
                  </a:lnTo>
                  <a:lnTo>
                    <a:pt x="24" y="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24"/>
            <p:cNvSpPr>
              <a:spLocks/>
            </p:cNvSpPr>
            <p:nvPr/>
          </p:nvSpPr>
          <p:spPr bwMode="auto">
            <a:xfrm>
              <a:off x="3201988" y="2117725"/>
              <a:ext cx="77787" cy="388938"/>
            </a:xfrm>
            <a:custGeom>
              <a:avLst/>
              <a:gdLst>
                <a:gd name="T0" fmla="*/ 77787 w 53"/>
                <a:gd name="T1" fmla="*/ 386228 h 287"/>
                <a:gd name="T2" fmla="*/ 77787 w 53"/>
                <a:gd name="T3" fmla="*/ 0 h 287"/>
                <a:gd name="T4" fmla="*/ 0 w 53"/>
                <a:gd name="T5" fmla="*/ 0 h 287"/>
                <a:gd name="T6" fmla="*/ 0 w 53"/>
                <a:gd name="T7" fmla="*/ 388938 h 287"/>
                <a:gd name="T8" fmla="*/ 77787 w 53"/>
                <a:gd name="T9" fmla="*/ 388938 h 287"/>
                <a:gd name="T10" fmla="*/ 77787 w 53"/>
                <a:gd name="T11" fmla="*/ 388938 h 287"/>
                <a:gd name="T12" fmla="*/ 77787 w 53"/>
                <a:gd name="T13" fmla="*/ 386228 h 2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87"/>
                <a:gd name="T23" fmla="*/ 53 w 53"/>
                <a:gd name="T24" fmla="*/ 287 h 28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87">
                  <a:moveTo>
                    <a:pt x="53" y="285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3" y="287"/>
                  </a:lnTo>
                  <a:lnTo>
                    <a:pt x="53" y="285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3201988" y="2117725"/>
              <a:ext cx="77787" cy="388938"/>
            </a:xfrm>
            <a:custGeom>
              <a:avLst/>
              <a:gdLst>
                <a:gd name="T0" fmla="*/ 77787 w 53"/>
                <a:gd name="T1" fmla="*/ 386228 h 287"/>
                <a:gd name="T2" fmla="*/ 77787 w 53"/>
                <a:gd name="T3" fmla="*/ 0 h 287"/>
                <a:gd name="T4" fmla="*/ 0 w 53"/>
                <a:gd name="T5" fmla="*/ 0 h 287"/>
                <a:gd name="T6" fmla="*/ 0 w 53"/>
                <a:gd name="T7" fmla="*/ 388938 h 287"/>
                <a:gd name="T8" fmla="*/ 77787 w 53"/>
                <a:gd name="T9" fmla="*/ 388938 h 287"/>
                <a:gd name="T10" fmla="*/ 77787 w 53"/>
                <a:gd name="T11" fmla="*/ 388938 h 28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87"/>
                <a:gd name="T20" fmla="*/ 53 w 53"/>
                <a:gd name="T21" fmla="*/ 287 h 28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87">
                  <a:moveTo>
                    <a:pt x="53" y="285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3" y="28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126"/>
            <p:cNvSpPr>
              <a:spLocks/>
            </p:cNvSpPr>
            <p:nvPr/>
          </p:nvSpPr>
          <p:spPr bwMode="auto">
            <a:xfrm>
              <a:off x="3702050" y="2117725"/>
              <a:ext cx="77788" cy="388938"/>
            </a:xfrm>
            <a:custGeom>
              <a:avLst/>
              <a:gdLst>
                <a:gd name="T0" fmla="*/ 77788 w 54"/>
                <a:gd name="T1" fmla="*/ 386228 h 287"/>
                <a:gd name="T2" fmla="*/ 77788 w 54"/>
                <a:gd name="T3" fmla="*/ 0 h 287"/>
                <a:gd name="T4" fmla="*/ 0 w 54"/>
                <a:gd name="T5" fmla="*/ 0 h 287"/>
                <a:gd name="T6" fmla="*/ 0 w 54"/>
                <a:gd name="T7" fmla="*/ 388938 h 287"/>
                <a:gd name="T8" fmla="*/ 77788 w 54"/>
                <a:gd name="T9" fmla="*/ 388938 h 287"/>
                <a:gd name="T10" fmla="*/ 77788 w 54"/>
                <a:gd name="T11" fmla="*/ 388938 h 287"/>
                <a:gd name="T12" fmla="*/ 77788 w 54"/>
                <a:gd name="T13" fmla="*/ 386228 h 2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87"/>
                <a:gd name="T23" fmla="*/ 54 w 54"/>
                <a:gd name="T24" fmla="*/ 287 h 28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87">
                  <a:moveTo>
                    <a:pt x="54" y="285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4" y="287"/>
                  </a:lnTo>
                  <a:lnTo>
                    <a:pt x="54" y="285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127"/>
            <p:cNvSpPr>
              <a:spLocks/>
            </p:cNvSpPr>
            <p:nvPr/>
          </p:nvSpPr>
          <p:spPr bwMode="auto">
            <a:xfrm>
              <a:off x="3702050" y="2117725"/>
              <a:ext cx="77788" cy="388938"/>
            </a:xfrm>
            <a:custGeom>
              <a:avLst/>
              <a:gdLst>
                <a:gd name="T0" fmla="*/ 77788 w 54"/>
                <a:gd name="T1" fmla="*/ 386228 h 287"/>
                <a:gd name="T2" fmla="*/ 77788 w 54"/>
                <a:gd name="T3" fmla="*/ 0 h 287"/>
                <a:gd name="T4" fmla="*/ 0 w 54"/>
                <a:gd name="T5" fmla="*/ 0 h 287"/>
                <a:gd name="T6" fmla="*/ 0 w 54"/>
                <a:gd name="T7" fmla="*/ 388938 h 287"/>
                <a:gd name="T8" fmla="*/ 77788 w 54"/>
                <a:gd name="T9" fmla="*/ 388938 h 287"/>
                <a:gd name="T10" fmla="*/ 77788 w 54"/>
                <a:gd name="T11" fmla="*/ 388938 h 28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87"/>
                <a:gd name="T20" fmla="*/ 54 w 54"/>
                <a:gd name="T21" fmla="*/ 287 h 28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87">
                  <a:moveTo>
                    <a:pt x="54" y="285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4" y="28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Freeform 128"/>
            <p:cNvSpPr>
              <a:spLocks/>
            </p:cNvSpPr>
            <p:nvPr/>
          </p:nvSpPr>
          <p:spPr bwMode="auto">
            <a:xfrm>
              <a:off x="4200525" y="2117725"/>
              <a:ext cx="79375" cy="388938"/>
            </a:xfrm>
            <a:custGeom>
              <a:avLst/>
              <a:gdLst>
                <a:gd name="T0" fmla="*/ 79375 w 54"/>
                <a:gd name="T1" fmla="*/ 386228 h 287"/>
                <a:gd name="T2" fmla="*/ 79375 w 54"/>
                <a:gd name="T3" fmla="*/ 0 h 287"/>
                <a:gd name="T4" fmla="*/ 0 w 54"/>
                <a:gd name="T5" fmla="*/ 0 h 287"/>
                <a:gd name="T6" fmla="*/ 0 w 54"/>
                <a:gd name="T7" fmla="*/ 388938 h 287"/>
                <a:gd name="T8" fmla="*/ 79375 w 54"/>
                <a:gd name="T9" fmla="*/ 388938 h 287"/>
                <a:gd name="T10" fmla="*/ 79375 w 54"/>
                <a:gd name="T11" fmla="*/ 388938 h 287"/>
                <a:gd name="T12" fmla="*/ 79375 w 54"/>
                <a:gd name="T13" fmla="*/ 386228 h 2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87"/>
                <a:gd name="T23" fmla="*/ 54 w 54"/>
                <a:gd name="T24" fmla="*/ 287 h 28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87">
                  <a:moveTo>
                    <a:pt x="54" y="285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4" y="287"/>
                  </a:lnTo>
                  <a:lnTo>
                    <a:pt x="54" y="285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129"/>
            <p:cNvSpPr>
              <a:spLocks/>
            </p:cNvSpPr>
            <p:nvPr/>
          </p:nvSpPr>
          <p:spPr bwMode="auto">
            <a:xfrm>
              <a:off x="4200525" y="2117725"/>
              <a:ext cx="79375" cy="388938"/>
            </a:xfrm>
            <a:custGeom>
              <a:avLst/>
              <a:gdLst>
                <a:gd name="T0" fmla="*/ 79375 w 54"/>
                <a:gd name="T1" fmla="*/ 386228 h 287"/>
                <a:gd name="T2" fmla="*/ 79375 w 54"/>
                <a:gd name="T3" fmla="*/ 0 h 287"/>
                <a:gd name="T4" fmla="*/ 0 w 54"/>
                <a:gd name="T5" fmla="*/ 0 h 287"/>
                <a:gd name="T6" fmla="*/ 0 w 54"/>
                <a:gd name="T7" fmla="*/ 388938 h 287"/>
                <a:gd name="T8" fmla="*/ 79375 w 54"/>
                <a:gd name="T9" fmla="*/ 388938 h 287"/>
                <a:gd name="T10" fmla="*/ 79375 w 54"/>
                <a:gd name="T11" fmla="*/ 388938 h 28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87"/>
                <a:gd name="T20" fmla="*/ 54 w 54"/>
                <a:gd name="T21" fmla="*/ 287 h 28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87">
                  <a:moveTo>
                    <a:pt x="54" y="285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4" y="28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130"/>
            <p:cNvSpPr>
              <a:spLocks/>
            </p:cNvSpPr>
            <p:nvPr/>
          </p:nvSpPr>
          <p:spPr bwMode="auto">
            <a:xfrm>
              <a:off x="4700588" y="2117725"/>
              <a:ext cx="79375" cy="388938"/>
            </a:xfrm>
            <a:custGeom>
              <a:avLst/>
              <a:gdLst>
                <a:gd name="T0" fmla="*/ 79375 w 54"/>
                <a:gd name="T1" fmla="*/ 386228 h 287"/>
                <a:gd name="T2" fmla="*/ 79375 w 54"/>
                <a:gd name="T3" fmla="*/ 0 h 287"/>
                <a:gd name="T4" fmla="*/ 0 w 54"/>
                <a:gd name="T5" fmla="*/ 0 h 287"/>
                <a:gd name="T6" fmla="*/ 0 w 54"/>
                <a:gd name="T7" fmla="*/ 388938 h 287"/>
                <a:gd name="T8" fmla="*/ 79375 w 54"/>
                <a:gd name="T9" fmla="*/ 388938 h 287"/>
                <a:gd name="T10" fmla="*/ 79375 w 54"/>
                <a:gd name="T11" fmla="*/ 388938 h 287"/>
                <a:gd name="T12" fmla="*/ 79375 w 54"/>
                <a:gd name="T13" fmla="*/ 386228 h 28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87"/>
                <a:gd name="T23" fmla="*/ 54 w 54"/>
                <a:gd name="T24" fmla="*/ 287 h 28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87">
                  <a:moveTo>
                    <a:pt x="54" y="285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4" y="287"/>
                  </a:lnTo>
                  <a:lnTo>
                    <a:pt x="54" y="285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Freeform 151"/>
            <p:cNvSpPr>
              <a:spLocks/>
            </p:cNvSpPr>
            <p:nvPr/>
          </p:nvSpPr>
          <p:spPr bwMode="auto">
            <a:xfrm>
              <a:off x="4387850" y="2212975"/>
              <a:ext cx="209550" cy="193675"/>
            </a:xfrm>
            <a:custGeom>
              <a:avLst/>
              <a:gdLst>
                <a:gd name="T0" fmla="*/ 206619 w 143"/>
                <a:gd name="T1" fmla="*/ 193675 h 143"/>
                <a:gd name="T2" fmla="*/ 209550 w 143"/>
                <a:gd name="T3" fmla="*/ 0 h 143"/>
                <a:gd name="T4" fmla="*/ 0 w 143"/>
                <a:gd name="T5" fmla="*/ 0 h 143"/>
                <a:gd name="T6" fmla="*/ 0 w 143"/>
                <a:gd name="T7" fmla="*/ 193675 h 143"/>
                <a:gd name="T8" fmla="*/ 209550 w 143"/>
                <a:gd name="T9" fmla="*/ 193675 h 143"/>
                <a:gd name="T10" fmla="*/ 209550 w 143"/>
                <a:gd name="T11" fmla="*/ 193675 h 14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3"/>
                <a:gd name="T19" fmla="*/ 0 h 143"/>
                <a:gd name="T20" fmla="*/ 143 w 143"/>
                <a:gd name="T21" fmla="*/ 143 h 14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3" h="143">
                  <a:moveTo>
                    <a:pt x="141" y="143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143"/>
                  </a:lnTo>
                  <a:lnTo>
                    <a:pt x="143" y="143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Rectangle 152"/>
            <p:cNvSpPr>
              <a:spLocks noChangeArrowheads="1"/>
            </p:cNvSpPr>
            <p:nvPr/>
          </p:nvSpPr>
          <p:spPr bwMode="auto">
            <a:xfrm>
              <a:off x="4421188" y="2252663"/>
              <a:ext cx="66675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4" name="Rectangle 153"/>
            <p:cNvSpPr>
              <a:spLocks noChangeArrowheads="1"/>
            </p:cNvSpPr>
            <p:nvPr/>
          </p:nvSpPr>
          <p:spPr bwMode="auto">
            <a:xfrm>
              <a:off x="4487863" y="2252663"/>
              <a:ext cx="77787" cy="1222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5" name="Line 154"/>
            <p:cNvSpPr>
              <a:spLocks noChangeShapeType="1"/>
            </p:cNvSpPr>
            <p:nvPr/>
          </p:nvSpPr>
          <p:spPr bwMode="auto">
            <a:xfrm>
              <a:off x="4594225" y="2308225"/>
              <a:ext cx="106363" cy="317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Rectangle 155"/>
            <p:cNvSpPr>
              <a:spLocks noChangeArrowheads="1"/>
            </p:cNvSpPr>
            <p:nvPr/>
          </p:nvSpPr>
          <p:spPr bwMode="auto">
            <a:xfrm>
              <a:off x="4914900" y="2219325"/>
              <a:ext cx="68263" cy="122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7" name="Rectangle 156"/>
            <p:cNvSpPr>
              <a:spLocks noChangeArrowheads="1"/>
            </p:cNvSpPr>
            <p:nvPr/>
          </p:nvSpPr>
          <p:spPr bwMode="auto">
            <a:xfrm>
              <a:off x="4983163" y="2219325"/>
              <a:ext cx="52387" cy="122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8" name="Rectangle 157"/>
            <p:cNvSpPr>
              <a:spLocks noChangeArrowheads="1"/>
            </p:cNvSpPr>
            <p:nvPr/>
          </p:nvSpPr>
          <p:spPr bwMode="auto">
            <a:xfrm>
              <a:off x="5035550" y="2219325"/>
              <a:ext cx="52388" cy="1222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9" name="Line 158"/>
            <p:cNvSpPr>
              <a:spLocks noChangeShapeType="1"/>
            </p:cNvSpPr>
            <p:nvPr/>
          </p:nvSpPr>
          <p:spPr bwMode="auto">
            <a:xfrm>
              <a:off x="4997450" y="2324100"/>
              <a:ext cx="504825" cy="1685925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Freeform 159"/>
            <p:cNvSpPr>
              <a:spLocks/>
            </p:cNvSpPr>
            <p:nvPr/>
          </p:nvSpPr>
          <p:spPr bwMode="auto">
            <a:xfrm>
              <a:off x="4976813" y="2306638"/>
              <a:ext cx="42862" cy="38100"/>
            </a:xfrm>
            <a:custGeom>
              <a:avLst/>
              <a:gdLst>
                <a:gd name="T0" fmla="*/ 20692 w 29"/>
                <a:gd name="T1" fmla="*/ 35379 h 28"/>
                <a:gd name="T2" fmla="*/ 25126 w 29"/>
                <a:gd name="T3" fmla="*/ 38100 h 28"/>
                <a:gd name="T4" fmla="*/ 28082 w 29"/>
                <a:gd name="T5" fmla="*/ 35379 h 28"/>
                <a:gd name="T6" fmla="*/ 31038 w 29"/>
                <a:gd name="T7" fmla="*/ 35379 h 28"/>
                <a:gd name="T8" fmla="*/ 33994 w 29"/>
                <a:gd name="T9" fmla="*/ 32657 h 28"/>
                <a:gd name="T10" fmla="*/ 36950 w 29"/>
                <a:gd name="T11" fmla="*/ 32657 h 28"/>
                <a:gd name="T12" fmla="*/ 39906 w 29"/>
                <a:gd name="T13" fmla="*/ 29936 h 28"/>
                <a:gd name="T14" fmla="*/ 39906 w 29"/>
                <a:gd name="T15" fmla="*/ 28575 h 28"/>
                <a:gd name="T16" fmla="*/ 42862 w 29"/>
                <a:gd name="T17" fmla="*/ 25854 h 28"/>
                <a:gd name="T18" fmla="*/ 42862 w 29"/>
                <a:gd name="T19" fmla="*/ 23132 h 28"/>
                <a:gd name="T20" fmla="*/ 42862 w 29"/>
                <a:gd name="T21" fmla="*/ 17689 h 28"/>
                <a:gd name="T22" fmla="*/ 42862 w 29"/>
                <a:gd name="T23" fmla="*/ 14968 h 28"/>
                <a:gd name="T24" fmla="*/ 42862 w 29"/>
                <a:gd name="T25" fmla="*/ 12246 h 28"/>
                <a:gd name="T26" fmla="*/ 39906 w 29"/>
                <a:gd name="T27" fmla="*/ 9525 h 28"/>
                <a:gd name="T28" fmla="*/ 39906 w 29"/>
                <a:gd name="T29" fmla="*/ 6804 h 28"/>
                <a:gd name="T30" fmla="*/ 36950 w 29"/>
                <a:gd name="T31" fmla="*/ 4082 h 28"/>
                <a:gd name="T32" fmla="*/ 33994 w 29"/>
                <a:gd name="T33" fmla="*/ 1361 h 28"/>
                <a:gd name="T34" fmla="*/ 31038 w 29"/>
                <a:gd name="T35" fmla="*/ 1361 h 28"/>
                <a:gd name="T36" fmla="*/ 28082 w 29"/>
                <a:gd name="T37" fmla="*/ 0 h 28"/>
                <a:gd name="T38" fmla="*/ 25126 w 29"/>
                <a:gd name="T39" fmla="*/ 0 h 28"/>
                <a:gd name="T40" fmla="*/ 22170 w 29"/>
                <a:gd name="T41" fmla="*/ 0 h 28"/>
                <a:gd name="T42" fmla="*/ 17736 w 29"/>
                <a:gd name="T43" fmla="*/ 0 h 28"/>
                <a:gd name="T44" fmla="*/ 14780 w 29"/>
                <a:gd name="T45" fmla="*/ 0 h 28"/>
                <a:gd name="T46" fmla="*/ 11824 w 29"/>
                <a:gd name="T47" fmla="*/ 1361 h 28"/>
                <a:gd name="T48" fmla="*/ 8868 w 29"/>
                <a:gd name="T49" fmla="*/ 1361 h 28"/>
                <a:gd name="T50" fmla="*/ 5912 w 29"/>
                <a:gd name="T51" fmla="*/ 4082 h 28"/>
                <a:gd name="T52" fmla="*/ 5912 w 29"/>
                <a:gd name="T53" fmla="*/ 6804 h 28"/>
                <a:gd name="T54" fmla="*/ 2956 w 29"/>
                <a:gd name="T55" fmla="*/ 9525 h 28"/>
                <a:gd name="T56" fmla="*/ 2956 w 29"/>
                <a:gd name="T57" fmla="*/ 12246 h 28"/>
                <a:gd name="T58" fmla="*/ 0 w 29"/>
                <a:gd name="T59" fmla="*/ 14968 h 28"/>
                <a:gd name="T60" fmla="*/ 0 w 29"/>
                <a:gd name="T61" fmla="*/ 17689 h 28"/>
                <a:gd name="T62" fmla="*/ 0 w 29"/>
                <a:gd name="T63" fmla="*/ 23132 h 28"/>
                <a:gd name="T64" fmla="*/ 2956 w 29"/>
                <a:gd name="T65" fmla="*/ 25854 h 28"/>
                <a:gd name="T66" fmla="*/ 2956 w 29"/>
                <a:gd name="T67" fmla="*/ 28575 h 28"/>
                <a:gd name="T68" fmla="*/ 5912 w 29"/>
                <a:gd name="T69" fmla="*/ 29936 h 28"/>
                <a:gd name="T70" fmla="*/ 5912 w 29"/>
                <a:gd name="T71" fmla="*/ 32657 h 28"/>
                <a:gd name="T72" fmla="*/ 8868 w 29"/>
                <a:gd name="T73" fmla="*/ 32657 h 28"/>
                <a:gd name="T74" fmla="*/ 11824 w 29"/>
                <a:gd name="T75" fmla="*/ 35379 h 28"/>
                <a:gd name="T76" fmla="*/ 14780 w 29"/>
                <a:gd name="T77" fmla="*/ 35379 h 28"/>
                <a:gd name="T78" fmla="*/ 17736 w 29"/>
                <a:gd name="T79" fmla="*/ 38100 h 28"/>
                <a:gd name="T80" fmla="*/ 22170 w 29"/>
                <a:gd name="T81" fmla="*/ 38100 h 28"/>
                <a:gd name="T82" fmla="*/ 22170 w 29"/>
                <a:gd name="T83" fmla="*/ 38100 h 28"/>
                <a:gd name="T84" fmla="*/ 20692 w 29"/>
                <a:gd name="T85" fmla="*/ 35379 h 2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9"/>
                <a:gd name="T130" fmla="*/ 0 h 28"/>
                <a:gd name="T131" fmla="*/ 29 w 29"/>
                <a:gd name="T132" fmla="*/ 28 h 28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9" h="28">
                  <a:moveTo>
                    <a:pt x="14" y="26"/>
                  </a:moveTo>
                  <a:lnTo>
                    <a:pt x="17" y="28"/>
                  </a:lnTo>
                  <a:lnTo>
                    <a:pt x="19" y="26"/>
                  </a:lnTo>
                  <a:lnTo>
                    <a:pt x="21" y="26"/>
                  </a:lnTo>
                  <a:lnTo>
                    <a:pt x="23" y="24"/>
                  </a:lnTo>
                  <a:lnTo>
                    <a:pt x="25" y="24"/>
                  </a:lnTo>
                  <a:lnTo>
                    <a:pt x="27" y="22"/>
                  </a:lnTo>
                  <a:lnTo>
                    <a:pt x="27" y="21"/>
                  </a:lnTo>
                  <a:lnTo>
                    <a:pt x="29" y="19"/>
                  </a:lnTo>
                  <a:lnTo>
                    <a:pt x="29" y="17"/>
                  </a:lnTo>
                  <a:lnTo>
                    <a:pt x="29" y="13"/>
                  </a:lnTo>
                  <a:lnTo>
                    <a:pt x="29" y="11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7" y="5"/>
                  </a:lnTo>
                  <a:lnTo>
                    <a:pt x="25" y="3"/>
                  </a:lnTo>
                  <a:lnTo>
                    <a:pt x="23" y="1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6" y="1"/>
                  </a:lnTo>
                  <a:lnTo>
                    <a:pt x="4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6" y="24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2" y="28"/>
                  </a:lnTo>
                  <a:lnTo>
                    <a:pt x="15" y="28"/>
                  </a:lnTo>
                  <a:lnTo>
                    <a:pt x="14" y="26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Freeform 160"/>
            <p:cNvSpPr>
              <a:spLocks/>
            </p:cNvSpPr>
            <p:nvPr/>
          </p:nvSpPr>
          <p:spPr bwMode="auto">
            <a:xfrm>
              <a:off x="4332288" y="2308225"/>
              <a:ext cx="368300" cy="149225"/>
            </a:xfrm>
            <a:custGeom>
              <a:avLst/>
              <a:gdLst>
                <a:gd name="T0" fmla="*/ 0 w 251"/>
                <a:gd name="T1" fmla="*/ 0 h 110"/>
                <a:gd name="T2" fmla="*/ 0 w 251"/>
                <a:gd name="T3" fmla="*/ 149225 h 110"/>
                <a:gd name="T4" fmla="*/ 318411 w 251"/>
                <a:gd name="T5" fmla="*/ 149225 h 110"/>
                <a:gd name="T6" fmla="*/ 318411 w 251"/>
                <a:gd name="T7" fmla="*/ 50194 h 110"/>
                <a:gd name="T8" fmla="*/ 368300 w 251"/>
                <a:gd name="T9" fmla="*/ 50194 h 1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1"/>
                <a:gd name="T16" fmla="*/ 0 h 110"/>
                <a:gd name="T17" fmla="*/ 251 w 251"/>
                <a:gd name="T18" fmla="*/ 110 h 11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1" h="110">
                  <a:moveTo>
                    <a:pt x="0" y="0"/>
                  </a:moveTo>
                  <a:lnTo>
                    <a:pt x="0" y="110"/>
                  </a:lnTo>
                  <a:lnTo>
                    <a:pt x="217" y="110"/>
                  </a:lnTo>
                  <a:lnTo>
                    <a:pt x="217" y="37"/>
                  </a:lnTo>
                  <a:lnTo>
                    <a:pt x="251" y="3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auto">
            <a:xfrm>
              <a:off x="4697413" y="2117725"/>
              <a:ext cx="82550" cy="388938"/>
            </a:xfrm>
            <a:custGeom>
              <a:avLst/>
              <a:gdLst>
                <a:gd name="T0" fmla="*/ 79602 w 56"/>
                <a:gd name="T1" fmla="*/ 386228 h 287"/>
                <a:gd name="T2" fmla="*/ 82550 w 56"/>
                <a:gd name="T3" fmla="*/ 0 h 287"/>
                <a:gd name="T4" fmla="*/ 0 w 56"/>
                <a:gd name="T5" fmla="*/ 0 h 287"/>
                <a:gd name="T6" fmla="*/ 0 w 56"/>
                <a:gd name="T7" fmla="*/ 388938 h 287"/>
                <a:gd name="T8" fmla="*/ 82550 w 56"/>
                <a:gd name="T9" fmla="*/ 388938 h 287"/>
                <a:gd name="T10" fmla="*/ 82550 w 56"/>
                <a:gd name="T11" fmla="*/ 388938 h 28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6"/>
                <a:gd name="T19" fmla="*/ 0 h 287"/>
                <a:gd name="T20" fmla="*/ 56 w 56"/>
                <a:gd name="T21" fmla="*/ 287 h 28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6" h="287">
                  <a:moveTo>
                    <a:pt x="54" y="285"/>
                  </a:moveTo>
                  <a:lnTo>
                    <a:pt x="56" y="0"/>
                  </a:lnTo>
                  <a:lnTo>
                    <a:pt x="0" y="0"/>
                  </a:lnTo>
                  <a:lnTo>
                    <a:pt x="0" y="287"/>
                  </a:lnTo>
                  <a:lnTo>
                    <a:pt x="56" y="28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63" name="Group 162"/>
            <p:cNvGrpSpPr>
              <a:grpSpLocks/>
            </p:cNvGrpSpPr>
            <p:nvPr/>
          </p:nvGrpSpPr>
          <p:grpSpPr bwMode="auto">
            <a:xfrm>
              <a:off x="4889500" y="3887788"/>
              <a:ext cx="3713163" cy="1703387"/>
              <a:chOff x="2742" y="2726"/>
              <a:chExt cx="2533" cy="1258"/>
            </a:xfrm>
          </p:grpSpPr>
          <p:sp>
            <p:nvSpPr>
              <p:cNvPr id="164" name="Freeform 163"/>
              <p:cNvSpPr>
                <a:spLocks/>
              </p:cNvSpPr>
              <p:nvPr/>
            </p:nvSpPr>
            <p:spPr bwMode="auto">
              <a:xfrm>
                <a:off x="4789" y="3768"/>
                <a:ext cx="73" cy="144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5" name="Freeform 164"/>
              <p:cNvSpPr>
                <a:spLocks/>
              </p:cNvSpPr>
              <p:nvPr/>
            </p:nvSpPr>
            <p:spPr bwMode="auto">
              <a:xfrm>
                <a:off x="4789" y="3768"/>
                <a:ext cx="73" cy="144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6" name="Freeform 165"/>
              <p:cNvSpPr>
                <a:spLocks/>
              </p:cNvSpPr>
              <p:nvPr/>
            </p:nvSpPr>
            <p:spPr bwMode="auto">
              <a:xfrm>
                <a:off x="4860" y="3768"/>
                <a:ext cx="73" cy="144"/>
              </a:xfrm>
              <a:custGeom>
                <a:avLst/>
                <a:gdLst>
                  <a:gd name="T0" fmla="*/ 0 w 73"/>
                  <a:gd name="T1" fmla="*/ 0 h 144"/>
                  <a:gd name="T2" fmla="*/ 73 w 73"/>
                  <a:gd name="T3" fmla="*/ 0 h 144"/>
                  <a:gd name="T4" fmla="*/ 73 w 73"/>
                  <a:gd name="T5" fmla="*/ 144 h 144"/>
                  <a:gd name="T6" fmla="*/ 2 w 73"/>
                  <a:gd name="T7" fmla="*/ 144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0"/>
                    </a:moveTo>
                    <a:lnTo>
                      <a:pt x="73" y="0"/>
                    </a:lnTo>
                    <a:lnTo>
                      <a:pt x="73" y="144"/>
                    </a:lnTo>
                    <a:lnTo>
                      <a:pt x="2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7" name="Line 166"/>
              <p:cNvSpPr>
                <a:spLocks noChangeShapeType="1"/>
              </p:cNvSpPr>
              <p:nvPr/>
            </p:nvSpPr>
            <p:spPr bwMode="auto">
              <a:xfrm>
                <a:off x="4251" y="3804"/>
                <a:ext cx="73" cy="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8" name="Rectangle 167"/>
              <p:cNvSpPr>
                <a:spLocks noChangeArrowheads="1"/>
              </p:cNvSpPr>
              <p:nvPr/>
            </p:nvSpPr>
            <p:spPr bwMode="auto">
              <a:xfrm>
                <a:off x="5131" y="3768"/>
                <a:ext cx="72" cy="14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9" name="Line 168"/>
              <p:cNvSpPr>
                <a:spLocks noChangeShapeType="1"/>
              </p:cNvSpPr>
              <p:nvPr/>
            </p:nvSpPr>
            <p:spPr bwMode="auto">
              <a:xfrm flipV="1">
                <a:off x="5274" y="3766"/>
                <a:ext cx="1" cy="14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0" name="Line 169"/>
              <p:cNvSpPr>
                <a:spLocks noChangeShapeType="1"/>
              </p:cNvSpPr>
              <p:nvPr/>
            </p:nvSpPr>
            <p:spPr bwMode="auto">
              <a:xfrm flipH="1">
                <a:off x="5200" y="3768"/>
                <a:ext cx="74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1" name="Line 170"/>
              <p:cNvSpPr>
                <a:spLocks noChangeShapeType="1"/>
              </p:cNvSpPr>
              <p:nvPr/>
            </p:nvSpPr>
            <p:spPr bwMode="auto">
              <a:xfrm flipH="1">
                <a:off x="5200" y="3912"/>
                <a:ext cx="74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2" name="Rectangle 171"/>
              <p:cNvSpPr>
                <a:spLocks noChangeArrowheads="1"/>
              </p:cNvSpPr>
              <p:nvPr/>
            </p:nvSpPr>
            <p:spPr bwMode="auto">
              <a:xfrm>
                <a:off x="3837" y="3768"/>
                <a:ext cx="73" cy="144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3" name="Rectangle 172"/>
              <p:cNvSpPr>
                <a:spLocks noChangeArrowheads="1"/>
              </p:cNvSpPr>
              <p:nvPr/>
            </p:nvSpPr>
            <p:spPr bwMode="auto">
              <a:xfrm>
                <a:off x="3837" y="3768"/>
                <a:ext cx="73" cy="14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" name="Rectangle 173"/>
              <p:cNvSpPr>
                <a:spLocks noChangeArrowheads="1"/>
              </p:cNvSpPr>
              <p:nvPr/>
            </p:nvSpPr>
            <p:spPr bwMode="auto">
              <a:xfrm>
                <a:off x="3766" y="3768"/>
                <a:ext cx="71" cy="14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5" name="Rectangle 174"/>
              <p:cNvSpPr>
                <a:spLocks noChangeArrowheads="1"/>
              </p:cNvSpPr>
              <p:nvPr/>
            </p:nvSpPr>
            <p:spPr bwMode="auto">
              <a:xfrm>
                <a:off x="3802" y="3798"/>
                <a:ext cx="18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6" name="Rectangle 175"/>
              <p:cNvSpPr>
                <a:spLocks noChangeArrowheads="1"/>
              </p:cNvSpPr>
              <p:nvPr/>
            </p:nvSpPr>
            <p:spPr bwMode="auto">
              <a:xfrm>
                <a:off x="3819" y="3798"/>
                <a:ext cx="53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7" name="Freeform 176"/>
              <p:cNvSpPr>
                <a:spLocks/>
              </p:cNvSpPr>
              <p:nvPr/>
            </p:nvSpPr>
            <p:spPr bwMode="auto">
              <a:xfrm>
                <a:off x="4178" y="3768"/>
                <a:ext cx="73" cy="144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8" name="Freeform 177"/>
              <p:cNvSpPr>
                <a:spLocks/>
              </p:cNvSpPr>
              <p:nvPr/>
            </p:nvSpPr>
            <p:spPr bwMode="auto">
              <a:xfrm>
                <a:off x="4178" y="3768"/>
                <a:ext cx="73" cy="144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9" name="Line 178"/>
              <p:cNvSpPr>
                <a:spLocks noChangeShapeType="1"/>
              </p:cNvSpPr>
              <p:nvPr/>
            </p:nvSpPr>
            <p:spPr bwMode="auto">
              <a:xfrm flipV="1">
                <a:off x="4107" y="3766"/>
                <a:ext cx="1" cy="14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0" name="Line 179"/>
              <p:cNvSpPr>
                <a:spLocks noChangeShapeType="1"/>
              </p:cNvSpPr>
              <p:nvPr/>
            </p:nvSpPr>
            <p:spPr bwMode="auto">
              <a:xfrm>
                <a:off x="4107" y="3768"/>
                <a:ext cx="73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1" name="Line 180"/>
              <p:cNvSpPr>
                <a:spLocks noChangeShapeType="1"/>
              </p:cNvSpPr>
              <p:nvPr/>
            </p:nvSpPr>
            <p:spPr bwMode="auto">
              <a:xfrm>
                <a:off x="4107" y="3912"/>
                <a:ext cx="73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2" name="Freeform 181"/>
              <p:cNvSpPr>
                <a:spLocks/>
              </p:cNvSpPr>
              <p:nvPr/>
            </p:nvSpPr>
            <p:spPr bwMode="auto">
              <a:xfrm>
                <a:off x="4465" y="3697"/>
                <a:ext cx="110" cy="285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3" name="Freeform 182"/>
              <p:cNvSpPr>
                <a:spLocks/>
              </p:cNvSpPr>
              <p:nvPr/>
            </p:nvSpPr>
            <p:spPr bwMode="auto">
              <a:xfrm>
                <a:off x="4465" y="3697"/>
                <a:ext cx="110" cy="285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" name="Rectangle 183"/>
              <p:cNvSpPr>
                <a:spLocks noChangeArrowheads="1"/>
              </p:cNvSpPr>
              <p:nvPr/>
            </p:nvSpPr>
            <p:spPr bwMode="auto">
              <a:xfrm>
                <a:off x="4814" y="3798"/>
                <a:ext cx="4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85" name="Rectangle 184"/>
              <p:cNvSpPr>
                <a:spLocks noChangeArrowheads="1"/>
              </p:cNvSpPr>
              <p:nvPr/>
            </p:nvSpPr>
            <p:spPr bwMode="auto">
              <a:xfrm>
                <a:off x="4860" y="3798"/>
                <a:ext cx="53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86" name="Rectangle 185"/>
              <p:cNvSpPr>
                <a:spLocks noChangeArrowheads="1"/>
              </p:cNvSpPr>
              <p:nvPr/>
            </p:nvSpPr>
            <p:spPr bwMode="auto">
              <a:xfrm>
                <a:off x="5150" y="3798"/>
                <a:ext cx="4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87" name="Rectangle 186"/>
              <p:cNvSpPr>
                <a:spLocks noChangeArrowheads="1"/>
              </p:cNvSpPr>
              <p:nvPr/>
            </p:nvSpPr>
            <p:spPr bwMode="auto">
              <a:xfrm>
                <a:off x="5196" y="3798"/>
                <a:ext cx="3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88" name="Rectangle 187"/>
              <p:cNvSpPr>
                <a:spLocks noChangeArrowheads="1"/>
              </p:cNvSpPr>
              <p:nvPr/>
            </p:nvSpPr>
            <p:spPr bwMode="auto">
              <a:xfrm>
                <a:off x="5230" y="3798"/>
                <a:ext cx="3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89" name="Line 188"/>
              <p:cNvSpPr>
                <a:spLocks noChangeShapeType="1"/>
              </p:cNvSpPr>
              <p:nvPr/>
            </p:nvSpPr>
            <p:spPr bwMode="auto">
              <a:xfrm>
                <a:off x="3910" y="3839"/>
                <a:ext cx="197" cy="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0" name="Line 189"/>
              <p:cNvSpPr>
                <a:spLocks noChangeShapeType="1"/>
              </p:cNvSpPr>
              <p:nvPr/>
            </p:nvSpPr>
            <p:spPr bwMode="auto">
              <a:xfrm>
                <a:off x="4575" y="3839"/>
                <a:ext cx="214" cy="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1" name="Line 190"/>
              <p:cNvSpPr>
                <a:spLocks noChangeShapeType="1"/>
              </p:cNvSpPr>
              <p:nvPr/>
            </p:nvSpPr>
            <p:spPr bwMode="auto">
              <a:xfrm>
                <a:off x="4933" y="3839"/>
                <a:ext cx="198" cy="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2" name="Line 191"/>
              <p:cNvSpPr>
                <a:spLocks noChangeShapeType="1"/>
              </p:cNvSpPr>
              <p:nvPr/>
            </p:nvSpPr>
            <p:spPr bwMode="auto">
              <a:xfrm>
                <a:off x="4251" y="3875"/>
                <a:ext cx="214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3" name="Freeform 192"/>
              <p:cNvSpPr>
                <a:spLocks/>
              </p:cNvSpPr>
              <p:nvPr/>
            </p:nvSpPr>
            <p:spPr bwMode="auto">
              <a:xfrm>
                <a:off x="4071" y="3804"/>
                <a:ext cx="36" cy="35"/>
              </a:xfrm>
              <a:custGeom>
                <a:avLst/>
                <a:gdLst>
                  <a:gd name="T0" fmla="*/ 0 w 36"/>
                  <a:gd name="T1" fmla="*/ 35 h 35"/>
                  <a:gd name="T2" fmla="*/ 0 w 36"/>
                  <a:gd name="T3" fmla="*/ 0 h 35"/>
                  <a:gd name="T4" fmla="*/ 36 w 36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5"/>
                  <a:gd name="T11" fmla="*/ 36 w 36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5">
                    <a:moveTo>
                      <a:pt x="0" y="35"/>
                    </a:moveTo>
                    <a:lnTo>
                      <a:pt x="0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4" name="Freeform 193"/>
              <p:cNvSpPr>
                <a:spLocks/>
              </p:cNvSpPr>
              <p:nvPr/>
            </p:nvSpPr>
            <p:spPr bwMode="auto">
              <a:xfrm>
                <a:off x="4753" y="3839"/>
                <a:ext cx="253" cy="109"/>
              </a:xfrm>
              <a:custGeom>
                <a:avLst/>
                <a:gdLst>
                  <a:gd name="T0" fmla="*/ 0 w 253"/>
                  <a:gd name="T1" fmla="*/ 0 h 109"/>
                  <a:gd name="T2" fmla="*/ 2 w 253"/>
                  <a:gd name="T3" fmla="*/ 109 h 109"/>
                  <a:gd name="T4" fmla="*/ 217 w 253"/>
                  <a:gd name="T5" fmla="*/ 109 h 109"/>
                  <a:gd name="T6" fmla="*/ 217 w 253"/>
                  <a:gd name="T7" fmla="*/ 36 h 109"/>
                  <a:gd name="T8" fmla="*/ 253 w 253"/>
                  <a:gd name="T9" fmla="*/ 36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9"/>
                  <a:gd name="T17" fmla="*/ 253 w 253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9">
                    <a:moveTo>
                      <a:pt x="0" y="0"/>
                    </a:moveTo>
                    <a:lnTo>
                      <a:pt x="2" y="109"/>
                    </a:lnTo>
                    <a:lnTo>
                      <a:pt x="217" y="109"/>
                    </a:lnTo>
                    <a:lnTo>
                      <a:pt x="217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5" name="Freeform 194"/>
              <p:cNvSpPr>
                <a:spLocks/>
              </p:cNvSpPr>
              <p:nvPr/>
            </p:nvSpPr>
            <p:spPr bwMode="auto">
              <a:xfrm>
                <a:off x="3981" y="3697"/>
                <a:ext cx="55" cy="287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6" name="Freeform 195"/>
              <p:cNvSpPr>
                <a:spLocks/>
              </p:cNvSpPr>
              <p:nvPr/>
            </p:nvSpPr>
            <p:spPr bwMode="auto">
              <a:xfrm>
                <a:off x="3981" y="3697"/>
                <a:ext cx="55" cy="287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7" name="Freeform 196"/>
              <p:cNvSpPr>
                <a:spLocks/>
              </p:cNvSpPr>
              <p:nvPr/>
            </p:nvSpPr>
            <p:spPr bwMode="auto">
              <a:xfrm>
                <a:off x="4324" y="3697"/>
                <a:ext cx="53" cy="287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8" name="Freeform 197"/>
              <p:cNvSpPr>
                <a:spLocks/>
              </p:cNvSpPr>
              <p:nvPr/>
            </p:nvSpPr>
            <p:spPr bwMode="auto">
              <a:xfrm>
                <a:off x="4324" y="3697"/>
                <a:ext cx="53" cy="287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9" name="Freeform 198"/>
              <p:cNvSpPr>
                <a:spLocks/>
              </p:cNvSpPr>
              <p:nvPr/>
            </p:nvSpPr>
            <p:spPr bwMode="auto">
              <a:xfrm>
                <a:off x="4665" y="3697"/>
                <a:ext cx="54" cy="287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2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0" name="Freeform 199"/>
              <p:cNvSpPr>
                <a:spLocks/>
              </p:cNvSpPr>
              <p:nvPr/>
            </p:nvSpPr>
            <p:spPr bwMode="auto">
              <a:xfrm>
                <a:off x="4665" y="3697"/>
                <a:ext cx="54" cy="287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1" name="Freeform 200"/>
              <p:cNvSpPr>
                <a:spLocks/>
              </p:cNvSpPr>
              <p:nvPr/>
            </p:nvSpPr>
            <p:spPr bwMode="auto">
              <a:xfrm>
                <a:off x="5006" y="3697"/>
                <a:ext cx="54" cy="287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2" name="Freeform 201"/>
              <p:cNvSpPr>
                <a:spLocks/>
              </p:cNvSpPr>
              <p:nvPr/>
            </p:nvSpPr>
            <p:spPr bwMode="auto">
              <a:xfrm>
                <a:off x="5006" y="3697"/>
                <a:ext cx="54" cy="287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3" name="Rectangle 202"/>
              <p:cNvSpPr>
                <a:spLocks noChangeArrowheads="1"/>
              </p:cNvSpPr>
              <p:nvPr/>
            </p:nvSpPr>
            <p:spPr bwMode="auto">
              <a:xfrm>
                <a:off x="4124" y="3812"/>
                <a:ext cx="4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4" name="Rectangle 203"/>
              <p:cNvSpPr>
                <a:spLocks noChangeArrowheads="1"/>
              </p:cNvSpPr>
              <p:nvPr/>
            </p:nvSpPr>
            <p:spPr bwMode="auto">
              <a:xfrm>
                <a:off x="4172" y="3812"/>
                <a:ext cx="3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5" name="Rectangle 204"/>
              <p:cNvSpPr>
                <a:spLocks noChangeArrowheads="1"/>
              </p:cNvSpPr>
              <p:nvPr/>
            </p:nvSpPr>
            <p:spPr bwMode="auto">
              <a:xfrm>
                <a:off x="4207" y="3812"/>
                <a:ext cx="36" cy="9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6" name="Line 205"/>
              <p:cNvSpPr>
                <a:spLocks noChangeShapeType="1"/>
              </p:cNvSpPr>
              <p:nvPr/>
            </p:nvSpPr>
            <p:spPr bwMode="auto">
              <a:xfrm>
                <a:off x="4375" y="3804"/>
                <a:ext cx="90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7" name="Freeform 206"/>
              <p:cNvSpPr>
                <a:spLocks/>
              </p:cNvSpPr>
              <p:nvPr/>
            </p:nvSpPr>
            <p:spPr bwMode="auto">
              <a:xfrm>
                <a:off x="4170" y="3785"/>
                <a:ext cx="29" cy="29"/>
              </a:xfrm>
              <a:custGeom>
                <a:avLst/>
                <a:gdLst>
                  <a:gd name="T0" fmla="*/ 14 w 29"/>
                  <a:gd name="T1" fmla="*/ 29 h 29"/>
                  <a:gd name="T2" fmla="*/ 18 w 29"/>
                  <a:gd name="T3" fmla="*/ 29 h 29"/>
                  <a:gd name="T4" fmla="*/ 19 w 29"/>
                  <a:gd name="T5" fmla="*/ 29 h 29"/>
                  <a:gd name="T6" fmla="*/ 21 w 29"/>
                  <a:gd name="T7" fmla="*/ 27 h 29"/>
                  <a:gd name="T8" fmla="*/ 23 w 29"/>
                  <a:gd name="T9" fmla="*/ 27 h 29"/>
                  <a:gd name="T10" fmla="*/ 25 w 29"/>
                  <a:gd name="T11" fmla="*/ 25 h 29"/>
                  <a:gd name="T12" fmla="*/ 27 w 29"/>
                  <a:gd name="T13" fmla="*/ 23 h 29"/>
                  <a:gd name="T14" fmla="*/ 27 w 29"/>
                  <a:gd name="T15" fmla="*/ 21 h 29"/>
                  <a:gd name="T16" fmla="*/ 29 w 29"/>
                  <a:gd name="T17" fmla="*/ 19 h 29"/>
                  <a:gd name="T18" fmla="*/ 29 w 29"/>
                  <a:gd name="T19" fmla="*/ 17 h 29"/>
                  <a:gd name="T20" fmla="*/ 29 w 29"/>
                  <a:gd name="T21" fmla="*/ 16 h 29"/>
                  <a:gd name="T22" fmla="*/ 29 w 29"/>
                  <a:gd name="T23" fmla="*/ 12 h 29"/>
                  <a:gd name="T24" fmla="*/ 29 w 29"/>
                  <a:gd name="T25" fmla="*/ 10 h 29"/>
                  <a:gd name="T26" fmla="*/ 27 w 29"/>
                  <a:gd name="T27" fmla="*/ 8 h 29"/>
                  <a:gd name="T28" fmla="*/ 27 w 29"/>
                  <a:gd name="T29" fmla="*/ 6 h 29"/>
                  <a:gd name="T30" fmla="*/ 25 w 29"/>
                  <a:gd name="T31" fmla="*/ 4 h 29"/>
                  <a:gd name="T32" fmla="*/ 23 w 29"/>
                  <a:gd name="T33" fmla="*/ 4 h 29"/>
                  <a:gd name="T34" fmla="*/ 21 w 29"/>
                  <a:gd name="T35" fmla="*/ 2 h 29"/>
                  <a:gd name="T36" fmla="*/ 19 w 29"/>
                  <a:gd name="T37" fmla="*/ 2 h 29"/>
                  <a:gd name="T38" fmla="*/ 18 w 29"/>
                  <a:gd name="T39" fmla="*/ 0 h 29"/>
                  <a:gd name="T40" fmla="*/ 16 w 29"/>
                  <a:gd name="T41" fmla="*/ 0 h 29"/>
                  <a:gd name="T42" fmla="*/ 12 w 29"/>
                  <a:gd name="T43" fmla="*/ 0 h 29"/>
                  <a:gd name="T44" fmla="*/ 10 w 29"/>
                  <a:gd name="T45" fmla="*/ 2 h 29"/>
                  <a:gd name="T46" fmla="*/ 8 w 29"/>
                  <a:gd name="T47" fmla="*/ 2 h 29"/>
                  <a:gd name="T48" fmla="*/ 6 w 29"/>
                  <a:gd name="T49" fmla="*/ 4 h 29"/>
                  <a:gd name="T50" fmla="*/ 4 w 29"/>
                  <a:gd name="T51" fmla="*/ 4 h 29"/>
                  <a:gd name="T52" fmla="*/ 4 w 29"/>
                  <a:gd name="T53" fmla="*/ 6 h 29"/>
                  <a:gd name="T54" fmla="*/ 2 w 29"/>
                  <a:gd name="T55" fmla="*/ 8 h 29"/>
                  <a:gd name="T56" fmla="*/ 2 w 29"/>
                  <a:gd name="T57" fmla="*/ 10 h 29"/>
                  <a:gd name="T58" fmla="*/ 0 w 29"/>
                  <a:gd name="T59" fmla="*/ 12 h 29"/>
                  <a:gd name="T60" fmla="*/ 0 w 29"/>
                  <a:gd name="T61" fmla="*/ 16 h 29"/>
                  <a:gd name="T62" fmla="*/ 0 w 29"/>
                  <a:gd name="T63" fmla="*/ 17 h 29"/>
                  <a:gd name="T64" fmla="*/ 2 w 29"/>
                  <a:gd name="T65" fmla="*/ 19 h 29"/>
                  <a:gd name="T66" fmla="*/ 2 w 29"/>
                  <a:gd name="T67" fmla="*/ 21 h 29"/>
                  <a:gd name="T68" fmla="*/ 4 w 29"/>
                  <a:gd name="T69" fmla="*/ 23 h 29"/>
                  <a:gd name="T70" fmla="*/ 4 w 29"/>
                  <a:gd name="T71" fmla="*/ 25 h 29"/>
                  <a:gd name="T72" fmla="*/ 6 w 29"/>
                  <a:gd name="T73" fmla="*/ 27 h 29"/>
                  <a:gd name="T74" fmla="*/ 8 w 29"/>
                  <a:gd name="T75" fmla="*/ 27 h 29"/>
                  <a:gd name="T76" fmla="*/ 10 w 29"/>
                  <a:gd name="T77" fmla="*/ 29 h 29"/>
                  <a:gd name="T78" fmla="*/ 12 w 29"/>
                  <a:gd name="T79" fmla="*/ 29 h 29"/>
                  <a:gd name="T80" fmla="*/ 16 w 29"/>
                  <a:gd name="T81" fmla="*/ 29 h 29"/>
                  <a:gd name="T82" fmla="*/ 16 w 29"/>
                  <a:gd name="T83" fmla="*/ 29 h 29"/>
                  <a:gd name="T84" fmla="*/ 14 w 29"/>
                  <a:gd name="T85" fmla="*/ 29 h 29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29"/>
                  <a:gd name="T130" fmla="*/ 0 h 29"/>
                  <a:gd name="T131" fmla="*/ 29 w 29"/>
                  <a:gd name="T132" fmla="*/ 29 h 29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29" h="29">
                    <a:moveTo>
                      <a:pt x="14" y="29"/>
                    </a:moveTo>
                    <a:lnTo>
                      <a:pt x="18" y="29"/>
                    </a:lnTo>
                    <a:lnTo>
                      <a:pt x="19" y="29"/>
                    </a:lnTo>
                    <a:lnTo>
                      <a:pt x="21" y="27"/>
                    </a:lnTo>
                    <a:lnTo>
                      <a:pt x="23" y="27"/>
                    </a:lnTo>
                    <a:lnTo>
                      <a:pt x="25" y="25"/>
                    </a:lnTo>
                    <a:lnTo>
                      <a:pt x="27" y="23"/>
                    </a:lnTo>
                    <a:lnTo>
                      <a:pt x="27" y="21"/>
                    </a:lnTo>
                    <a:lnTo>
                      <a:pt x="29" y="19"/>
                    </a:lnTo>
                    <a:lnTo>
                      <a:pt x="29" y="17"/>
                    </a:lnTo>
                    <a:lnTo>
                      <a:pt x="29" y="16"/>
                    </a:lnTo>
                    <a:lnTo>
                      <a:pt x="29" y="12"/>
                    </a:lnTo>
                    <a:lnTo>
                      <a:pt x="29" y="10"/>
                    </a:lnTo>
                    <a:lnTo>
                      <a:pt x="27" y="8"/>
                    </a:lnTo>
                    <a:lnTo>
                      <a:pt x="27" y="6"/>
                    </a:lnTo>
                    <a:lnTo>
                      <a:pt x="25" y="4"/>
                    </a:lnTo>
                    <a:lnTo>
                      <a:pt x="23" y="4"/>
                    </a:lnTo>
                    <a:lnTo>
                      <a:pt x="21" y="2"/>
                    </a:lnTo>
                    <a:lnTo>
                      <a:pt x="19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2" y="0"/>
                    </a:lnTo>
                    <a:lnTo>
                      <a:pt x="10" y="2"/>
                    </a:lnTo>
                    <a:lnTo>
                      <a:pt x="8" y="2"/>
                    </a:lnTo>
                    <a:lnTo>
                      <a:pt x="6" y="4"/>
                    </a:lnTo>
                    <a:lnTo>
                      <a:pt x="4" y="4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7"/>
                    </a:lnTo>
                    <a:lnTo>
                      <a:pt x="2" y="19"/>
                    </a:lnTo>
                    <a:lnTo>
                      <a:pt x="2" y="21"/>
                    </a:lnTo>
                    <a:lnTo>
                      <a:pt x="4" y="23"/>
                    </a:lnTo>
                    <a:lnTo>
                      <a:pt x="4" y="25"/>
                    </a:lnTo>
                    <a:lnTo>
                      <a:pt x="6" y="27"/>
                    </a:lnTo>
                    <a:lnTo>
                      <a:pt x="8" y="27"/>
                    </a:lnTo>
                    <a:lnTo>
                      <a:pt x="10" y="29"/>
                    </a:lnTo>
                    <a:lnTo>
                      <a:pt x="12" y="29"/>
                    </a:lnTo>
                    <a:lnTo>
                      <a:pt x="16" y="29"/>
                    </a:lnTo>
                    <a:lnTo>
                      <a:pt x="14" y="29"/>
                    </a:lnTo>
                    <a:close/>
                  </a:path>
                </a:pathLst>
              </a:custGeom>
              <a:solidFill>
                <a:srgbClr val="EB75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08" name="Group 207"/>
              <p:cNvGrpSpPr>
                <a:grpSpLocks/>
              </p:cNvGrpSpPr>
              <p:nvPr/>
            </p:nvGrpSpPr>
            <p:grpSpPr bwMode="auto">
              <a:xfrm>
                <a:off x="2742" y="2726"/>
                <a:ext cx="2192" cy="935"/>
                <a:chOff x="2742" y="2726"/>
                <a:chExt cx="2192" cy="935"/>
              </a:xfrm>
            </p:grpSpPr>
            <p:sp>
              <p:nvSpPr>
                <p:cNvPr id="209" name="Line 208"/>
                <p:cNvSpPr>
                  <a:spLocks noChangeShapeType="1"/>
                </p:cNvSpPr>
                <p:nvPr/>
              </p:nvSpPr>
              <p:spPr bwMode="auto">
                <a:xfrm>
                  <a:off x="3910" y="3481"/>
                  <a:ext cx="71" cy="1"/>
                </a:xfrm>
                <a:prstGeom prst="line">
                  <a:avLst/>
                </a:prstGeom>
                <a:noFill/>
                <a:ln w="15875">
                  <a:solidFill>
                    <a:srgbClr val="EB75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0" name="Line 209"/>
                <p:cNvSpPr>
                  <a:spLocks noChangeShapeType="1"/>
                </p:cNvSpPr>
                <p:nvPr/>
              </p:nvSpPr>
              <p:spPr bwMode="auto">
                <a:xfrm>
                  <a:off x="3910" y="3552"/>
                  <a:ext cx="71" cy="2"/>
                </a:xfrm>
                <a:prstGeom prst="line">
                  <a:avLst/>
                </a:prstGeom>
                <a:noFill/>
                <a:ln w="15875">
                  <a:solidFill>
                    <a:srgbClr val="EB75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1" name="Freeform 210"/>
                <p:cNvSpPr>
                  <a:spLocks/>
                </p:cNvSpPr>
                <p:nvPr/>
              </p:nvSpPr>
              <p:spPr bwMode="auto">
                <a:xfrm>
                  <a:off x="4519" y="3444"/>
                  <a:ext cx="73" cy="144"/>
                </a:xfrm>
                <a:custGeom>
                  <a:avLst/>
                  <a:gdLst>
                    <a:gd name="T0" fmla="*/ 0 w 73"/>
                    <a:gd name="T1" fmla="*/ 144 h 144"/>
                    <a:gd name="T2" fmla="*/ 73 w 73"/>
                    <a:gd name="T3" fmla="*/ 144 h 144"/>
                    <a:gd name="T4" fmla="*/ 73 w 73"/>
                    <a:gd name="T5" fmla="*/ 0 h 144"/>
                    <a:gd name="T6" fmla="*/ 2 w 73"/>
                    <a:gd name="T7" fmla="*/ 0 h 144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4"/>
                    <a:gd name="T14" fmla="*/ 73 w 73"/>
                    <a:gd name="T15" fmla="*/ 144 h 144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4">
                      <a:moveTo>
                        <a:pt x="0" y="144"/>
                      </a:moveTo>
                      <a:lnTo>
                        <a:pt x="73" y="144"/>
                      </a:lnTo>
                      <a:lnTo>
                        <a:pt x="73" y="0"/>
                      </a:lnTo>
                      <a:lnTo>
                        <a:pt x="2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2" name="Freeform 211"/>
                <p:cNvSpPr>
                  <a:spLocks/>
                </p:cNvSpPr>
                <p:nvPr/>
              </p:nvSpPr>
              <p:spPr bwMode="auto">
                <a:xfrm>
                  <a:off x="4448" y="3444"/>
                  <a:ext cx="73" cy="144"/>
                </a:xfrm>
                <a:custGeom>
                  <a:avLst/>
                  <a:gdLst>
                    <a:gd name="T0" fmla="*/ 71 w 73"/>
                    <a:gd name="T1" fmla="*/ 0 h 144"/>
                    <a:gd name="T2" fmla="*/ 0 w 73"/>
                    <a:gd name="T3" fmla="*/ 0 h 144"/>
                    <a:gd name="T4" fmla="*/ 0 w 73"/>
                    <a:gd name="T5" fmla="*/ 144 h 144"/>
                    <a:gd name="T6" fmla="*/ 73 w 73"/>
                    <a:gd name="T7" fmla="*/ 144 h 144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4"/>
                    <a:gd name="T14" fmla="*/ 73 w 73"/>
                    <a:gd name="T15" fmla="*/ 144 h 144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4">
                      <a:moveTo>
                        <a:pt x="71" y="0"/>
                      </a:moveTo>
                      <a:lnTo>
                        <a:pt x="0" y="0"/>
                      </a:lnTo>
                      <a:lnTo>
                        <a:pt x="0" y="144"/>
                      </a:lnTo>
                      <a:lnTo>
                        <a:pt x="73" y="144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3" name="Line 212"/>
                <p:cNvSpPr>
                  <a:spLocks noChangeShapeType="1"/>
                </p:cNvSpPr>
                <p:nvPr/>
              </p:nvSpPr>
              <p:spPr bwMode="auto">
                <a:xfrm>
                  <a:off x="3566" y="3230"/>
                  <a:ext cx="73" cy="1"/>
                </a:xfrm>
                <a:prstGeom prst="line">
                  <a:avLst/>
                </a:prstGeom>
                <a:noFill/>
                <a:ln w="15875">
                  <a:solidFill>
                    <a:srgbClr val="EB75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4" name="Line 213"/>
                <p:cNvSpPr>
                  <a:spLocks noChangeShapeType="1"/>
                </p:cNvSpPr>
                <p:nvPr/>
              </p:nvSpPr>
              <p:spPr bwMode="auto">
                <a:xfrm>
                  <a:off x="3566" y="3157"/>
                  <a:ext cx="217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5" name="Line 214"/>
                <p:cNvSpPr>
                  <a:spLocks noChangeShapeType="1"/>
                </p:cNvSpPr>
                <p:nvPr/>
              </p:nvSpPr>
              <p:spPr bwMode="auto">
                <a:xfrm>
                  <a:off x="3225" y="2906"/>
                  <a:ext cx="217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6" name="Line 215"/>
                <p:cNvSpPr>
                  <a:spLocks noChangeShapeType="1"/>
                </p:cNvSpPr>
                <p:nvPr/>
              </p:nvSpPr>
              <p:spPr bwMode="auto">
                <a:xfrm>
                  <a:off x="3225" y="2834"/>
                  <a:ext cx="73" cy="2"/>
                </a:xfrm>
                <a:prstGeom prst="line">
                  <a:avLst/>
                </a:prstGeom>
                <a:noFill/>
                <a:ln w="15875">
                  <a:solidFill>
                    <a:srgbClr val="EB75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7" name="Freeform 216"/>
                <p:cNvSpPr>
                  <a:spLocks/>
                </p:cNvSpPr>
                <p:nvPr/>
              </p:nvSpPr>
              <p:spPr bwMode="auto">
                <a:xfrm>
                  <a:off x="4107" y="2799"/>
                  <a:ext cx="73" cy="144"/>
                </a:xfrm>
                <a:custGeom>
                  <a:avLst/>
                  <a:gdLst>
                    <a:gd name="T0" fmla="*/ 71 w 73"/>
                    <a:gd name="T1" fmla="*/ 144 h 144"/>
                    <a:gd name="T2" fmla="*/ 0 w 73"/>
                    <a:gd name="T3" fmla="*/ 144 h 144"/>
                    <a:gd name="T4" fmla="*/ 0 w 73"/>
                    <a:gd name="T5" fmla="*/ 0 h 144"/>
                    <a:gd name="T6" fmla="*/ 73 w 73"/>
                    <a:gd name="T7" fmla="*/ 0 h 144"/>
                    <a:gd name="T8" fmla="*/ 71 w 73"/>
                    <a:gd name="T9" fmla="*/ 144 h 14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3"/>
                    <a:gd name="T16" fmla="*/ 0 h 144"/>
                    <a:gd name="T17" fmla="*/ 73 w 73"/>
                    <a:gd name="T18" fmla="*/ 144 h 14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3" h="144">
                      <a:moveTo>
                        <a:pt x="71" y="144"/>
                      </a:moveTo>
                      <a:lnTo>
                        <a:pt x="0" y="144"/>
                      </a:lnTo>
                      <a:lnTo>
                        <a:pt x="0" y="0"/>
                      </a:lnTo>
                      <a:lnTo>
                        <a:pt x="73" y="0"/>
                      </a:lnTo>
                      <a:lnTo>
                        <a:pt x="71" y="144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8" name="Freeform 217"/>
                <p:cNvSpPr>
                  <a:spLocks/>
                </p:cNvSpPr>
                <p:nvPr/>
              </p:nvSpPr>
              <p:spPr bwMode="auto">
                <a:xfrm>
                  <a:off x="4107" y="2799"/>
                  <a:ext cx="73" cy="144"/>
                </a:xfrm>
                <a:custGeom>
                  <a:avLst/>
                  <a:gdLst>
                    <a:gd name="T0" fmla="*/ 71 w 73"/>
                    <a:gd name="T1" fmla="*/ 144 h 144"/>
                    <a:gd name="T2" fmla="*/ 0 w 73"/>
                    <a:gd name="T3" fmla="*/ 144 h 144"/>
                    <a:gd name="T4" fmla="*/ 0 w 73"/>
                    <a:gd name="T5" fmla="*/ 0 h 144"/>
                    <a:gd name="T6" fmla="*/ 73 w 73"/>
                    <a:gd name="T7" fmla="*/ 0 h 144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4"/>
                    <a:gd name="T14" fmla="*/ 73 w 73"/>
                    <a:gd name="T15" fmla="*/ 144 h 144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4">
                      <a:moveTo>
                        <a:pt x="71" y="144"/>
                      </a:moveTo>
                      <a:lnTo>
                        <a:pt x="0" y="144"/>
                      </a:lnTo>
                      <a:lnTo>
                        <a:pt x="0" y="0"/>
                      </a:lnTo>
                      <a:lnTo>
                        <a:pt x="73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9" name="Line 218"/>
                <p:cNvSpPr>
                  <a:spLocks noChangeShapeType="1"/>
                </p:cNvSpPr>
                <p:nvPr/>
              </p:nvSpPr>
              <p:spPr bwMode="auto">
                <a:xfrm flipV="1">
                  <a:off x="4251" y="2795"/>
                  <a:ext cx="1" cy="1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0" name="Line 219"/>
                <p:cNvSpPr>
                  <a:spLocks noChangeShapeType="1"/>
                </p:cNvSpPr>
                <p:nvPr/>
              </p:nvSpPr>
              <p:spPr bwMode="auto">
                <a:xfrm flipH="1">
                  <a:off x="4176" y="2799"/>
                  <a:ext cx="75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1" name="Line 220"/>
                <p:cNvSpPr>
                  <a:spLocks noChangeShapeType="1"/>
                </p:cNvSpPr>
                <p:nvPr/>
              </p:nvSpPr>
              <p:spPr bwMode="auto">
                <a:xfrm flipH="1">
                  <a:off x="4176" y="2943"/>
                  <a:ext cx="75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2" name="Rectangle 221"/>
                <p:cNvSpPr>
                  <a:spLocks noChangeArrowheads="1"/>
                </p:cNvSpPr>
                <p:nvPr/>
              </p:nvSpPr>
              <p:spPr bwMode="auto">
                <a:xfrm>
                  <a:off x="2813" y="2799"/>
                  <a:ext cx="73" cy="144"/>
                </a:xfrm>
                <a:prstGeom prst="rect">
                  <a:avLst/>
                </a:prstGeom>
                <a:solidFill>
                  <a:srgbClr val="CCCCCC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3" name="Rectangle 222"/>
                <p:cNvSpPr>
                  <a:spLocks noChangeArrowheads="1"/>
                </p:cNvSpPr>
                <p:nvPr/>
              </p:nvSpPr>
              <p:spPr bwMode="auto">
                <a:xfrm>
                  <a:off x="2813" y="2799"/>
                  <a:ext cx="73" cy="144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4" name="Rectangle 223"/>
                <p:cNvSpPr>
                  <a:spLocks noChangeArrowheads="1"/>
                </p:cNvSpPr>
                <p:nvPr/>
              </p:nvSpPr>
              <p:spPr bwMode="auto">
                <a:xfrm>
                  <a:off x="2742" y="2799"/>
                  <a:ext cx="71" cy="144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5" name="Rectangle 224"/>
                <p:cNvSpPr>
                  <a:spLocks noChangeArrowheads="1"/>
                </p:cNvSpPr>
                <p:nvPr/>
              </p:nvSpPr>
              <p:spPr bwMode="auto">
                <a:xfrm>
                  <a:off x="2779" y="2828"/>
                  <a:ext cx="18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26" name="Rectangle 225"/>
                <p:cNvSpPr>
                  <a:spLocks noChangeArrowheads="1"/>
                </p:cNvSpPr>
                <p:nvPr/>
              </p:nvSpPr>
              <p:spPr bwMode="auto">
                <a:xfrm>
                  <a:off x="2796" y="2828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27" name="Rectangle 226"/>
                <p:cNvSpPr>
                  <a:spLocks noChangeArrowheads="1"/>
                </p:cNvSpPr>
                <p:nvPr/>
              </p:nvSpPr>
              <p:spPr bwMode="auto">
                <a:xfrm>
                  <a:off x="3154" y="2799"/>
                  <a:ext cx="73" cy="144"/>
                </a:xfrm>
                <a:prstGeom prst="rect">
                  <a:avLst/>
                </a:prstGeom>
                <a:solidFill>
                  <a:srgbClr val="FBE2C9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8" name="Rectangle 227"/>
                <p:cNvSpPr>
                  <a:spLocks noChangeArrowheads="1"/>
                </p:cNvSpPr>
                <p:nvPr/>
              </p:nvSpPr>
              <p:spPr bwMode="auto">
                <a:xfrm>
                  <a:off x="3154" y="2799"/>
                  <a:ext cx="73" cy="144"/>
                </a:xfrm>
                <a:prstGeom prst="rect">
                  <a:avLst/>
                </a:prstGeom>
                <a:noFill/>
                <a:ln w="9525">
                  <a:solidFill>
                    <a:srgbClr val="EB75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9" name="Line 228"/>
                <p:cNvSpPr>
                  <a:spLocks noChangeShapeType="1"/>
                </p:cNvSpPr>
                <p:nvPr/>
              </p:nvSpPr>
              <p:spPr bwMode="auto">
                <a:xfrm flipV="1">
                  <a:off x="3081" y="2795"/>
                  <a:ext cx="2" cy="1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0" name="Line 229"/>
                <p:cNvSpPr>
                  <a:spLocks noChangeShapeType="1"/>
                </p:cNvSpPr>
                <p:nvPr/>
              </p:nvSpPr>
              <p:spPr bwMode="auto">
                <a:xfrm>
                  <a:off x="3081" y="2799"/>
                  <a:ext cx="73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1" name="Line 230"/>
                <p:cNvSpPr>
                  <a:spLocks noChangeShapeType="1"/>
                </p:cNvSpPr>
                <p:nvPr/>
              </p:nvSpPr>
              <p:spPr bwMode="auto">
                <a:xfrm>
                  <a:off x="3081" y="2943"/>
                  <a:ext cx="73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2" name="Freeform 231"/>
                <p:cNvSpPr>
                  <a:spLocks/>
                </p:cNvSpPr>
                <p:nvPr/>
              </p:nvSpPr>
              <p:spPr bwMode="auto">
                <a:xfrm>
                  <a:off x="3442" y="2728"/>
                  <a:ext cx="109" cy="286"/>
                </a:xfrm>
                <a:custGeom>
                  <a:avLst/>
                  <a:gdLst>
                    <a:gd name="T0" fmla="*/ 0 w 109"/>
                    <a:gd name="T1" fmla="*/ 0 h 286"/>
                    <a:gd name="T2" fmla="*/ 0 w 109"/>
                    <a:gd name="T3" fmla="*/ 115 h 286"/>
                    <a:gd name="T4" fmla="*/ 34 w 109"/>
                    <a:gd name="T5" fmla="*/ 142 h 286"/>
                    <a:gd name="T6" fmla="*/ 0 w 109"/>
                    <a:gd name="T7" fmla="*/ 171 h 286"/>
                    <a:gd name="T8" fmla="*/ 0 w 109"/>
                    <a:gd name="T9" fmla="*/ 286 h 286"/>
                    <a:gd name="T10" fmla="*/ 109 w 109"/>
                    <a:gd name="T11" fmla="*/ 198 h 286"/>
                    <a:gd name="T12" fmla="*/ 109 w 109"/>
                    <a:gd name="T13" fmla="*/ 86 h 286"/>
                    <a:gd name="T14" fmla="*/ 0 w 109"/>
                    <a:gd name="T15" fmla="*/ 0 h 286"/>
                    <a:gd name="T16" fmla="*/ 0 w 109"/>
                    <a:gd name="T17" fmla="*/ 0 h 28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09"/>
                    <a:gd name="T28" fmla="*/ 0 h 286"/>
                    <a:gd name="T29" fmla="*/ 109 w 109"/>
                    <a:gd name="T30" fmla="*/ 286 h 28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09" h="286">
                      <a:moveTo>
                        <a:pt x="0" y="0"/>
                      </a:moveTo>
                      <a:lnTo>
                        <a:pt x="0" y="115"/>
                      </a:lnTo>
                      <a:lnTo>
                        <a:pt x="34" y="142"/>
                      </a:lnTo>
                      <a:lnTo>
                        <a:pt x="0" y="171"/>
                      </a:lnTo>
                      <a:lnTo>
                        <a:pt x="0" y="286"/>
                      </a:lnTo>
                      <a:lnTo>
                        <a:pt x="109" y="198"/>
                      </a:lnTo>
                      <a:lnTo>
                        <a:pt x="109" y="8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3" name="Freeform 232"/>
                <p:cNvSpPr>
                  <a:spLocks/>
                </p:cNvSpPr>
                <p:nvPr/>
              </p:nvSpPr>
              <p:spPr bwMode="auto">
                <a:xfrm>
                  <a:off x="3442" y="2728"/>
                  <a:ext cx="109" cy="286"/>
                </a:xfrm>
                <a:custGeom>
                  <a:avLst/>
                  <a:gdLst>
                    <a:gd name="T0" fmla="*/ 0 w 109"/>
                    <a:gd name="T1" fmla="*/ 0 h 286"/>
                    <a:gd name="T2" fmla="*/ 0 w 109"/>
                    <a:gd name="T3" fmla="*/ 115 h 286"/>
                    <a:gd name="T4" fmla="*/ 34 w 109"/>
                    <a:gd name="T5" fmla="*/ 142 h 286"/>
                    <a:gd name="T6" fmla="*/ 0 w 109"/>
                    <a:gd name="T7" fmla="*/ 171 h 286"/>
                    <a:gd name="T8" fmla="*/ 0 w 109"/>
                    <a:gd name="T9" fmla="*/ 286 h 286"/>
                    <a:gd name="T10" fmla="*/ 109 w 109"/>
                    <a:gd name="T11" fmla="*/ 198 h 286"/>
                    <a:gd name="T12" fmla="*/ 109 w 109"/>
                    <a:gd name="T13" fmla="*/ 86 h 286"/>
                    <a:gd name="T14" fmla="*/ 0 w 109"/>
                    <a:gd name="T15" fmla="*/ 0 h 286"/>
                    <a:gd name="T16" fmla="*/ 0 w 109"/>
                    <a:gd name="T17" fmla="*/ 0 h 28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09"/>
                    <a:gd name="T28" fmla="*/ 0 h 286"/>
                    <a:gd name="T29" fmla="*/ 109 w 109"/>
                    <a:gd name="T30" fmla="*/ 286 h 28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09" h="286">
                      <a:moveTo>
                        <a:pt x="0" y="0"/>
                      </a:moveTo>
                      <a:lnTo>
                        <a:pt x="0" y="115"/>
                      </a:lnTo>
                      <a:lnTo>
                        <a:pt x="34" y="142"/>
                      </a:lnTo>
                      <a:lnTo>
                        <a:pt x="0" y="171"/>
                      </a:lnTo>
                      <a:lnTo>
                        <a:pt x="0" y="286"/>
                      </a:lnTo>
                      <a:lnTo>
                        <a:pt x="109" y="198"/>
                      </a:lnTo>
                      <a:lnTo>
                        <a:pt x="109" y="8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4" name="Rectangle 233"/>
                <p:cNvSpPr>
                  <a:spLocks noChangeArrowheads="1"/>
                </p:cNvSpPr>
                <p:nvPr/>
              </p:nvSpPr>
              <p:spPr bwMode="auto">
                <a:xfrm>
                  <a:off x="4124" y="2828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35" name="Rectangle 234"/>
                <p:cNvSpPr>
                  <a:spLocks noChangeArrowheads="1"/>
                </p:cNvSpPr>
                <p:nvPr/>
              </p:nvSpPr>
              <p:spPr bwMode="auto">
                <a:xfrm>
                  <a:off x="4172" y="2828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36" name="Rectangle 235"/>
                <p:cNvSpPr>
                  <a:spLocks noChangeArrowheads="1"/>
                </p:cNvSpPr>
                <p:nvPr/>
              </p:nvSpPr>
              <p:spPr bwMode="auto">
                <a:xfrm>
                  <a:off x="4207" y="2828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37" name="Line 236"/>
                <p:cNvSpPr>
                  <a:spLocks noChangeShapeType="1"/>
                </p:cNvSpPr>
                <p:nvPr/>
              </p:nvSpPr>
              <p:spPr bwMode="auto">
                <a:xfrm>
                  <a:off x="2884" y="2870"/>
                  <a:ext cx="199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8" name="Line 237"/>
                <p:cNvSpPr>
                  <a:spLocks noChangeShapeType="1"/>
                </p:cNvSpPr>
                <p:nvPr/>
              </p:nvSpPr>
              <p:spPr bwMode="auto">
                <a:xfrm>
                  <a:off x="3549" y="2870"/>
                  <a:ext cx="217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9" name="Line 238"/>
                <p:cNvSpPr>
                  <a:spLocks noChangeShapeType="1"/>
                </p:cNvSpPr>
                <p:nvPr/>
              </p:nvSpPr>
              <p:spPr bwMode="auto">
                <a:xfrm>
                  <a:off x="3908" y="2870"/>
                  <a:ext cx="199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0" name="Freeform 239"/>
                <p:cNvSpPr>
                  <a:spLocks/>
                </p:cNvSpPr>
                <p:nvPr/>
              </p:nvSpPr>
              <p:spPr bwMode="auto">
                <a:xfrm>
                  <a:off x="3047" y="2836"/>
                  <a:ext cx="34" cy="34"/>
                </a:xfrm>
                <a:custGeom>
                  <a:avLst/>
                  <a:gdLst>
                    <a:gd name="T0" fmla="*/ 0 w 34"/>
                    <a:gd name="T1" fmla="*/ 34 h 34"/>
                    <a:gd name="T2" fmla="*/ 0 w 34"/>
                    <a:gd name="T3" fmla="*/ 0 h 34"/>
                    <a:gd name="T4" fmla="*/ 34 w 34"/>
                    <a:gd name="T5" fmla="*/ 0 h 34"/>
                    <a:gd name="T6" fmla="*/ 0 60000 65536"/>
                    <a:gd name="T7" fmla="*/ 0 60000 65536"/>
                    <a:gd name="T8" fmla="*/ 0 60000 65536"/>
                    <a:gd name="T9" fmla="*/ 0 w 34"/>
                    <a:gd name="T10" fmla="*/ 0 h 34"/>
                    <a:gd name="T11" fmla="*/ 34 w 34"/>
                    <a:gd name="T12" fmla="*/ 34 h 34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4" h="34">
                      <a:moveTo>
                        <a:pt x="0" y="34"/>
                      </a:moveTo>
                      <a:lnTo>
                        <a:pt x="0" y="0"/>
                      </a:lnTo>
                      <a:lnTo>
                        <a:pt x="34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1" name="Freeform 240"/>
                <p:cNvSpPr>
                  <a:spLocks/>
                </p:cNvSpPr>
                <p:nvPr/>
              </p:nvSpPr>
              <p:spPr bwMode="auto">
                <a:xfrm>
                  <a:off x="2957" y="2726"/>
                  <a:ext cx="54" cy="288"/>
                </a:xfrm>
                <a:custGeom>
                  <a:avLst/>
                  <a:gdLst>
                    <a:gd name="T0" fmla="*/ 54 w 54"/>
                    <a:gd name="T1" fmla="*/ 288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88 h 288"/>
                    <a:gd name="T8" fmla="*/ 54 w 54"/>
                    <a:gd name="T9" fmla="*/ 288 h 288"/>
                    <a:gd name="T10" fmla="*/ 54 w 54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2" name="Freeform 241"/>
                <p:cNvSpPr>
                  <a:spLocks/>
                </p:cNvSpPr>
                <p:nvPr/>
              </p:nvSpPr>
              <p:spPr bwMode="auto">
                <a:xfrm>
                  <a:off x="2957" y="2726"/>
                  <a:ext cx="54" cy="288"/>
                </a:xfrm>
                <a:custGeom>
                  <a:avLst/>
                  <a:gdLst>
                    <a:gd name="T0" fmla="*/ 54 w 54"/>
                    <a:gd name="T1" fmla="*/ 288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88 h 288"/>
                    <a:gd name="T8" fmla="*/ 54 w 54"/>
                    <a:gd name="T9" fmla="*/ 288 h 288"/>
                    <a:gd name="T10" fmla="*/ 54 w 54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3" name="Freeform 242"/>
                <p:cNvSpPr>
                  <a:spLocks/>
                </p:cNvSpPr>
                <p:nvPr/>
              </p:nvSpPr>
              <p:spPr bwMode="auto">
                <a:xfrm>
                  <a:off x="3298" y="2726"/>
                  <a:ext cx="54" cy="288"/>
                </a:xfrm>
                <a:custGeom>
                  <a:avLst/>
                  <a:gdLst>
                    <a:gd name="T0" fmla="*/ 54 w 54"/>
                    <a:gd name="T1" fmla="*/ 288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88 h 288"/>
                    <a:gd name="T8" fmla="*/ 54 w 54"/>
                    <a:gd name="T9" fmla="*/ 288 h 288"/>
                    <a:gd name="T10" fmla="*/ 54 w 54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4" name="Freeform 243"/>
                <p:cNvSpPr>
                  <a:spLocks/>
                </p:cNvSpPr>
                <p:nvPr/>
              </p:nvSpPr>
              <p:spPr bwMode="auto">
                <a:xfrm>
                  <a:off x="3639" y="2726"/>
                  <a:ext cx="54" cy="288"/>
                </a:xfrm>
                <a:custGeom>
                  <a:avLst/>
                  <a:gdLst>
                    <a:gd name="T0" fmla="*/ 54 w 54"/>
                    <a:gd name="T1" fmla="*/ 288 h 288"/>
                    <a:gd name="T2" fmla="*/ 54 w 54"/>
                    <a:gd name="T3" fmla="*/ 0 h 288"/>
                    <a:gd name="T4" fmla="*/ 0 w 54"/>
                    <a:gd name="T5" fmla="*/ 0 h 288"/>
                    <a:gd name="T6" fmla="*/ 0 w 54"/>
                    <a:gd name="T7" fmla="*/ 288 h 288"/>
                    <a:gd name="T8" fmla="*/ 54 w 54"/>
                    <a:gd name="T9" fmla="*/ 288 h 288"/>
                    <a:gd name="T10" fmla="*/ 54 w 54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8"/>
                    <a:gd name="T20" fmla="*/ 54 w 54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8">
                      <a:moveTo>
                        <a:pt x="54" y="288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4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5" name="Freeform 244"/>
                <p:cNvSpPr>
                  <a:spLocks/>
                </p:cNvSpPr>
                <p:nvPr/>
              </p:nvSpPr>
              <p:spPr bwMode="auto">
                <a:xfrm>
                  <a:off x="3981" y="2726"/>
                  <a:ext cx="55" cy="288"/>
                </a:xfrm>
                <a:custGeom>
                  <a:avLst/>
                  <a:gdLst>
                    <a:gd name="T0" fmla="*/ 53 w 55"/>
                    <a:gd name="T1" fmla="*/ 288 h 288"/>
                    <a:gd name="T2" fmla="*/ 55 w 55"/>
                    <a:gd name="T3" fmla="*/ 0 h 288"/>
                    <a:gd name="T4" fmla="*/ 0 w 55"/>
                    <a:gd name="T5" fmla="*/ 0 h 288"/>
                    <a:gd name="T6" fmla="*/ 0 w 55"/>
                    <a:gd name="T7" fmla="*/ 288 h 288"/>
                    <a:gd name="T8" fmla="*/ 55 w 55"/>
                    <a:gd name="T9" fmla="*/ 288 h 288"/>
                    <a:gd name="T10" fmla="*/ 55 w 55"/>
                    <a:gd name="T11" fmla="*/ 288 h 288"/>
                    <a:gd name="T12" fmla="*/ 53 w 55"/>
                    <a:gd name="T13" fmla="*/ 288 h 288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5"/>
                    <a:gd name="T22" fmla="*/ 0 h 288"/>
                    <a:gd name="T23" fmla="*/ 55 w 55"/>
                    <a:gd name="T24" fmla="*/ 288 h 288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5" h="288">
                      <a:moveTo>
                        <a:pt x="53" y="288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5" y="288"/>
                      </a:lnTo>
                      <a:lnTo>
                        <a:pt x="53" y="288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6" name="Freeform 245"/>
                <p:cNvSpPr>
                  <a:spLocks/>
                </p:cNvSpPr>
                <p:nvPr/>
              </p:nvSpPr>
              <p:spPr bwMode="auto">
                <a:xfrm>
                  <a:off x="3981" y="2726"/>
                  <a:ext cx="55" cy="288"/>
                </a:xfrm>
                <a:custGeom>
                  <a:avLst/>
                  <a:gdLst>
                    <a:gd name="T0" fmla="*/ 53 w 55"/>
                    <a:gd name="T1" fmla="*/ 288 h 288"/>
                    <a:gd name="T2" fmla="*/ 55 w 55"/>
                    <a:gd name="T3" fmla="*/ 0 h 288"/>
                    <a:gd name="T4" fmla="*/ 0 w 55"/>
                    <a:gd name="T5" fmla="*/ 0 h 288"/>
                    <a:gd name="T6" fmla="*/ 0 w 55"/>
                    <a:gd name="T7" fmla="*/ 288 h 288"/>
                    <a:gd name="T8" fmla="*/ 55 w 55"/>
                    <a:gd name="T9" fmla="*/ 288 h 288"/>
                    <a:gd name="T10" fmla="*/ 55 w 55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5"/>
                    <a:gd name="T19" fmla="*/ 0 h 288"/>
                    <a:gd name="T20" fmla="*/ 55 w 55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5" h="288">
                      <a:moveTo>
                        <a:pt x="53" y="288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5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7" name="Freeform 246"/>
                <p:cNvSpPr>
                  <a:spLocks/>
                </p:cNvSpPr>
                <p:nvPr/>
              </p:nvSpPr>
              <p:spPr bwMode="auto">
                <a:xfrm>
                  <a:off x="4448" y="3123"/>
                  <a:ext cx="73" cy="143"/>
                </a:xfrm>
                <a:custGeom>
                  <a:avLst/>
                  <a:gdLst>
                    <a:gd name="T0" fmla="*/ 71 w 73"/>
                    <a:gd name="T1" fmla="*/ 141 h 143"/>
                    <a:gd name="T2" fmla="*/ 0 w 73"/>
                    <a:gd name="T3" fmla="*/ 143 h 143"/>
                    <a:gd name="T4" fmla="*/ 0 w 73"/>
                    <a:gd name="T5" fmla="*/ 0 h 143"/>
                    <a:gd name="T6" fmla="*/ 73 w 73"/>
                    <a:gd name="T7" fmla="*/ 0 h 143"/>
                    <a:gd name="T8" fmla="*/ 71 w 73"/>
                    <a:gd name="T9" fmla="*/ 141 h 14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3"/>
                    <a:gd name="T16" fmla="*/ 0 h 143"/>
                    <a:gd name="T17" fmla="*/ 73 w 73"/>
                    <a:gd name="T18" fmla="*/ 143 h 14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3" h="143">
                      <a:moveTo>
                        <a:pt x="71" y="141"/>
                      </a:moveTo>
                      <a:lnTo>
                        <a:pt x="0" y="143"/>
                      </a:lnTo>
                      <a:lnTo>
                        <a:pt x="0" y="0"/>
                      </a:lnTo>
                      <a:lnTo>
                        <a:pt x="73" y="0"/>
                      </a:lnTo>
                      <a:lnTo>
                        <a:pt x="71" y="14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8" name="Freeform 247"/>
                <p:cNvSpPr>
                  <a:spLocks/>
                </p:cNvSpPr>
                <p:nvPr/>
              </p:nvSpPr>
              <p:spPr bwMode="auto">
                <a:xfrm>
                  <a:off x="4448" y="3123"/>
                  <a:ext cx="73" cy="143"/>
                </a:xfrm>
                <a:custGeom>
                  <a:avLst/>
                  <a:gdLst>
                    <a:gd name="T0" fmla="*/ 71 w 73"/>
                    <a:gd name="T1" fmla="*/ 141 h 143"/>
                    <a:gd name="T2" fmla="*/ 0 w 73"/>
                    <a:gd name="T3" fmla="*/ 143 h 143"/>
                    <a:gd name="T4" fmla="*/ 0 w 73"/>
                    <a:gd name="T5" fmla="*/ 0 h 143"/>
                    <a:gd name="T6" fmla="*/ 73 w 73"/>
                    <a:gd name="T7" fmla="*/ 0 h 143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3"/>
                    <a:gd name="T14" fmla="*/ 73 w 73"/>
                    <a:gd name="T15" fmla="*/ 143 h 143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3">
                      <a:moveTo>
                        <a:pt x="71" y="141"/>
                      </a:moveTo>
                      <a:lnTo>
                        <a:pt x="0" y="143"/>
                      </a:lnTo>
                      <a:lnTo>
                        <a:pt x="0" y="0"/>
                      </a:lnTo>
                      <a:lnTo>
                        <a:pt x="73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49" name="Line 248"/>
                <p:cNvSpPr>
                  <a:spLocks noChangeShapeType="1"/>
                </p:cNvSpPr>
                <p:nvPr/>
              </p:nvSpPr>
              <p:spPr bwMode="auto">
                <a:xfrm flipV="1">
                  <a:off x="4592" y="3119"/>
                  <a:ext cx="1" cy="14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0" name="Line 249"/>
                <p:cNvSpPr>
                  <a:spLocks noChangeShapeType="1"/>
                </p:cNvSpPr>
                <p:nvPr/>
              </p:nvSpPr>
              <p:spPr bwMode="auto">
                <a:xfrm flipH="1">
                  <a:off x="4517" y="3121"/>
                  <a:ext cx="75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1" name="Line 250"/>
                <p:cNvSpPr>
                  <a:spLocks noChangeShapeType="1"/>
                </p:cNvSpPr>
                <p:nvPr/>
              </p:nvSpPr>
              <p:spPr bwMode="auto">
                <a:xfrm flipH="1">
                  <a:off x="4517" y="3264"/>
                  <a:ext cx="75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2" name="Freeform 251"/>
                <p:cNvSpPr>
                  <a:spLocks/>
                </p:cNvSpPr>
                <p:nvPr/>
              </p:nvSpPr>
              <p:spPr bwMode="auto">
                <a:xfrm>
                  <a:off x="3154" y="3123"/>
                  <a:ext cx="73" cy="143"/>
                </a:xfrm>
                <a:custGeom>
                  <a:avLst/>
                  <a:gdLst>
                    <a:gd name="T0" fmla="*/ 0 w 73"/>
                    <a:gd name="T1" fmla="*/ 141 h 143"/>
                    <a:gd name="T2" fmla="*/ 73 w 73"/>
                    <a:gd name="T3" fmla="*/ 143 h 143"/>
                    <a:gd name="T4" fmla="*/ 73 w 73"/>
                    <a:gd name="T5" fmla="*/ 0 h 143"/>
                    <a:gd name="T6" fmla="*/ 0 w 73"/>
                    <a:gd name="T7" fmla="*/ 0 h 143"/>
                    <a:gd name="T8" fmla="*/ 0 w 73"/>
                    <a:gd name="T9" fmla="*/ 141 h 14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3"/>
                    <a:gd name="T16" fmla="*/ 0 h 143"/>
                    <a:gd name="T17" fmla="*/ 73 w 73"/>
                    <a:gd name="T18" fmla="*/ 143 h 14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3" h="143">
                      <a:moveTo>
                        <a:pt x="0" y="141"/>
                      </a:moveTo>
                      <a:lnTo>
                        <a:pt x="73" y="143"/>
                      </a:lnTo>
                      <a:lnTo>
                        <a:pt x="73" y="0"/>
                      </a:lnTo>
                      <a:lnTo>
                        <a:pt x="0" y="0"/>
                      </a:lnTo>
                      <a:lnTo>
                        <a:pt x="0" y="141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3" name="Freeform 252"/>
                <p:cNvSpPr>
                  <a:spLocks/>
                </p:cNvSpPr>
                <p:nvPr/>
              </p:nvSpPr>
              <p:spPr bwMode="auto">
                <a:xfrm>
                  <a:off x="3154" y="3123"/>
                  <a:ext cx="73" cy="143"/>
                </a:xfrm>
                <a:custGeom>
                  <a:avLst/>
                  <a:gdLst>
                    <a:gd name="T0" fmla="*/ 0 w 73"/>
                    <a:gd name="T1" fmla="*/ 141 h 143"/>
                    <a:gd name="T2" fmla="*/ 73 w 73"/>
                    <a:gd name="T3" fmla="*/ 143 h 143"/>
                    <a:gd name="T4" fmla="*/ 73 w 73"/>
                    <a:gd name="T5" fmla="*/ 0 h 143"/>
                    <a:gd name="T6" fmla="*/ 0 w 73"/>
                    <a:gd name="T7" fmla="*/ 0 h 143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3"/>
                    <a:gd name="T14" fmla="*/ 73 w 73"/>
                    <a:gd name="T15" fmla="*/ 143 h 143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3">
                      <a:moveTo>
                        <a:pt x="0" y="141"/>
                      </a:moveTo>
                      <a:lnTo>
                        <a:pt x="73" y="143"/>
                      </a:lnTo>
                      <a:lnTo>
                        <a:pt x="73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4" name="Freeform 253"/>
                <p:cNvSpPr>
                  <a:spLocks/>
                </p:cNvSpPr>
                <p:nvPr/>
              </p:nvSpPr>
              <p:spPr bwMode="auto">
                <a:xfrm>
                  <a:off x="3083" y="3121"/>
                  <a:ext cx="71" cy="145"/>
                </a:xfrm>
                <a:custGeom>
                  <a:avLst/>
                  <a:gdLst>
                    <a:gd name="T0" fmla="*/ 71 w 71"/>
                    <a:gd name="T1" fmla="*/ 0 h 145"/>
                    <a:gd name="T2" fmla="*/ 0 w 71"/>
                    <a:gd name="T3" fmla="*/ 2 h 145"/>
                    <a:gd name="T4" fmla="*/ 0 w 71"/>
                    <a:gd name="T5" fmla="*/ 145 h 145"/>
                    <a:gd name="T6" fmla="*/ 71 w 71"/>
                    <a:gd name="T7" fmla="*/ 145 h 145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1"/>
                    <a:gd name="T13" fmla="*/ 0 h 145"/>
                    <a:gd name="T14" fmla="*/ 71 w 71"/>
                    <a:gd name="T15" fmla="*/ 145 h 145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1" h="145">
                      <a:moveTo>
                        <a:pt x="71" y="0"/>
                      </a:moveTo>
                      <a:lnTo>
                        <a:pt x="0" y="2"/>
                      </a:lnTo>
                      <a:lnTo>
                        <a:pt x="0" y="145"/>
                      </a:lnTo>
                      <a:lnTo>
                        <a:pt x="71" y="145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5" name="Rectangle 254"/>
                <p:cNvSpPr>
                  <a:spLocks noChangeArrowheads="1"/>
                </p:cNvSpPr>
                <p:nvPr/>
              </p:nvSpPr>
              <p:spPr bwMode="auto">
                <a:xfrm>
                  <a:off x="3120" y="3153"/>
                  <a:ext cx="18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56" name="Rectangle 255"/>
                <p:cNvSpPr>
                  <a:spLocks noChangeArrowheads="1"/>
                </p:cNvSpPr>
                <p:nvPr/>
              </p:nvSpPr>
              <p:spPr bwMode="auto">
                <a:xfrm>
                  <a:off x="3137" y="3153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57" name="Freeform 256"/>
                <p:cNvSpPr>
                  <a:spLocks/>
                </p:cNvSpPr>
                <p:nvPr/>
              </p:nvSpPr>
              <p:spPr bwMode="auto">
                <a:xfrm>
                  <a:off x="3496" y="3123"/>
                  <a:ext cx="72" cy="143"/>
                </a:xfrm>
                <a:custGeom>
                  <a:avLst/>
                  <a:gdLst>
                    <a:gd name="T0" fmla="*/ 0 w 72"/>
                    <a:gd name="T1" fmla="*/ 141 h 143"/>
                    <a:gd name="T2" fmla="*/ 72 w 72"/>
                    <a:gd name="T3" fmla="*/ 143 h 143"/>
                    <a:gd name="T4" fmla="*/ 72 w 72"/>
                    <a:gd name="T5" fmla="*/ 0 h 143"/>
                    <a:gd name="T6" fmla="*/ 0 w 72"/>
                    <a:gd name="T7" fmla="*/ 0 h 143"/>
                    <a:gd name="T8" fmla="*/ 0 w 72"/>
                    <a:gd name="T9" fmla="*/ 141 h 14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2"/>
                    <a:gd name="T16" fmla="*/ 0 h 143"/>
                    <a:gd name="T17" fmla="*/ 72 w 72"/>
                    <a:gd name="T18" fmla="*/ 143 h 14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2" h="143">
                      <a:moveTo>
                        <a:pt x="0" y="141"/>
                      </a:moveTo>
                      <a:lnTo>
                        <a:pt x="72" y="143"/>
                      </a:lnTo>
                      <a:lnTo>
                        <a:pt x="72" y="0"/>
                      </a:lnTo>
                      <a:lnTo>
                        <a:pt x="0" y="0"/>
                      </a:lnTo>
                      <a:lnTo>
                        <a:pt x="0" y="141"/>
                      </a:lnTo>
                      <a:close/>
                    </a:path>
                  </a:pathLst>
                </a:custGeom>
                <a:solidFill>
                  <a:srgbClr val="FBE2C9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8" name="Freeform 257"/>
                <p:cNvSpPr>
                  <a:spLocks/>
                </p:cNvSpPr>
                <p:nvPr/>
              </p:nvSpPr>
              <p:spPr bwMode="auto">
                <a:xfrm>
                  <a:off x="3496" y="3123"/>
                  <a:ext cx="72" cy="143"/>
                </a:xfrm>
                <a:custGeom>
                  <a:avLst/>
                  <a:gdLst>
                    <a:gd name="T0" fmla="*/ 0 w 72"/>
                    <a:gd name="T1" fmla="*/ 141 h 143"/>
                    <a:gd name="T2" fmla="*/ 72 w 72"/>
                    <a:gd name="T3" fmla="*/ 143 h 143"/>
                    <a:gd name="T4" fmla="*/ 72 w 72"/>
                    <a:gd name="T5" fmla="*/ 0 h 143"/>
                    <a:gd name="T6" fmla="*/ 0 w 72"/>
                    <a:gd name="T7" fmla="*/ 0 h 143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2"/>
                    <a:gd name="T13" fmla="*/ 0 h 143"/>
                    <a:gd name="T14" fmla="*/ 72 w 72"/>
                    <a:gd name="T15" fmla="*/ 143 h 143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2" h="143">
                      <a:moveTo>
                        <a:pt x="0" y="141"/>
                      </a:moveTo>
                      <a:lnTo>
                        <a:pt x="72" y="143"/>
                      </a:lnTo>
                      <a:lnTo>
                        <a:pt x="72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rgbClr val="EB75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9" name="Line 258"/>
                <p:cNvSpPr>
                  <a:spLocks noChangeShapeType="1"/>
                </p:cNvSpPr>
                <p:nvPr/>
              </p:nvSpPr>
              <p:spPr bwMode="auto">
                <a:xfrm flipV="1">
                  <a:off x="3423" y="3119"/>
                  <a:ext cx="2" cy="149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0" name="Line 259"/>
                <p:cNvSpPr>
                  <a:spLocks noChangeShapeType="1"/>
                </p:cNvSpPr>
                <p:nvPr/>
              </p:nvSpPr>
              <p:spPr bwMode="auto">
                <a:xfrm>
                  <a:off x="3423" y="3121"/>
                  <a:ext cx="73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1" name="Line 260"/>
                <p:cNvSpPr>
                  <a:spLocks noChangeShapeType="1"/>
                </p:cNvSpPr>
                <p:nvPr/>
              </p:nvSpPr>
              <p:spPr bwMode="auto">
                <a:xfrm>
                  <a:off x="3423" y="3264"/>
                  <a:ext cx="73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2" name="Rectangle 261"/>
                <p:cNvSpPr>
                  <a:spLocks noChangeArrowheads="1"/>
                </p:cNvSpPr>
                <p:nvPr/>
              </p:nvSpPr>
              <p:spPr bwMode="auto">
                <a:xfrm>
                  <a:off x="3444" y="3169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63" name="Rectangle 262"/>
                <p:cNvSpPr>
                  <a:spLocks noChangeArrowheads="1"/>
                </p:cNvSpPr>
                <p:nvPr/>
              </p:nvSpPr>
              <p:spPr bwMode="auto">
                <a:xfrm>
                  <a:off x="3490" y="3169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64" name="Rectangle 263"/>
                <p:cNvSpPr>
                  <a:spLocks noChangeArrowheads="1"/>
                </p:cNvSpPr>
                <p:nvPr/>
              </p:nvSpPr>
              <p:spPr bwMode="auto">
                <a:xfrm>
                  <a:off x="3524" y="3169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65" name="Freeform 264"/>
                <p:cNvSpPr>
                  <a:spLocks/>
                </p:cNvSpPr>
                <p:nvPr/>
              </p:nvSpPr>
              <p:spPr bwMode="auto">
                <a:xfrm>
                  <a:off x="3783" y="3050"/>
                  <a:ext cx="109" cy="285"/>
                </a:xfrm>
                <a:custGeom>
                  <a:avLst/>
                  <a:gdLst>
                    <a:gd name="T0" fmla="*/ 0 w 109"/>
                    <a:gd name="T1" fmla="*/ 0 h 285"/>
                    <a:gd name="T2" fmla="*/ 0 w 109"/>
                    <a:gd name="T3" fmla="*/ 117 h 285"/>
                    <a:gd name="T4" fmla="*/ 35 w 109"/>
                    <a:gd name="T5" fmla="*/ 144 h 285"/>
                    <a:gd name="T6" fmla="*/ 0 w 109"/>
                    <a:gd name="T7" fmla="*/ 170 h 285"/>
                    <a:gd name="T8" fmla="*/ 0 w 109"/>
                    <a:gd name="T9" fmla="*/ 285 h 285"/>
                    <a:gd name="T10" fmla="*/ 109 w 109"/>
                    <a:gd name="T11" fmla="*/ 199 h 285"/>
                    <a:gd name="T12" fmla="*/ 109 w 109"/>
                    <a:gd name="T13" fmla="*/ 88 h 285"/>
                    <a:gd name="T14" fmla="*/ 0 w 109"/>
                    <a:gd name="T15" fmla="*/ 2 h 285"/>
                    <a:gd name="T16" fmla="*/ 0 w 109"/>
                    <a:gd name="T17" fmla="*/ 2 h 285"/>
                    <a:gd name="T18" fmla="*/ 0 w 109"/>
                    <a:gd name="T19" fmla="*/ 0 h 28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w 109"/>
                    <a:gd name="T31" fmla="*/ 0 h 285"/>
                    <a:gd name="T32" fmla="*/ 109 w 109"/>
                    <a:gd name="T33" fmla="*/ 285 h 285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T30" t="T31" r="T32" b="T33"/>
                  <a:pathLst>
                    <a:path w="109" h="285">
                      <a:moveTo>
                        <a:pt x="0" y="0"/>
                      </a:moveTo>
                      <a:lnTo>
                        <a:pt x="0" y="117"/>
                      </a:lnTo>
                      <a:lnTo>
                        <a:pt x="35" y="144"/>
                      </a:lnTo>
                      <a:lnTo>
                        <a:pt x="0" y="170"/>
                      </a:lnTo>
                      <a:lnTo>
                        <a:pt x="0" y="285"/>
                      </a:lnTo>
                      <a:lnTo>
                        <a:pt x="109" y="199"/>
                      </a:lnTo>
                      <a:lnTo>
                        <a:pt x="109" y="88"/>
                      </a:lnTo>
                      <a:lnTo>
                        <a:pt x="0" y="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6" name="Freeform 265"/>
                <p:cNvSpPr>
                  <a:spLocks/>
                </p:cNvSpPr>
                <p:nvPr/>
              </p:nvSpPr>
              <p:spPr bwMode="auto">
                <a:xfrm>
                  <a:off x="4107" y="3123"/>
                  <a:ext cx="144" cy="143"/>
                </a:xfrm>
                <a:custGeom>
                  <a:avLst/>
                  <a:gdLst>
                    <a:gd name="T0" fmla="*/ 144 w 144"/>
                    <a:gd name="T1" fmla="*/ 141 h 143"/>
                    <a:gd name="T2" fmla="*/ 144 w 144"/>
                    <a:gd name="T3" fmla="*/ 0 h 143"/>
                    <a:gd name="T4" fmla="*/ 0 w 144"/>
                    <a:gd name="T5" fmla="*/ 0 h 143"/>
                    <a:gd name="T6" fmla="*/ 0 w 144"/>
                    <a:gd name="T7" fmla="*/ 143 h 143"/>
                    <a:gd name="T8" fmla="*/ 144 w 144"/>
                    <a:gd name="T9" fmla="*/ 143 h 143"/>
                    <a:gd name="T10" fmla="*/ 144 w 144"/>
                    <a:gd name="T11" fmla="*/ 143 h 14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44"/>
                    <a:gd name="T19" fmla="*/ 0 h 143"/>
                    <a:gd name="T20" fmla="*/ 144 w 144"/>
                    <a:gd name="T21" fmla="*/ 143 h 14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44" h="143">
                      <a:moveTo>
                        <a:pt x="144" y="141"/>
                      </a:moveTo>
                      <a:lnTo>
                        <a:pt x="144" y="0"/>
                      </a:lnTo>
                      <a:lnTo>
                        <a:pt x="0" y="0"/>
                      </a:lnTo>
                      <a:lnTo>
                        <a:pt x="0" y="143"/>
                      </a:lnTo>
                      <a:lnTo>
                        <a:pt x="144" y="143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7" name="Rectangle 266"/>
                <p:cNvSpPr>
                  <a:spLocks noChangeArrowheads="1"/>
                </p:cNvSpPr>
                <p:nvPr/>
              </p:nvSpPr>
              <p:spPr bwMode="auto">
                <a:xfrm>
                  <a:off x="4130" y="3153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D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>
                  <a:spLocks noChangeArrowheads="1"/>
                </p:cNvSpPr>
                <p:nvPr/>
              </p:nvSpPr>
              <p:spPr bwMode="auto">
                <a:xfrm>
                  <a:off x="4178" y="3153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69" name="Rectangle 268"/>
                <p:cNvSpPr>
                  <a:spLocks noChangeArrowheads="1"/>
                </p:cNvSpPr>
                <p:nvPr/>
              </p:nvSpPr>
              <p:spPr bwMode="auto">
                <a:xfrm>
                  <a:off x="4467" y="3153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70" name="Rectangle 269"/>
                <p:cNvSpPr>
                  <a:spLocks noChangeArrowheads="1"/>
                </p:cNvSpPr>
                <p:nvPr/>
              </p:nvSpPr>
              <p:spPr bwMode="auto">
                <a:xfrm>
                  <a:off x="4513" y="3153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71" name="Rectangle 270"/>
                <p:cNvSpPr>
                  <a:spLocks noChangeArrowheads="1"/>
                </p:cNvSpPr>
                <p:nvPr/>
              </p:nvSpPr>
              <p:spPr bwMode="auto">
                <a:xfrm>
                  <a:off x="4548" y="3153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72" name="Line 271"/>
                <p:cNvSpPr>
                  <a:spLocks noChangeShapeType="1"/>
                </p:cNvSpPr>
                <p:nvPr/>
              </p:nvSpPr>
              <p:spPr bwMode="auto">
                <a:xfrm>
                  <a:off x="3225" y="3194"/>
                  <a:ext cx="200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3" name="Line 272"/>
                <p:cNvSpPr>
                  <a:spLocks noChangeShapeType="1"/>
                </p:cNvSpPr>
                <p:nvPr/>
              </p:nvSpPr>
              <p:spPr bwMode="auto">
                <a:xfrm>
                  <a:off x="3890" y="3194"/>
                  <a:ext cx="217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4" name="Line 273"/>
                <p:cNvSpPr>
                  <a:spLocks noChangeShapeType="1"/>
                </p:cNvSpPr>
                <p:nvPr/>
              </p:nvSpPr>
              <p:spPr bwMode="auto">
                <a:xfrm>
                  <a:off x="4249" y="3194"/>
                  <a:ext cx="199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5" name="Freeform 274"/>
                <p:cNvSpPr>
                  <a:spLocks/>
                </p:cNvSpPr>
                <p:nvPr/>
              </p:nvSpPr>
              <p:spPr bwMode="auto">
                <a:xfrm>
                  <a:off x="3388" y="3157"/>
                  <a:ext cx="37" cy="37"/>
                </a:xfrm>
                <a:custGeom>
                  <a:avLst/>
                  <a:gdLst>
                    <a:gd name="T0" fmla="*/ 0 w 37"/>
                    <a:gd name="T1" fmla="*/ 37 h 37"/>
                    <a:gd name="T2" fmla="*/ 0 w 37"/>
                    <a:gd name="T3" fmla="*/ 0 h 37"/>
                    <a:gd name="T4" fmla="*/ 37 w 37"/>
                    <a:gd name="T5" fmla="*/ 0 h 37"/>
                    <a:gd name="T6" fmla="*/ 0 60000 65536"/>
                    <a:gd name="T7" fmla="*/ 0 60000 65536"/>
                    <a:gd name="T8" fmla="*/ 0 60000 65536"/>
                    <a:gd name="T9" fmla="*/ 0 w 37"/>
                    <a:gd name="T10" fmla="*/ 0 h 37"/>
                    <a:gd name="T11" fmla="*/ 37 w 37"/>
                    <a:gd name="T12" fmla="*/ 37 h 37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7" h="37">
                      <a:moveTo>
                        <a:pt x="0" y="37"/>
                      </a:moveTo>
                      <a:lnTo>
                        <a:pt x="0" y="0"/>
                      </a:lnTo>
                      <a:lnTo>
                        <a:pt x="37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6" name="Freeform 275"/>
                <p:cNvSpPr>
                  <a:spLocks/>
                </p:cNvSpPr>
                <p:nvPr/>
              </p:nvSpPr>
              <p:spPr bwMode="auto">
                <a:xfrm>
                  <a:off x="4071" y="3194"/>
                  <a:ext cx="253" cy="107"/>
                </a:xfrm>
                <a:custGeom>
                  <a:avLst/>
                  <a:gdLst>
                    <a:gd name="T0" fmla="*/ 0 w 253"/>
                    <a:gd name="T1" fmla="*/ 0 h 107"/>
                    <a:gd name="T2" fmla="*/ 0 w 253"/>
                    <a:gd name="T3" fmla="*/ 107 h 107"/>
                    <a:gd name="T4" fmla="*/ 216 w 253"/>
                    <a:gd name="T5" fmla="*/ 107 h 107"/>
                    <a:gd name="T6" fmla="*/ 216 w 253"/>
                    <a:gd name="T7" fmla="*/ 36 h 107"/>
                    <a:gd name="T8" fmla="*/ 253 w 253"/>
                    <a:gd name="T9" fmla="*/ 36 h 10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3"/>
                    <a:gd name="T16" fmla="*/ 0 h 107"/>
                    <a:gd name="T17" fmla="*/ 253 w 253"/>
                    <a:gd name="T18" fmla="*/ 107 h 10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3" h="107">
                      <a:moveTo>
                        <a:pt x="0" y="0"/>
                      </a:moveTo>
                      <a:lnTo>
                        <a:pt x="0" y="107"/>
                      </a:lnTo>
                      <a:lnTo>
                        <a:pt x="216" y="107"/>
                      </a:lnTo>
                      <a:lnTo>
                        <a:pt x="216" y="36"/>
                      </a:lnTo>
                      <a:lnTo>
                        <a:pt x="253" y="36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7" name="Freeform 276"/>
                <p:cNvSpPr>
                  <a:spLocks/>
                </p:cNvSpPr>
                <p:nvPr/>
              </p:nvSpPr>
              <p:spPr bwMode="auto">
                <a:xfrm>
                  <a:off x="3298" y="3050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8" name="Freeform 277"/>
                <p:cNvSpPr>
                  <a:spLocks/>
                </p:cNvSpPr>
                <p:nvPr/>
              </p:nvSpPr>
              <p:spPr bwMode="auto">
                <a:xfrm>
                  <a:off x="3298" y="3050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9" name="Freeform 278"/>
                <p:cNvSpPr>
                  <a:spLocks/>
                </p:cNvSpPr>
                <p:nvPr/>
              </p:nvSpPr>
              <p:spPr bwMode="auto">
                <a:xfrm>
                  <a:off x="3639" y="3050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0" name="Freeform 279"/>
                <p:cNvSpPr>
                  <a:spLocks/>
                </p:cNvSpPr>
                <p:nvPr/>
              </p:nvSpPr>
              <p:spPr bwMode="auto">
                <a:xfrm>
                  <a:off x="3639" y="3050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1" name="Freeform 280"/>
                <p:cNvSpPr>
                  <a:spLocks/>
                </p:cNvSpPr>
                <p:nvPr/>
              </p:nvSpPr>
              <p:spPr bwMode="auto">
                <a:xfrm>
                  <a:off x="3981" y="3050"/>
                  <a:ext cx="55" cy="287"/>
                </a:xfrm>
                <a:custGeom>
                  <a:avLst/>
                  <a:gdLst>
                    <a:gd name="T0" fmla="*/ 53 w 55"/>
                    <a:gd name="T1" fmla="*/ 287 h 287"/>
                    <a:gd name="T2" fmla="*/ 55 w 55"/>
                    <a:gd name="T3" fmla="*/ 0 h 287"/>
                    <a:gd name="T4" fmla="*/ 0 w 55"/>
                    <a:gd name="T5" fmla="*/ 0 h 287"/>
                    <a:gd name="T6" fmla="*/ 0 w 55"/>
                    <a:gd name="T7" fmla="*/ 287 h 287"/>
                    <a:gd name="T8" fmla="*/ 55 w 55"/>
                    <a:gd name="T9" fmla="*/ 287 h 287"/>
                    <a:gd name="T10" fmla="*/ 55 w 55"/>
                    <a:gd name="T11" fmla="*/ 287 h 287"/>
                    <a:gd name="T12" fmla="*/ 53 w 55"/>
                    <a:gd name="T13" fmla="*/ 287 h 2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5"/>
                    <a:gd name="T22" fmla="*/ 0 h 287"/>
                    <a:gd name="T23" fmla="*/ 55 w 55"/>
                    <a:gd name="T24" fmla="*/ 287 h 287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5" h="287">
                      <a:moveTo>
                        <a:pt x="53" y="287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5" y="287"/>
                      </a:lnTo>
                      <a:lnTo>
                        <a:pt x="53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2" name="Freeform 281"/>
                <p:cNvSpPr>
                  <a:spLocks/>
                </p:cNvSpPr>
                <p:nvPr/>
              </p:nvSpPr>
              <p:spPr bwMode="auto">
                <a:xfrm>
                  <a:off x="4324" y="3050"/>
                  <a:ext cx="53" cy="287"/>
                </a:xfrm>
                <a:custGeom>
                  <a:avLst/>
                  <a:gdLst>
                    <a:gd name="T0" fmla="*/ 51 w 53"/>
                    <a:gd name="T1" fmla="*/ 287 h 287"/>
                    <a:gd name="T2" fmla="*/ 53 w 53"/>
                    <a:gd name="T3" fmla="*/ 0 h 287"/>
                    <a:gd name="T4" fmla="*/ 0 w 53"/>
                    <a:gd name="T5" fmla="*/ 0 h 287"/>
                    <a:gd name="T6" fmla="*/ 0 w 53"/>
                    <a:gd name="T7" fmla="*/ 287 h 287"/>
                    <a:gd name="T8" fmla="*/ 53 w 53"/>
                    <a:gd name="T9" fmla="*/ 287 h 287"/>
                    <a:gd name="T10" fmla="*/ 53 w 53"/>
                    <a:gd name="T11" fmla="*/ 287 h 287"/>
                    <a:gd name="T12" fmla="*/ 51 w 53"/>
                    <a:gd name="T13" fmla="*/ 287 h 2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3"/>
                    <a:gd name="T22" fmla="*/ 0 h 287"/>
                    <a:gd name="T23" fmla="*/ 53 w 53"/>
                    <a:gd name="T24" fmla="*/ 287 h 287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3" h="287">
                      <a:moveTo>
                        <a:pt x="51" y="287"/>
                      </a:moveTo>
                      <a:lnTo>
                        <a:pt x="53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3" y="287"/>
                      </a:lnTo>
                      <a:lnTo>
                        <a:pt x="51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3" name="Freeform 282"/>
                <p:cNvSpPr>
                  <a:spLocks/>
                </p:cNvSpPr>
                <p:nvPr/>
              </p:nvSpPr>
              <p:spPr bwMode="auto">
                <a:xfrm>
                  <a:off x="4324" y="3050"/>
                  <a:ext cx="53" cy="287"/>
                </a:xfrm>
                <a:custGeom>
                  <a:avLst/>
                  <a:gdLst>
                    <a:gd name="T0" fmla="*/ 51 w 53"/>
                    <a:gd name="T1" fmla="*/ 287 h 287"/>
                    <a:gd name="T2" fmla="*/ 53 w 53"/>
                    <a:gd name="T3" fmla="*/ 0 h 287"/>
                    <a:gd name="T4" fmla="*/ 0 w 53"/>
                    <a:gd name="T5" fmla="*/ 0 h 287"/>
                    <a:gd name="T6" fmla="*/ 0 w 53"/>
                    <a:gd name="T7" fmla="*/ 287 h 287"/>
                    <a:gd name="T8" fmla="*/ 53 w 53"/>
                    <a:gd name="T9" fmla="*/ 287 h 287"/>
                    <a:gd name="T10" fmla="*/ 53 w 53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3"/>
                    <a:gd name="T19" fmla="*/ 0 h 287"/>
                    <a:gd name="T20" fmla="*/ 53 w 53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3" h="287">
                      <a:moveTo>
                        <a:pt x="51" y="287"/>
                      </a:moveTo>
                      <a:lnTo>
                        <a:pt x="53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3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4" name="Freeform 283"/>
                <p:cNvSpPr>
                  <a:spLocks/>
                </p:cNvSpPr>
                <p:nvPr/>
              </p:nvSpPr>
              <p:spPr bwMode="auto">
                <a:xfrm>
                  <a:off x="4789" y="3444"/>
                  <a:ext cx="73" cy="144"/>
                </a:xfrm>
                <a:custGeom>
                  <a:avLst/>
                  <a:gdLst>
                    <a:gd name="T0" fmla="*/ 71 w 73"/>
                    <a:gd name="T1" fmla="*/ 144 h 144"/>
                    <a:gd name="T2" fmla="*/ 0 w 73"/>
                    <a:gd name="T3" fmla="*/ 144 h 144"/>
                    <a:gd name="T4" fmla="*/ 0 w 73"/>
                    <a:gd name="T5" fmla="*/ 0 h 144"/>
                    <a:gd name="T6" fmla="*/ 73 w 73"/>
                    <a:gd name="T7" fmla="*/ 0 h 144"/>
                    <a:gd name="T8" fmla="*/ 71 w 73"/>
                    <a:gd name="T9" fmla="*/ 144 h 144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73"/>
                    <a:gd name="T16" fmla="*/ 0 h 144"/>
                    <a:gd name="T17" fmla="*/ 73 w 73"/>
                    <a:gd name="T18" fmla="*/ 144 h 144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73" h="144">
                      <a:moveTo>
                        <a:pt x="71" y="144"/>
                      </a:moveTo>
                      <a:lnTo>
                        <a:pt x="0" y="144"/>
                      </a:lnTo>
                      <a:lnTo>
                        <a:pt x="0" y="0"/>
                      </a:lnTo>
                      <a:lnTo>
                        <a:pt x="73" y="0"/>
                      </a:lnTo>
                      <a:lnTo>
                        <a:pt x="71" y="144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5" name="Freeform 284"/>
                <p:cNvSpPr>
                  <a:spLocks/>
                </p:cNvSpPr>
                <p:nvPr/>
              </p:nvSpPr>
              <p:spPr bwMode="auto">
                <a:xfrm>
                  <a:off x="4789" y="3444"/>
                  <a:ext cx="73" cy="144"/>
                </a:xfrm>
                <a:custGeom>
                  <a:avLst/>
                  <a:gdLst>
                    <a:gd name="T0" fmla="*/ 71 w 73"/>
                    <a:gd name="T1" fmla="*/ 144 h 144"/>
                    <a:gd name="T2" fmla="*/ 0 w 73"/>
                    <a:gd name="T3" fmla="*/ 144 h 144"/>
                    <a:gd name="T4" fmla="*/ 0 w 73"/>
                    <a:gd name="T5" fmla="*/ 0 h 144"/>
                    <a:gd name="T6" fmla="*/ 73 w 73"/>
                    <a:gd name="T7" fmla="*/ 0 h 144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73"/>
                    <a:gd name="T13" fmla="*/ 0 h 144"/>
                    <a:gd name="T14" fmla="*/ 73 w 73"/>
                    <a:gd name="T15" fmla="*/ 144 h 144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73" h="144">
                      <a:moveTo>
                        <a:pt x="71" y="144"/>
                      </a:moveTo>
                      <a:lnTo>
                        <a:pt x="0" y="144"/>
                      </a:lnTo>
                      <a:lnTo>
                        <a:pt x="0" y="0"/>
                      </a:lnTo>
                      <a:lnTo>
                        <a:pt x="73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6" name="Line 285"/>
                <p:cNvSpPr>
                  <a:spLocks noChangeShapeType="1"/>
                </p:cNvSpPr>
                <p:nvPr/>
              </p:nvSpPr>
              <p:spPr bwMode="auto">
                <a:xfrm flipV="1">
                  <a:off x="4933" y="3442"/>
                  <a:ext cx="1" cy="1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7" name="Line 286"/>
                <p:cNvSpPr>
                  <a:spLocks noChangeShapeType="1"/>
                </p:cNvSpPr>
                <p:nvPr/>
              </p:nvSpPr>
              <p:spPr bwMode="auto">
                <a:xfrm flipH="1">
                  <a:off x="4858" y="3444"/>
                  <a:ext cx="75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8" name="Line 287"/>
                <p:cNvSpPr>
                  <a:spLocks noChangeShapeType="1"/>
                </p:cNvSpPr>
                <p:nvPr/>
              </p:nvSpPr>
              <p:spPr bwMode="auto">
                <a:xfrm flipH="1">
                  <a:off x="4858" y="3588"/>
                  <a:ext cx="75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89" name="Rectangle 288"/>
                <p:cNvSpPr>
                  <a:spLocks noChangeArrowheads="1"/>
                </p:cNvSpPr>
                <p:nvPr/>
              </p:nvSpPr>
              <p:spPr bwMode="auto">
                <a:xfrm>
                  <a:off x="3496" y="3444"/>
                  <a:ext cx="72" cy="144"/>
                </a:xfrm>
                <a:prstGeom prst="rect">
                  <a:avLst/>
                </a:prstGeom>
                <a:solidFill>
                  <a:srgbClr val="CCCCCC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0" name="Rectangle 289"/>
                <p:cNvSpPr>
                  <a:spLocks noChangeArrowheads="1"/>
                </p:cNvSpPr>
                <p:nvPr/>
              </p:nvSpPr>
              <p:spPr bwMode="auto">
                <a:xfrm>
                  <a:off x="3496" y="3444"/>
                  <a:ext cx="72" cy="144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1" name="Rectangle 290"/>
                <p:cNvSpPr>
                  <a:spLocks noChangeArrowheads="1"/>
                </p:cNvSpPr>
                <p:nvPr/>
              </p:nvSpPr>
              <p:spPr bwMode="auto">
                <a:xfrm>
                  <a:off x="3425" y="3444"/>
                  <a:ext cx="71" cy="144"/>
                </a:xfrm>
                <a:prstGeom prst="rect">
                  <a:avLst/>
                </a:prstGeom>
                <a:noFill/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2" name="Rectangle 291"/>
                <p:cNvSpPr>
                  <a:spLocks noChangeArrowheads="1"/>
                </p:cNvSpPr>
                <p:nvPr/>
              </p:nvSpPr>
              <p:spPr bwMode="auto">
                <a:xfrm>
                  <a:off x="3461" y="3474"/>
                  <a:ext cx="18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I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93" name="Rectangle 292"/>
                <p:cNvSpPr>
                  <a:spLocks noChangeArrowheads="1"/>
                </p:cNvSpPr>
                <p:nvPr/>
              </p:nvSpPr>
              <p:spPr bwMode="auto">
                <a:xfrm>
                  <a:off x="3478" y="3474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294" name="Rectangle 293"/>
                <p:cNvSpPr>
                  <a:spLocks noChangeArrowheads="1"/>
                </p:cNvSpPr>
                <p:nvPr/>
              </p:nvSpPr>
              <p:spPr bwMode="auto">
                <a:xfrm>
                  <a:off x="3837" y="3444"/>
                  <a:ext cx="73" cy="144"/>
                </a:xfrm>
                <a:prstGeom prst="rect">
                  <a:avLst/>
                </a:prstGeom>
                <a:solidFill>
                  <a:srgbClr val="FBE2C9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5" name="Rectangle 294"/>
                <p:cNvSpPr>
                  <a:spLocks noChangeArrowheads="1"/>
                </p:cNvSpPr>
                <p:nvPr/>
              </p:nvSpPr>
              <p:spPr bwMode="auto">
                <a:xfrm>
                  <a:off x="3837" y="3444"/>
                  <a:ext cx="73" cy="144"/>
                </a:xfrm>
                <a:prstGeom prst="rect">
                  <a:avLst/>
                </a:prstGeom>
                <a:noFill/>
                <a:ln w="9525">
                  <a:solidFill>
                    <a:srgbClr val="EB75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6" name="Line 295"/>
                <p:cNvSpPr>
                  <a:spLocks noChangeShapeType="1"/>
                </p:cNvSpPr>
                <p:nvPr/>
              </p:nvSpPr>
              <p:spPr bwMode="auto">
                <a:xfrm flipV="1">
                  <a:off x="3766" y="3442"/>
                  <a:ext cx="1" cy="1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7" name="Line 296"/>
                <p:cNvSpPr>
                  <a:spLocks noChangeShapeType="1"/>
                </p:cNvSpPr>
                <p:nvPr/>
              </p:nvSpPr>
              <p:spPr bwMode="auto">
                <a:xfrm>
                  <a:off x="3766" y="3444"/>
                  <a:ext cx="71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8" name="Line 297"/>
                <p:cNvSpPr>
                  <a:spLocks noChangeShapeType="1"/>
                </p:cNvSpPr>
                <p:nvPr/>
              </p:nvSpPr>
              <p:spPr bwMode="auto">
                <a:xfrm>
                  <a:off x="3766" y="3588"/>
                  <a:ext cx="71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99" name="Freeform 298"/>
                <p:cNvSpPr>
                  <a:spLocks/>
                </p:cNvSpPr>
                <p:nvPr/>
              </p:nvSpPr>
              <p:spPr bwMode="auto">
                <a:xfrm>
                  <a:off x="4124" y="3374"/>
                  <a:ext cx="110" cy="285"/>
                </a:xfrm>
                <a:custGeom>
                  <a:avLst/>
                  <a:gdLst>
                    <a:gd name="T0" fmla="*/ 0 w 110"/>
                    <a:gd name="T1" fmla="*/ 0 h 285"/>
                    <a:gd name="T2" fmla="*/ 0 w 110"/>
                    <a:gd name="T3" fmla="*/ 116 h 285"/>
                    <a:gd name="T4" fmla="*/ 35 w 110"/>
                    <a:gd name="T5" fmla="*/ 143 h 285"/>
                    <a:gd name="T6" fmla="*/ 0 w 110"/>
                    <a:gd name="T7" fmla="*/ 170 h 285"/>
                    <a:gd name="T8" fmla="*/ 0 w 110"/>
                    <a:gd name="T9" fmla="*/ 285 h 285"/>
                    <a:gd name="T10" fmla="*/ 110 w 110"/>
                    <a:gd name="T11" fmla="*/ 199 h 285"/>
                    <a:gd name="T12" fmla="*/ 110 w 110"/>
                    <a:gd name="T13" fmla="*/ 88 h 285"/>
                    <a:gd name="T14" fmla="*/ 0 w 110"/>
                    <a:gd name="T15" fmla="*/ 0 h 285"/>
                    <a:gd name="T16" fmla="*/ 0 w 110"/>
                    <a:gd name="T17" fmla="*/ 0 h 28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10"/>
                    <a:gd name="T28" fmla="*/ 0 h 285"/>
                    <a:gd name="T29" fmla="*/ 110 w 110"/>
                    <a:gd name="T30" fmla="*/ 285 h 28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10" h="285">
                      <a:moveTo>
                        <a:pt x="0" y="0"/>
                      </a:moveTo>
                      <a:lnTo>
                        <a:pt x="0" y="116"/>
                      </a:lnTo>
                      <a:lnTo>
                        <a:pt x="35" y="143"/>
                      </a:lnTo>
                      <a:lnTo>
                        <a:pt x="0" y="170"/>
                      </a:lnTo>
                      <a:lnTo>
                        <a:pt x="0" y="285"/>
                      </a:lnTo>
                      <a:lnTo>
                        <a:pt x="110" y="199"/>
                      </a:lnTo>
                      <a:lnTo>
                        <a:pt x="110" y="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0" name="Rectangle 299"/>
                <p:cNvSpPr>
                  <a:spLocks noChangeArrowheads="1"/>
                </p:cNvSpPr>
                <p:nvPr/>
              </p:nvSpPr>
              <p:spPr bwMode="auto">
                <a:xfrm>
                  <a:off x="4473" y="3474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D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01" name="Rectangle 300"/>
                <p:cNvSpPr>
                  <a:spLocks noChangeArrowheads="1"/>
                </p:cNvSpPr>
                <p:nvPr/>
              </p:nvSpPr>
              <p:spPr bwMode="auto">
                <a:xfrm>
                  <a:off x="4519" y="3474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02" name="Rectangle 301"/>
                <p:cNvSpPr>
                  <a:spLocks noChangeArrowheads="1"/>
                </p:cNvSpPr>
                <p:nvPr/>
              </p:nvSpPr>
              <p:spPr bwMode="auto">
                <a:xfrm>
                  <a:off x="4809" y="3474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03" name="Rectangle 302"/>
                <p:cNvSpPr>
                  <a:spLocks noChangeArrowheads="1"/>
                </p:cNvSpPr>
                <p:nvPr/>
              </p:nvSpPr>
              <p:spPr bwMode="auto">
                <a:xfrm>
                  <a:off x="4855" y="3474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04" name="Rectangle 303"/>
                <p:cNvSpPr>
                  <a:spLocks noChangeArrowheads="1"/>
                </p:cNvSpPr>
                <p:nvPr/>
              </p:nvSpPr>
              <p:spPr bwMode="auto">
                <a:xfrm>
                  <a:off x="4889" y="3474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05" name="Line 304"/>
                <p:cNvSpPr>
                  <a:spLocks noChangeShapeType="1"/>
                </p:cNvSpPr>
                <p:nvPr/>
              </p:nvSpPr>
              <p:spPr bwMode="auto">
                <a:xfrm>
                  <a:off x="3566" y="3517"/>
                  <a:ext cx="200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6" name="Line 305"/>
                <p:cNvSpPr>
                  <a:spLocks noChangeShapeType="1"/>
                </p:cNvSpPr>
                <p:nvPr/>
              </p:nvSpPr>
              <p:spPr bwMode="auto">
                <a:xfrm>
                  <a:off x="4232" y="3517"/>
                  <a:ext cx="216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7" name="Line 306"/>
                <p:cNvSpPr>
                  <a:spLocks noChangeShapeType="1"/>
                </p:cNvSpPr>
                <p:nvPr/>
              </p:nvSpPr>
              <p:spPr bwMode="auto">
                <a:xfrm>
                  <a:off x="4592" y="3517"/>
                  <a:ext cx="197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8" name="Freeform 307"/>
                <p:cNvSpPr>
                  <a:spLocks/>
                </p:cNvSpPr>
                <p:nvPr/>
              </p:nvSpPr>
              <p:spPr bwMode="auto">
                <a:xfrm>
                  <a:off x="3729" y="3481"/>
                  <a:ext cx="37" cy="36"/>
                </a:xfrm>
                <a:custGeom>
                  <a:avLst/>
                  <a:gdLst>
                    <a:gd name="T0" fmla="*/ 0 w 37"/>
                    <a:gd name="T1" fmla="*/ 36 h 36"/>
                    <a:gd name="T2" fmla="*/ 0 w 37"/>
                    <a:gd name="T3" fmla="*/ 0 h 36"/>
                    <a:gd name="T4" fmla="*/ 37 w 37"/>
                    <a:gd name="T5" fmla="*/ 0 h 36"/>
                    <a:gd name="T6" fmla="*/ 0 60000 65536"/>
                    <a:gd name="T7" fmla="*/ 0 60000 65536"/>
                    <a:gd name="T8" fmla="*/ 0 60000 65536"/>
                    <a:gd name="T9" fmla="*/ 0 w 37"/>
                    <a:gd name="T10" fmla="*/ 0 h 36"/>
                    <a:gd name="T11" fmla="*/ 37 w 37"/>
                    <a:gd name="T12" fmla="*/ 36 h 36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37" h="36">
                      <a:moveTo>
                        <a:pt x="0" y="36"/>
                      </a:moveTo>
                      <a:lnTo>
                        <a:pt x="0" y="0"/>
                      </a:lnTo>
                      <a:lnTo>
                        <a:pt x="37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09" name="Freeform 308"/>
                <p:cNvSpPr>
                  <a:spLocks/>
                </p:cNvSpPr>
                <p:nvPr/>
              </p:nvSpPr>
              <p:spPr bwMode="auto">
                <a:xfrm>
                  <a:off x="4412" y="3517"/>
                  <a:ext cx="253" cy="107"/>
                </a:xfrm>
                <a:custGeom>
                  <a:avLst/>
                  <a:gdLst>
                    <a:gd name="T0" fmla="*/ 0 w 253"/>
                    <a:gd name="T1" fmla="*/ 0 h 107"/>
                    <a:gd name="T2" fmla="*/ 0 w 253"/>
                    <a:gd name="T3" fmla="*/ 107 h 107"/>
                    <a:gd name="T4" fmla="*/ 216 w 253"/>
                    <a:gd name="T5" fmla="*/ 107 h 107"/>
                    <a:gd name="T6" fmla="*/ 216 w 253"/>
                    <a:gd name="T7" fmla="*/ 37 h 107"/>
                    <a:gd name="T8" fmla="*/ 253 w 253"/>
                    <a:gd name="T9" fmla="*/ 37 h 10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3"/>
                    <a:gd name="T16" fmla="*/ 0 h 107"/>
                    <a:gd name="T17" fmla="*/ 253 w 253"/>
                    <a:gd name="T18" fmla="*/ 107 h 10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3" h="107">
                      <a:moveTo>
                        <a:pt x="0" y="0"/>
                      </a:moveTo>
                      <a:lnTo>
                        <a:pt x="0" y="107"/>
                      </a:lnTo>
                      <a:lnTo>
                        <a:pt x="216" y="107"/>
                      </a:lnTo>
                      <a:lnTo>
                        <a:pt x="216" y="37"/>
                      </a:lnTo>
                      <a:lnTo>
                        <a:pt x="253" y="3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0" name="Freeform 309"/>
                <p:cNvSpPr>
                  <a:spLocks/>
                </p:cNvSpPr>
                <p:nvPr/>
              </p:nvSpPr>
              <p:spPr bwMode="auto">
                <a:xfrm>
                  <a:off x="3639" y="3374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1" name="Freeform 310"/>
                <p:cNvSpPr>
                  <a:spLocks/>
                </p:cNvSpPr>
                <p:nvPr/>
              </p:nvSpPr>
              <p:spPr bwMode="auto">
                <a:xfrm>
                  <a:off x="3639" y="3374"/>
                  <a:ext cx="54" cy="287"/>
                </a:xfrm>
                <a:custGeom>
                  <a:avLst/>
                  <a:gdLst>
                    <a:gd name="T0" fmla="*/ 54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4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2" name="Freeform 311"/>
                <p:cNvSpPr>
                  <a:spLocks/>
                </p:cNvSpPr>
                <p:nvPr/>
              </p:nvSpPr>
              <p:spPr bwMode="auto">
                <a:xfrm>
                  <a:off x="3981" y="3374"/>
                  <a:ext cx="55" cy="287"/>
                </a:xfrm>
                <a:custGeom>
                  <a:avLst/>
                  <a:gdLst>
                    <a:gd name="T0" fmla="*/ 53 w 55"/>
                    <a:gd name="T1" fmla="*/ 287 h 287"/>
                    <a:gd name="T2" fmla="*/ 55 w 55"/>
                    <a:gd name="T3" fmla="*/ 0 h 287"/>
                    <a:gd name="T4" fmla="*/ 0 w 55"/>
                    <a:gd name="T5" fmla="*/ 0 h 287"/>
                    <a:gd name="T6" fmla="*/ 0 w 55"/>
                    <a:gd name="T7" fmla="*/ 287 h 287"/>
                    <a:gd name="T8" fmla="*/ 55 w 55"/>
                    <a:gd name="T9" fmla="*/ 287 h 287"/>
                    <a:gd name="T10" fmla="*/ 55 w 55"/>
                    <a:gd name="T11" fmla="*/ 287 h 287"/>
                    <a:gd name="T12" fmla="*/ 53 w 55"/>
                    <a:gd name="T13" fmla="*/ 287 h 2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5"/>
                    <a:gd name="T22" fmla="*/ 0 h 287"/>
                    <a:gd name="T23" fmla="*/ 55 w 55"/>
                    <a:gd name="T24" fmla="*/ 287 h 287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5" h="287">
                      <a:moveTo>
                        <a:pt x="53" y="287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5" y="287"/>
                      </a:lnTo>
                      <a:lnTo>
                        <a:pt x="53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3" name="Freeform 312"/>
                <p:cNvSpPr>
                  <a:spLocks/>
                </p:cNvSpPr>
                <p:nvPr/>
              </p:nvSpPr>
              <p:spPr bwMode="auto">
                <a:xfrm>
                  <a:off x="3981" y="3374"/>
                  <a:ext cx="55" cy="287"/>
                </a:xfrm>
                <a:custGeom>
                  <a:avLst/>
                  <a:gdLst>
                    <a:gd name="T0" fmla="*/ 53 w 55"/>
                    <a:gd name="T1" fmla="*/ 287 h 287"/>
                    <a:gd name="T2" fmla="*/ 55 w 55"/>
                    <a:gd name="T3" fmla="*/ 0 h 287"/>
                    <a:gd name="T4" fmla="*/ 0 w 55"/>
                    <a:gd name="T5" fmla="*/ 0 h 287"/>
                    <a:gd name="T6" fmla="*/ 0 w 55"/>
                    <a:gd name="T7" fmla="*/ 287 h 287"/>
                    <a:gd name="T8" fmla="*/ 55 w 55"/>
                    <a:gd name="T9" fmla="*/ 287 h 287"/>
                    <a:gd name="T10" fmla="*/ 55 w 55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5"/>
                    <a:gd name="T19" fmla="*/ 0 h 287"/>
                    <a:gd name="T20" fmla="*/ 55 w 55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5" h="287">
                      <a:moveTo>
                        <a:pt x="53" y="287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5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4" name="Freeform 313"/>
                <p:cNvSpPr>
                  <a:spLocks/>
                </p:cNvSpPr>
                <p:nvPr/>
              </p:nvSpPr>
              <p:spPr bwMode="auto">
                <a:xfrm>
                  <a:off x="4324" y="3374"/>
                  <a:ext cx="53" cy="287"/>
                </a:xfrm>
                <a:custGeom>
                  <a:avLst/>
                  <a:gdLst>
                    <a:gd name="T0" fmla="*/ 51 w 53"/>
                    <a:gd name="T1" fmla="*/ 287 h 287"/>
                    <a:gd name="T2" fmla="*/ 53 w 53"/>
                    <a:gd name="T3" fmla="*/ 0 h 287"/>
                    <a:gd name="T4" fmla="*/ 0 w 53"/>
                    <a:gd name="T5" fmla="*/ 0 h 287"/>
                    <a:gd name="T6" fmla="*/ 0 w 53"/>
                    <a:gd name="T7" fmla="*/ 287 h 287"/>
                    <a:gd name="T8" fmla="*/ 53 w 53"/>
                    <a:gd name="T9" fmla="*/ 287 h 287"/>
                    <a:gd name="T10" fmla="*/ 53 w 53"/>
                    <a:gd name="T11" fmla="*/ 287 h 287"/>
                    <a:gd name="T12" fmla="*/ 51 w 53"/>
                    <a:gd name="T13" fmla="*/ 287 h 2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3"/>
                    <a:gd name="T22" fmla="*/ 0 h 287"/>
                    <a:gd name="T23" fmla="*/ 53 w 53"/>
                    <a:gd name="T24" fmla="*/ 287 h 287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3" h="287">
                      <a:moveTo>
                        <a:pt x="51" y="287"/>
                      </a:moveTo>
                      <a:lnTo>
                        <a:pt x="53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3" y="287"/>
                      </a:lnTo>
                      <a:lnTo>
                        <a:pt x="51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5" name="Freeform 314"/>
                <p:cNvSpPr>
                  <a:spLocks/>
                </p:cNvSpPr>
                <p:nvPr/>
              </p:nvSpPr>
              <p:spPr bwMode="auto">
                <a:xfrm>
                  <a:off x="4324" y="3374"/>
                  <a:ext cx="53" cy="287"/>
                </a:xfrm>
                <a:custGeom>
                  <a:avLst/>
                  <a:gdLst>
                    <a:gd name="T0" fmla="*/ 51 w 53"/>
                    <a:gd name="T1" fmla="*/ 287 h 287"/>
                    <a:gd name="T2" fmla="*/ 53 w 53"/>
                    <a:gd name="T3" fmla="*/ 0 h 287"/>
                    <a:gd name="T4" fmla="*/ 0 w 53"/>
                    <a:gd name="T5" fmla="*/ 0 h 287"/>
                    <a:gd name="T6" fmla="*/ 0 w 53"/>
                    <a:gd name="T7" fmla="*/ 287 h 287"/>
                    <a:gd name="T8" fmla="*/ 53 w 53"/>
                    <a:gd name="T9" fmla="*/ 287 h 287"/>
                    <a:gd name="T10" fmla="*/ 53 w 53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3"/>
                    <a:gd name="T19" fmla="*/ 0 h 287"/>
                    <a:gd name="T20" fmla="*/ 53 w 53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3" h="287">
                      <a:moveTo>
                        <a:pt x="51" y="287"/>
                      </a:moveTo>
                      <a:lnTo>
                        <a:pt x="53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3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6" name="Freeform 315"/>
                <p:cNvSpPr>
                  <a:spLocks/>
                </p:cNvSpPr>
                <p:nvPr/>
              </p:nvSpPr>
              <p:spPr bwMode="auto">
                <a:xfrm>
                  <a:off x="4665" y="3374"/>
                  <a:ext cx="54" cy="287"/>
                </a:xfrm>
                <a:custGeom>
                  <a:avLst/>
                  <a:gdLst>
                    <a:gd name="T0" fmla="*/ 52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52 w 54"/>
                    <a:gd name="T13" fmla="*/ 287 h 2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54"/>
                    <a:gd name="T22" fmla="*/ 0 h 287"/>
                    <a:gd name="T23" fmla="*/ 54 w 54"/>
                    <a:gd name="T24" fmla="*/ 287 h 287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54" h="287">
                      <a:moveTo>
                        <a:pt x="52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  <a:lnTo>
                        <a:pt x="52" y="287"/>
                      </a:lnTo>
                      <a:close/>
                    </a:path>
                  </a:pathLst>
                </a:custGeom>
                <a:solidFill>
                  <a:srgbClr val="CCCCCC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7" name="Freeform 316"/>
                <p:cNvSpPr>
                  <a:spLocks/>
                </p:cNvSpPr>
                <p:nvPr/>
              </p:nvSpPr>
              <p:spPr bwMode="auto">
                <a:xfrm>
                  <a:off x="4665" y="3374"/>
                  <a:ext cx="54" cy="287"/>
                </a:xfrm>
                <a:custGeom>
                  <a:avLst/>
                  <a:gdLst>
                    <a:gd name="T0" fmla="*/ 52 w 54"/>
                    <a:gd name="T1" fmla="*/ 287 h 287"/>
                    <a:gd name="T2" fmla="*/ 54 w 54"/>
                    <a:gd name="T3" fmla="*/ 0 h 287"/>
                    <a:gd name="T4" fmla="*/ 0 w 54"/>
                    <a:gd name="T5" fmla="*/ 0 h 287"/>
                    <a:gd name="T6" fmla="*/ 0 w 54"/>
                    <a:gd name="T7" fmla="*/ 287 h 287"/>
                    <a:gd name="T8" fmla="*/ 54 w 54"/>
                    <a:gd name="T9" fmla="*/ 287 h 287"/>
                    <a:gd name="T10" fmla="*/ 54 w 54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4"/>
                    <a:gd name="T19" fmla="*/ 0 h 287"/>
                    <a:gd name="T20" fmla="*/ 54 w 54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4" h="287">
                      <a:moveTo>
                        <a:pt x="52" y="287"/>
                      </a:moveTo>
                      <a:lnTo>
                        <a:pt x="54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4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8" name="Rectangle 317"/>
                <p:cNvSpPr>
                  <a:spLocks noChangeArrowheads="1"/>
                </p:cNvSpPr>
                <p:nvPr/>
              </p:nvSpPr>
              <p:spPr bwMode="auto">
                <a:xfrm>
                  <a:off x="3103" y="2851"/>
                  <a:ext cx="46" cy="9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19" name="Rectangle 318"/>
                <p:cNvSpPr>
                  <a:spLocks noChangeArrowheads="1"/>
                </p:cNvSpPr>
                <p:nvPr/>
              </p:nvSpPr>
              <p:spPr bwMode="auto">
                <a:xfrm>
                  <a:off x="3149" y="2851"/>
                  <a:ext cx="36" cy="9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0" name="Rectangle 319"/>
                <p:cNvSpPr>
                  <a:spLocks noChangeArrowheads="1"/>
                </p:cNvSpPr>
                <p:nvPr/>
              </p:nvSpPr>
              <p:spPr bwMode="auto">
                <a:xfrm>
                  <a:off x="3183" y="2851"/>
                  <a:ext cx="36" cy="9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1" name="Line 320"/>
                <p:cNvSpPr>
                  <a:spLocks noChangeShapeType="1"/>
                </p:cNvSpPr>
                <p:nvPr/>
              </p:nvSpPr>
              <p:spPr bwMode="auto">
                <a:xfrm>
                  <a:off x="3352" y="2834"/>
                  <a:ext cx="90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2" name="Line 321"/>
                <p:cNvSpPr>
                  <a:spLocks noChangeShapeType="1"/>
                </p:cNvSpPr>
                <p:nvPr/>
              </p:nvSpPr>
              <p:spPr bwMode="auto">
                <a:xfrm>
                  <a:off x="3693" y="3230"/>
                  <a:ext cx="90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3" name="Rectangle 322"/>
                <p:cNvSpPr>
                  <a:spLocks noChangeArrowheads="1"/>
                </p:cNvSpPr>
                <p:nvPr/>
              </p:nvSpPr>
              <p:spPr bwMode="auto">
                <a:xfrm>
                  <a:off x="3783" y="3494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R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>
                  <a:spLocks noChangeArrowheads="1"/>
                </p:cNvSpPr>
                <p:nvPr/>
              </p:nvSpPr>
              <p:spPr bwMode="auto">
                <a:xfrm>
                  <a:off x="3829" y="3494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e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5" name="Rectangle 324"/>
                <p:cNvSpPr>
                  <a:spLocks noChangeArrowheads="1"/>
                </p:cNvSpPr>
                <p:nvPr/>
              </p:nvSpPr>
              <p:spPr bwMode="auto">
                <a:xfrm>
                  <a:off x="3865" y="3494"/>
                  <a:ext cx="3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EB7500"/>
                      </a:solidFill>
                      <a:latin typeface="Arial" charset="0"/>
                    </a:rPr>
                    <a:t>g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26" name="Freeform 325"/>
                <p:cNvSpPr>
                  <a:spLocks/>
                </p:cNvSpPr>
                <p:nvPr/>
              </p:nvSpPr>
              <p:spPr bwMode="auto">
                <a:xfrm>
                  <a:off x="3139" y="2813"/>
                  <a:ext cx="29" cy="28"/>
                </a:xfrm>
                <a:custGeom>
                  <a:avLst/>
                  <a:gdLst>
                    <a:gd name="T0" fmla="*/ 13 w 29"/>
                    <a:gd name="T1" fmla="*/ 26 h 28"/>
                    <a:gd name="T2" fmla="*/ 17 w 29"/>
                    <a:gd name="T3" fmla="*/ 26 h 28"/>
                    <a:gd name="T4" fmla="*/ 19 w 29"/>
                    <a:gd name="T5" fmla="*/ 26 h 28"/>
                    <a:gd name="T6" fmla="*/ 21 w 29"/>
                    <a:gd name="T7" fmla="*/ 26 h 28"/>
                    <a:gd name="T8" fmla="*/ 23 w 29"/>
                    <a:gd name="T9" fmla="*/ 24 h 28"/>
                    <a:gd name="T10" fmla="*/ 25 w 29"/>
                    <a:gd name="T11" fmla="*/ 23 h 28"/>
                    <a:gd name="T12" fmla="*/ 27 w 29"/>
                    <a:gd name="T13" fmla="*/ 21 h 28"/>
                    <a:gd name="T14" fmla="*/ 27 w 29"/>
                    <a:gd name="T15" fmla="*/ 19 h 28"/>
                    <a:gd name="T16" fmla="*/ 29 w 29"/>
                    <a:gd name="T17" fmla="*/ 17 h 28"/>
                    <a:gd name="T18" fmla="*/ 29 w 29"/>
                    <a:gd name="T19" fmla="*/ 15 h 28"/>
                    <a:gd name="T20" fmla="*/ 29 w 29"/>
                    <a:gd name="T21" fmla="*/ 13 h 28"/>
                    <a:gd name="T22" fmla="*/ 29 w 29"/>
                    <a:gd name="T23" fmla="*/ 11 h 28"/>
                    <a:gd name="T24" fmla="*/ 29 w 29"/>
                    <a:gd name="T25" fmla="*/ 9 h 28"/>
                    <a:gd name="T26" fmla="*/ 27 w 29"/>
                    <a:gd name="T27" fmla="*/ 7 h 28"/>
                    <a:gd name="T28" fmla="*/ 27 w 29"/>
                    <a:gd name="T29" fmla="*/ 5 h 28"/>
                    <a:gd name="T30" fmla="*/ 25 w 29"/>
                    <a:gd name="T31" fmla="*/ 3 h 28"/>
                    <a:gd name="T32" fmla="*/ 23 w 29"/>
                    <a:gd name="T33" fmla="*/ 1 h 28"/>
                    <a:gd name="T34" fmla="*/ 21 w 29"/>
                    <a:gd name="T35" fmla="*/ 0 h 28"/>
                    <a:gd name="T36" fmla="*/ 19 w 29"/>
                    <a:gd name="T37" fmla="*/ 0 h 28"/>
                    <a:gd name="T38" fmla="*/ 17 w 29"/>
                    <a:gd name="T39" fmla="*/ 0 h 28"/>
                    <a:gd name="T40" fmla="*/ 13 w 29"/>
                    <a:gd name="T41" fmla="*/ 0 h 28"/>
                    <a:gd name="T42" fmla="*/ 11 w 29"/>
                    <a:gd name="T43" fmla="*/ 0 h 28"/>
                    <a:gd name="T44" fmla="*/ 10 w 29"/>
                    <a:gd name="T45" fmla="*/ 0 h 28"/>
                    <a:gd name="T46" fmla="*/ 8 w 29"/>
                    <a:gd name="T47" fmla="*/ 0 h 28"/>
                    <a:gd name="T48" fmla="*/ 6 w 29"/>
                    <a:gd name="T49" fmla="*/ 1 h 28"/>
                    <a:gd name="T50" fmla="*/ 4 w 29"/>
                    <a:gd name="T51" fmla="*/ 3 h 28"/>
                    <a:gd name="T52" fmla="*/ 2 w 29"/>
                    <a:gd name="T53" fmla="*/ 5 h 28"/>
                    <a:gd name="T54" fmla="*/ 2 w 29"/>
                    <a:gd name="T55" fmla="*/ 7 h 28"/>
                    <a:gd name="T56" fmla="*/ 0 w 29"/>
                    <a:gd name="T57" fmla="*/ 9 h 28"/>
                    <a:gd name="T58" fmla="*/ 0 w 29"/>
                    <a:gd name="T59" fmla="*/ 11 h 28"/>
                    <a:gd name="T60" fmla="*/ 0 w 29"/>
                    <a:gd name="T61" fmla="*/ 13 h 28"/>
                    <a:gd name="T62" fmla="*/ 0 w 29"/>
                    <a:gd name="T63" fmla="*/ 15 h 28"/>
                    <a:gd name="T64" fmla="*/ 0 w 29"/>
                    <a:gd name="T65" fmla="*/ 17 h 28"/>
                    <a:gd name="T66" fmla="*/ 2 w 29"/>
                    <a:gd name="T67" fmla="*/ 19 h 28"/>
                    <a:gd name="T68" fmla="*/ 2 w 29"/>
                    <a:gd name="T69" fmla="*/ 21 h 28"/>
                    <a:gd name="T70" fmla="*/ 4 w 29"/>
                    <a:gd name="T71" fmla="*/ 23 h 28"/>
                    <a:gd name="T72" fmla="*/ 6 w 29"/>
                    <a:gd name="T73" fmla="*/ 24 h 28"/>
                    <a:gd name="T74" fmla="*/ 8 w 29"/>
                    <a:gd name="T75" fmla="*/ 26 h 28"/>
                    <a:gd name="T76" fmla="*/ 10 w 29"/>
                    <a:gd name="T77" fmla="*/ 26 h 28"/>
                    <a:gd name="T78" fmla="*/ 11 w 29"/>
                    <a:gd name="T79" fmla="*/ 26 h 28"/>
                    <a:gd name="T80" fmla="*/ 13 w 29"/>
                    <a:gd name="T81" fmla="*/ 28 h 28"/>
                    <a:gd name="T82" fmla="*/ 13 w 29"/>
                    <a:gd name="T83" fmla="*/ 28 h 28"/>
                    <a:gd name="T84" fmla="*/ 13 w 29"/>
                    <a:gd name="T85" fmla="*/ 26 h 28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9"/>
                    <a:gd name="T130" fmla="*/ 0 h 28"/>
                    <a:gd name="T131" fmla="*/ 29 w 29"/>
                    <a:gd name="T132" fmla="*/ 28 h 28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9" h="28">
                      <a:moveTo>
                        <a:pt x="13" y="26"/>
                      </a:moveTo>
                      <a:lnTo>
                        <a:pt x="17" y="26"/>
                      </a:lnTo>
                      <a:lnTo>
                        <a:pt x="19" y="26"/>
                      </a:lnTo>
                      <a:lnTo>
                        <a:pt x="21" y="26"/>
                      </a:lnTo>
                      <a:lnTo>
                        <a:pt x="23" y="24"/>
                      </a:lnTo>
                      <a:lnTo>
                        <a:pt x="25" y="23"/>
                      </a:lnTo>
                      <a:lnTo>
                        <a:pt x="27" y="21"/>
                      </a:lnTo>
                      <a:lnTo>
                        <a:pt x="27" y="19"/>
                      </a:lnTo>
                      <a:lnTo>
                        <a:pt x="29" y="17"/>
                      </a:lnTo>
                      <a:lnTo>
                        <a:pt x="29" y="15"/>
                      </a:lnTo>
                      <a:lnTo>
                        <a:pt x="29" y="13"/>
                      </a:lnTo>
                      <a:lnTo>
                        <a:pt x="29" y="11"/>
                      </a:lnTo>
                      <a:lnTo>
                        <a:pt x="29" y="9"/>
                      </a:lnTo>
                      <a:lnTo>
                        <a:pt x="27" y="7"/>
                      </a:lnTo>
                      <a:lnTo>
                        <a:pt x="27" y="5"/>
                      </a:lnTo>
                      <a:lnTo>
                        <a:pt x="25" y="3"/>
                      </a:lnTo>
                      <a:lnTo>
                        <a:pt x="23" y="1"/>
                      </a:lnTo>
                      <a:lnTo>
                        <a:pt x="21" y="0"/>
                      </a:lnTo>
                      <a:lnTo>
                        <a:pt x="19" y="0"/>
                      </a:lnTo>
                      <a:lnTo>
                        <a:pt x="17" y="0"/>
                      </a:lnTo>
                      <a:lnTo>
                        <a:pt x="13" y="0"/>
                      </a:lnTo>
                      <a:lnTo>
                        <a:pt x="11" y="0"/>
                      </a:lnTo>
                      <a:lnTo>
                        <a:pt x="10" y="0"/>
                      </a:lnTo>
                      <a:lnTo>
                        <a:pt x="8" y="0"/>
                      </a:lnTo>
                      <a:lnTo>
                        <a:pt x="6" y="1"/>
                      </a:lnTo>
                      <a:lnTo>
                        <a:pt x="4" y="3"/>
                      </a:lnTo>
                      <a:lnTo>
                        <a:pt x="2" y="5"/>
                      </a:lnTo>
                      <a:lnTo>
                        <a:pt x="2" y="7"/>
                      </a:lnTo>
                      <a:lnTo>
                        <a:pt x="0" y="9"/>
                      </a:lnTo>
                      <a:lnTo>
                        <a:pt x="0" y="11"/>
                      </a:lnTo>
                      <a:lnTo>
                        <a:pt x="0" y="13"/>
                      </a:lnTo>
                      <a:lnTo>
                        <a:pt x="0" y="15"/>
                      </a:lnTo>
                      <a:lnTo>
                        <a:pt x="0" y="17"/>
                      </a:lnTo>
                      <a:lnTo>
                        <a:pt x="2" y="19"/>
                      </a:lnTo>
                      <a:lnTo>
                        <a:pt x="2" y="21"/>
                      </a:lnTo>
                      <a:lnTo>
                        <a:pt x="4" y="23"/>
                      </a:lnTo>
                      <a:lnTo>
                        <a:pt x="6" y="24"/>
                      </a:lnTo>
                      <a:lnTo>
                        <a:pt x="8" y="26"/>
                      </a:lnTo>
                      <a:lnTo>
                        <a:pt x="10" y="26"/>
                      </a:lnTo>
                      <a:lnTo>
                        <a:pt x="11" y="26"/>
                      </a:lnTo>
                      <a:lnTo>
                        <a:pt x="13" y="28"/>
                      </a:lnTo>
                      <a:lnTo>
                        <a:pt x="13" y="26"/>
                      </a:lnTo>
                      <a:close/>
                    </a:path>
                  </a:pathLst>
                </a:custGeom>
                <a:solidFill>
                  <a:srgbClr val="EB75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7" name="Freeform 326"/>
                <p:cNvSpPr>
                  <a:spLocks/>
                </p:cNvSpPr>
                <p:nvPr/>
              </p:nvSpPr>
              <p:spPr bwMode="auto">
                <a:xfrm>
                  <a:off x="3469" y="3132"/>
                  <a:ext cx="28" cy="29"/>
                </a:xfrm>
                <a:custGeom>
                  <a:avLst/>
                  <a:gdLst>
                    <a:gd name="T0" fmla="*/ 13 w 28"/>
                    <a:gd name="T1" fmla="*/ 29 h 29"/>
                    <a:gd name="T2" fmla="*/ 17 w 28"/>
                    <a:gd name="T3" fmla="*/ 29 h 29"/>
                    <a:gd name="T4" fmla="*/ 19 w 28"/>
                    <a:gd name="T5" fmla="*/ 29 h 29"/>
                    <a:gd name="T6" fmla="*/ 21 w 28"/>
                    <a:gd name="T7" fmla="*/ 27 h 29"/>
                    <a:gd name="T8" fmla="*/ 23 w 28"/>
                    <a:gd name="T9" fmla="*/ 27 h 29"/>
                    <a:gd name="T10" fmla="*/ 25 w 28"/>
                    <a:gd name="T11" fmla="*/ 25 h 29"/>
                    <a:gd name="T12" fmla="*/ 27 w 28"/>
                    <a:gd name="T13" fmla="*/ 23 h 29"/>
                    <a:gd name="T14" fmla="*/ 27 w 28"/>
                    <a:gd name="T15" fmla="*/ 21 h 29"/>
                    <a:gd name="T16" fmla="*/ 28 w 28"/>
                    <a:gd name="T17" fmla="*/ 19 h 29"/>
                    <a:gd name="T18" fmla="*/ 28 w 28"/>
                    <a:gd name="T19" fmla="*/ 18 h 29"/>
                    <a:gd name="T20" fmla="*/ 28 w 28"/>
                    <a:gd name="T21" fmla="*/ 16 h 29"/>
                    <a:gd name="T22" fmla="*/ 28 w 28"/>
                    <a:gd name="T23" fmla="*/ 12 h 29"/>
                    <a:gd name="T24" fmla="*/ 28 w 28"/>
                    <a:gd name="T25" fmla="*/ 10 h 29"/>
                    <a:gd name="T26" fmla="*/ 27 w 28"/>
                    <a:gd name="T27" fmla="*/ 8 h 29"/>
                    <a:gd name="T28" fmla="*/ 27 w 28"/>
                    <a:gd name="T29" fmla="*/ 6 h 29"/>
                    <a:gd name="T30" fmla="*/ 25 w 28"/>
                    <a:gd name="T31" fmla="*/ 4 h 29"/>
                    <a:gd name="T32" fmla="*/ 23 w 28"/>
                    <a:gd name="T33" fmla="*/ 2 h 29"/>
                    <a:gd name="T34" fmla="*/ 21 w 28"/>
                    <a:gd name="T35" fmla="*/ 2 h 29"/>
                    <a:gd name="T36" fmla="*/ 19 w 28"/>
                    <a:gd name="T37" fmla="*/ 0 h 29"/>
                    <a:gd name="T38" fmla="*/ 17 w 28"/>
                    <a:gd name="T39" fmla="*/ 0 h 29"/>
                    <a:gd name="T40" fmla="*/ 15 w 28"/>
                    <a:gd name="T41" fmla="*/ 0 h 29"/>
                    <a:gd name="T42" fmla="*/ 13 w 28"/>
                    <a:gd name="T43" fmla="*/ 0 h 29"/>
                    <a:gd name="T44" fmla="*/ 9 w 28"/>
                    <a:gd name="T45" fmla="*/ 0 h 29"/>
                    <a:gd name="T46" fmla="*/ 7 w 28"/>
                    <a:gd name="T47" fmla="*/ 2 h 29"/>
                    <a:gd name="T48" fmla="*/ 5 w 28"/>
                    <a:gd name="T49" fmla="*/ 2 h 29"/>
                    <a:gd name="T50" fmla="*/ 4 w 28"/>
                    <a:gd name="T51" fmla="*/ 4 h 29"/>
                    <a:gd name="T52" fmla="*/ 4 w 28"/>
                    <a:gd name="T53" fmla="*/ 6 h 29"/>
                    <a:gd name="T54" fmla="*/ 2 w 28"/>
                    <a:gd name="T55" fmla="*/ 8 h 29"/>
                    <a:gd name="T56" fmla="*/ 2 w 28"/>
                    <a:gd name="T57" fmla="*/ 10 h 29"/>
                    <a:gd name="T58" fmla="*/ 0 w 28"/>
                    <a:gd name="T59" fmla="*/ 12 h 29"/>
                    <a:gd name="T60" fmla="*/ 0 w 28"/>
                    <a:gd name="T61" fmla="*/ 16 h 29"/>
                    <a:gd name="T62" fmla="*/ 0 w 28"/>
                    <a:gd name="T63" fmla="*/ 18 h 29"/>
                    <a:gd name="T64" fmla="*/ 2 w 28"/>
                    <a:gd name="T65" fmla="*/ 19 h 29"/>
                    <a:gd name="T66" fmla="*/ 2 w 28"/>
                    <a:gd name="T67" fmla="*/ 21 h 29"/>
                    <a:gd name="T68" fmla="*/ 4 w 28"/>
                    <a:gd name="T69" fmla="*/ 23 h 29"/>
                    <a:gd name="T70" fmla="*/ 4 w 28"/>
                    <a:gd name="T71" fmla="*/ 25 h 29"/>
                    <a:gd name="T72" fmla="*/ 5 w 28"/>
                    <a:gd name="T73" fmla="*/ 27 h 29"/>
                    <a:gd name="T74" fmla="*/ 7 w 28"/>
                    <a:gd name="T75" fmla="*/ 27 h 29"/>
                    <a:gd name="T76" fmla="*/ 9 w 28"/>
                    <a:gd name="T77" fmla="*/ 29 h 29"/>
                    <a:gd name="T78" fmla="*/ 13 w 28"/>
                    <a:gd name="T79" fmla="*/ 29 h 29"/>
                    <a:gd name="T80" fmla="*/ 15 w 28"/>
                    <a:gd name="T81" fmla="*/ 29 h 29"/>
                    <a:gd name="T82" fmla="*/ 15 w 28"/>
                    <a:gd name="T83" fmla="*/ 29 h 29"/>
                    <a:gd name="T84" fmla="*/ 13 w 28"/>
                    <a:gd name="T85" fmla="*/ 29 h 29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w 28"/>
                    <a:gd name="T130" fmla="*/ 0 h 29"/>
                    <a:gd name="T131" fmla="*/ 28 w 28"/>
                    <a:gd name="T132" fmla="*/ 29 h 29"/>
                  </a:gdLst>
                  <a:ahLst/>
                  <a:cxnLst>
                    <a:cxn ang="T86">
                      <a:pos x="T0" y="T1"/>
                    </a:cxn>
                    <a:cxn ang="T87">
                      <a:pos x="T2" y="T3"/>
                    </a:cxn>
                    <a:cxn ang="T88">
                      <a:pos x="T4" y="T5"/>
                    </a:cxn>
                    <a:cxn ang="T89">
                      <a:pos x="T6" y="T7"/>
                    </a:cxn>
                    <a:cxn ang="T90">
                      <a:pos x="T8" y="T9"/>
                    </a:cxn>
                    <a:cxn ang="T91">
                      <a:pos x="T10" y="T11"/>
                    </a:cxn>
                    <a:cxn ang="T92">
                      <a:pos x="T12" y="T13"/>
                    </a:cxn>
                    <a:cxn ang="T93">
                      <a:pos x="T14" y="T15"/>
                    </a:cxn>
                    <a:cxn ang="T94">
                      <a:pos x="T16" y="T17"/>
                    </a:cxn>
                    <a:cxn ang="T95">
                      <a:pos x="T18" y="T19"/>
                    </a:cxn>
                    <a:cxn ang="T96">
                      <a:pos x="T20" y="T21"/>
                    </a:cxn>
                    <a:cxn ang="T97">
                      <a:pos x="T22" y="T23"/>
                    </a:cxn>
                    <a:cxn ang="T98">
                      <a:pos x="T24" y="T25"/>
                    </a:cxn>
                    <a:cxn ang="T99">
                      <a:pos x="T26" y="T27"/>
                    </a:cxn>
                    <a:cxn ang="T100">
                      <a:pos x="T28" y="T29"/>
                    </a:cxn>
                    <a:cxn ang="T101">
                      <a:pos x="T30" y="T31"/>
                    </a:cxn>
                    <a:cxn ang="T102">
                      <a:pos x="T32" y="T33"/>
                    </a:cxn>
                    <a:cxn ang="T103">
                      <a:pos x="T34" y="T35"/>
                    </a:cxn>
                    <a:cxn ang="T104">
                      <a:pos x="T36" y="T37"/>
                    </a:cxn>
                    <a:cxn ang="T105">
                      <a:pos x="T38" y="T39"/>
                    </a:cxn>
                    <a:cxn ang="T106">
                      <a:pos x="T40" y="T41"/>
                    </a:cxn>
                    <a:cxn ang="T107">
                      <a:pos x="T42" y="T43"/>
                    </a:cxn>
                    <a:cxn ang="T108">
                      <a:pos x="T44" y="T45"/>
                    </a:cxn>
                    <a:cxn ang="T109">
                      <a:pos x="T46" y="T47"/>
                    </a:cxn>
                    <a:cxn ang="T110">
                      <a:pos x="T48" y="T49"/>
                    </a:cxn>
                    <a:cxn ang="T111">
                      <a:pos x="T50" y="T51"/>
                    </a:cxn>
                    <a:cxn ang="T112">
                      <a:pos x="T52" y="T53"/>
                    </a:cxn>
                    <a:cxn ang="T113">
                      <a:pos x="T54" y="T55"/>
                    </a:cxn>
                    <a:cxn ang="T114">
                      <a:pos x="T56" y="T57"/>
                    </a:cxn>
                    <a:cxn ang="T115">
                      <a:pos x="T58" y="T59"/>
                    </a:cxn>
                    <a:cxn ang="T116">
                      <a:pos x="T60" y="T61"/>
                    </a:cxn>
                    <a:cxn ang="T117">
                      <a:pos x="T62" y="T63"/>
                    </a:cxn>
                    <a:cxn ang="T118">
                      <a:pos x="T64" y="T65"/>
                    </a:cxn>
                    <a:cxn ang="T119">
                      <a:pos x="T66" y="T67"/>
                    </a:cxn>
                    <a:cxn ang="T120">
                      <a:pos x="T68" y="T69"/>
                    </a:cxn>
                    <a:cxn ang="T121">
                      <a:pos x="T70" y="T71"/>
                    </a:cxn>
                    <a:cxn ang="T122">
                      <a:pos x="T72" y="T73"/>
                    </a:cxn>
                    <a:cxn ang="T123">
                      <a:pos x="T74" y="T75"/>
                    </a:cxn>
                    <a:cxn ang="T124">
                      <a:pos x="T76" y="T77"/>
                    </a:cxn>
                    <a:cxn ang="T125">
                      <a:pos x="T78" y="T79"/>
                    </a:cxn>
                    <a:cxn ang="T126">
                      <a:pos x="T80" y="T81"/>
                    </a:cxn>
                    <a:cxn ang="T127">
                      <a:pos x="T82" y="T83"/>
                    </a:cxn>
                    <a:cxn ang="T128">
                      <a:pos x="T84" y="T85"/>
                    </a:cxn>
                  </a:cxnLst>
                  <a:rect l="T129" t="T130" r="T131" b="T132"/>
                  <a:pathLst>
                    <a:path w="28" h="29">
                      <a:moveTo>
                        <a:pt x="13" y="29"/>
                      </a:moveTo>
                      <a:lnTo>
                        <a:pt x="17" y="29"/>
                      </a:lnTo>
                      <a:lnTo>
                        <a:pt x="19" y="29"/>
                      </a:lnTo>
                      <a:lnTo>
                        <a:pt x="21" y="27"/>
                      </a:lnTo>
                      <a:lnTo>
                        <a:pt x="23" y="27"/>
                      </a:lnTo>
                      <a:lnTo>
                        <a:pt x="25" y="25"/>
                      </a:lnTo>
                      <a:lnTo>
                        <a:pt x="27" y="23"/>
                      </a:lnTo>
                      <a:lnTo>
                        <a:pt x="27" y="21"/>
                      </a:lnTo>
                      <a:lnTo>
                        <a:pt x="28" y="19"/>
                      </a:lnTo>
                      <a:lnTo>
                        <a:pt x="28" y="18"/>
                      </a:lnTo>
                      <a:lnTo>
                        <a:pt x="28" y="16"/>
                      </a:lnTo>
                      <a:lnTo>
                        <a:pt x="28" y="12"/>
                      </a:lnTo>
                      <a:lnTo>
                        <a:pt x="28" y="10"/>
                      </a:lnTo>
                      <a:lnTo>
                        <a:pt x="27" y="8"/>
                      </a:lnTo>
                      <a:lnTo>
                        <a:pt x="27" y="6"/>
                      </a:lnTo>
                      <a:lnTo>
                        <a:pt x="25" y="4"/>
                      </a:lnTo>
                      <a:lnTo>
                        <a:pt x="23" y="2"/>
                      </a:lnTo>
                      <a:lnTo>
                        <a:pt x="21" y="2"/>
                      </a:lnTo>
                      <a:lnTo>
                        <a:pt x="19" y="0"/>
                      </a:lnTo>
                      <a:lnTo>
                        <a:pt x="17" y="0"/>
                      </a:lnTo>
                      <a:lnTo>
                        <a:pt x="15" y="0"/>
                      </a:lnTo>
                      <a:lnTo>
                        <a:pt x="13" y="0"/>
                      </a:lnTo>
                      <a:lnTo>
                        <a:pt x="9" y="0"/>
                      </a:lnTo>
                      <a:lnTo>
                        <a:pt x="7" y="2"/>
                      </a:lnTo>
                      <a:lnTo>
                        <a:pt x="5" y="2"/>
                      </a:lnTo>
                      <a:lnTo>
                        <a:pt x="4" y="4"/>
                      </a:lnTo>
                      <a:lnTo>
                        <a:pt x="4" y="6"/>
                      </a:lnTo>
                      <a:lnTo>
                        <a:pt x="2" y="8"/>
                      </a:lnTo>
                      <a:lnTo>
                        <a:pt x="2" y="10"/>
                      </a:lnTo>
                      <a:lnTo>
                        <a:pt x="0" y="12"/>
                      </a:lnTo>
                      <a:lnTo>
                        <a:pt x="0" y="16"/>
                      </a:lnTo>
                      <a:lnTo>
                        <a:pt x="0" y="18"/>
                      </a:lnTo>
                      <a:lnTo>
                        <a:pt x="2" y="19"/>
                      </a:lnTo>
                      <a:lnTo>
                        <a:pt x="2" y="21"/>
                      </a:lnTo>
                      <a:lnTo>
                        <a:pt x="4" y="23"/>
                      </a:lnTo>
                      <a:lnTo>
                        <a:pt x="4" y="25"/>
                      </a:lnTo>
                      <a:lnTo>
                        <a:pt x="5" y="27"/>
                      </a:lnTo>
                      <a:lnTo>
                        <a:pt x="7" y="27"/>
                      </a:lnTo>
                      <a:lnTo>
                        <a:pt x="9" y="29"/>
                      </a:lnTo>
                      <a:lnTo>
                        <a:pt x="13" y="29"/>
                      </a:lnTo>
                      <a:lnTo>
                        <a:pt x="15" y="29"/>
                      </a:lnTo>
                      <a:lnTo>
                        <a:pt x="13" y="29"/>
                      </a:lnTo>
                      <a:close/>
                    </a:path>
                  </a:pathLst>
                </a:custGeom>
                <a:solidFill>
                  <a:srgbClr val="EB75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8" name="Freeform 327"/>
                <p:cNvSpPr>
                  <a:spLocks/>
                </p:cNvSpPr>
                <p:nvPr/>
              </p:nvSpPr>
              <p:spPr bwMode="auto">
                <a:xfrm>
                  <a:off x="3823" y="3458"/>
                  <a:ext cx="29" cy="29"/>
                </a:xfrm>
                <a:custGeom>
                  <a:avLst/>
                  <a:gdLst>
                    <a:gd name="T0" fmla="*/ 14 w 29"/>
                    <a:gd name="T1" fmla="*/ 29 h 29"/>
                    <a:gd name="T2" fmla="*/ 18 w 29"/>
                    <a:gd name="T3" fmla="*/ 29 h 29"/>
                    <a:gd name="T4" fmla="*/ 19 w 29"/>
                    <a:gd name="T5" fmla="*/ 29 h 29"/>
                    <a:gd name="T6" fmla="*/ 21 w 29"/>
                    <a:gd name="T7" fmla="*/ 29 h 29"/>
                    <a:gd name="T8" fmla="*/ 23 w 29"/>
                    <a:gd name="T9" fmla="*/ 27 h 29"/>
                    <a:gd name="T10" fmla="*/ 25 w 29"/>
                    <a:gd name="T11" fmla="*/ 25 h 29"/>
                    <a:gd name="T12" fmla="*/ 25 w 29"/>
                    <a:gd name="T13" fmla="*/ 23 h 29"/>
                    <a:gd name="T14" fmla="*/ 27 w 29"/>
                    <a:gd name="T15" fmla="*/ 21 h 29"/>
                    <a:gd name="T16" fmla="*/ 29 w 29"/>
                    <a:gd name="T17" fmla="*/ 19 h 29"/>
                    <a:gd name="T18" fmla="*/ 29 w 29"/>
                    <a:gd name="T19" fmla="*/ 17 h 29"/>
                    <a:gd name="T20" fmla="*/ 29 w 29"/>
                    <a:gd name="T21" fmla="*/ 15 h 29"/>
                    <a:gd name="T22" fmla="*/ 29 w 29"/>
                    <a:gd name="T23" fmla="*/ 13 h 29"/>
                    <a:gd name="T24" fmla="*/ 29 w 29"/>
                    <a:gd name="T25" fmla="*/ 9 h 29"/>
                    <a:gd name="T26" fmla="*/ 27 w 29"/>
                    <a:gd name="T27" fmla="*/ 7 h 29"/>
                    <a:gd name="T28" fmla="*/ 25 w 29"/>
                    <a:gd name="T29" fmla="*/ 6 h 29"/>
                    <a:gd name="T30" fmla="*/ 25 w 29"/>
                    <a:gd name="T31" fmla="*/ 6 h 29"/>
                    <a:gd name="T32" fmla="*/ 23 w 29"/>
                    <a:gd name="T33" fmla="*/ 4 h 29"/>
                    <a:gd name="T34" fmla="*/ 21 w 29"/>
                    <a:gd name="T35" fmla="*/ 2 h 29"/>
                    <a:gd name="T36" fmla="*/ 19 w 29"/>
                    <a:gd name="T37" fmla="*/ 2 h 29"/>
                    <a:gd name="T38" fmla="*/ 18 w 29"/>
                    <a:gd name="T39" fmla="*/ 0 h 29"/>
                    <a:gd name="T40" fmla="*/ 14 w 29"/>
                    <a:gd name="T41" fmla="*/ 0 h 29"/>
                    <a:gd name="T42" fmla="*/ 12 w 29"/>
                    <a:gd name="T43" fmla="*/ 0 h 29"/>
                    <a:gd name="T44" fmla="*/ 10 w 29"/>
                    <a:gd name="T45" fmla="*/ 2 h 29"/>
                    <a:gd name="T46" fmla="*/ 8 w 29"/>
                    <a:gd name="T47" fmla="*/ 2 h 29"/>
                    <a:gd name="T48" fmla="*/ 6 w 29"/>
                    <a:gd name="T49" fmla="*/ 4 h 29"/>
                    <a:gd name="T50" fmla="*/ 4 w 29"/>
                    <a:gd name="T51" fmla="*/ 6 h 29"/>
                    <a:gd name="T52" fmla="*/ 2 w 29"/>
                    <a:gd name="T53" fmla="*/ 6 h 29"/>
                    <a:gd name="T54" fmla="*/ 2 w 29"/>
                    <a:gd name="T55" fmla="*/ 7 h 29"/>
                    <a:gd name="T56" fmla="*/ 0 w 29"/>
                    <a:gd name="T57" fmla="*/ 9 h 29"/>
                    <a:gd name="T58" fmla="*/ 0 w 29"/>
                    <a:gd name="T59" fmla="*/ 13 h 29"/>
                    <a:gd name="T60" fmla="*/ 0 w 29"/>
                    <a:gd name="T61" fmla="*/ 15 h 29"/>
                    <a:gd name="T62" fmla="*/ 0 w 29"/>
                    <a:gd name="T63" fmla="*/ 17 h 29"/>
                    <a:gd name="T64" fmla="*/ 0 w 29"/>
                    <a:gd name="T65" fmla="*/ 19 h 29"/>
                    <a:gd name="T66" fmla="*/ 2 w 29"/>
                    <a:gd name="T67" fmla="*/ 21 h 29"/>
                    <a:gd name="T68" fmla="*/ 2 w 29"/>
                    <a:gd name="T69" fmla="*/ 23 h 29"/>
                    <a:gd name="T70" fmla="*/ 4 w 29"/>
                    <a:gd name="T71" fmla="*/ 25 h 29"/>
                    <a:gd name="T72" fmla="*/ 6 w 29"/>
                    <a:gd name="T73" fmla="*/ 27 h 29"/>
                    <a:gd name="T74" fmla="*/ 8 w 29"/>
                    <a:gd name="T75" fmla="*/ 29 h 29"/>
                    <a:gd name="T76" fmla="*/ 10 w 29"/>
                    <a:gd name="T77" fmla="*/ 29 h 29"/>
                    <a:gd name="T78" fmla="*/ 12 w 29"/>
                    <a:gd name="T79" fmla="*/ 29 h 29"/>
                    <a:gd name="T80" fmla="*/ 14 w 29"/>
                    <a:gd name="T81" fmla="*/ 29 h 29"/>
                    <a:gd name="T82" fmla="*/ 14 w 29"/>
                    <a:gd name="T83" fmla="*/ 29 h 29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9"/>
                    <a:gd name="T127" fmla="*/ 0 h 29"/>
                    <a:gd name="T128" fmla="*/ 29 w 29"/>
                    <a:gd name="T129" fmla="*/ 29 h 29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9" h="29">
                      <a:moveTo>
                        <a:pt x="14" y="29"/>
                      </a:moveTo>
                      <a:lnTo>
                        <a:pt x="18" y="29"/>
                      </a:lnTo>
                      <a:lnTo>
                        <a:pt x="19" y="29"/>
                      </a:lnTo>
                      <a:lnTo>
                        <a:pt x="21" y="29"/>
                      </a:lnTo>
                      <a:lnTo>
                        <a:pt x="23" y="27"/>
                      </a:lnTo>
                      <a:lnTo>
                        <a:pt x="25" y="25"/>
                      </a:lnTo>
                      <a:lnTo>
                        <a:pt x="25" y="23"/>
                      </a:lnTo>
                      <a:lnTo>
                        <a:pt x="27" y="21"/>
                      </a:lnTo>
                      <a:lnTo>
                        <a:pt x="29" y="19"/>
                      </a:lnTo>
                      <a:lnTo>
                        <a:pt x="29" y="17"/>
                      </a:lnTo>
                      <a:lnTo>
                        <a:pt x="29" y="15"/>
                      </a:lnTo>
                      <a:lnTo>
                        <a:pt x="29" y="13"/>
                      </a:lnTo>
                      <a:lnTo>
                        <a:pt x="29" y="9"/>
                      </a:lnTo>
                      <a:lnTo>
                        <a:pt x="27" y="7"/>
                      </a:lnTo>
                      <a:lnTo>
                        <a:pt x="25" y="6"/>
                      </a:lnTo>
                      <a:lnTo>
                        <a:pt x="23" y="4"/>
                      </a:lnTo>
                      <a:lnTo>
                        <a:pt x="21" y="2"/>
                      </a:lnTo>
                      <a:lnTo>
                        <a:pt x="19" y="2"/>
                      </a:lnTo>
                      <a:lnTo>
                        <a:pt x="18" y="0"/>
                      </a:lnTo>
                      <a:lnTo>
                        <a:pt x="14" y="0"/>
                      </a:lnTo>
                      <a:lnTo>
                        <a:pt x="12" y="0"/>
                      </a:lnTo>
                      <a:lnTo>
                        <a:pt x="10" y="2"/>
                      </a:lnTo>
                      <a:lnTo>
                        <a:pt x="8" y="2"/>
                      </a:lnTo>
                      <a:lnTo>
                        <a:pt x="6" y="4"/>
                      </a:lnTo>
                      <a:lnTo>
                        <a:pt x="4" y="6"/>
                      </a:lnTo>
                      <a:lnTo>
                        <a:pt x="2" y="6"/>
                      </a:lnTo>
                      <a:lnTo>
                        <a:pt x="2" y="7"/>
                      </a:lnTo>
                      <a:lnTo>
                        <a:pt x="0" y="9"/>
                      </a:lnTo>
                      <a:lnTo>
                        <a:pt x="0" y="13"/>
                      </a:lnTo>
                      <a:lnTo>
                        <a:pt x="0" y="15"/>
                      </a:lnTo>
                      <a:lnTo>
                        <a:pt x="0" y="17"/>
                      </a:lnTo>
                      <a:lnTo>
                        <a:pt x="0" y="19"/>
                      </a:lnTo>
                      <a:lnTo>
                        <a:pt x="2" y="21"/>
                      </a:lnTo>
                      <a:lnTo>
                        <a:pt x="2" y="23"/>
                      </a:lnTo>
                      <a:lnTo>
                        <a:pt x="4" y="25"/>
                      </a:lnTo>
                      <a:lnTo>
                        <a:pt x="6" y="27"/>
                      </a:lnTo>
                      <a:lnTo>
                        <a:pt x="8" y="29"/>
                      </a:lnTo>
                      <a:lnTo>
                        <a:pt x="10" y="29"/>
                      </a:lnTo>
                      <a:lnTo>
                        <a:pt x="12" y="29"/>
                      </a:lnTo>
                      <a:lnTo>
                        <a:pt x="14" y="29"/>
                      </a:lnTo>
                      <a:close/>
                    </a:path>
                  </a:pathLst>
                </a:custGeom>
                <a:solidFill>
                  <a:srgbClr val="EB75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9" name="Line 328"/>
                <p:cNvSpPr>
                  <a:spLocks noChangeShapeType="1"/>
                </p:cNvSpPr>
                <p:nvPr/>
              </p:nvSpPr>
              <p:spPr bwMode="auto">
                <a:xfrm>
                  <a:off x="4034" y="3481"/>
                  <a:ext cx="90" cy="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0" name="Line 329"/>
                <p:cNvSpPr>
                  <a:spLocks noChangeShapeType="1"/>
                </p:cNvSpPr>
                <p:nvPr/>
              </p:nvSpPr>
              <p:spPr bwMode="auto">
                <a:xfrm>
                  <a:off x="4034" y="3552"/>
                  <a:ext cx="90" cy="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1" name="Freeform 330"/>
                <p:cNvSpPr>
                  <a:spLocks/>
                </p:cNvSpPr>
                <p:nvPr/>
              </p:nvSpPr>
              <p:spPr bwMode="auto">
                <a:xfrm>
                  <a:off x="3729" y="2870"/>
                  <a:ext cx="252" cy="109"/>
                </a:xfrm>
                <a:custGeom>
                  <a:avLst/>
                  <a:gdLst>
                    <a:gd name="T0" fmla="*/ 0 w 252"/>
                    <a:gd name="T1" fmla="*/ 0 h 109"/>
                    <a:gd name="T2" fmla="*/ 0 w 252"/>
                    <a:gd name="T3" fmla="*/ 109 h 109"/>
                    <a:gd name="T4" fmla="*/ 217 w 252"/>
                    <a:gd name="T5" fmla="*/ 109 h 109"/>
                    <a:gd name="T6" fmla="*/ 217 w 252"/>
                    <a:gd name="T7" fmla="*/ 36 h 109"/>
                    <a:gd name="T8" fmla="*/ 252 w 252"/>
                    <a:gd name="T9" fmla="*/ 36 h 10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52"/>
                    <a:gd name="T16" fmla="*/ 0 h 109"/>
                    <a:gd name="T17" fmla="*/ 252 w 252"/>
                    <a:gd name="T18" fmla="*/ 109 h 10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52" h="109">
                      <a:moveTo>
                        <a:pt x="0" y="0"/>
                      </a:moveTo>
                      <a:lnTo>
                        <a:pt x="0" y="109"/>
                      </a:lnTo>
                      <a:lnTo>
                        <a:pt x="217" y="109"/>
                      </a:lnTo>
                      <a:lnTo>
                        <a:pt x="217" y="36"/>
                      </a:lnTo>
                      <a:lnTo>
                        <a:pt x="252" y="36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2" name="Freeform 331"/>
                <p:cNvSpPr>
                  <a:spLocks/>
                </p:cNvSpPr>
                <p:nvPr/>
              </p:nvSpPr>
              <p:spPr bwMode="auto">
                <a:xfrm>
                  <a:off x="3298" y="2726"/>
                  <a:ext cx="56" cy="288"/>
                </a:xfrm>
                <a:custGeom>
                  <a:avLst/>
                  <a:gdLst>
                    <a:gd name="T0" fmla="*/ 54 w 56"/>
                    <a:gd name="T1" fmla="*/ 288 h 288"/>
                    <a:gd name="T2" fmla="*/ 56 w 56"/>
                    <a:gd name="T3" fmla="*/ 0 h 288"/>
                    <a:gd name="T4" fmla="*/ 0 w 56"/>
                    <a:gd name="T5" fmla="*/ 0 h 288"/>
                    <a:gd name="T6" fmla="*/ 0 w 56"/>
                    <a:gd name="T7" fmla="*/ 288 h 288"/>
                    <a:gd name="T8" fmla="*/ 56 w 56"/>
                    <a:gd name="T9" fmla="*/ 288 h 288"/>
                    <a:gd name="T10" fmla="*/ 56 w 56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6"/>
                    <a:gd name="T19" fmla="*/ 0 h 288"/>
                    <a:gd name="T20" fmla="*/ 56 w 56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6" h="288">
                      <a:moveTo>
                        <a:pt x="54" y="288"/>
                      </a:moveTo>
                      <a:lnTo>
                        <a:pt x="56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6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3" name="Freeform 332"/>
                <p:cNvSpPr>
                  <a:spLocks/>
                </p:cNvSpPr>
                <p:nvPr/>
              </p:nvSpPr>
              <p:spPr bwMode="auto">
                <a:xfrm>
                  <a:off x="3637" y="2726"/>
                  <a:ext cx="56" cy="288"/>
                </a:xfrm>
                <a:custGeom>
                  <a:avLst/>
                  <a:gdLst>
                    <a:gd name="T0" fmla="*/ 54 w 56"/>
                    <a:gd name="T1" fmla="*/ 288 h 288"/>
                    <a:gd name="T2" fmla="*/ 56 w 56"/>
                    <a:gd name="T3" fmla="*/ 0 h 288"/>
                    <a:gd name="T4" fmla="*/ 0 w 56"/>
                    <a:gd name="T5" fmla="*/ 0 h 288"/>
                    <a:gd name="T6" fmla="*/ 0 w 56"/>
                    <a:gd name="T7" fmla="*/ 288 h 288"/>
                    <a:gd name="T8" fmla="*/ 56 w 56"/>
                    <a:gd name="T9" fmla="*/ 288 h 288"/>
                    <a:gd name="T10" fmla="*/ 56 w 56"/>
                    <a:gd name="T11" fmla="*/ 288 h 28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6"/>
                    <a:gd name="T19" fmla="*/ 0 h 288"/>
                    <a:gd name="T20" fmla="*/ 56 w 56"/>
                    <a:gd name="T21" fmla="*/ 288 h 28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6" h="288">
                      <a:moveTo>
                        <a:pt x="54" y="288"/>
                      </a:moveTo>
                      <a:lnTo>
                        <a:pt x="56" y="0"/>
                      </a:lnTo>
                      <a:lnTo>
                        <a:pt x="0" y="0"/>
                      </a:lnTo>
                      <a:lnTo>
                        <a:pt x="0" y="288"/>
                      </a:lnTo>
                      <a:lnTo>
                        <a:pt x="56" y="288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4" name="Freeform 333"/>
                <p:cNvSpPr>
                  <a:spLocks/>
                </p:cNvSpPr>
                <p:nvPr/>
              </p:nvSpPr>
              <p:spPr bwMode="auto">
                <a:xfrm>
                  <a:off x="3766" y="2799"/>
                  <a:ext cx="144" cy="144"/>
                </a:xfrm>
                <a:custGeom>
                  <a:avLst/>
                  <a:gdLst>
                    <a:gd name="T0" fmla="*/ 144 w 144"/>
                    <a:gd name="T1" fmla="*/ 144 h 144"/>
                    <a:gd name="T2" fmla="*/ 144 w 144"/>
                    <a:gd name="T3" fmla="*/ 0 h 144"/>
                    <a:gd name="T4" fmla="*/ 0 w 144"/>
                    <a:gd name="T5" fmla="*/ 0 h 144"/>
                    <a:gd name="T6" fmla="*/ 0 w 144"/>
                    <a:gd name="T7" fmla="*/ 144 h 144"/>
                    <a:gd name="T8" fmla="*/ 144 w 144"/>
                    <a:gd name="T9" fmla="*/ 144 h 144"/>
                    <a:gd name="T10" fmla="*/ 144 w 144"/>
                    <a:gd name="T11" fmla="*/ 144 h 14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44"/>
                    <a:gd name="T19" fmla="*/ 0 h 144"/>
                    <a:gd name="T20" fmla="*/ 144 w 144"/>
                    <a:gd name="T21" fmla="*/ 144 h 14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44" h="144">
                      <a:moveTo>
                        <a:pt x="144" y="144"/>
                      </a:moveTo>
                      <a:lnTo>
                        <a:pt x="144" y="0"/>
                      </a:lnTo>
                      <a:lnTo>
                        <a:pt x="0" y="0"/>
                      </a:lnTo>
                      <a:lnTo>
                        <a:pt x="0" y="144"/>
                      </a:lnTo>
                      <a:lnTo>
                        <a:pt x="144" y="144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5" name="Rectangle 334"/>
                <p:cNvSpPr>
                  <a:spLocks noChangeArrowheads="1"/>
                </p:cNvSpPr>
                <p:nvPr/>
              </p:nvSpPr>
              <p:spPr bwMode="auto">
                <a:xfrm>
                  <a:off x="3789" y="2828"/>
                  <a:ext cx="46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D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36" name="Rectangle 335"/>
                <p:cNvSpPr>
                  <a:spLocks noChangeArrowheads="1"/>
                </p:cNvSpPr>
                <p:nvPr/>
              </p:nvSpPr>
              <p:spPr bwMode="auto">
                <a:xfrm>
                  <a:off x="3835" y="2828"/>
                  <a:ext cx="53" cy="9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800">
                      <a:solidFill>
                        <a:srgbClr val="000000"/>
                      </a:solidFill>
                      <a:latin typeface="Arial" charset="0"/>
                    </a:rPr>
                    <a:t>M</a:t>
                  </a:r>
                  <a:endParaRPr lang="en-US" sz="1200" b="1">
                    <a:latin typeface="Arial" charset="0"/>
                  </a:endParaRPr>
                </a:p>
              </p:txBody>
            </p:sp>
            <p:sp>
              <p:nvSpPr>
                <p:cNvPr id="337" name="Freeform 336"/>
                <p:cNvSpPr>
                  <a:spLocks/>
                </p:cNvSpPr>
                <p:nvPr/>
              </p:nvSpPr>
              <p:spPr bwMode="auto">
                <a:xfrm>
                  <a:off x="3781" y="3050"/>
                  <a:ext cx="109" cy="285"/>
                </a:xfrm>
                <a:custGeom>
                  <a:avLst/>
                  <a:gdLst>
                    <a:gd name="T0" fmla="*/ 0 w 109"/>
                    <a:gd name="T1" fmla="*/ 0 h 285"/>
                    <a:gd name="T2" fmla="*/ 2 w 109"/>
                    <a:gd name="T3" fmla="*/ 117 h 285"/>
                    <a:gd name="T4" fmla="*/ 37 w 109"/>
                    <a:gd name="T5" fmla="*/ 144 h 285"/>
                    <a:gd name="T6" fmla="*/ 2 w 109"/>
                    <a:gd name="T7" fmla="*/ 170 h 285"/>
                    <a:gd name="T8" fmla="*/ 2 w 109"/>
                    <a:gd name="T9" fmla="*/ 285 h 285"/>
                    <a:gd name="T10" fmla="*/ 109 w 109"/>
                    <a:gd name="T11" fmla="*/ 199 h 285"/>
                    <a:gd name="T12" fmla="*/ 109 w 109"/>
                    <a:gd name="T13" fmla="*/ 88 h 285"/>
                    <a:gd name="T14" fmla="*/ 2 w 109"/>
                    <a:gd name="T15" fmla="*/ 2 h 285"/>
                    <a:gd name="T16" fmla="*/ 2 w 109"/>
                    <a:gd name="T17" fmla="*/ 2 h 28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09"/>
                    <a:gd name="T28" fmla="*/ 0 h 285"/>
                    <a:gd name="T29" fmla="*/ 109 w 109"/>
                    <a:gd name="T30" fmla="*/ 285 h 28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09" h="285">
                      <a:moveTo>
                        <a:pt x="0" y="0"/>
                      </a:moveTo>
                      <a:lnTo>
                        <a:pt x="2" y="117"/>
                      </a:lnTo>
                      <a:lnTo>
                        <a:pt x="37" y="144"/>
                      </a:lnTo>
                      <a:lnTo>
                        <a:pt x="2" y="170"/>
                      </a:lnTo>
                      <a:lnTo>
                        <a:pt x="2" y="285"/>
                      </a:lnTo>
                      <a:lnTo>
                        <a:pt x="109" y="199"/>
                      </a:lnTo>
                      <a:lnTo>
                        <a:pt x="109" y="88"/>
                      </a:lnTo>
                      <a:lnTo>
                        <a:pt x="2" y="2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8" name="Freeform 337"/>
                <p:cNvSpPr>
                  <a:spLocks/>
                </p:cNvSpPr>
                <p:nvPr/>
              </p:nvSpPr>
              <p:spPr bwMode="auto">
                <a:xfrm>
                  <a:off x="3981" y="3050"/>
                  <a:ext cx="55" cy="287"/>
                </a:xfrm>
                <a:custGeom>
                  <a:avLst/>
                  <a:gdLst>
                    <a:gd name="T0" fmla="*/ 53 w 55"/>
                    <a:gd name="T1" fmla="*/ 287 h 287"/>
                    <a:gd name="T2" fmla="*/ 55 w 55"/>
                    <a:gd name="T3" fmla="*/ 0 h 287"/>
                    <a:gd name="T4" fmla="*/ 0 w 55"/>
                    <a:gd name="T5" fmla="*/ 0 h 287"/>
                    <a:gd name="T6" fmla="*/ 0 w 55"/>
                    <a:gd name="T7" fmla="*/ 287 h 287"/>
                    <a:gd name="T8" fmla="*/ 55 w 55"/>
                    <a:gd name="T9" fmla="*/ 287 h 287"/>
                    <a:gd name="T10" fmla="*/ 55 w 55"/>
                    <a:gd name="T11" fmla="*/ 287 h 28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55"/>
                    <a:gd name="T19" fmla="*/ 0 h 287"/>
                    <a:gd name="T20" fmla="*/ 55 w 55"/>
                    <a:gd name="T21" fmla="*/ 287 h 28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55" h="287">
                      <a:moveTo>
                        <a:pt x="53" y="287"/>
                      </a:moveTo>
                      <a:lnTo>
                        <a:pt x="55" y="0"/>
                      </a:lnTo>
                      <a:lnTo>
                        <a:pt x="0" y="0"/>
                      </a:lnTo>
                      <a:lnTo>
                        <a:pt x="0" y="287"/>
                      </a:lnTo>
                      <a:lnTo>
                        <a:pt x="55" y="287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39" name="Freeform 338"/>
                <p:cNvSpPr>
                  <a:spLocks/>
                </p:cNvSpPr>
                <p:nvPr/>
              </p:nvSpPr>
              <p:spPr bwMode="auto">
                <a:xfrm>
                  <a:off x="4124" y="3374"/>
                  <a:ext cx="110" cy="285"/>
                </a:xfrm>
                <a:custGeom>
                  <a:avLst/>
                  <a:gdLst>
                    <a:gd name="T0" fmla="*/ 0 w 110"/>
                    <a:gd name="T1" fmla="*/ 0 h 285"/>
                    <a:gd name="T2" fmla="*/ 0 w 110"/>
                    <a:gd name="T3" fmla="*/ 116 h 285"/>
                    <a:gd name="T4" fmla="*/ 35 w 110"/>
                    <a:gd name="T5" fmla="*/ 143 h 285"/>
                    <a:gd name="T6" fmla="*/ 0 w 110"/>
                    <a:gd name="T7" fmla="*/ 170 h 285"/>
                    <a:gd name="T8" fmla="*/ 0 w 110"/>
                    <a:gd name="T9" fmla="*/ 285 h 285"/>
                    <a:gd name="T10" fmla="*/ 110 w 110"/>
                    <a:gd name="T11" fmla="*/ 199 h 285"/>
                    <a:gd name="T12" fmla="*/ 110 w 110"/>
                    <a:gd name="T13" fmla="*/ 88 h 285"/>
                    <a:gd name="T14" fmla="*/ 0 w 110"/>
                    <a:gd name="T15" fmla="*/ 0 h 285"/>
                    <a:gd name="T16" fmla="*/ 0 w 110"/>
                    <a:gd name="T17" fmla="*/ 0 h 28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110"/>
                    <a:gd name="T28" fmla="*/ 0 h 285"/>
                    <a:gd name="T29" fmla="*/ 110 w 110"/>
                    <a:gd name="T30" fmla="*/ 285 h 285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110" h="285">
                      <a:moveTo>
                        <a:pt x="0" y="0"/>
                      </a:moveTo>
                      <a:lnTo>
                        <a:pt x="0" y="116"/>
                      </a:lnTo>
                      <a:lnTo>
                        <a:pt x="35" y="143"/>
                      </a:lnTo>
                      <a:lnTo>
                        <a:pt x="0" y="170"/>
                      </a:lnTo>
                      <a:lnTo>
                        <a:pt x="0" y="285"/>
                      </a:lnTo>
                      <a:lnTo>
                        <a:pt x="110" y="199"/>
                      </a:lnTo>
                      <a:lnTo>
                        <a:pt x="110" y="88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9525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340" name="Rectangle 339"/>
            <p:cNvSpPr>
              <a:spLocks noChangeArrowheads="1"/>
            </p:cNvSpPr>
            <p:nvPr/>
          </p:nvSpPr>
          <p:spPr bwMode="auto">
            <a:xfrm>
              <a:off x="914400" y="2174875"/>
              <a:ext cx="2133600" cy="35036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sub </a:t>
              </a:r>
              <a:r>
                <a:rPr lang="en-US" sz="1600" dirty="0">
                  <a:solidFill>
                    <a:schemeClr val="hlink"/>
                  </a:solidFill>
                  <a:latin typeface="Courier New" pitchFamily="49" charset="0"/>
                  <a:cs typeface="Courier New" pitchFamily="49" charset="0"/>
                </a:rPr>
                <a:t>R2</a:t>
              </a: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, R1, R3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stall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stall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stall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and R12,</a:t>
              </a:r>
              <a:r>
                <a:rPr lang="en-US" sz="1600" dirty="0">
                  <a:solidFill>
                    <a:schemeClr val="hlink"/>
                  </a:solidFill>
                  <a:latin typeface="Courier New" pitchFamily="49" charset="0"/>
                  <a:cs typeface="Courier New" pitchFamily="49" charset="0"/>
                </a:rPr>
                <a:t>R2</a:t>
              </a: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, R5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or  R13,R6, </a:t>
              </a:r>
              <a:r>
                <a:rPr lang="en-US" sz="1600" dirty="0">
                  <a:solidFill>
                    <a:schemeClr val="hlink"/>
                  </a:solidFill>
                  <a:latin typeface="Courier New" pitchFamily="49" charset="0"/>
                  <a:cs typeface="Courier New" pitchFamily="49" charset="0"/>
                </a:rPr>
                <a:t>R2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add R14,R2, </a:t>
              </a:r>
              <a:r>
                <a:rPr lang="en-US" sz="1600" dirty="0">
                  <a:solidFill>
                    <a:schemeClr val="hlink"/>
                  </a:solidFill>
                  <a:latin typeface="Courier New" pitchFamily="49" charset="0"/>
                  <a:cs typeface="Courier New" pitchFamily="49" charset="0"/>
                </a:rPr>
                <a:t>R2</a:t>
              </a:r>
            </a:p>
            <a:p>
              <a:pPr>
                <a:spcBef>
                  <a:spcPct val="85000"/>
                </a:spcBef>
              </a:pPr>
              <a:r>
                <a:rPr lang="en-US" sz="1600" dirty="0" err="1">
                  <a:latin typeface="Courier New" pitchFamily="49" charset="0"/>
                  <a:cs typeface="Courier New" pitchFamily="49" charset="0"/>
                </a:rPr>
                <a:t>sw</a:t>
              </a: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  R15,100(</a:t>
              </a:r>
              <a:r>
                <a:rPr lang="en-US" sz="1600" dirty="0">
                  <a:solidFill>
                    <a:schemeClr val="hlink"/>
                  </a:solidFill>
                  <a:latin typeface="Courier New" pitchFamily="49" charset="0"/>
                  <a:cs typeface="Courier New" pitchFamily="49" charset="0"/>
                </a:rPr>
                <a:t>R2</a:t>
              </a:r>
              <a:r>
                <a:rPr lang="en-US" sz="1600" dirty="0">
                  <a:latin typeface="Courier New" pitchFamily="49" charset="0"/>
                  <a:cs typeface="Courier New" pitchFamily="49" charset="0"/>
                </a:rPr>
                <a:t>)</a:t>
              </a:r>
              <a:endParaRPr lang="en-US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341" name="Rectangle 340"/>
            <p:cNvSpPr>
              <a:spLocks noChangeArrowheads="1"/>
            </p:cNvSpPr>
            <p:nvPr/>
          </p:nvSpPr>
          <p:spPr bwMode="auto">
            <a:xfrm>
              <a:off x="119380" y="1760571"/>
              <a:ext cx="825500" cy="639763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>
              <a:spAutoFit/>
            </a:bodyPr>
            <a:lstStyle/>
            <a:p>
              <a:r>
                <a:rPr lang="en-US" sz="1200" b="1" dirty="0">
                  <a:latin typeface="Arial" charset="0"/>
                </a:rPr>
                <a:t>Program</a:t>
              </a:r>
            </a:p>
            <a:p>
              <a:r>
                <a:rPr lang="en-US" sz="1200" b="1" dirty="0">
                  <a:latin typeface="Arial" charset="0"/>
                </a:rPr>
                <a:t>execution</a:t>
              </a:r>
            </a:p>
            <a:p>
              <a:r>
                <a:rPr lang="en-US" sz="1200" b="1" dirty="0">
                  <a:latin typeface="Arial" charset="0"/>
                </a:rPr>
                <a:t>order</a:t>
              </a:r>
            </a:p>
          </p:txBody>
        </p:sp>
        <p:sp>
          <p:nvSpPr>
            <p:cNvPr id="352" name="Rectangle 7"/>
            <p:cNvSpPr>
              <a:spLocks noChangeArrowheads="1"/>
            </p:cNvSpPr>
            <p:nvPr/>
          </p:nvSpPr>
          <p:spPr bwMode="auto">
            <a:xfrm>
              <a:off x="1310085" y="1363097"/>
              <a:ext cx="71" cy="2262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353" name="Rectangle 241"/>
            <p:cNvSpPr>
              <a:spLocks noChangeArrowheads="1"/>
            </p:cNvSpPr>
            <p:nvPr/>
          </p:nvSpPr>
          <p:spPr bwMode="auto">
            <a:xfrm>
              <a:off x="2818367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54" name="Rectangle 242"/>
            <p:cNvSpPr>
              <a:spLocks noChangeArrowheads="1"/>
            </p:cNvSpPr>
            <p:nvPr/>
          </p:nvSpPr>
          <p:spPr bwMode="auto">
            <a:xfrm>
              <a:off x="2845543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1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55" name="Rectangle 245"/>
            <p:cNvSpPr>
              <a:spLocks noChangeArrowheads="1"/>
            </p:cNvSpPr>
            <p:nvPr/>
          </p:nvSpPr>
          <p:spPr bwMode="auto">
            <a:xfrm>
              <a:off x="3363482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56" name="Rectangle 246"/>
            <p:cNvSpPr>
              <a:spLocks noChangeArrowheads="1"/>
            </p:cNvSpPr>
            <p:nvPr/>
          </p:nvSpPr>
          <p:spPr bwMode="auto">
            <a:xfrm>
              <a:off x="3390657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2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57" name="Rectangle 249"/>
            <p:cNvSpPr>
              <a:spLocks noChangeArrowheads="1"/>
            </p:cNvSpPr>
            <p:nvPr/>
          </p:nvSpPr>
          <p:spPr bwMode="auto">
            <a:xfrm>
              <a:off x="3908597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58" name="Rectangle 250"/>
            <p:cNvSpPr>
              <a:spLocks noChangeArrowheads="1"/>
            </p:cNvSpPr>
            <p:nvPr/>
          </p:nvSpPr>
          <p:spPr bwMode="auto">
            <a:xfrm>
              <a:off x="3935772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3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59" name="Rectangle 253"/>
            <p:cNvSpPr>
              <a:spLocks noChangeArrowheads="1"/>
            </p:cNvSpPr>
            <p:nvPr/>
          </p:nvSpPr>
          <p:spPr bwMode="auto">
            <a:xfrm>
              <a:off x="4453711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0" name="Rectangle 254"/>
            <p:cNvSpPr>
              <a:spLocks noChangeArrowheads="1"/>
            </p:cNvSpPr>
            <p:nvPr/>
          </p:nvSpPr>
          <p:spPr bwMode="auto">
            <a:xfrm>
              <a:off x="4485682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4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61" name="Rectangle 257"/>
            <p:cNvSpPr>
              <a:spLocks noChangeArrowheads="1"/>
            </p:cNvSpPr>
            <p:nvPr/>
          </p:nvSpPr>
          <p:spPr bwMode="auto">
            <a:xfrm>
              <a:off x="4998825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2" name="Rectangle 258"/>
            <p:cNvSpPr>
              <a:spLocks noChangeArrowheads="1"/>
            </p:cNvSpPr>
            <p:nvPr/>
          </p:nvSpPr>
          <p:spPr bwMode="auto">
            <a:xfrm>
              <a:off x="5030796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5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63" name="Rectangle 261"/>
            <p:cNvSpPr>
              <a:spLocks noChangeArrowheads="1"/>
            </p:cNvSpPr>
            <p:nvPr/>
          </p:nvSpPr>
          <p:spPr bwMode="auto">
            <a:xfrm>
              <a:off x="5548736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4" name="Rectangle 262"/>
            <p:cNvSpPr>
              <a:spLocks noChangeArrowheads="1"/>
            </p:cNvSpPr>
            <p:nvPr/>
          </p:nvSpPr>
          <p:spPr bwMode="auto">
            <a:xfrm>
              <a:off x="5575912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6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5" name="Rectangle 263"/>
            <p:cNvSpPr>
              <a:spLocks noChangeArrowheads="1"/>
            </p:cNvSpPr>
            <p:nvPr/>
          </p:nvSpPr>
          <p:spPr bwMode="auto">
            <a:xfrm>
              <a:off x="975360" y="1394225"/>
              <a:ext cx="1456536" cy="2154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  <a:latin typeface="Neo Sans Intel"/>
                </a:rPr>
                <a:t>Time (clock cycles)</a:t>
              </a:r>
              <a:endParaRPr lang="en-US" sz="2000" b="1" dirty="0">
                <a:latin typeface="Neo Sans Intel"/>
              </a:endParaRPr>
            </a:p>
          </p:txBody>
        </p:sp>
        <p:sp>
          <p:nvSpPr>
            <p:cNvPr id="366" name="Rectangle 268"/>
            <p:cNvSpPr>
              <a:spLocks noChangeArrowheads="1"/>
            </p:cNvSpPr>
            <p:nvPr/>
          </p:nvSpPr>
          <p:spPr bwMode="auto">
            <a:xfrm>
              <a:off x="6093850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7" name="Rectangle 269"/>
            <p:cNvSpPr>
              <a:spLocks noChangeArrowheads="1"/>
            </p:cNvSpPr>
            <p:nvPr/>
          </p:nvSpPr>
          <p:spPr bwMode="auto">
            <a:xfrm>
              <a:off x="6121026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7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8" name="Rectangle 272"/>
            <p:cNvSpPr>
              <a:spLocks noChangeArrowheads="1"/>
            </p:cNvSpPr>
            <p:nvPr/>
          </p:nvSpPr>
          <p:spPr bwMode="auto">
            <a:xfrm>
              <a:off x="6638965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69" name="Rectangle 273"/>
            <p:cNvSpPr>
              <a:spLocks noChangeArrowheads="1"/>
            </p:cNvSpPr>
            <p:nvPr/>
          </p:nvSpPr>
          <p:spPr bwMode="auto">
            <a:xfrm>
              <a:off x="6666140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8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0" name="Rectangle 276"/>
            <p:cNvSpPr>
              <a:spLocks noChangeArrowheads="1"/>
            </p:cNvSpPr>
            <p:nvPr/>
          </p:nvSpPr>
          <p:spPr bwMode="auto">
            <a:xfrm>
              <a:off x="7182481" y="1446751"/>
              <a:ext cx="4195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 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1" name="Rectangle 277"/>
            <p:cNvSpPr>
              <a:spLocks noChangeArrowheads="1"/>
            </p:cNvSpPr>
            <p:nvPr/>
          </p:nvSpPr>
          <p:spPr bwMode="auto">
            <a:xfrm>
              <a:off x="7212854" y="1446751"/>
              <a:ext cx="85665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9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2" name="Rectangle 278"/>
            <p:cNvSpPr>
              <a:spLocks noChangeArrowheads="1"/>
            </p:cNvSpPr>
            <p:nvPr/>
          </p:nvSpPr>
          <p:spPr bwMode="auto">
            <a:xfrm>
              <a:off x="2764971" y="1656852"/>
              <a:ext cx="171327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10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3" name="Rectangle 285"/>
            <p:cNvSpPr>
              <a:spLocks noChangeArrowheads="1"/>
            </p:cNvSpPr>
            <p:nvPr/>
          </p:nvSpPr>
          <p:spPr bwMode="auto">
            <a:xfrm>
              <a:off x="1573473" y="1664633"/>
              <a:ext cx="858605" cy="2154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  <a:latin typeface="Neo Sans Intel"/>
                </a:rPr>
                <a:t>Value of R2</a:t>
              </a:r>
              <a:endParaRPr lang="en-US" sz="2000" b="1" dirty="0">
                <a:latin typeface="Neo Sans Intel"/>
              </a:endParaRPr>
            </a:p>
          </p:txBody>
        </p:sp>
        <p:sp>
          <p:nvSpPr>
            <p:cNvPr id="374" name="Rectangle 286"/>
            <p:cNvSpPr>
              <a:spLocks noChangeArrowheads="1"/>
            </p:cNvSpPr>
            <p:nvPr/>
          </p:nvSpPr>
          <p:spPr bwMode="auto">
            <a:xfrm>
              <a:off x="3308487" y="1666579"/>
              <a:ext cx="171327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10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75" name="Rectangle 287"/>
            <p:cNvSpPr>
              <a:spLocks noChangeArrowheads="1"/>
            </p:cNvSpPr>
            <p:nvPr/>
          </p:nvSpPr>
          <p:spPr bwMode="auto">
            <a:xfrm>
              <a:off x="3845609" y="1666579"/>
              <a:ext cx="171327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10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6" name="Rectangle 288"/>
            <p:cNvSpPr>
              <a:spLocks noChangeArrowheads="1"/>
            </p:cNvSpPr>
            <p:nvPr/>
          </p:nvSpPr>
          <p:spPr bwMode="auto">
            <a:xfrm>
              <a:off x="4382731" y="1666579"/>
              <a:ext cx="171327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10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7" name="Rectangle 289"/>
            <p:cNvSpPr>
              <a:spLocks noChangeArrowheads="1"/>
            </p:cNvSpPr>
            <p:nvPr/>
          </p:nvSpPr>
          <p:spPr bwMode="auto">
            <a:xfrm>
              <a:off x="5472959" y="1666579"/>
              <a:ext cx="22202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-20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78" name="Rectangle 290"/>
            <p:cNvSpPr>
              <a:spLocks noChangeArrowheads="1"/>
            </p:cNvSpPr>
            <p:nvPr/>
          </p:nvSpPr>
          <p:spPr bwMode="auto">
            <a:xfrm>
              <a:off x="6018074" y="1666579"/>
              <a:ext cx="22202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-20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79" name="Rectangle 291"/>
            <p:cNvSpPr>
              <a:spLocks noChangeArrowheads="1"/>
            </p:cNvSpPr>
            <p:nvPr/>
          </p:nvSpPr>
          <p:spPr bwMode="auto">
            <a:xfrm>
              <a:off x="6556794" y="1666579"/>
              <a:ext cx="22202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>
                  <a:solidFill>
                    <a:srgbClr val="000000"/>
                  </a:solidFill>
                  <a:latin typeface="Neo Sans Intel"/>
                </a:rPr>
                <a:t>-20</a:t>
              </a:r>
              <a:endParaRPr lang="en-US" sz="1100" b="1">
                <a:latin typeface="Neo Sans Intel"/>
              </a:endParaRPr>
            </a:p>
          </p:txBody>
        </p:sp>
        <p:sp>
          <p:nvSpPr>
            <p:cNvPr id="380" name="Rectangle 292"/>
            <p:cNvSpPr>
              <a:spLocks noChangeArrowheads="1"/>
            </p:cNvSpPr>
            <p:nvPr/>
          </p:nvSpPr>
          <p:spPr bwMode="auto">
            <a:xfrm>
              <a:off x="7093916" y="1666579"/>
              <a:ext cx="222028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>
                  <a:solidFill>
                    <a:srgbClr val="000000"/>
                  </a:solidFill>
                  <a:latin typeface="Neo Sans Intel"/>
                </a:rPr>
                <a:t>-20</a:t>
              </a:r>
              <a:endParaRPr lang="en-US" sz="1100" b="1" dirty="0">
                <a:latin typeface="Neo Sans Intel"/>
              </a:endParaRPr>
            </a:p>
          </p:txBody>
        </p:sp>
        <p:sp>
          <p:nvSpPr>
            <p:cNvPr id="381" name="Rectangle 258"/>
            <p:cNvSpPr>
              <a:spLocks noChangeArrowheads="1"/>
            </p:cNvSpPr>
            <p:nvPr/>
          </p:nvSpPr>
          <p:spPr bwMode="auto">
            <a:xfrm>
              <a:off x="4834070" y="1668812"/>
              <a:ext cx="519229" cy="207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100" b="1" dirty="0" smtClean="0">
                  <a:solidFill>
                    <a:srgbClr val="000000"/>
                  </a:solidFill>
                  <a:latin typeface="Neo Sans Intel"/>
                </a:rPr>
                <a:t>10 / -20</a:t>
              </a:r>
              <a:endParaRPr lang="en-US" sz="1100" b="1" dirty="0">
                <a:latin typeface="Neo Sans Intel"/>
              </a:endParaRP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9282907"/>
      </p:ext>
    </p:extLst>
  </p:cSld>
  <p:clrMapOvr>
    <a:masterClrMapping/>
  </p:clrMapOvr>
  <p:transition advTm="11525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49" grpId="0"/>
      <p:bldP spid="350" grpId="0"/>
    </p:bldLst>
  </p:timing>
  <p:extLst mod="1">
    <p:ext uri="{3A86A75C-4F4B-4683-9AE1-C65F6400EC91}">
      <p14:laserTraceLst xmlns:p14="http://schemas.microsoft.com/office/powerpoint/2010/main">
        <p14:tracePtLst>
          <p14:tracePt t="8086" x="5697538" y="4214813"/>
          <p14:tracePt t="8101" x="5938838" y="3778250"/>
          <p14:tracePt t="8117" x="6599238" y="3108325"/>
          <p14:tracePt t="8134" x="7286625" y="2625725"/>
          <p14:tracePt t="8150" x="7680325" y="2224088"/>
          <p14:tracePt t="8167" x="7867650" y="1911350"/>
          <p14:tracePt t="8184" x="8001000" y="1616075"/>
          <p14:tracePt t="8200" x="8089900" y="1357313"/>
          <p14:tracePt t="8218" x="8215313" y="1000125"/>
          <p14:tracePt t="8235" x="8296275" y="857250"/>
          <p14:tracePt t="8250" x="8323263" y="768350"/>
          <p14:tracePt t="8267" x="8350250" y="687388"/>
          <p14:tracePt t="8284" x="8375650" y="642938"/>
          <p14:tracePt t="8300" x="8385175" y="608013"/>
          <p14:tracePt t="8317" x="8402638" y="571500"/>
          <p14:tracePt t="8334" x="8412163" y="554038"/>
          <p14:tracePt t="8350" x="8429625" y="544513"/>
          <p14:tracePt t="8414" x="8421688" y="544513"/>
          <p14:tracePt t="8429" x="8394700" y="544513"/>
          <p14:tracePt t="8444" x="8313738" y="544513"/>
          <p14:tracePt t="8459" x="8278813" y="544513"/>
          <p14:tracePt t="8471" x="8197850" y="544513"/>
          <p14:tracePt t="8484" x="8126413" y="544513"/>
          <p14:tracePt t="8500" x="8081963" y="544513"/>
          <p14:tracePt t="8517" x="8054975" y="554038"/>
          <p14:tracePt t="8534" x="8037513" y="554038"/>
          <p14:tracePt t="8550" x="8018463" y="571500"/>
          <p14:tracePt t="8567" x="8010525" y="571500"/>
          <p14:tracePt t="8680" x="8001000" y="581025"/>
          <p14:tracePt t="8695" x="7912100" y="608013"/>
          <p14:tracePt t="8709" x="7796213" y="633413"/>
          <p14:tracePt t="8718" x="7742238" y="642938"/>
          <p14:tracePt t="8734" x="7572375" y="660400"/>
          <p14:tracePt t="8750" x="7473950" y="660400"/>
          <p14:tracePt t="8767" x="7402513" y="660400"/>
          <p14:tracePt t="8784" x="7323138" y="642938"/>
          <p14:tracePt t="8800" x="7259638" y="633413"/>
          <p14:tracePt t="8817" x="7215188" y="608013"/>
          <p14:tracePt t="8834" x="7188200" y="598488"/>
          <p14:tracePt t="8850" x="7143750" y="588963"/>
          <p14:tracePt t="8867" x="7099300" y="561975"/>
          <p14:tracePt t="8883" x="7081838" y="561975"/>
          <p14:tracePt t="8900" x="7072313" y="554038"/>
          <p14:tracePt t="9266" x="7045325" y="554038"/>
          <p14:tracePt t="9274" x="7037388" y="554038"/>
          <p14:tracePt t="9283" x="7027863" y="554038"/>
          <p14:tracePt t="9300" x="7010400" y="561975"/>
          <p14:tracePt t="9317" x="6983413" y="561975"/>
          <p14:tracePt t="9333" x="6965950" y="571500"/>
          <p14:tracePt t="9350" x="6946900" y="571500"/>
          <p14:tracePt t="42578" x="6938963" y="581025"/>
          <p14:tracePt t="42592" x="6929438" y="608013"/>
          <p14:tracePt t="42604" x="6850063" y="785813"/>
          <p14:tracePt t="42621" x="6813550" y="901700"/>
          <p14:tracePt t="42637" x="6804025" y="938213"/>
          <p14:tracePt t="42654" x="6778625" y="982663"/>
          <p14:tracePt t="42671" x="6670675" y="1204913"/>
          <p14:tracePt t="42687" x="6545263" y="1411288"/>
          <p14:tracePt t="42704" x="6402388" y="1633538"/>
          <p14:tracePt t="42720" x="6242050" y="1849438"/>
          <p14:tracePt t="42738" x="6135688" y="1938338"/>
          <p14:tracePt t="42754" x="6116638" y="1946275"/>
          <p14:tracePt t="42819" x="6108700" y="1946275"/>
          <p14:tracePt t="42835" x="6081713" y="1946275"/>
          <p14:tracePt t="42843" x="6064250" y="1955800"/>
          <p14:tracePt t="42854" x="6045200" y="1955800"/>
          <p14:tracePt t="42871" x="6027738" y="1955800"/>
          <p14:tracePt t="43063" x="6018213" y="1965325"/>
          <p14:tracePt t="43080" x="5983288" y="2000250"/>
          <p14:tracePt t="43095" x="5929313" y="2071688"/>
          <p14:tracePt t="43104" x="5902325" y="2098675"/>
          <p14:tracePt t="43121" x="5867400" y="2135188"/>
          <p14:tracePt t="43137" x="5840413" y="2152650"/>
          <p14:tracePt t="43154" x="5803900" y="2170113"/>
          <p14:tracePt t="43172" x="5697538" y="2224088"/>
          <p14:tracePt t="43188" x="5608638" y="2268538"/>
          <p14:tracePt t="43204" x="5527675" y="2295525"/>
          <p14:tracePt t="43221" x="5446713" y="2312988"/>
          <p14:tracePt t="43238" x="5367338" y="2339975"/>
          <p14:tracePt t="43241" x="5330825" y="2357438"/>
          <p14:tracePt t="43254" x="5295900" y="2366963"/>
          <p14:tracePt t="43271" x="5197475" y="2384425"/>
          <p14:tracePt t="43288" x="5089525" y="2411413"/>
          <p14:tracePt t="43304" x="4938713" y="2401888"/>
          <p14:tracePt t="43321" x="4840288" y="2401888"/>
          <p14:tracePt t="43338" x="4724400" y="2411413"/>
          <p14:tracePt t="43354" x="4616450" y="2438400"/>
          <p14:tracePt t="43371" x="4483100" y="2465388"/>
          <p14:tracePt t="43387" x="4330700" y="2500313"/>
          <p14:tracePt t="43404" x="4197350" y="2527300"/>
          <p14:tracePt t="43421" x="4027488" y="2571750"/>
          <p14:tracePt t="43438" x="3919538" y="2598738"/>
          <p14:tracePt t="43454" x="3840163" y="2625725"/>
          <p14:tracePt t="43471" x="3759200" y="2652713"/>
          <p14:tracePt t="43487" x="3687763" y="2652713"/>
          <p14:tracePt t="43504" x="3598863" y="2652713"/>
          <p14:tracePt t="43520" x="3517900" y="2652713"/>
          <p14:tracePt t="43537" x="3429000" y="2635250"/>
          <p14:tracePt t="43554" x="3348038" y="2616200"/>
          <p14:tracePt t="43570" x="3259138" y="2581275"/>
          <p14:tracePt t="43588" x="3214688" y="2554288"/>
          <p14:tracePt t="43605" x="3179763" y="2536825"/>
          <p14:tracePt t="43621" x="3133725" y="2509838"/>
          <p14:tracePt t="43637" x="3098800" y="2492375"/>
          <p14:tracePt t="43654" x="3071813" y="2465388"/>
          <p14:tracePt t="43671" x="3062288" y="2446338"/>
          <p14:tracePt t="43687" x="3062288" y="2428875"/>
          <p14:tracePt t="43704" x="3062288" y="2420938"/>
          <p14:tracePt t="43721" x="3062288" y="2401888"/>
          <p14:tracePt t="43740" x="3062288" y="2384425"/>
          <p14:tracePt t="43742" x="3062288" y="2374900"/>
          <p14:tracePt t="43757" x="3081338" y="2374900"/>
          <p14:tracePt t="43771" x="3108325" y="2357438"/>
          <p14:tracePt t="43788" x="3170238" y="2330450"/>
          <p14:tracePt t="43804" x="3268663" y="2312988"/>
          <p14:tracePt t="43821" x="3429000" y="2312988"/>
          <p14:tracePt t="43838" x="3517900" y="2303463"/>
          <p14:tracePt t="43854" x="3608388" y="2286000"/>
          <p14:tracePt t="43871" x="3687763" y="2259013"/>
          <p14:tracePt t="43888" x="3768725" y="2251075"/>
          <p14:tracePt t="43904" x="3830638" y="2241550"/>
          <p14:tracePt t="43922" x="3929063" y="2241550"/>
          <p14:tracePt t="43938" x="4010025" y="2259013"/>
          <p14:tracePt t="43954" x="4089400" y="2278063"/>
          <p14:tracePt t="43971" x="4179888" y="2339975"/>
          <p14:tracePt t="43988" x="4268788" y="2420938"/>
          <p14:tracePt t="44004" x="4348163" y="2500313"/>
          <p14:tracePt t="44021" x="4456113" y="2589213"/>
          <p14:tracePt t="44038" x="4537075" y="2697163"/>
          <p14:tracePt t="44054" x="4643438" y="2795588"/>
          <p14:tracePt t="44072" x="4776788" y="2946400"/>
          <p14:tracePt t="44088" x="4803775" y="3009900"/>
          <p14:tracePt t="44104" x="4848225" y="3063875"/>
          <p14:tracePt t="44121" x="4902200" y="3108325"/>
          <p14:tracePt t="44138" x="4956175" y="3179763"/>
          <p14:tracePt t="44154" x="4992688" y="3206750"/>
          <p14:tracePt t="44172" x="5081588" y="3259138"/>
          <p14:tracePt t="44188" x="5126038" y="3313113"/>
          <p14:tracePt t="44204" x="5170488" y="3357563"/>
          <p14:tracePt t="44221" x="5197475" y="3394075"/>
          <p14:tracePt t="44238" x="5214938" y="3411538"/>
          <p14:tracePt t="44255" x="5268913" y="3465513"/>
          <p14:tracePt t="44271" x="5303838" y="3482975"/>
          <p14:tracePt t="44287" x="5340350" y="3536950"/>
          <p14:tracePt t="44304" x="5394325" y="3598863"/>
          <p14:tracePt t="44321" x="5456238" y="3679825"/>
          <p14:tracePt t="44338" x="5537200" y="3759200"/>
          <p14:tracePt t="44355" x="5572125" y="3795713"/>
          <p14:tracePt t="44371" x="5608638" y="3813175"/>
          <p14:tracePt t="44388" x="5626100" y="3830638"/>
          <p14:tracePt t="44405" x="5635625" y="3849688"/>
          <p14:tracePt t="44422" x="5661025" y="3876675"/>
          <p14:tracePt t="44438" x="5688013" y="3894138"/>
          <p14:tracePt t="44454" x="5707063" y="3911600"/>
          <p14:tracePt t="44471" x="5724525" y="3938588"/>
          <p14:tracePt t="44488" x="5741988" y="3956050"/>
          <p14:tracePt t="44505" x="5768975" y="3973513"/>
          <p14:tracePt t="44521" x="5778500" y="3983038"/>
          <p14:tracePt t="44538" x="5795963" y="4000500"/>
          <p14:tracePt t="44555" x="5803900" y="4010025"/>
          <p14:tracePt t="44571" x="5803900" y="4019550"/>
          <p14:tracePt t="44680" x="5795963" y="4019550"/>
          <p14:tracePt t="44753" x="5786438" y="4019550"/>
          <p14:tracePt t="44775" x="5778500" y="4019550"/>
          <p14:tracePt t="44792" x="5768975" y="4019550"/>
          <p14:tracePt t="44807" x="5751513" y="4019550"/>
          <p14:tracePt t="44830" x="5741988" y="4019550"/>
          <p14:tracePt t="44844" x="5732463" y="4019550"/>
          <p14:tracePt t="44855" x="5724525" y="4010025"/>
          <p14:tracePt t="44871" x="5707063" y="3983038"/>
          <p14:tracePt t="44887" x="5680075" y="3965575"/>
          <p14:tracePt t="44904" x="5661025" y="3948113"/>
          <p14:tracePt t="44921" x="5643563" y="3911600"/>
          <p14:tracePt t="44938" x="5599113" y="3876675"/>
          <p14:tracePt t="44954" x="5572125" y="3830638"/>
          <p14:tracePt t="44971" x="5518150" y="3768725"/>
          <p14:tracePt t="44987" x="5483225" y="3733800"/>
          <p14:tracePt t="45004" x="5438775" y="3679825"/>
          <p14:tracePt t="45021" x="5394325" y="3643313"/>
          <p14:tracePt t="45038" x="5349875" y="3589338"/>
          <p14:tracePt t="45054" x="5303838" y="3527425"/>
          <p14:tracePt t="45071" x="5286375" y="3482975"/>
          <p14:tracePt t="45088" x="5251450" y="3411538"/>
          <p14:tracePt t="45104" x="5224463" y="3340100"/>
          <p14:tracePt t="45121" x="5197475" y="3295650"/>
          <p14:tracePt t="45138" x="5170488" y="3232150"/>
          <p14:tracePt t="45154" x="5153025" y="3179763"/>
          <p14:tracePt t="45171" x="5126038" y="3135313"/>
          <p14:tracePt t="45188" x="5116513" y="3071813"/>
          <p14:tracePt t="45204" x="5099050" y="2973388"/>
          <p14:tracePt t="45221" x="5072063" y="2894013"/>
          <p14:tracePt t="45238" x="5045075" y="2813050"/>
          <p14:tracePt t="45254" x="5010150" y="2732088"/>
          <p14:tracePt t="45271" x="4983163" y="2670175"/>
          <p14:tracePt t="45288" x="4956175" y="2625725"/>
          <p14:tracePt t="45304" x="4938713" y="2589213"/>
          <p14:tracePt t="45322" x="4911725" y="2563813"/>
          <p14:tracePt t="45338" x="4884738" y="2536825"/>
          <p14:tracePt t="45354" x="4840288" y="2517775"/>
          <p14:tracePt t="45371" x="4795838" y="2500313"/>
          <p14:tracePt t="45389" x="4751388" y="2492375"/>
          <p14:tracePt t="45406" x="4724400" y="2473325"/>
          <p14:tracePt t="45425" x="4697413" y="2465388"/>
          <p14:tracePt t="45441" x="4679950" y="2446338"/>
          <p14:tracePt t="45455" x="4643438" y="2438400"/>
          <p14:tracePt t="45471" x="4608513" y="2428875"/>
          <p14:tracePt t="45488" x="4562475" y="2428875"/>
          <p14:tracePt t="45505" x="4500563" y="2428875"/>
          <p14:tracePt t="45521" x="4456113" y="2420938"/>
          <p14:tracePt t="45538" x="4384675" y="2420938"/>
          <p14:tracePt t="45555" x="4303713" y="2420938"/>
          <p14:tracePt t="45573" x="4179888" y="2420938"/>
          <p14:tracePt t="45588" x="4062413" y="2420938"/>
          <p14:tracePt t="45605" x="3956050" y="2438400"/>
          <p14:tracePt t="45621" x="3848100" y="2446338"/>
          <p14:tracePt t="45638" x="3776663" y="2465388"/>
          <p14:tracePt t="45655" x="3724275" y="2473325"/>
          <p14:tracePt t="45671" x="3705225" y="2473325"/>
          <p14:tracePt t="45714" x="3697288" y="2482850"/>
          <p14:tracePt t="45728" x="3660775" y="2509838"/>
          <p14:tracePt t="45739" x="3633788" y="2517775"/>
          <p14:tracePt t="45755" x="3571875" y="2571750"/>
          <p14:tracePt t="45771" x="3490913" y="2608263"/>
          <p14:tracePt t="45788" x="3419475" y="2660650"/>
          <p14:tracePt t="45804" x="3357563" y="2714625"/>
          <p14:tracePt t="45821" x="3276600" y="2751138"/>
          <p14:tracePt t="45838" x="3160713" y="2795588"/>
          <p14:tracePt t="45854" x="3081338" y="2822575"/>
          <p14:tracePt t="45871" x="2990850" y="2849563"/>
          <p14:tracePt t="45888" x="2894013" y="2874963"/>
          <p14:tracePt t="45904" x="2822575" y="2884488"/>
          <p14:tracePt t="45921" x="2741613" y="2901950"/>
          <p14:tracePt t="45938" x="2652713" y="2901950"/>
          <p14:tracePt t="45954" x="2571750" y="2911475"/>
          <p14:tracePt t="45971" x="2455863" y="2938463"/>
          <p14:tracePt t="45987" x="2374900" y="2955925"/>
          <p14:tracePt t="46004" x="2303463" y="2965450"/>
          <p14:tracePt t="46022" x="2268538" y="2992438"/>
          <p14:tracePt t="46038" x="2224088" y="3000375"/>
          <p14:tracePt t="46055" x="2170113" y="3027363"/>
          <p14:tracePt t="46072" x="2081213" y="3063875"/>
          <p14:tracePt t="46088" x="2036763" y="3081338"/>
          <p14:tracePt t="46105" x="2000250" y="3108325"/>
          <p14:tracePt t="46121" x="1973263" y="3125788"/>
          <p14:tracePt t="46138" x="1946275" y="3143250"/>
          <p14:tracePt t="46155" x="1928813" y="3170238"/>
          <p14:tracePt t="46171" x="1911350" y="3187700"/>
          <p14:tracePt t="46188" x="1901825" y="3206750"/>
          <p14:tracePt t="46205" x="1884363" y="3241675"/>
          <p14:tracePt t="46221" x="1874838" y="3278188"/>
          <p14:tracePt t="46238" x="1857375" y="3313113"/>
          <p14:tracePt t="46255" x="1847850" y="3340100"/>
          <p14:tracePt t="46271" x="1830388" y="3367088"/>
          <p14:tracePt t="46288" x="1830388" y="3394075"/>
          <p14:tracePt t="46305" x="1830388" y="3402013"/>
          <p14:tracePt t="46321" x="1822450" y="3421063"/>
          <p14:tracePt t="46362" x="1822450" y="3429000"/>
          <p14:tracePt t="46418" x="1839913" y="3429000"/>
          <p14:tracePt t="46434" x="1857375" y="3411538"/>
          <p14:tracePt t="46451" x="1874838" y="3384550"/>
          <p14:tracePt t="46462" x="1884363" y="3375025"/>
          <p14:tracePt t="46473" x="1911350" y="3357563"/>
          <p14:tracePt t="46488" x="1928813" y="3340100"/>
          <p14:tracePt t="46504" x="1946275" y="3313113"/>
          <p14:tracePt t="46521" x="1965325" y="3303588"/>
          <p14:tracePt t="46538" x="1965325" y="3295650"/>
          <p14:tracePt t="46554" x="1982788" y="3286125"/>
          <p14:tracePt t="46571" x="1990725" y="3278188"/>
          <p14:tracePt t="46588" x="2000250" y="3259138"/>
          <p14:tracePt t="46604" x="2009775" y="3241675"/>
          <p14:tracePt t="46621" x="2017713" y="3232150"/>
          <p14:tracePt t="46638" x="2027238" y="3232150"/>
          <p14:tracePt t="46659" x="2036763" y="3224213"/>
          <p14:tracePt t="46672" x="2036763" y="3214688"/>
          <p14:tracePt t="46688" x="2062163" y="3197225"/>
          <p14:tracePt t="46704" x="2081213" y="3187700"/>
          <p14:tracePt t="46721" x="2089150" y="3170238"/>
          <p14:tracePt t="46738" x="2098675" y="3160713"/>
          <p14:tracePt t="46755" x="2108200" y="3152775"/>
          <p14:tracePt t="46771" x="2125663" y="3152775"/>
          <p14:tracePt t="46788" x="2133600" y="3143250"/>
          <p14:tracePt t="47465" x="2125663" y="3170238"/>
          <p14:tracePt t="47479" x="2116138" y="3179763"/>
          <p14:tracePt t="47490" x="2098675" y="3197225"/>
          <p14:tracePt t="47505" x="2081213" y="3214688"/>
          <p14:tracePt t="47522" x="2054225" y="3251200"/>
          <p14:tracePt t="47538" x="2036763" y="3313113"/>
          <p14:tracePt t="47555" x="2009775" y="3357563"/>
          <p14:tracePt t="47571" x="1990725" y="3375025"/>
          <p14:tracePt t="47588" x="1982788" y="3402013"/>
          <p14:tracePt t="47604" x="1955800" y="3421063"/>
          <p14:tracePt t="47621" x="1938338" y="3446463"/>
          <p14:tracePt t="47638" x="1919288" y="3473450"/>
          <p14:tracePt t="47654" x="1901825" y="3517900"/>
          <p14:tracePt t="47671" x="1893888" y="3554413"/>
          <p14:tracePt t="47688" x="1884363" y="3571875"/>
          <p14:tracePt t="47704" x="1884363" y="3589338"/>
          <p14:tracePt t="47738" x="1884363" y="3598863"/>
          <p14:tracePt t="47755" x="1884363" y="3625850"/>
          <p14:tracePt t="47771" x="1884363" y="3643313"/>
          <p14:tracePt t="47788" x="1866900" y="3662363"/>
          <p14:tracePt t="47804" x="1847850" y="3679825"/>
          <p14:tracePt t="47821" x="1839913" y="3679825"/>
          <p14:tracePt t="47838" x="1839913" y="3687763"/>
          <p14:tracePt t="47894" x="1830388" y="3706813"/>
          <p14:tracePt t="47910" x="1822450" y="3714750"/>
          <p14:tracePt t="47918" x="1812925" y="3724275"/>
          <p14:tracePt t="47926" x="1812925" y="3733800"/>
          <p14:tracePt t="47938" x="1803400" y="3733800"/>
          <p14:tracePt t="47954" x="1803400" y="3751263"/>
          <p14:tracePt t="47971" x="1803400" y="3778250"/>
          <p14:tracePt t="47989" x="1795463" y="3805238"/>
          <p14:tracePt t="48004" x="1795463" y="3822700"/>
          <p14:tracePt t="48022" x="1795463" y="3830638"/>
          <p14:tracePt t="48067" x="1795463" y="3849688"/>
          <p14:tracePt t="48090" x="1795463" y="3857625"/>
          <p14:tracePt t="48108" x="1795463" y="3867150"/>
          <p14:tracePt t="48124" x="1803400" y="3884613"/>
          <p14:tracePt t="48141" x="1803400" y="3894138"/>
          <p14:tracePt t="48157" x="1822450" y="3921125"/>
          <p14:tracePt t="48172" x="1839913" y="3938588"/>
          <p14:tracePt t="48188" x="1866900" y="3956050"/>
          <p14:tracePt t="48205" x="1884363" y="3973513"/>
          <p14:tracePt t="48222" x="1901825" y="3983038"/>
          <p14:tracePt t="48239" x="1973263" y="3983038"/>
          <p14:tracePt t="48255" x="2036763" y="3973513"/>
          <p14:tracePt t="48272" x="2116138" y="3948113"/>
          <p14:tracePt t="48288" x="2205038" y="3902075"/>
          <p14:tracePt t="48305" x="2322513" y="3857625"/>
          <p14:tracePt t="48321" x="2465388" y="3768725"/>
          <p14:tracePt t="48338" x="2633663" y="3662363"/>
          <p14:tracePt t="48355" x="2830513" y="3527425"/>
          <p14:tracePt t="48371" x="3017838" y="3384550"/>
          <p14:tracePt t="48388" x="3259138" y="3179763"/>
          <p14:tracePt t="48404" x="3340100" y="3098800"/>
          <p14:tracePt t="48421" x="3394075" y="3017838"/>
          <p14:tracePt t="48438" x="3465513" y="2955925"/>
          <p14:tracePt t="48454" x="3536950" y="2911475"/>
          <p14:tracePt t="48471" x="3616325" y="2857500"/>
          <p14:tracePt t="48489" x="3679825" y="2795588"/>
          <p14:tracePt t="48505" x="3705225" y="2751138"/>
          <p14:tracePt t="48521" x="3724275" y="2732088"/>
          <p14:tracePt t="48538" x="3751263" y="2706688"/>
          <p14:tracePt t="48555" x="3768725" y="2687638"/>
          <p14:tracePt t="48572" x="3776663" y="2670175"/>
          <p14:tracePt t="48588" x="3786188" y="2670175"/>
          <p14:tracePt t="48605" x="3795713" y="2643188"/>
          <p14:tracePt t="48624" x="3813175" y="2625725"/>
          <p14:tracePt t="48640" x="3822700" y="2608263"/>
          <p14:tracePt t="48655" x="3822700" y="2598738"/>
          <p14:tracePt t="48672" x="3830638" y="2598738"/>
          <p14:tracePt t="48874" x="3830638" y="2635250"/>
          <p14:tracePt t="48890" x="3813175" y="2697163"/>
          <p14:tracePt t="48908" x="3803650" y="2741613"/>
          <p14:tracePt t="48926" x="3776663" y="2803525"/>
          <p14:tracePt t="48944" x="3768725" y="2849563"/>
          <p14:tracePt t="48963" x="3768725" y="2867025"/>
          <p14:tracePt t="48978" x="3768725" y="2874963"/>
          <p14:tracePt t="48989" x="3759200" y="2901950"/>
          <p14:tracePt t="49202" x="3759200" y="2884488"/>
          <p14:tracePt t="49219" x="3759200" y="2822575"/>
          <p14:tracePt t="49237" x="3759200" y="2768600"/>
          <p14:tracePt t="49255" x="3741738" y="2697163"/>
          <p14:tracePt t="49272" x="3741738" y="2660650"/>
          <p14:tracePt t="49288" x="3741738" y="2643188"/>
          <p14:tracePt t="49390" x="3732213" y="2635250"/>
          <p14:tracePt t="49408" x="3732213" y="2616200"/>
          <p14:tracePt t="49546" x="3732213" y="2643188"/>
          <p14:tracePt t="49562" x="3724275" y="2697163"/>
          <p14:tracePt t="49578" x="3724275" y="2741613"/>
          <p14:tracePt t="49589" x="3705225" y="2778125"/>
          <p14:tracePt t="49605" x="3697288" y="2857500"/>
          <p14:tracePt t="49622" x="3697288" y="2928938"/>
          <p14:tracePt t="49639" x="3687763" y="2973388"/>
          <p14:tracePt t="49655" x="3687763" y="2992438"/>
          <p14:tracePt t="49672" x="3687763" y="3000375"/>
          <p14:tracePt t="49688" x="3687763" y="3009900"/>
          <p14:tracePt t="49796" x="3687763" y="2992438"/>
          <p14:tracePt t="49813" x="3687763" y="2946400"/>
          <p14:tracePt t="49832" x="3697288" y="2884488"/>
          <p14:tracePt t="49850" x="3697288" y="2840038"/>
          <p14:tracePt t="49869" x="3697288" y="2768600"/>
          <p14:tracePt t="49886" x="3697288" y="2732088"/>
          <p14:tracePt t="49903" x="3697288" y="2687638"/>
          <p14:tracePt t="49921" x="3697288" y="2670175"/>
          <p14:tracePt t="49938" x="3705225" y="2643188"/>
          <p14:tracePt t="49955" x="3705225" y="2625725"/>
          <p14:tracePt t="49972" x="3705225" y="2616200"/>
          <p14:tracePt t="50102" x="3724275" y="2652713"/>
          <p14:tracePt t="50119" x="3751263" y="2732088"/>
          <p14:tracePt t="50138" x="3759200" y="2813050"/>
          <p14:tracePt t="50155" x="3776663" y="2911475"/>
          <p14:tracePt t="50172" x="3776663" y="2973388"/>
          <p14:tracePt t="50188" x="3776663" y="2992438"/>
          <p14:tracePt t="50205" x="3776663" y="3009900"/>
          <p14:tracePt t="50222" x="3776663" y="3027363"/>
          <p14:tracePt t="50238" x="3786188" y="3044825"/>
          <p14:tracePt t="50352" x="3786188" y="3027363"/>
          <p14:tracePt t="50369" x="3795713" y="2982913"/>
          <p14:tracePt t="50386" x="3822700" y="2901950"/>
          <p14:tracePt t="50403" x="3822700" y="2849563"/>
          <p14:tracePt t="50422" x="3830638" y="2741613"/>
          <p14:tracePt t="50438" x="3830638" y="2670175"/>
          <p14:tracePt t="50455" x="3830638" y="2608263"/>
          <p14:tracePt t="50472" x="3822700" y="2581275"/>
          <p14:tracePt t="50493" x="3822700" y="2554288"/>
          <p14:tracePt t="50510" x="3822700" y="2536825"/>
          <p14:tracePt t="50527" x="3822700" y="2527300"/>
          <p14:tracePt t="50540" x="3822700" y="2509838"/>
          <p14:tracePt t="50626" x="3813175" y="2517775"/>
          <p14:tracePt t="50644" x="3786188" y="2563813"/>
          <p14:tracePt t="50659" x="3776663" y="2598738"/>
          <p14:tracePt t="50672" x="3751263" y="2670175"/>
          <p14:tracePt t="50688" x="3751263" y="2741613"/>
          <p14:tracePt t="50705" x="3732213" y="2822575"/>
          <p14:tracePt t="50722" x="3732213" y="2857500"/>
          <p14:tracePt t="50738" x="3732213" y="2874963"/>
          <p14:tracePt t="50876" x="3732213" y="2840038"/>
          <p14:tracePt t="50893" x="3732213" y="2778125"/>
          <p14:tracePt t="50910" x="3732213" y="2714625"/>
          <p14:tracePt t="50927" x="3724275" y="2643188"/>
          <p14:tracePt t="50939" x="3724275" y="2581275"/>
          <p14:tracePt t="50955" x="3724275" y="2527300"/>
          <p14:tracePt t="50972" x="3724275" y="2509838"/>
          <p14:tracePt t="50988" x="3724275" y="2492375"/>
          <p14:tracePt t="51021" x="3724275" y="2482850"/>
          <p14:tracePt t="51038" x="3724275" y="2473325"/>
          <p14:tracePt t="51142" x="3724275" y="2482850"/>
          <p14:tracePt t="51159" x="3724275" y="2517775"/>
          <p14:tracePt t="51172" x="3724275" y="2563813"/>
          <p14:tracePt t="51189" x="3724275" y="2635250"/>
          <p14:tracePt t="51205" x="3724275" y="2714625"/>
          <p14:tracePt t="51222" x="3724275" y="2778125"/>
          <p14:tracePt t="51238" x="3732213" y="2822575"/>
          <p14:tracePt t="51256" x="3732213" y="2840038"/>
          <p14:tracePt t="51257" x="3732213" y="2857500"/>
          <p14:tracePt t="51272" x="3732213" y="2867025"/>
          <p14:tracePt t="51369" x="3732213" y="2849563"/>
          <p14:tracePt t="51385" x="3732213" y="2786063"/>
          <p14:tracePt t="51402" x="3732213" y="2741613"/>
          <p14:tracePt t="51414" x="3732213" y="2679700"/>
          <p14:tracePt t="51425" x="3724275" y="2643188"/>
          <p14:tracePt t="51438" x="3705225" y="2598738"/>
          <p14:tracePt t="51455" x="3705225" y="2563813"/>
          <p14:tracePt t="51472" x="3705225" y="2544763"/>
          <p14:tracePt t="51488" x="3697288" y="2536825"/>
          <p14:tracePt t="51505" x="3697288" y="2509838"/>
          <p14:tracePt t="51538" x="3697288" y="2500313"/>
          <p14:tracePt t="51658" x="3697288" y="2517775"/>
          <p14:tracePt t="51675" x="3697288" y="2544763"/>
          <p14:tracePt t="51689" x="3705225" y="2608263"/>
          <p14:tracePt t="51705" x="3714750" y="2687638"/>
          <p14:tracePt t="51722" x="3724275" y="2732088"/>
          <p14:tracePt t="51739" x="3724275" y="2768600"/>
          <p14:tracePt t="51755" x="3724275" y="2786063"/>
          <p14:tracePt t="51756" x="3724275" y="2795588"/>
          <p14:tracePt t="51868" x="3724275" y="2759075"/>
          <p14:tracePt t="51885" x="3724275" y="2687638"/>
          <p14:tracePt t="51904" x="3724275" y="2608263"/>
          <p14:tracePt t="51926" x="3724275" y="2554288"/>
          <p14:tracePt t="51943" x="3724275" y="2527300"/>
          <p14:tracePt t="51955" x="3724275" y="2509838"/>
          <p14:tracePt t="51972" x="3724275" y="2500313"/>
          <p14:tracePt t="52040" x="3714750" y="2509838"/>
          <p14:tracePt t="52049" x="3697288" y="2536825"/>
          <p14:tracePt t="52060" x="3670300" y="2581275"/>
          <p14:tracePt t="52072" x="3616325" y="2697163"/>
          <p14:tracePt t="52088" x="3517900" y="2822575"/>
          <p14:tracePt t="52105" x="3419475" y="2982913"/>
          <p14:tracePt t="52122" x="3348038" y="3108325"/>
          <p14:tracePt t="52138" x="3251200" y="3232150"/>
          <p14:tracePt t="52155" x="3160713" y="3330575"/>
          <p14:tracePt t="52174" x="3036888" y="3473450"/>
          <p14:tracePt t="52188" x="2955925" y="3563938"/>
          <p14:tracePt t="52205" x="2847975" y="3652838"/>
          <p14:tracePt t="52222" x="2768600" y="3733800"/>
          <p14:tracePt t="52238" x="2687638" y="3813175"/>
          <p14:tracePt t="52255" x="2608263" y="3884613"/>
          <p14:tracePt t="52272" x="2517775" y="3948113"/>
          <p14:tracePt t="52289" x="2446338" y="3983038"/>
          <p14:tracePt t="52305" x="2401888" y="4010025"/>
          <p14:tracePt t="52322" x="2347913" y="4044950"/>
          <p14:tracePt t="52338" x="2251075" y="4116388"/>
          <p14:tracePt t="52355" x="2133600" y="4179888"/>
          <p14:tracePt t="52372" x="1990725" y="4259263"/>
          <p14:tracePt t="52388" x="1874838" y="4295775"/>
          <p14:tracePt t="52405" x="1768475" y="4340225"/>
          <p14:tracePt t="52421" x="1633538" y="4376738"/>
          <p14:tracePt t="52438" x="1500188" y="4402138"/>
          <p14:tracePt t="52455" x="1438275" y="4411663"/>
          <p14:tracePt t="52472" x="1393825" y="4411663"/>
          <p14:tracePt t="52488" x="1374775" y="4411663"/>
          <p14:tracePt t="52505" x="1347788" y="4411663"/>
          <p14:tracePt t="52521" x="1330325" y="4411663"/>
          <p14:tracePt t="52538" x="1295400" y="4402138"/>
          <p14:tracePt t="52556" x="1241425" y="4367213"/>
          <p14:tracePt t="52572" x="1214438" y="4340225"/>
          <p14:tracePt t="52589" x="1196975" y="4322763"/>
          <p14:tracePt t="52606" x="1187450" y="4305300"/>
          <p14:tracePt t="52622" x="1179513" y="4286250"/>
          <p14:tracePt t="52639" x="1169988" y="4259263"/>
          <p14:tracePt t="52656" x="1169988" y="4251325"/>
          <p14:tracePt t="52672" x="1160463" y="4233863"/>
          <p14:tracePt t="52689" x="1143000" y="4224338"/>
          <p14:tracePt t="52706" x="1133475" y="4224338"/>
          <p14:tracePt t="52822" x="1152525" y="4224338"/>
          <p14:tracePt t="52839" x="1169988" y="4224338"/>
          <p14:tracePt t="52855" x="1179513" y="4224338"/>
          <p14:tracePt t="52872" x="1196975" y="4224338"/>
          <p14:tracePt t="52889" x="1241425" y="4224338"/>
          <p14:tracePt t="52906" x="1347788" y="4224338"/>
          <p14:tracePt t="52924" x="1544638" y="4224338"/>
          <p14:tracePt t="52940" x="1751013" y="4251325"/>
          <p14:tracePt t="52956" x="1946275" y="4259263"/>
          <p14:tracePt t="52972" x="2071688" y="4259263"/>
          <p14:tracePt t="52989" x="2152650" y="4259263"/>
          <p14:tracePt t="53006" x="2170113" y="4259263"/>
          <p14:tracePt t="53022" x="2179638" y="4259263"/>
          <p14:tracePt t="53064" x="2170113" y="4259263"/>
          <p14:tracePt t="53081" x="2152650" y="4259263"/>
          <p14:tracePt t="53098" x="2125663" y="4259263"/>
          <p14:tracePt t="53116" x="2116138" y="4259263"/>
          <p14:tracePt t="53135" x="2044700" y="4259263"/>
          <p14:tracePt t="53149" x="1955800" y="4259263"/>
          <p14:tracePt t="53158" x="1866900" y="4259263"/>
          <p14:tracePt t="53172" x="1741488" y="4241800"/>
          <p14:tracePt t="53189" x="1446213" y="4224338"/>
          <p14:tracePt t="53205" x="1303338" y="4224338"/>
          <p14:tracePt t="53222" x="1196975" y="4233863"/>
          <p14:tracePt t="53238" x="1116013" y="4259263"/>
          <p14:tracePt t="53255" x="1098550" y="4268788"/>
          <p14:tracePt t="53354" x="1108075" y="4268788"/>
          <p14:tracePt t="53371" x="1125538" y="4268788"/>
          <p14:tracePt t="53390" x="1196975" y="4259263"/>
          <p14:tracePt t="53409" x="1357313" y="4241800"/>
          <p14:tracePt t="53424" x="1544638" y="4241800"/>
          <p14:tracePt t="53440" x="1751013" y="4268788"/>
          <p14:tracePt t="53456" x="1965325" y="4286250"/>
          <p14:tracePt t="53472" x="2160588" y="4286250"/>
          <p14:tracePt t="53489" x="2295525" y="4268788"/>
          <p14:tracePt t="53505" x="2411413" y="4206875"/>
          <p14:tracePt t="53522" x="2527300" y="4143375"/>
          <p14:tracePt t="53539" x="2608263" y="4090988"/>
          <p14:tracePt t="53556" x="2687638" y="4054475"/>
          <p14:tracePt t="53572" x="2795588" y="3973513"/>
          <p14:tracePt t="53588" x="2874963" y="3894138"/>
          <p14:tracePt t="53605" x="2965450" y="3786188"/>
          <p14:tracePt t="53622" x="3044825" y="3670300"/>
          <p14:tracePt t="53638" x="3116263" y="3544888"/>
          <p14:tracePt t="53655" x="3170238" y="3446463"/>
          <p14:tracePt t="53673" x="3232150" y="3313113"/>
          <p14:tracePt t="53690" x="3251200" y="3278188"/>
          <p14:tracePt t="53706" x="3276600" y="3214688"/>
          <p14:tracePt t="53722" x="3303588" y="3152775"/>
          <p14:tracePt t="53739" x="3330575" y="3071813"/>
          <p14:tracePt t="53756" x="3384550" y="2955925"/>
          <p14:tracePt t="53772" x="3482975" y="2813050"/>
          <p14:tracePt t="53789" x="3589338" y="2687638"/>
          <p14:tracePt t="53805" x="3660775" y="2616200"/>
          <p14:tracePt t="53822" x="3687763" y="2571750"/>
          <p14:tracePt t="53838" x="3714750" y="2554288"/>
          <p14:tracePt t="53855" x="3724275" y="2536825"/>
          <p14:tracePt t="53965" x="3741738" y="2563813"/>
          <p14:tracePt t="53982" x="3768725" y="2635250"/>
          <p14:tracePt t="53999" x="3830638" y="2751138"/>
          <p14:tracePt t="54017" x="3867150" y="2830513"/>
          <p14:tracePt t="54027" x="3884613" y="2867025"/>
          <p14:tracePt t="54039" x="3884613" y="2874963"/>
          <p14:tracePt t="54169" x="3875088" y="2849563"/>
          <p14:tracePt t="54185" x="3848100" y="2778125"/>
          <p14:tracePt t="54199" x="3830638" y="2697163"/>
          <p14:tracePt t="54208" x="3813175" y="2652713"/>
          <p14:tracePt t="54222" x="3803650" y="2608263"/>
          <p14:tracePt t="54239" x="3795713" y="2598738"/>
          <p14:tracePt t="54256" x="3795713" y="2581275"/>
          <p14:tracePt t="54272" x="3776663" y="2554288"/>
          <p14:tracePt t="54370" x="3768725" y="2563813"/>
          <p14:tracePt t="54387" x="3751263" y="2625725"/>
          <p14:tracePt t="54406" x="3724275" y="2697163"/>
          <p14:tracePt t="54422" x="3705225" y="2778125"/>
          <p14:tracePt t="54440" x="3687763" y="2822575"/>
          <p14:tracePt t="54456" x="3687763" y="2840038"/>
          <p14:tracePt t="54472" x="3687763" y="2849563"/>
          <p14:tracePt t="54575" x="3687763" y="2830513"/>
          <p14:tracePt t="54591" x="3687763" y="2786063"/>
          <p14:tracePt t="54609" x="3697288" y="2732088"/>
          <p14:tracePt t="54622" x="3714750" y="2687638"/>
          <p14:tracePt t="54639" x="3714750" y="2643188"/>
          <p14:tracePt t="54656" x="3741738" y="2581275"/>
          <p14:tracePt t="54672" x="3751263" y="2544763"/>
          <p14:tracePt t="54689" x="3759200" y="2536825"/>
          <p14:tracePt t="54809" x="3759200" y="2544763"/>
          <p14:tracePt t="54826" x="3741738" y="2625725"/>
          <p14:tracePt t="54843" x="3714750" y="2687638"/>
          <p14:tracePt t="54859" x="3705225" y="2768600"/>
          <p14:tracePt t="54872" x="3697288" y="2813050"/>
          <p14:tracePt t="54889" x="3697288" y="2849563"/>
          <p14:tracePt t="54906" x="3697288" y="2857500"/>
          <p14:tracePt t="55043" x="3697288" y="2849563"/>
          <p14:tracePt t="55059" x="3714750" y="2786063"/>
          <p14:tracePt t="55074" x="3724275" y="2741613"/>
          <p14:tracePt t="55090" x="3732213" y="2706688"/>
          <p14:tracePt t="55106" x="3732213" y="2687638"/>
          <p14:tracePt t="55122" x="3741738" y="2670175"/>
          <p14:tracePt t="55139" x="3741738" y="2643188"/>
          <p14:tracePt t="55155" x="3741738" y="2635250"/>
          <p14:tracePt t="55293" x="3741738" y="2652713"/>
          <p14:tracePt t="55310" x="3741738" y="2724150"/>
          <p14:tracePt t="55328" x="3759200" y="2803525"/>
          <p14:tracePt t="55345" x="3759200" y="2840038"/>
          <p14:tracePt t="55362" x="3759200" y="2857500"/>
          <p14:tracePt t="55380" x="3759200" y="2874963"/>
          <p14:tracePt t="55513" x="3768725" y="2867025"/>
          <p14:tracePt t="55530" x="3768725" y="2830513"/>
          <p14:tracePt t="55548" x="3776663" y="2803525"/>
          <p14:tracePt t="55567" x="3776663" y="2732088"/>
          <p14:tracePt t="55580" x="3776663" y="2706688"/>
          <p14:tracePt t="55589" x="3776663" y="2697163"/>
          <p14:tracePt t="55606" x="3786188" y="2660650"/>
          <p14:tracePt t="55622" x="3786188" y="2643188"/>
          <p14:tracePt t="55640" x="3786188" y="2635250"/>
          <p14:tracePt t="55747" x="3786188" y="2652713"/>
          <p14:tracePt t="55762" x="3786188" y="2679700"/>
          <p14:tracePt t="55773" x="3786188" y="2706688"/>
          <p14:tracePt t="55789" x="3776663" y="2786063"/>
          <p14:tracePt t="55806" x="3759200" y="2857500"/>
          <p14:tracePt t="55822" x="3751263" y="2894013"/>
          <p14:tracePt t="55839" x="3751263" y="2911475"/>
          <p14:tracePt t="55856" x="3751263" y="2921000"/>
          <p14:tracePt t="56045" x="3751263" y="2901950"/>
          <p14:tracePt t="56062" x="3759200" y="2894013"/>
          <p14:tracePt t="56080" x="3759200" y="2867025"/>
          <p14:tracePt t="56097" x="3776663" y="2857500"/>
          <p14:tracePt t="56114" x="3776663" y="2849563"/>
          <p14:tracePt t="56160" x="3776663" y="2840038"/>
          <p14:tracePt t="56513" x="3776663" y="2830513"/>
          <p14:tracePt t="56537" x="3776663" y="2822575"/>
          <p14:tracePt t="56819" x="3786188" y="2822575"/>
          <p14:tracePt t="56880" x="3795713" y="2803525"/>
          <p14:tracePt t="56890" x="3803650" y="2803525"/>
          <p14:tracePt t="56906" x="3813175" y="2795588"/>
          <p14:tracePt t="56923" x="3822700" y="2786063"/>
          <p14:tracePt t="56939" x="3830638" y="2786063"/>
          <p14:tracePt t="56989" x="3840163" y="2786063"/>
          <p14:tracePt t="57014" x="3857625" y="2786063"/>
          <p14:tracePt t="57028" x="3867150" y="2786063"/>
          <p14:tracePt t="57036" x="3875088" y="2786063"/>
          <p14:tracePt t="57052" x="3884613" y="2786063"/>
          <p14:tracePt t="57060" x="3894138" y="2786063"/>
          <p14:tracePt t="57072" x="3902075" y="2786063"/>
          <p14:tracePt t="57089" x="3929063" y="2786063"/>
          <p14:tracePt t="57106" x="3956050" y="2786063"/>
          <p14:tracePt t="57122" x="3973513" y="2786063"/>
          <p14:tracePt t="57140" x="4000500" y="2786063"/>
          <p14:tracePt t="57156" x="4027488" y="2786063"/>
          <p14:tracePt t="57173" x="4062413" y="2786063"/>
          <p14:tracePt t="57189" x="4081463" y="2786063"/>
          <p14:tracePt t="57206" x="4098925" y="2786063"/>
          <p14:tracePt t="57222" x="4116388" y="2786063"/>
          <p14:tracePt t="57241" x="4143375" y="2786063"/>
          <p14:tracePt t="57257" x="4160838" y="2786063"/>
          <p14:tracePt t="57273" x="4179888" y="2786063"/>
          <p14:tracePt t="57290" x="4214813" y="2803525"/>
          <p14:tracePt t="57308" x="4232275" y="2803525"/>
          <p14:tracePt t="57323" x="4251325" y="2803525"/>
          <p14:tracePt t="57339" x="4276725" y="2803525"/>
          <p14:tracePt t="57356" x="4286250" y="2803525"/>
          <p14:tracePt t="57373" x="4313238" y="2803525"/>
          <p14:tracePt t="57389" x="4348163" y="2795588"/>
          <p14:tracePt t="57406" x="4384675" y="2786063"/>
          <p14:tracePt t="57423" x="4456113" y="2768600"/>
          <p14:tracePt t="57439" x="4500563" y="2768600"/>
          <p14:tracePt t="57456" x="4537075" y="2768600"/>
          <p14:tracePt t="57473" x="4608513" y="2759075"/>
          <p14:tracePt t="57491" x="4759325" y="2732088"/>
          <p14:tracePt t="57507" x="4857750" y="2706688"/>
          <p14:tracePt t="57523" x="4921250" y="2687638"/>
          <p14:tracePt t="57540" x="4946650" y="2679700"/>
          <p14:tracePt t="57556" x="4965700" y="2679700"/>
          <p14:tracePt t="57609" x="4973638" y="2679700"/>
          <p14:tracePt t="57623" x="4983163" y="2679700"/>
          <p14:tracePt t="57639" x="4992688" y="2679700"/>
          <p14:tracePt t="57681" x="5000625" y="2679700"/>
          <p14:tracePt t="57697" x="5010150" y="2679700"/>
          <p14:tracePt t="57711" x="5027613" y="2679700"/>
          <p14:tracePt t="57723" x="5045075" y="2679700"/>
          <p14:tracePt t="57740" x="5081588" y="2679700"/>
          <p14:tracePt t="57756" x="5108575" y="2679700"/>
          <p14:tracePt t="57772" x="5153025" y="2706688"/>
          <p14:tracePt t="57789" x="5214938" y="2714625"/>
          <p14:tracePt t="57806" x="5295900" y="2732088"/>
          <p14:tracePt t="57822" x="5322888" y="2741613"/>
          <p14:tracePt t="57840" x="5357813" y="2741613"/>
          <p14:tracePt t="57856" x="5384800" y="2751138"/>
          <p14:tracePt t="57875" x="5429250" y="2759075"/>
          <p14:tracePt t="57890" x="5446713" y="2759075"/>
          <p14:tracePt t="57906" x="5492750" y="2759075"/>
          <p14:tracePt t="57923" x="5510213" y="2759075"/>
          <p14:tracePt t="57939" x="5545138" y="2759075"/>
          <p14:tracePt t="57956" x="5564188" y="2759075"/>
          <p14:tracePt t="57972" x="5589588" y="2768600"/>
          <p14:tracePt t="57989" x="5599113" y="2768600"/>
          <p14:tracePt t="58007" x="5626100" y="2768600"/>
          <p14:tracePt t="58023" x="5643563" y="2768600"/>
          <p14:tracePt t="58039" x="5661025" y="2768600"/>
          <p14:tracePt t="58056" x="5670550" y="2768600"/>
          <p14:tracePt t="58073" x="5680075" y="2768600"/>
          <p14:tracePt t="58273" x="5670550" y="2768600"/>
          <p14:tracePt t="58290" x="5643563" y="2778125"/>
          <p14:tracePt t="58307" x="5626100" y="2803525"/>
          <p14:tracePt t="58323" x="5589588" y="2813050"/>
          <p14:tracePt t="58339" x="5572125" y="2830513"/>
          <p14:tracePt t="58356" x="5537200" y="2849563"/>
          <p14:tracePt t="58373" x="5492750" y="2867025"/>
          <p14:tracePt t="58389" x="5465763" y="2874963"/>
          <p14:tracePt t="58406" x="5375275" y="2901950"/>
          <p14:tracePt t="58423" x="5330825" y="2911475"/>
          <p14:tracePt t="58439" x="5286375" y="2921000"/>
          <p14:tracePt t="58456" x="5259388" y="2938463"/>
          <p14:tracePt t="58474" x="5207000" y="2946400"/>
          <p14:tracePt t="58489" x="5126038" y="2946400"/>
          <p14:tracePt t="58507" x="5018088" y="2946400"/>
          <p14:tracePt t="58523" x="4938713" y="2946400"/>
          <p14:tracePt t="58539" x="4857750" y="2946400"/>
          <p14:tracePt t="58556" x="4751388" y="2928938"/>
          <p14:tracePt t="58573" x="4643438" y="2911475"/>
          <p14:tracePt t="58590" x="4510088" y="2884488"/>
          <p14:tracePt t="58608" x="4402138" y="2874963"/>
          <p14:tracePt t="58626" x="4303713" y="2857500"/>
          <p14:tracePt t="58641" x="4224338" y="2849563"/>
          <p14:tracePt t="58657" x="4160838" y="2822575"/>
          <p14:tracePt t="58673" x="4098925" y="2795588"/>
          <p14:tracePt t="58689" x="4081463" y="2786063"/>
          <p14:tracePt t="58706" x="4071938" y="2778125"/>
          <p14:tracePt t="58766" x="4054475" y="2768600"/>
          <p14:tracePt t="58782" x="4044950" y="2768600"/>
          <p14:tracePt t="58827" x="4037013" y="2768600"/>
          <p14:tracePt t="58843" x="4017963" y="2768600"/>
          <p14:tracePt t="58850" x="4010025" y="2778125"/>
          <p14:tracePt t="58858" x="3990975" y="2786063"/>
          <p14:tracePt t="58872" x="3983038" y="2795588"/>
          <p14:tracePt t="58889" x="3965575" y="2822575"/>
          <p14:tracePt t="58906" x="3938588" y="2840038"/>
          <p14:tracePt t="58923" x="3919538" y="2840038"/>
          <p14:tracePt t="58956" x="3911600" y="2840038"/>
          <p14:tracePt t="58973" x="3894138" y="2813050"/>
          <p14:tracePt t="58990" x="3875088" y="2795588"/>
          <p14:tracePt t="59007" x="3867150" y="2786063"/>
          <p14:tracePt t="59024" x="3867150" y="2778125"/>
          <p14:tracePt t="59158" x="3875088" y="2778125"/>
          <p14:tracePt t="59524" x="3884613" y="2778125"/>
          <p14:tracePt t="59541" x="3911600" y="2803525"/>
          <p14:tracePt t="59558" x="3929063" y="2803525"/>
          <p14:tracePt t="59573" x="3938588" y="2813050"/>
          <p14:tracePt t="59590" x="3956050" y="2813050"/>
          <p14:tracePt t="60064" x="3983038" y="2822575"/>
          <p14:tracePt t="60080" x="4044950" y="2830513"/>
          <p14:tracePt t="60097" x="4062413" y="2849563"/>
          <p14:tracePt t="60114" x="4081463" y="2849563"/>
          <p14:tracePt t="60135" x="4116388" y="2857500"/>
          <p14:tracePt t="60151" x="4125913" y="2867025"/>
          <p14:tracePt t="60197" x="4133850" y="2867025"/>
          <p14:tracePt t="60219" x="4143375" y="2867025"/>
          <p14:tracePt t="60234" x="4152900" y="2867025"/>
          <p14:tracePt t="60259" x="4160838" y="2867025"/>
          <p14:tracePt t="60362" x="4179888" y="2857500"/>
          <p14:tracePt t="60378" x="4179888" y="2822575"/>
          <p14:tracePt t="60394" x="4187825" y="2778125"/>
          <p14:tracePt t="60410" x="4187825" y="2759075"/>
          <p14:tracePt t="60423" x="4187825" y="2732088"/>
          <p14:tracePt t="60456" x="4170363" y="2732088"/>
          <p14:tracePt t="60472" x="4160838" y="2732088"/>
          <p14:tracePt t="60508" x="4152900" y="2732088"/>
          <p14:tracePt t="60517" x="4143375" y="2724150"/>
          <p14:tracePt t="60532" x="4133850" y="2724150"/>
          <p14:tracePt t="60541" x="4125913" y="2714625"/>
          <p14:tracePt t="60556" x="4108450" y="2714625"/>
          <p14:tracePt t="60573" x="4089400" y="2714625"/>
          <p14:tracePt t="60649" x="4071938" y="2714625"/>
          <p14:tracePt t="60670" x="4054475" y="2714625"/>
          <p14:tracePt t="60684" x="4027488" y="2714625"/>
          <p14:tracePt t="60694" x="4017963" y="2714625"/>
          <p14:tracePt t="60706" x="4000500" y="2724150"/>
          <p14:tracePt t="60739" x="3990975" y="2724150"/>
          <p14:tracePt t="60756" x="3983038" y="2724150"/>
          <p14:tracePt t="60773" x="3973513" y="2741613"/>
          <p14:tracePt t="60789" x="3946525" y="2741613"/>
          <p14:tracePt t="60807" x="3919538" y="2768600"/>
          <p14:tracePt t="60823" x="3902075" y="2778125"/>
          <p14:tracePt t="60839" x="3875088" y="2795588"/>
          <p14:tracePt t="60856" x="3867150" y="2822575"/>
          <p14:tracePt t="60874" x="3857625" y="2840038"/>
          <p14:tracePt t="60890" x="3857625" y="2857500"/>
          <p14:tracePt t="60907" x="3857625" y="2894013"/>
          <p14:tracePt t="60923" x="3857625" y="2911475"/>
          <p14:tracePt t="60940" x="3857625" y="2928938"/>
          <p14:tracePt t="60956" x="3867150" y="2946400"/>
          <p14:tracePt t="60973" x="3894138" y="2973388"/>
          <p14:tracePt t="60989" x="3911600" y="2992438"/>
          <p14:tracePt t="61006" x="3929063" y="3009900"/>
          <p14:tracePt t="61023" x="3938588" y="3017838"/>
          <p14:tracePt t="61039" x="3965575" y="3036888"/>
          <p14:tracePt t="61056" x="3990975" y="3036888"/>
          <p14:tracePt t="61073" x="4010025" y="3036888"/>
          <p14:tracePt t="61089" x="4037013" y="3036888"/>
          <p14:tracePt t="61106" x="4054475" y="3036888"/>
          <p14:tracePt t="61123" x="4071938" y="3036888"/>
          <p14:tracePt t="61139" x="4108450" y="3036888"/>
          <p14:tracePt t="61156" x="4116388" y="3036888"/>
          <p14:tracePt t="61173" x="4125913" y="3027363"/>
          <p14:tracePt t="61206" x="4133850" y="3017838"/>
          <p14:tracePt t="61229" x="4143375" y="3009900"/>
          <p14:tracePt t="61244" x="4152900" y="3000375"/>
          <p14:tracePt t="61256" x="4160838" y="2992438"/>
          <p14:tracePt t="61273" x="4160838" y="2982913"/>
          <p14:tracePt t="61291" x="4160838" y="2973388"/>
          <p14:tracePt t="61307" x="4160838" y="2955925"/>
          <p14:tracePt t="61323" x="4160838" y="2938463"/>
          <p14:tracePt t="61339" x="4160838" y="2921000"/>
          <p14:tracePt t="61356" x="4160838" y="2901950"/>
          <p14:tracePt t="61373" x="4160838" y="2874963"/>
          <p14:tracePt t="61389" x="4152900" y="2857500"/>
          <p14:tracePt t="61406" x="4143375" y="2840038"/>
          <p14:tracePt t="61423" x="4133850" y="2813050"/>
          <p14:tracePt t="61439" x="4116388" y="2786063"/>
          <p14:tracePt t="61456" x="4108450" y="2768600"/>
          <p14:tracePt t="61473" x="4089400" y="2751138"/>
          <p14:tracePt t="61506" x="4081463" y="2732088"/>
          <p14:tracePt t="61523" x="4081463" y="2724150"/>
          <p14:tracePt t="61541" x="4081463" y="2714625"/>
          <p14:tracePt t="61564" x="4081463" y="2706688"/>
          <p14:tracePt t="61589" x="4071938" y="2706688"/>
          <p14:tracePt t="61668" x="4062413" y="2706688"/>
          <p14:tracePt t="61690" x="4054475" y="2706688"/>
          <p14:tracePt t="61705" x="4027488" y="2706688"/>
          <p14:tracePt t="61715" x="4017963" y="2697163"/>
          <p14:tracePt t="61729" x="4010025" y="2697163"/>
          <p14:tracePt t="61739" x="4000500" y="2697163"/>
          <p14:tracePt t="61756" x="3983038" y="2697163"/>
          <p14:tracePt t="61773" x="3956050" y="2697163"/>
          <p14:tracePt t="61790" x="3929063" y="2697163"/>
          <p14:tracePt t="61808" x="3919538" y="2697163"/>
          <p14:tracePt t="61823" x="3911600" y="2697163"/>
          <p14:tracePt t="61840" x="3884613" y="2706688"/>
          <p14:tracePt t="61856" x="3867150" y="2724150"/>
          <p14:tracePt t="61873" x="3848100" y="2751138"/>
          <p14:tracePt t="61890" x="3830638" y="2759075"/>
          <p14:tracePt t="61907" x="3803650" y="2768600"/>
          <p14:tracePt t="61923" x="3795713" y="2768600"/>
          <p14:tracePt t="61940" x="3786188" y="2768600"/>
          <p14:tracePt t="62036" x="3786188" y="2778125"/>
          <p14:tracePt t="62053" x="3786188" y="2786063"/>
          <p14:tracePt t="62066" x="3768725" y="2803525"/>
          <p14:tracePt t="62078" x="3768725" y="2822575"/>
          <p14:tracePt t="62089" x="3759200" y="2840038"/>
          <p14:tracePt t="62106" x="3751263" y="2857500"/>
          <p14:tracePt t="62123" x="3732213" y="2874963"/>
          <p14:tracePt t="62139" x="3732213" y="2901950"/>
          <p14:tracePt t="62156" x="3732213" y="2911475"/>
          <p14:tracePt t="62254" x="3732213" y="2921000"/>
          <p14:tracePt t="62271" x="3741738" y="2921000"/>
          <p14:tracePt t="62290" x="3751263" y="2921000"/>
          <p14:tracePt t="62308" x="3768725" y="2928938"/>
          <p14:tracePt t="62324" x="3786188" y="2928938"/>
          <p14:tracePt t="62340" x="3813175" y="2938463"/>
          <p14:tracePt t="62357" x="3830638" y="2938463"/>
          <p14:tracePt t="62373" x="3848100" y="2938463"/>
          <p14:tracePt t="62390" x="3857625" y="2938463"/>
          <p14:tracePt t="82160" x="3857625" y="2928938"/>
          <p14:tracePt t="82175" x="3857625" y="2921000"/>
          <p14:tracePt t="82193" x="3857625" y="2901950"/>
          <p14:tracePt t="82211" x="3857625" y="2874963"/>
          <p14:tracePt t="82230" x="3857625" y="2849563"/>
          <p14:tracePt t="82249" x="3867150" y="2830513"/>
          <p14:tracePt t="82265" x="3867150" y="2803525"/>
          <p14:tracePt t="82276" x="3867150" y="2786063"/>
          <p14:tracePt t="82293" x="3867150" y="2778125"/>
          <p14:tracePt t="82309" x="3867150" y="2768600"/>
          <p14:tracePt t="82326" x="3867150" y="2751138"/>
          <p14:tracePt t="82342" x="3867150" y="2724150"/>
          <p14:tracePt t="82359" x="3857625" y="2714625"/>
          <p14:tracePt t="82376" x="3848100" y="2706688"/>
          <p14:tracePt t="82392" x="3840163" y="2706688"/>
          <p14:tracePt t="82409" x="3822700" y="2697163"/>
          <p14:tracePt t="82442" x="3795713" y="2687638"/>
          <p14:tracePt t="82459" x="3786188" y="2679700"/>
          <p14:tracePt t="82476" x="3776663" y="2652713"/>
          <p14:tracePt t="82492" x="3768725" y="2652713"/>
          <p14:tracePt t="82509" x="3768725" y="2643188"/>
          <p14:tracePt t="82581" x="3759200" y="2643188"/>
          <p14:tracePt t="82597" x="3751263" y="2635250"/>
          <p14:tracePt t="82826" x="3751263" y="2660650"/>
          <p14:tracePt t="82842" x="3751263" y="2732088"/>
          <p14:tracePt t="82860" x="3751263" y="2768600"/>
          <p14:tracePt t="82877" x="3751263" y="2803525"/>
          <p14:tracePt t="82896" x="3751263" y="2830513"/>
          <p14:tracePt t="82929" x="3751263" y="2849563"/>
          <p14:tracePt t="82944" x="3751263" y="2857500"/>
          <p14:tracePt t="82959" x="3751263" y="2874963"/>
          <p14:tracePt t="83146" x="3751263" y="2867025"/>
          <p14:tracePt t="83163" x="3759200" y="2813050"/>
          <p14:tracePt t="83179" x="3768725" y="2751138"/>
          <p14:tracePt t="83192" x="3786188" y="2670175"/>
          <p14:tracePt t="83209" x="3786188" y="2625725"/>
          <p14:tracePt t="83226" x="3786188" y="2608263"/>
          <p14:tracePt t="83242" x="3786188" y="2598738"/>
          <p14:tracePt t="83358" x="3786188" y="2581275"/>
          <p14:tracePt t="83374" x="3786188" y="2563813"/>
          <p14:tracePt t="83393" x="3786188" y="2527300"/>
          <p14:tracePt t="83412" x="3768725" y="2509838"/>
          <p14:tracePt t="83528" x="3759200" y="2509838"/>
          <p14:tracePt t="83545" x="3759200" y="2527300"/>
          <p14:tracePt t="83563" x="3759200" y="2571750"/>
          <p14:tracePt t="83577" x="3759200" y="2635250"/>
          <p14:tracePt t="83593" x="3759200" y="2714625"/>
          <p14:tracePt t="83609" x="3759200" y="2741613"/>
          <p14:tracePt t="83626" x="3759200" y="2759075"/>
          <p14:tracePt t="83642" x="3759200" y="2786063"/>
          <p14:tracePt t="83659" x="3759200" y="2803525"/>
          <p14:tracePt t="83732" x="3759200" y="2813050"/>
          <p14:tracePt t="83750" x="3759200" y="2822575"/>
          <p14:tracePt t="83764" x="3759200" y="2849563"/>
          <p14:tracePt t="83776" x="3776663" y="2857500"/>
          <p14:tracePt t="83794" x="3786188" y="2894013"/>
          <p14:tracePt t="83809" x="3786188" y="2921000"/>
          <p14:tracePt t="83826" x="3786188" y="2928938"/>
          <p14:tracePt t="83842" x="3786188" y="2938463"/>
          <p14:tracePt t="83859" x="3795713" y="2938463"/>
          <p14:tracePt t="84787" x="3795713" y="2946400"/>
          <p14:tracePt t="84797" x="3803650" y="2955925"/>
          <p14:tracePt t="84812" x="3803650" y="2965450"/>
          <p14:tracePt t="84826" x="3813175" y="2982913"/>
          <p14:tracePt t="84843" x="3822700" y="3000375"/>
          <p14:tracePt t="84859" x="3830638" y="3009900"/>
          <p14:tracePt t="84876" x="3857625" y="3027363"/>
          <p14:tracePt t="84909" x="3867150" y="3036888"/>
          <p14:tracePt t="84926" x="3875088" y="3054350"/>
          <p14:tracePt t="84944" x="3884613" y="3063875"/>
          <p14:tracePt t="84959" x="3894138" y="3071813"/>
          <p14:tracePt t="84976" x="3919538" y="3089275"/>
          <p14:tracePt t="84992" x="3938588" y="3108325"/>
          <p14:tracePt t="85009" x="3956050" y="3135313"/>
          <p14:tracePt t="85025" x="3973513" y="3143250"/>
          <p14:tracePt t="85043" x="4000500" y="3160713"/>
          <p14:tracePt t="85059" x="4017963" y="3179763"/>
          <p14:tracePt t="85076" x="4037013" y="3206750"/>
          <p14:tracePt t="85092" x="4071938" y="3232150"/>
          <p14:tracePt t="85109" x="4089400" y="3241675"/>
          <p14:tracePt t="85126" x="4098925" y="3241675"/>
          <p14:tracePt t="85143" x="4108450" y="3251200"/>
          <p14:tracePt t="85160" x="4116388" y="3251200"/>
          <p14:tracePt t="85296" x="4125913" y="3251200"/>
          <p14:tracePt t="85312" x="4152900" y="3251200"/>
          <p14:tracePt t="85328" x="4170363" y="3251200"/>
          <p14:tracePt t="85344" x="4179888" y="3232150"/>
          <p14:tracePt t="85360" x="4187825" y="3224213"/>
          <p14:tracePt t="85377" x="4214813" y="3197225"/>
          <p14:tracePt t="85393" x="4214813" y="3179763"/>
          <p14:tracePt t="85410" x="4224338" y="3160713"/>
          <p14:tracePt t="85427" x="4232275" y="3143250"/>
          <p14:tracePt t="85444" x="4241800" y="3116263"/>
          <p14:tracePt t="85459" x="4241800" y="3108325"/>
          <p14:tracePt t="85476" x="4251325" y="3098800"/>
          <p14:tracePt t="85492" x="4251325" y="3081338"/>
          <p14:tracePt t="85509" x="4259263" y="3063875"/>
          <p14:tracePt t="85526" x="4259263" y="3044825"/>
          <p14:tracePt t="85543" x="4259263" y="3027363"/>
          <p14:tracePt t="85559" x="4259263" y="3009900"/>
          <p14:tracePt t="85576" x="4268788" y="2992438"/>
          <p14:tracePt t="86672" x="4268788" y="3009900"/>
          <p14:tracePt t="86689" x="4268788" y="3027363"/>
          <p14:tracePt t="86706" x="4259263" y="3063875"/>
          <p14:tracePt t="86723" x="4251325" y="3081338"/>
          <p14:tracePt t="86735" x="4251325" y="3116263"/>
          <p14:tracePt t="86751" x="4251325" y="3135313"/>
          <p14:tracePt t="86759" x="4251325" y="3143250"/>
          <p14:tracePt t="86776" x="4251325" y="3160713"/>
          <p14:tracePt t="86845" x="4251325" y="3179763"/>
          <p14:tracePt t="86862" x="4251325" y="3206750"/>
          <p14:tracePt t="86879" x="4241800" y="3241675"/>
          <p14:tracePt t="86896" x="4232275" y="3259138"/>
          <p14:tracePt t="86915" x="4232275" y="3278188"/>
          <p14:tracePt t="86932" x="4232275" y="3303588"/>
          <p14:tracePt t="86943" x="4232275" y="3313113"/>
          <p14:tracePt t="86960" x="4232275" y="3330575"/>
          <p14:tracePt t="86976" x="4214813" y="3349625"/>
          <p14:tracePt t="86994" x="4214813" y="3375025"/>
          <p14:tracePt t="87010" x="4214813" y="3384550"/>
          <p14:tracePt t="87026" x="4214813" y="3394075"/>
          <p14:tracePt t="87043" x="4214813" y="3411538"/>
          <p14:tracePt t="87060" x="4214813" y="3421063"/>
          <p14:tracePt t="87077" x="4214813" y="3446463"/>
          <p14:tracePt t="87352" x="4224338" y="3446463"/>
          <p14:tracePt t="87376" x="4241800" y="3465513"/>
          <p14:tracePt t="87393" x="4259263" y="3473450"/>
          <p14:tracePt t="87409" x="4268788" y="3492500"/>
          <p14:tracePt t="87426" x="4295775" y="3517900"/>
          <p14:tracePt t="87443" x="4313238" y="3536950"/>
          <p14:tracePt t="87460" x="4322763" y="3554413"/>
          <p14:tracePt t="87476" x="4330700" y="3554413"/>
          <p14:tracePt t="87533" x="4340225" y="3563938"/>
          <p14:tracePt t="87549" x="4348163" y="3571875"/>
          <p14:tracePt t="87564" x="4375150" y="3581400"/>
          <p14:tracePt t="87580" x="4384675" y="3581400"/>
          <p14:tracePt t="87593" x="4394200" y="3581400"/>
          <p14:tracePt t="87635" x="4402138" y="3581400"/>
          <p14:tracePt t="87683" x="4411663" y="3581400"/>
          <p14:tracePt t="87705" x="4419600" y="3581400"/>
          <p14:tracePt t="87721" x="4429125" y="3581400"/>
          <p14:tracePt t="87738" x="4456113" y="3581400"/>
          <p14:tracePt t="87752" x="4465638" y="3581400"/>
          <p14:tracePt t="87763" x="4473575" y="3581400"/>
          <p14:tracePt t="87790" x="4483100" y="3581400"/>
          <p14:tracePt t="87798" x="4491038" y="3581400"/>
          <p14:tracePt t="87809" x="4500563" y="3581400"/>
          <p14:tracePt t="87826" x="4518025" y="3581400"/>
          <p14:tracePt t="87843" x="4537075" y="3581400"/>
          <p14:tracePt t="87876" x="4545013" y="3581400"/>
          <p14:tracePt t="87893" x="4554538" y="3581400"/>
          <p14:tracePt t="87909" x="4562475" y="3581400"/>
          <p14:tracePt t="88089" x="4572000" y="3581400"/>
          <p14:tracePt t="88105" x="4608513" y="3635375"/>
          <p14:tracePt t="88123" x="4679950" y="3697288"/>
          <p14:tracePt t="88141" x="4732338" y="3751263"/>
          <p14:tracePt t="88159" x="4786313" y="3786188"/>
          <p14:tracePt t="88176" x="4813300" y="3805238"/>
          <p14:tracePt t="88193" x="4830763" y="3822700"/>
          <p14:tracePt t="88210" x="4848225" y="3849688"/>
          <p14:tracePt t="88226" x="4867275" y="3867150"/>
          <p14:tracePt t="88243" x="4884738" y="3867150"/>
          <p14:tracePt t="88293" x="4884738" y="3830638"/>
          <p14:tracePt t="88310" x="4884738" y="3768725"/>
          <p14:tracePt t="88327" x="4884738" y="3733800"/>
          <p14:tracePt t="88345" x="4884738" y="3724275"/>
          <p14:tracePt t="88425" x="4884738" y="3741738"/>
          <p14:tracePt t="88785" x="4894263" y="3751263"/>
          <p14:tracePt t="89309" x="4875213" y="3751263"/>
          <p14:tracePt t="90467" x="4857750" y="3751263"/>
          <p14:tracePt t="90483" x="4822825" y="3706813"/>
          <p14:tracePt t="90501" x="4786313" y="3662363"/>
          <p14:tracePt t="90519" x="4759325" y="3625850"/>
          <p14:tracePt t="90535" x="4741863" y="3608388"/>
          <p14:tracePt t="90543" x="4732338" y="3598863"/>
          <p14:tracePt t="90874" x="4741863" y="3598863"/>
          <p14:tracePt t="90890" x="4751388" y="3608388"/>
          <p14:tracePt t="91108" x="4751388" y="3598863"/>
          <p14:tracePt t="91813" x="4751388" y="3589338"/>
          <p14:tracePt t="91829" x="4741863" y="3581400"/>
          <p14:tracePt t="91859" x="4741863" y="3563938"/>
          <p14:tracePt t="91869" x="4732338" y="3554413"/>
          <p14:tracePt t="91878" x="4724400" y="3544888"/>
          <p14:tracePt t="91893" x="4705350" y="3527425"/>
          <p14:tracePt t="92016" x="4697413" y="3500438"/>
          <p14:tracePt t="92032" x="4687888" y="3482975"/>
          <p14:tracePt t="92045" x="4679950" y="3465513"/>
          <p14:tracePt t="92062" x="4679950" y="3438525"/>
          <p14:tracePt t="92076" x="4670425" y="3438525"/>
          <p14:tracePt t="92093" x="4670425" y="3429000"/>
          <p14:tracePt t="92125" x="4670425" y="3421063"/>
          <p14:tracePt t="92140" x="4660900" y="3411538"/>
          <p14:tracePt t="92156" x="4652963" y="3402013"/>
          <p14:tracePt t="92172" x="4625975" y="3394075"/>
          <p14:tracePt t="92186" x="4581525" y="3367088"/>
          <p14:tracePt t="92196" x="4545013" y="3357563"/>
          <p14:tracePt t="92210" x="4465638" y="3330575"/>
          <p14:tracePt t="92226" x="4367213" y="3303588"/>
          <p14:tracePt t="92243" x="4303713" y="3278188"/>
          <p14:tracePt t="92260" x="4259263" y="3251200"/>
          <p14:tracePt t="92277" x="4205288" y="3214688"/>
          <p14:tracePt t="92293" x="4170363" y="3197225"/>
          <p14:tracePt t="92311" x="4098925" y="3135313"/>
          <p14:tracePt t="92327" x="4062413" y="3081338"/>
          <p14:tracePt t="92344" x="4027488" y="3063875"/>
          <p14:tracePt t="92360" x="4010025" y="3044825"/>
          <p14:tracePt t="92377" x="3965575" y="3009900"/>
          <p14:tracePt t="92394" x="3884613" y="2955925"/>
          <p14:tracePt t="92410" x="3813175" y="2901950"/>
          <p14:tracePt t="92427" x="3751263" y="2857500"/>
          <p14:tracePt t="92445" x="3697288" y="2786063"/>
          <p14:tracePt t="92461" x="3679825" y="2741613"/>
          <p14:tracePt t="92477" x="3652838" y="2714625"/>
          <p14:tracePt t="92494" x="3633788" y="2697163"/>
          <p14:tracePt t="92510" x="3625850" y="2679700"/>
          <p14:tracePt t="92527" x="3616325" y="2670175"/>
          <p14:tracePt t="92593" x="3608388" y="2652713"/>
          <p14:tracePt t="92610" x="3598863" y="2643188"/>
          <p14:tracePt t="92628" x="3598863" y="2635250"/>
          <p14:tracePt t="92644" x="3589338" y="2635250"/>
          <p14:tracePt t="92790" x="3598863" y="2643188"/>
          <p14:tracePt t="92806" x="3616325" y="2670175"/>
          <p14:tracePt t="92820" x="3633788" y="2687638"/>
          <p14:tracePt t="92830" x="3643313" y="2687638"/>
          <p14:tracePt t="92844" x="3670300" y="2706688"/>
          <p14:tracePt t="92860" x="3687763" y="2732088"/>
          <p14:tracePt t="92877" x="3705225" y="2741613"/>
          <p14:tracePt t="92894" x="3714750" y="2741613"/>
          <p14:tracePt t="92910" x="3732213" y="2751138"/>
          <p14:tracePt t="92927" x="3741738" y="2759075"/>
          <p14:tracePt t="92943" x="3759200" y="2768600"/>
          <p14:tracePt t="92960" x="3830638" y="2803525"/>
          <p14:tracePt t="92977" x="3875088" y="2830513"/>
          <p14:tracePt t="92993" x="3929063" y="2849563"/>
          <p14:tracePt t="93011" x="3973513" y="2874963"/>
          <p14:tracePt t="93027" x="4010025" y="2894013"/>
          <p14:tracePt t="93044" x="4027488" y="2921000"/>
          <p14:tracePt t="93060" x="4044950" y="2938463"/>
          <p14:tracePt t="93077" x="4081463" y="2965450"/>
          <p14:tracePt t="93093" x="4098925" y="2992438"/>
          <p14:tracePt t="93110" x="4116388" y="3009900"/>
          <p14:tracePt t="93127" x="4143375" y="3027363"/>
          <p14:tracePt t="93143" x="4160838" y="3044825"/>
          <p14:tracePt t="93160" x="4179888" y="3063875"/>
          <p14:tracePt t="93177" x="4205288" y="3071813"/>
          <p14:tracePt t="93193" x="4224338" y="3089275"/>
          <p14:tracePt t="93211" x="4251325" y="3108325"/>
          <p14:tracePt t="93227" x="4268788" y="3135313"/>
          <p14:tracePt t="93244" x="4295775" y="3152775"/>
          <p14:tracePt t="93260" x="4313238" y="3170238"/>
          <p14:tracePt t="93277" x="4330700" y="3187700"/>
          <p14:tracePt t="93294" x="4340225" y="3214688"/>
          <p14:tracePt t="93310" x="4367213" y="3232150"/>
          <p14:tracePt t="93327" x="4394200" y="3259138"/>
          <p14:tracePt t="93344" x="4411663" y="3268663"/>
          <p14:tracePt t="93360" x="4429125" y="3286125"/>
          <p14:tracePt t="93377" x="4446588" y="3295650"/>
          <p14:tracePt t="93394" x="4465638" y="3313113"/>
          <p14:tracePt t="93410" x="4483100" y="3330575"/>
          <p14:tracePt t="93427" x="4510088" y="3357563"/>
          <p14:tracePt t="93443" x="4527550" y="3375025"/>
          <p14:tracePt t="93461" x="4554538" y="3402013"/>
          <p14:tracePt t="93477" x="4581525" y="3429000"/>
          <p14:tracePt t="93494" x="4598988" y="3446463"/>
          <p14:tracePt t="93510" x="4608513" y="3465513"/>
          <p14:tracePt t="93527" x="4616450" y="3473450"/>
          <p14:tracePt t="93544" x="4625975" y="3492500"/>
          <p14:tracePt t="93560" x="4633913" y="3517900"/>
          <p14:tracePt t="93577" x="4660900" y="3536950"/>
          <p14:tracePt t="93594" x="4670425" y="3554413"/>
          <p14:tracePt t="93610" x="4679950" y="3581400"/>
          <p14:tracePt t="93627" x="4687888" y="3589338"/>
          <p14:tracePt t="93644" x="4697413" y="3608388"/>
          <p14:tracePt t="93660" x="4724400" y="3616325"/>
          <p14:tracePt t="93677" x="4732338" y="3635375"/>
          <p14:tracePt t="93694" x="4751388" y="3662363"/>
          <p14:tracePt t="93711" x="4768850" y="3687763"/>
          <p14:tracePt t="93727" x="4786313" y="3706813"/>
          <p14:tracePt t="93744" x="4803775" y="3724275"/>
          <p14:tracePt t="93760" x="4813300" y="3741738"/>
          <p14:tracePt t="93776" x="4822825" y="3751263"/>
          <p14:tracePt t="93793" x="4830763" y="3768725"/>
          <p14:tracePt t="93810" x="4840288" y="3778250"/>
          <p14:tracePt t="94260" x="4848225" y="3786188"/>
          <p14:tracePt t="94276" x="4875213" y="3813175"/>
          <p14:tracePt t="94296" x="4894263" y="3830638"/>
          <p14:tracePt t="94313" x="4921250" y="3857625"/>
          <p14:tracePt t="94327" x="4929188" y="3876675"/>
          <p14:tracePt t="94345" x="4965700" y="3902075"/>
          <p14:tracePt t="94360" x="4983163" y="3921125"/>
          <p14:tracePt t="94377" x="5000625" y="3929063"/>
          <p14:tracePt t="94394" x="5027613" y="3956050"/>
          <p14:tracePt t="94410" x="5037138" y="3965575"/>
          <p14:tracePt t="94427" x="5045075" y="3983038"/>
          <p14:tracePt t="94444" x="5064125" y="3992563"/>
          <p14:tracePt t="94462" x="5099050" y="4027488"/>
          <p14:tracePt t="94477" x="5108575" y="4044950"/>
          <p14:tracePt t="94494" x="5126038" y="4054475"/>
          <p14:tracePt t="94510" x="5126038" y="4064000"/>
          <p14:tracePt t="94527" x="5135563" y="4071938"/>
          <p14:tracePt t="94560" x="5143500" y="4081463"/>
          <p14:tracePt t="94577" x="5153025" y="4108450"/>
          <p14:tracePt t="94594" x="5180013" y="4125913"/>
          <p14:tracePt t="94611" x="5187950" y="4135438"/>
          <p14:tracePt t="94627" x="5197475" y="4135438"/>
          <p14:tracePt t="94644" x="5197475" y="4143375"/>
          <p14:tracePt t="94822" x="5207000" y="4143375"/>
          <p14:tracePt t="94839" x="5207000" y="4125913"/>
          <p14:tracePt t="94856" x="5207000" y="4090988"/>
          <p14:tracePt t="94874" x="5207000" y="4071938"/>
          <p14:tracePt t="94891" x="5207000" y="4037013"/>
          <p14:tracePt t="94902" x="5207000" y="4027488"/>
          <p14:tracePt t="94913" x="5207000" y="4019550"/>
          <p14:tracePt t="94927" x="5207000" y="4000500"/>
          <p14:tracePt t="94943" x="5207000" y="3992563"/>
          <p14:tracePt t="94962" x="5197475" y="3956050"/>
          <p14:tracePt t="94977" x="5197475" y="3938588"/>
          <p14:tracePt t="94994" x="5197475" y="3921125"/>
          <p14:tracePt t="95011" x="5197475" y="3894138"/>
          <p14:tracePt t="95044" x="5187950" y="3884613"/>
          <p14:tracePt t="95061" x="5187950" y="3876675"/>
          <p14:tracePt t="95077" x="5187950" y="3867150"/>
          <p14:tracePt t="95094" x="5180013" y="3849688"/>
          <p14:tracePt t="95096" x="5180013" y="3840163"/>
          <p14:tracePt t="95111" x="5160963" y="3813175"/>
          <p14:tracePt t="95127" x="5160963" y="3795713"/>
          <p14:tracePt t="95144" x="5160963" y="3786188"/>
          <p14:tracePt t="95160" x="5160963" y="3778250"/>
          <p14:tracePt t="95346" x="5160963" y="3795713"/>
          <p14:tracePt t="95362" x="5160963" y="3822700"/>
          <p14:tracePt t="95380" x="5160963" y="3840163"/>
          <p14:tracePt t="95398" x="5170488" y="3857625"/>
          <p14:tracePt t="95416" x="5170488" y="3894138"/>
          <p14:tracePt t="95430" x="5180013" y="3902075"/>
          <p14:tracePt t="95444" x="5180013" y="3921125"/>
          <p14:tracePt t="95461" x="5180013" y="3938588"/>
          <p14:tracePt t="95477" x="5180013" y="3965575"/>
          <p14:tracePt t="95494" x="5180013" y="3992563"/>
          <p14:tracePt t="95511" x="5187950" y="4010025"/>
          <p14:tracePt t="95527" x="5187950" y="4027488"/>
          <p14:tracePt t="95544" x="5187950" y="4054475"/>
          <p14:tracePt t="95561" x="5187950" y="4071938"/>
          <p14:tracePt t="95577" x="5187950" y="4090988"/>
          <p14:tracePt t="95596" x="5187950" y="4125913"/>
          <p14:tracePt t="95612" x="5187950" y="4143375"/>
          <p14:tracePt t="95628" x="5187950" y="4162425"/>
          <p14:tracePt t="95644" x="5187950" y="4170363"/>
          <p14:tracePt t="95661" x="5187950" y="4197350"/>
          <p14:tracePt t="95678" x="5187950" y="4206875"/>
          <p14:tracePt t="95694" x="5187950" y="4224338"/>
          <p14:tracePt t="95710" x="5187950" y="4241800"/>
          <p14:tracePt t="95727" x="5187950" y="4259263"/>
          <p14:tracePt t="95743" x="5187950" y="4286250"/>
          <p14:tracePt t="95761" x="5187950" y="4295775"/>
          <p14:tracePt t="95778" x="5187950" y="4305300"/>
          <p14:tracePt t="95862" x="5197475" y="4295775"/>
          <p14:tracePt t="95879" x="5214938" y="4214813"/>
          <p14:tracePt t="95896" x="5214938" y="4135438"/>
          <p14:tracePt t="95911" x="5224463" y="4064000"/>
          <p14:tracePt t="95927" x="5224463" y="3983038"/>
          <p14:tracePt t="95944" x="5232400" y="3938588"/>
          <p14:tracePt t="95961" x="5232400" y="3921125"/>
          <p14:tracePt t="95977" x="5232400" y="3894138"/>
          <p14:tracePt t="95994" x="5232400" y="3876675"/>
          <p14:tracePt t="96027" x="5232400" y="3867150"/>
          <p14:tracePt t="96128" x="5251450" y="3867150"/>
          <p14:tracePt t="96145" x="5251450" y="3876675"/>
          <p14:tracePt t="96162" x="5259388" y="3921125"/>
          <p14:tracePt t="96179" x="5268913" y="3973513"/>
          <p14:tracePt t="96199" x="5278438" y="4010025"/>
          <p14:tracePt t="96211" x="5278438" y="4027488"/>
          <p14:tracePt t="96227" x="5278438" y="4044950"/>
          <p14:tracePt t="96244" x="5278438" y="4054475"/>
          <p14:tracePt t="96261" x="5278438" y="4071938"/>
          <p14:tracePt t="96277" x="5295900" y="4098925"/>
          <p14:tracePt t="96294" x="5295900" y="4116388"/>
          <p14:tracePt t="96310" x="5295900" y="4135438"/>
          <p14:tracePt t="96328" x="5303838" y="4152900"/>
          <p14:tracePt t="96346" x="5322888" y="4187825"/>
          <p14:tracePt t="96362" x="5330825" y="4206875"/>
          <p14:tracePt t="96378" x="5340350" y="4224338"/>
          <p14:tracePt t="96394" x="5367338" y="4251325"/>
          <p14:tracePt t="96411" x="5384800" y="4259263"/>
          <p14:tracePt t="96428" x="5394325" y="4278313"/>
          <p14:tracePt t="96444" x="5402263" y="4286250"/>
          <p14:tracePt t="96461" x="5421313" y="4295775"/>
          <p14:tracePt t="96477" x="5438775" y="4305300"/>
          <p14:tracePt t="96494" x="5456238" y="4305300"/>
          <p14:tracePt t="96511" x="5465763" y="4305300"/>
          <p14:tracePt t="96527" x="5483225" y="4305300"/>
          <p14:tracePt t="96544" x="5510213" y="4322763"/>
          <p14:tracePt t="96561" x="5527675" y="4322763"/>
          <p14:tracePt t="96577" x="5537200" y="4322763"/>
          <p14:tracePt t="96594" x="5554663" y="4322763"/>
          <p14:tracePt t="96611" x="5572125" y="4313238"/>
          <p14:tracePt t="96628" x="5599113" y="4305300"/>
          <p14:tracePt t="96644" x="5608638" y="4286250"/>
          <p14:tracePt t="96661" x="5616575" y="4268788"/>
          <p14:tracePt t="96677" x="5616575" y="4241800"/>
          <p14:tracePt t="96694" x="5626100" y="4224338"/>
          <p14:tracePt t="96711" x="5626100" y="4206875"/>
          <p14:tracePt t="96727" x="5626100" y="4162425"/>
          <p14:tracePt t="96745" x="5635625" y="4116388"/>
          <p14:tracePt t="96762" x="5635625" y="4098925"/>
          <p14:tracePt t="96777" x="5635625" y="4054475"/>
          <p14:tracePt t="96794" x="5616575" y="4019550"/>
          <p14:tracePt t="96811" x="5589588" y="3983038"/>
          <p14:tracePt t="96827" x="5572125" y="3956050"/>
          <p14:tracePt t="96844" x="5554663" y="3929063"/>
          <p14:tracePt t="96862" x="5518150" y="3911600"/>
          <p14:tracePt t="96877" x="5500688" y="3902075"/>
          <p14:tracePt t="96894" x="5483225" y="3894138"/>
          <p14:tracePt t="96911" x="5456238" y="3884613"/>
          <p14:tracePt t="96927" x="5438775" y="3876675"/>
          <p14:tracePt t="96944" x="5421313" y="3857625"/>
          <p14:tracePt t="96961" x="5394325" y="3849688"/>
          <p14:tracePt t="96977" x="5384800" y="3849688"/>
          <p14:tracePt t="96994" x="5375275" y="3840163"/>
          <p14:tracePt t="97012" x="5367338" y="3840163"/>
          <p14:tracePt t="97034" x="5357813" y="3840163"/>
          <p14:tracePt t="97050" x="5349875" y="3849688"/>
          <p14:tracePt t="97061" x="5330825" y="3876675"/>
          <p14:tracePt t="97077" x="5330825" y="3894138"/>
          <p14:tracePt t="97094" x="5322888" y="3921125"/>
          <p14:tracePt t="97111" x="5322888" y="3938588"/>
          <p14:tracePt t="97128" x="5322888" y="3983038"/>
          <p14:tracePt t="97144" x="5322888" y="4000500"/>
          <p14:tracePt t="97161" x="5340350" y="4019550"/>
          <p14:tracePt t="97177" x="5349875" y="4037013"/>
          <p14:tracePt t="97194" x="5357813" y="4064000"/>
          <p14:tracePt t="97211" x="5367338" y="4081463"/>
          <p14:tracePt t="97227" x="5384800" y="4098925"/>
          <p14:tracePt t="97245" x="5421313" y="4135438"/>
          <p14:tracePt t="97261" x="5429250" y="4152900"/>
          <p14:tracePt t="97277" x="5446713" y="4170363"/>
          <p14:tracePt t="97294" x="5456238" y="4187825"/>
          <p14:tracePt t="97310" x="5465763" y="4206875"/>
          <p14:tracePt t="97328" x="5492750" y="4214813"/>
          <p14:tracePt t="97345" x="5510213" y="4233863"/>
          <p14:tracePt t="97361" x="5527675" y="4241800"/>
          <p14:tracePt t="97378" x="5564188" y="4259263"/>
          <p14:tracePt t="97394" x="5581650" y="4259263"/>
          <p14:tracePt t="97411" x="5599113" y="4259263"/>
          <p14:tracePt t="97427" x="5616575" y="4259263"/>
          <p14:tracePt t="97444" x="5635625" y="4259263"/>
          <p14:tracePt t="97461" x="5643563" y="4259263"/>
          <p14:tracePt t="97478" x="5661025" y="4241800"/>
          <p14:tracePt t="97496" x="5680075" y="4214813"/>
          <p14:tracePt t="97512" x="5680075" y="4187825"/>
          <p14:tracePt t="97527" x="5697538" y="4162425"/>
          <p14:tracePt t="97544" x="5697538" y="4125913"/>
          <p14:tracePt t="97561" x="5697538" y="4081463"/>
          <p14:tracePt t="97577" x="5697538" y="4054475"/>
          <p14:tracePt t="97594" x="5688013" y="4019550"/>
          <p14:tracePt t="97611" x="5670550" y="3983038"/>
          <p14:tracePt t="97627" x="5643563" y="3956050"/>
          <p14:tracePt t="97644" x="5616575" y="3938588"/>
          <p14:tracePt t="97661" x="5599113" y="3911600"/>
          <p14:tracePt t="97677" x="5564188" y="3884613"/>
          <p14:tracePt t="97694" x="5545138" y="3857625"/>
          <p14:tracePt t="97711" x="5537200" y="3849688"/>
          <p14:tracePt t="97727" x="5527675" y="3840163"/>
          <p14:tracePt t="97744" x="5500688" y="3840163"/>
          <p14:tracePt t="97762" x="5473700" y="3830638"/>
          <p14:tracePt t="97777" x="5456238" y="3830638"/>
          <p14:tracePt t="97794" x="5429250" y="3830638"/>
          <p14:tracePt t="97811" x="5411788" y="3849688"/>
          <p14:tracePt t="97828" x="5402263" y="3857625"/>
          <p14:tracePt t="97846" x="5384800" y="3884613"/>
          <p14:tracePt t="97865" x="5367338" y="3911600"/>
          <p14:tracePt t="97882" x="5349875" y="3929063"/>
          <p14:tracePt t="97900" x="5340350" y="3956050"/>
          <p14:tracePt t="97916" x="5330825" y="3973513"/>
          <p14:tracePt t="97927" x="5330825" y="3992563"/>
          <p14:tracePt t="97944" x="5330825" y="4019550"/>
          <p14:tracePt t="97961" x="5330825" y="4037013"/>
          <p14:tracePt t="97977" x="5340350" y="4054475"/>
          <p14:tracePt t="97994" x="5367338" y="4071938"/>
          <p14:tracePt t="98011" x="5394325" y="4108450"/>
          <p14:tracePt t="98027" x="5411788" y="4125913"/>
          <p14:tracePt t="98044" x="5438775" y="4143375"/>
          <p14:tracePt t="98060" x="5456238" y="4170363"/>
          <p14:tracePt t="98077" x="5473700" y="4187825"/>
          <p14:tracePt t="98094" x="5492750" y="4206875"/>
          <p14:tracePt t="98110" x="5518150" y="4214813"/>
          <p14:tracePt t="98127" x="5537200" y="4214813"/>
          <p14:tracePt t="98144" x="5554663" y="4214813"/>
          <p14:tracePt t="98162" x="5564188" y="4214813"/>
          <p14:tracePt t="98178" x="5581650" y="4214813"/>
          <p14:tracePt t="98195" x="5589588" y="4214813"/>
          <p14:tracePt t="98212" x="5599113" y="4214813"/>
          <p14:tracePt t="98228" x="5599113" y="4206875"/>
          <p14:tracePt t="98245" x="5608638" y="4197350"/>
          <p14:tracePt t="98262" x="5616575" y="4152900"/>
          <p14:tracePt t="98278" x="5626100" y="4116388"/>
          <p14:tracePt t="98294" x="5626100" y="4071938"/>
          <p14:tracePt t="98311" x="5626100" y="4044950"/>
          <p14:tracePt t="98328" x="5626100" y="4010025"/>
          <p14:tracePt t="98344" x="5626100" y="3992563"/>
          <p14:tracePt t="98361" x="5626100" y="3965575"/>
          <p14:tracePt t="98378" x="5608638" y="3948113"/>
          <p14:tracePt t="98395" x="5581650" y="3929063"/>
          <p14:tracePt t="98411" x="5554663" y="3911600"/>
          <p14:tracePt t="98428" x="5537200" y="3884613"/>
          <p14:tracePt t="98444" x="5518150" y="3867150"/>
          <p14:tracePt t="98461" x="5510213" y="3857625"/>
          <p14:tracePt t="98477" x="5500688" y="3849688"/>
          <p14:tracePt t="98494" x="5483225" y="3849688"/>
          <p14:tracePt t="98511" x="5473700" y="3849688"/>
          <p14:tracePt t="98527" x="5456238" y="3849688"/>
          <p14:tracePt t="98544" x="5438775" y="3867150"/>
          <p14:tracePt t="98562" x="5429250" y="3884613"/>
          <p14:tracePt t="98577" x="5411788" y="3911600"/>
          <p14:tracePt t="98594" x="5402263" y="3929063"/>
          <p14:tracePt t="98611" x="5394325" y="3965575"/>
          <p14:tracePt t="98627" x="5384800" y="4010025"/>
          <p14:tracePt t="98644" x="5384800" y="4054475"/>
          <p14:tracePt t="98661" x="5394325" y="4081463"/>
          <p14:tracePt t="98677" x="5421313" y="4098925"/>
          <p14:tracePt t="98694" x="5429250" y="4125913"/>
          <p14:tracePt t="98711" x="5438775" y="4125913"/>
          <p14:tracePt t="98728" x="5446713" y="4125913"/>
          <p14:tracePt t="98819" x="5456238" y="4116388"/>
          <p14:tracePt t="98835" x="5473700" y="4098925"/>
          <p14:tracePt t="98853" x="5500688" y="4071938"/>
          <p14:tracePt t="98871" x="5510213" y="4010025"/>
          <p14:tracePt t="98884" x="5510213" y="3956050"/>
          <p14:tracePt t="98896" x="5510213" y="3911600"/>
          <p14:tracePt t="98912" x="5510213" y="3849688"/>
          <p14:tracePt t="98927" x="5483225" y="3786188"/>
          <p14:tracePt t="98944" x="5473700" y="3751263"/>
          <p14:tracePt t="98961" x="5446713" y="3724275"/>
          <p14:tracePt t="98978" x="5438775" y="3697288"/>
          <p14:tracePt t="98995" x="5429250" y="3670300"/>
          <p14:tracePt t="99013" x="5394325" y="3616325"/>
          <p14:tracePt t="99028" x="5375275" y="3563938"/>
          <p14:tracePt t="99044" x="5349875" y="3482975"/>
          <p14:tracePt t="99061" x="5322888" y="3411538"/>
          <p14:tracePt t="99077" x="5295900" y="3330575"/>
          <p14:tracePt t="99094" x="5268913" y="3251200"/>
          <p14:tracePt t="99111" x="5241925" y="3187700"/>
          <p14:tracePt t="99127" x="5214938" y="3135313"/>
          <p14:tracePt t="99144" x="5197475" y="3089275"/>
          <p14:tracePt t="99163" x="5160963" y="3044825"/>
          <p14:tracePt t="99178" x="5135563" y="3000375"/>
          <p14:tracePt t="99194" x="5116513" y="2938463"/>
          <p14:tracePt t="99211" x="5089525" y="2874963"/>
          <p14:tracePt t="99228" x="5064125" y="2795588"/>
          <p14:tracePt t="99244" x="5037138" y="2741613"/>
          <p14:tracePt t="99261" x="5018088" y="2714625"/>
          <p14:tracePt t="99278" x="4992688" y="2679700"/>
          <p14:tracePt t="99294" x="4983163" y="2670175"/>
          <p14:tracePt t="99311" x="4973638" y="2652713"/>
          <p14:tracePt t="99327" x="4965700" y="2643188"/>
          <p14:tracePt t="99344" x="4946650" y="2625725"/>
          <p14:tracePt t="99361" x="4938713" y="2608263"/>
          <p14:tracePt t="99377" x="4911725" y="2598738"/>
          <p14:tracePt t="99396" x="4902200" y="2581275"/>
          <p14:tracePt t="99414" x="4894263" y="2563813"/>
          <p14:tracePt t="99429" x="4884738" y="2536825"/>
          <p14:tracePt t="99445" x="4875213" y="2517775"/>
          <p14:tracePt t="99462" x="4875213" y="2500313"/>
          <p14:tracePt t="99478" x="4867275" y="2482850"/>
          <p14:tracePt t="99495" x="4867275" y="2455863"/>
          <p14:tracePt t="99512" x="4867275" y="2438400"/>
          <p14:tracePt t="99528" x="4867275" y="2411413"/>
          <p14:tracePt t="99545" x="4867275" y="2384425"/>
          <p14:tracePt t="99562" x="4867275" y="2374900"/>
          <p14:tracePt t="99765" x="4875213" y="2401888"/>
          <p14:tracePt t="99778" x="4902200" y="2438400"/>
          <p14:tracePt t="99795" x="4929188" y="2482850"/>
          <p14:tracePt t="99811" x="4956175" y="2509838"/>
          <p14:tracePt t="99827" x="4973638" y="2544763"/>
          <p14:tracePt t="99844" x="5010150" y="2589213"/>
          <p14:tracePt t="99861" x="5037138" y="2643188"/>
          <p14:tracePt t="99879" x="5064125" y="2724150"/>
          <p14:tracePt t="99896" x="5099050" y="2795588"/>
          <p14:tracePt t="99913" x="5116513" y="2830513"/>
          <p14:tracePt t="99928" x="5135563" y="2849563"/>
          <p14:tracePt t="99945" x="5135563" y="2867025"/>
          <p14:tracePt t="99962" x="5160963" y="2911475"/>
          <p14:tracePt t="99979" x="5170488" y="2928938"/>
          <p14:tracePt t="99994" x="5197475" y="2982913"/>
          <p14:tracePt t="100011" x="5207000" y="3000375"/>
          <p14:tracePt t="100027" x="5214938" y="3017838"/>
          <p14:tracePt t="100044" x="5224463" y="3089275"/>
          <p14:tracePt t="100061" x="5251450" y="3170238"/>
          <p14:tracePt t="100077" x="5259388" y="3214688"/>
          <p14:tracePt t="100094" x="5278438" y="3251200"/>
          <p14:tracePt t="100112" x="5286375" y="3278188"/>
          <p14:tracePt t="100128" x="5295900" y="3313113"/>
          <p14:tracePt t="100147" x="5313363" y="3357563"/>
          <p14:tracePt t="100163" x="5313363" y="3384550"/>
          <p14:tracePt t="100179" x="5330825" y="3421063"/>
          <p14:tracePt t="100195" x="5340350" y="3438525"/>
          <p14:tracePt t="100212" x="5340350" y="3455988"/>
          <p14:tracePt t="100228" x="5349875" y="3482975"/>
          <p14:tracePt t="100245" x="5349875" y="3500438"/>
          <p14:tracePt t="100261" x="5357813" y="3517900"/>
          <p14:tracePt t="100278" x="5357813" y="3536950"/>
          <p14:tracePt t="100294" x="5357813" y="3571875"/>
          <p14:tracePt t="100311" x="5357813" y="3589338"/>
          <p14:tracePt t="100328" x="5367338" y="3625850"/>
          <p14:tracePt t="100344" x="5367338" y="3643313"/>
          <p14:tracePt t="100361" x="5367338" y="3662363"/>
          <p14:tracePt t="100377" x="5367338" y="3697288"/>
          <p14:tracePt t="100394" x="5367338" y="3714750"/>
          <p14:tracePt t="100411" x="5375275" y="3733800"/>
          <p14:tracePt t="100428" x="5375275" y="3768725"/>
          <p14:tracePt t="100444" x="5375275" y="3786188"/>
          <p14:tracePt t="100461" x="5394325" y="3795713"/>
          <p14:tracePt t="100477" x="5394325" y="3822700"/>
          <p14:tracePt t="100494" x="5402263" y="3830638"/>
          <p14:tracePt t="100511" x="5402263" y="3840163"/>
          <p14:tracePt t="100528" x="5402263" y="3849688"/>
          <p14:tracePt t="100544" x="5411788" y="3849688"/>
          <p14:tracePt t="100671" x="5411788" y="3867150"/>
          <p14:tracePt t="100688" x="5411788" y="3884613"/>
          <p14:tracePt t="100711" x="5411788" y="3894138"/>
          <p14:tracePt t="100728" x="5421313" y="3911600"/>
          <p14:tracePt t="100745" x="5421313" y="3929063"/>
          <p14:tracePt t="100761" x="5421313" y="3938588"/>
          <p14:tracePt t="100778" x="5421313" y="3948113"/>
          <p14:tracePt t="100834" x="5421313" y="3965575"/>
          <p14:tracePt t="100897" x="5429250" y="3965575"/>
          <p14:tracePt t="100914" x="5438775" y="3965575"/>
          <p14:tracePt t="100928" x="5473700" y="3956050"/>
          <p14:tracePt t="100945" x="5537200" y="3948113"/>
          <p14:tracePt t="100961" x="5581650" y="3938588"/>
          <p14:tracePt t="100978" x="5661025" y="3921125"/>
          <p14:tracePt t="100995" x="5751513" y="3911600"/>
          <p14:tracePt t="101011" x="5830888" y="3894138"/>
          <p14:tracePt t="101028" x="5894388" y="3884613"/>
          <p14:tracePt t="101044" x="5921375" y="3884613"/>
          <p14:tracePt t="101062" x="5973763" y="3867150"/>
          <p14:tracePt t="101078" x="6010275" y="3849688"/>
          <p14:tracePt t="101095" x="6089650" y="3822700"/>
          <p14:tracePt t="101112" x="6170613" y="3795713"/>
          <p14:tracePt t="101128" x="6242050" y="3768725"/>
          <p14:tracePt t="101145" x="6323013" y="3741738"/>
          <p14:tracePt t="101163" x="6438900" y="3706813"/>
          <p14:tracePt t="101178" x="6500813" y="3697288"/>
          <p14:tracePt t="101195" x="6545263" y="3697288"/>
          <p14:tracePt t="101211" x="6599238" y="3679825"/>
          <p14:tracePt t="101228" x="6626225" y="3670300"/>
          <p14:tracePt t="101245" x="6653213" y="3670300"/>
          <p14:tracePt t="101261" x="6670675" y="3662363"/>
          <p14:tracePt t="101278" x="6680200" y="3662363"/>
          <p14:tracePt t="101312" x="6688138" y="3652838"/>
          <p14:tracePt t="101326" x="6697663" y="3643313"/>
          <p14:tracePt t="101342" x="6715125" y="3635375"/>
          <p14:tracePt t="101350" x="6724650" y="3616325"/>
          <p14:tracePt t="101361" x="6724650" y="3608388"/>
          <p14:tracePt t="101378" x="6732588" y="3589338"/>
          <p14:tracePt t="101394" x="6742113" y="3544888"/>
          <p14:tracePt t="101411" x="6742113" y="3411538"/>
          <p14:tracePt t="101428" x="6724650" y="3340100"/>
          <p14:tracePt t="101444" x="6697663" y="3259138"/>
          <p14:tracePt t="101461" x="6670675" y="3179763"/>
          <p14:tracePt t="101478" x="6635750" y="3098800"/>
          <p14:tracePt t="101494" x="6589713" y="3036888"/>
          <p14:tracePt t="101511" x="6545263" y="2982913"/>
          <p14:tracePt t="101528" x="6492875" y="2921000"/>
          <p14:tracePt t="101544" x="6465888" y="2867025"/>
          <p14:tracePt t="101565" x="6411913" y="2822575"/>
          <p14:tracePt t="101582" x="6375400" y="2786063"/>
          <p14:tracePt t="101599" x="6313488" y="2732088"/>
          <p14:tracePt t="101611" x="6232525" y="2670175"/>
          <p14:tracePt t="101628" x="6153150" y="2616200"/>
          <p14:tracePt t="101645" x="6081713" y="2571750"/>
          <p14:tracePt t="101662" x="5983288" y="2509838"/>
          <p14:tracePt t="101678" x="5911850" y="2473325"/>
          <p14:tracePt t="101695" x="5849938" y="2401888"/>
          <p14:tracePt t="101711" x="5786438" y="2366963"/>
          <p14:tracePt t="101728" x="5707063" y="2312988"/>
          <p14:tracePt t="101745" x="5626100" y="2259013"/>
          <p14:tracePt t="101761" x="5545138" y="2232025"/>
          <p14:tracePt t="101778" x="5465763" y="2206625"/>
          <p14:tracePt t="101795" x="5402263" y="2197100"/>
          <p14:tracePt t="101812" x="5340350" y="2170113"/>
          <p14:tracePt t="101829" x="5268913" y="2143125"/>
          <p14:tracePt t="101844" x="5224463" y="2135188"/>
          <p14:tracePt t="101861" x="5187950" y="2125663"/>
          <p14:tracePt t="101878" x="5170488" y="2116138"/>
          <p14:tracePt t="101895" x="5153025" y="2098675"/>
          <p14:tracePt t="101911" x="5116513" y="2098675"/>
          <p14:tracePt t="101928" x="5054600" y="2098675"/>
          <p14:tracePt t="101944" x="4992688" y="2098675"/>
          <p14:tracePt t="101961" x="4911725" y="2108200"/>
          <p14:tracePt t="101978" x="4867275" y="2116138"/>
          <p14:tracePt t="101995" x="4840288" y="2116138"/>
          <p14:tracePt t="102011" x="4795838" y="2116138"/>
          <p14:tracePt t="102028" x="4741863" y="2116138"/>
          <p14:tracePt t="102045" x="4660900" y="2116138"/>
          <p14:tracePt t="102062" x="4545013" y="2143125"/>
          <p14:tracePt t="102078" x="4483100" y="2170113"/>
          <p14:tracePt t="102095" x="4394200" y="2187575"/>
          <p14:tracePt t="102111" x="4276725" y="2214563"/>
          <p14:tracePt t="102128" x="4187825" y="2241550"/>
          <p14:tracePt t="102145" x="4071938" y="2268538"/>
          <p14:tracePt t="102161" x="3965575" y="2295525"/>
          <p14:tracePt t="102178" x="3857625" y="2322513"/>
          <p14:tracePt t="102195" x="3687763" y="2366963"/>
          <p14:tracePt t="102211" x="3608388" y="2393950"/>
          <p14:tracePt t="102228" x="3527425" y="2411413"/>
          <p14:tracePt t="102245" x="3465513" y="2438400"/>
          <p14:tracePt t="102261" x="3402013" y="2482850"/>
          <p14:tracePt t="102278" x="3340100" y="2517775"/>
          <p14:tracePt t="102295" x="3303588" y="2544763"/>
          <p14:tracePt t="102313" x="3276600" y="2581275"/>
          <p14:tracePt t="102328" x="3251200" y="2608263"/>
          <p14:tracePt t="102345" x="3241675" y="2616200"/>
          <p14:tracePt t="102361" x="3232150" y="2635250"/>
          <p14:tracePt t="102378" x="3224213" y="2670175"/>
          <p14:tracePt t="102395" x="3224213" y="2724150"/>
          <p14:tracePt t="102411" x="3224213" y="2803525"/>
          <p14:tracePt t="102428" x="3241675" y="2911475"/>
          <p14:tracePt t="102445" x="3276600" y="3063875"/>
          <p14:tracePt t="102461" x="3303588" y="3152775"/>
          <p14:tracePt t="102478" x="3330575" y="3251200"/>
          <p14:tracePt t="102495" x="3367088" y="3357563"/>
          <p14:tracePt t="102511" x="3384550" y="3438525"/>
          <p14:tracePt t="102527" x="3429000" y="3517900"/>
          <p14:tracePt t="102544" x="3490913" y="3598863"/>
          <p14:tracePt t="102561" x="3544888" y="3679825"/>
          <p14:tracePt t="102578" x="3616325" y="3795713"/>
          <p14:tracePt t="102594" x="3670300" y="3876675"/>
          <p14:tracePt t="102611" x="3751263" y="3965575"/>
          <p14:tracePt t="102629" x="3813175" y="4010025"/>
          <p14:tracePt t="102645" x="3867150" y="4064000"/>
          <p14:tracePt t="102662" x="3919538" y="4116388"/>
          <p14:tracePt t="102682" x="3990975" y="4162425"/>
          <p14:tracePt t="102695" x="4071938" y="4187825"/>
          <p14:tracePt t="102711" x="4152900" y="4214813"/>
          <p14:tracePt t="102728" x="4224338" y="4214813"/>
          <p14:tracePt t="102744" x="4303713" y="4233863"/>
          <p14:tracePt t="102761" x="4367213" y="4233863"/>
          <p14:tracePt t="102778" x="4438650" y="4241800"/>
          <p14:tracePt t="102795" x="4518025" y="4268788"/>
          <p14:tracePt t="102811" x="4616450" y="4295775"/>
          <p14:tracePt t="102828" x="4776788" y="4322763"/>
          <p14:tracePt t="102845" x="4946650" y="4322763"/>
          <p14:tracePt t="102861" x="5143500" y="4313238"/>
          <p14:tracePt t="102878" x="5278438" y="4286250"/>
          <p14:tracePt t="102895" x="5384800" y="4278313"/>
          <p14:tracePt t="102911" x="5465763" y="4259263"/>
          <p14:tracePt t="102928" x="5537200" y="4233863"/>
          <p14:tracePt t="102945" x="5581650" y="4214813"/>
          <p14:tracePt t="102961" x="5599113" y="4197350"/>
          <p14:tracePt t="102978" x="5653088" y="4170363"/>
          <p14:tracePt t="102994" x="5697538" y="4143375"/>
          <p14:tracePt t="103011" x="5751513" y="4125913"/>
          <p14:tracePt t="103028" x="5813425" y="4098925"/>
          <p14:tracePt t="103044" x="5857875" y="4081463"/>
          <p14:tracePt t="103061" x="5938838" y="4071938"/>
          <p14:tracePt t="103078" x="6045200" y="4071938"/>
          <p14:tracePt t="103094" x="6126163" y="4054475"/>
          <p14:tracePt t="103113" x="6207125" y="4044950"/>
          <p14:tracePt t="103129" x="6278563" y="4027488"/>
          <p14:tracePt t="103145" x="6357938" y="4010025"/>
          <p14:tracePt t="103162" x="6438900" y="3992563"/>
          <p14:tracePt t="103178" x="6518275" y="3983038"/>
          <p14:tracePt t="103195" x="6626225" y="3956050"/>
          <p14:tracePt t="103212" x="6759575" y="3929063"/>
          <p14:tracePt t="103229" x="6831013" y="3911600"/>
          <p14:tracePt t="103246" x="6867525" y="3894138"/>
          <p14:tracePt t="103261" x="6902450" y="3876675"/>
          <p14:tracePt t="103278" x="6921500" y="3867150"/>
          <p14:tracePt t="103295" x="6938963" y="3849688"/>
          <p14:tracePt t="103311" x="6946900" y="3840163"/>
          <p14:tracePt t="103328" x="6965950" y="3822700"/>
          <p14:tracePt t="103345" x="6965950" y="3813175"/>
          <p14:tracePt t="103361" x="6965950" y="3786188"/>
          <p14:tracePt t="103378" x="6965950" y="3768725"/>
          <p14:tracePt t="103395" x="6956425" y="3751263"/>
          <p14:tracePt t="103411" x="6938963" y="3714750"/>
          <p14:tracePt t="103428" x="6921500" y="3679825"/>
          <p14:tracePt t="103445" x="6894513" y="3635375"/>
          <p14:tracePt t="103462" x="6840538" y="3517900"/>
          <p14:tracePt t="103478" x="6786563" y="3446463"/>
          <p14:tracePt t="103494" x="6759575" y="3384550"/>
          <p14:tracePt t="103511" x="6742113" y="3322638"/>
          <p14:tracePt t="103528" x="6715125" y="3241675"/>
          <p14:tracePt t="103545" x="6688138" y="3170238"/>
          <p14:tracePt t="103561" x="6643688" y="3071813"/>
          <p14:tracePt t="103578" x="6564313" y="2911475"/>
          <p14:tracePt t="103595" x="6518275" y="2840038"/>
          <p14:tracePt t="103611" x="6465888" y="2759075"/>
          <p14:tracePt t="103628" x="6411913" y="2679700"/>
          <p14:tracePt t="103645" x="6350000" y="2598738"/>
          <p14:tracePt t="103661" x="6303963" y="2544763"/>
          <p14:tracePt t="103678" x="6286500" y="2527300"/>
          <p14:tracePt t="103695" x="6269038" y="2500313"/>
          <p14:tracePt t="103711" x="6232525" y="2482850"/>
          <p14:tracePt t="103728" x="6180138" y="2446338"/>
          <p14:tracePt t="103745" x="6161088" y="2438400"/>
          <p14:tracePt t="103761" x="6126163" y="2428875"/>
          <p14:tracePt t="103778" x="6099175" y="2411413"/>
          <p14:tracePt t="103794" x="6064250" y="2393950"/>
          <p14:tracePt t="103811" x="6010275" y="2374900"/>
          <p14:tracePt t="103829" x="5911850" y="2330450"/>
          <p14:tracePt t="103845" x="5857875" y="2312988"/>
          <p14:tracePt t="103861" x="5813425" y="2286000"/>
          <p14:tracePt t="103878" x="5751513" y="2259013"/>
          <p14:tracePt t="103894" x="5688013" y="2232025"/>
          <p14:tracePt t="103911" x="5626100" y="2206625"/>
          <p14:tracePt t="103928" x="5545138" y="2179638"/>
          <p14:tracePt t="103945" x="5465763" y="2170113"/>
          <p14:tracePt t="103961" x="5394325" y="2170113"/>
          <p14:tracePt t="103979" x="5286375" y="2152650"/>
          <p14:tracePt t="103996" x="5224463" y="2143125"/>
          <p14:tracePt t="104013" x="5153025" y="2143125"/>
          <p14:tracePt t="104031" x="5072063" y="2143125"/>
          <p14:tracePt t="104050" x="4956175" y="2143125"/>
          <p14:tracePt t="104067" x="4884738" y="2160588"/>
          <p14:tracePt t="104085" x="4822825" y="2187575"/>
          <p14:tracePt t="104100" x="4724400" y="2197100"/>
          <p14:tracePt t="104112" x="4643438" y="2224088"/>
          <p14:tracePt t="104128" x="4554538" y="2251075"/>
          <p14:tracePt t="104145" x="4456113" y="2278063"/>
          <p14:tracePt t="104162" x="4367213" y="2322513"/>
          <p14:tracePt t="104178" x="4268788" y="2374900"/>
          <p14:tracePt t="104195" x="4170363" y="2428875"/>
          <p14:tracePt t="104213" x="4062413" y="2482850"/>
          <p14:tracePt t="104229" x="4037013" y="2500313"/>
          <p14:tracePt t="104245" x="4010025" y="2527300"/>
          <p14:tracePt t="104262" x="3990975" y="2544763"/>
          <p14:tracePt t="104278" x="3973513" y="2563813"/>
          <p14:tracePt t="104295" x="3965575" y="2571750"/>
          <p14:tracePt t="104312" x="3956050" y="2581275"/>
          <p14:tracePt t="104549" x="3956050" y="2598738"/>
          <p14:tracePt t="104567" x="3894138" y="2598738"/>
          <p14:tracePt t="104584" x="3884613" y="2598738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Data Hazard</a:t>
            </a:r>
            <a:r>
              <a:rPr lang="en-US" sz="3200" dirty="0">
                <a:solidFill>
                  <a:srgbClr val="0070C0"/>
                </a:solidFill>
              </a:rPr>
              <a:t>: HW Solution 2 - Forwarding</a:t>
            </a:r>
          </a:p>
        </p:txBody>
      </p:sp>
      <p:sp>
        <p:nvSpPr>
          <p:cNvPr id="3" name="Rectangle 348"/>
          <p:cNvSpPr>
            <a:spLocks noChangeArrowheads="1"/>
          </p:cNvSpPr>
          <p:nvPr/>
        </p:nvSpPr>
        <p:spPr bwMode="auto">
          <a:xfrm>
            <a:off x="476885" y="898367"/>
            <a:ext cx="8004992" cy="76944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200" dirty="0" smtClean="0">
                <a:latin typeface="Neo Sans Intel"/>
              </a:rPr>
              <a:t>Don’t </a:t>
            </a:r>
            <a:r>
              <a:rPr lang="en-US" sz="2200" dirty="0">
                <a:latin typeface="Neo Sans Intel"/>
              </a:rPr>
              <a:t>wait for </a:t>
            </a:r>
            <a:r>
              <a:rPr lang="en-US" sz="2200" dirty="0" smtClean="0">
                <a:latin typeface="Neo Sans Intel"/>
              </a:rPr>
              <a:t>results </a:t>
            </a:r>
            <a:r>
              <a:rPr lang="en-US" sz="2200" dirty="0">
                <a:latin typeface="Neo Sans Intel"/>
              </a:rPr>
              <a:t>to be written </a:t>
            </a:r>
            <a:r>
              <a:rPr lang="en-US" sz="2200" dirty="0" smtClean="0">
                <a:latin typeface="Neo Sans Intel"/>
              </a:rPr>
              <a:t>into </a:t>
            </a:r>
            <a:r>
              <a:rPr lang="en-US" sz="2200" dirty="0">
                <a:latin typeface="Neo Sans Intel"/>
              </a:rPr>
              <a:t>the register </a:t>
            </a:r>
            <a:r>
              <a:rPr lang="en-US" sz="2200" dirty="0" smtClean="0">
                <a:latin typeface="Neo Sans Intel"/>
              </a:rPr>
              <a:t>file, use it as soon as it is calculated</a:t>
            </a:r>
            <a:endParaRPr lang="en-US" sz="2200" dirty="0">
              <a:latin typeface="Neo Sans Intel"/>
            </a:endParaRPr>
          </a:p>
        </p:txBody>
      </p:sp>
      <p:grpSp>
        <p:nvGrpSpPr>
          <p:cNvPr id="266" name="Группа 265"/>
          <p:cNvGrpSpPr/>
          <p:nvPr/>
        </p:nvGrpSpPr>
        <p:grpSpPr>
          <a:xfrm>
            <a:off x="623523" y="1981200"/>
            <a:ext cx="7895110" cy="3851605"/>
            <a:chOff x="623523" y="1981200"/>
            <a:chExt cx="7895110" cy="3851605"/>
          </a:xfrm>
        </p:grpSpPr>
        <p:grpSp>
          <p:nvGrpSpPr>
            <p:cNvPr id="5" name="Группа 4"/>
            <p:cNvGrpSpPr/>
            <p:nvPr/>
          </p:nvGrpSpPr>
          <p:grpSpPr>
            <a:xfrm>
              <a:off x="623523" y="2181573"/>
              <a:ext cx="3109787" cy="3648692"/>
              <a:chOff x="623523" y="2547598"/>
              <a:chExt cx="3109787" cy="3648692"/>
            </a:xfrm>
          </p:grpSpPr>
          <p:sp>
            <p:nvSpPr>
              <p:cNvPr id="254" name="Rectangle 6"/>
              <p:cNvSpPr>
                <a:spLocks noChangeArrowheads="1"/>
              </p:cNvSpPr>
              <p:nvPr/>
            </p:nvSpPr>
            <p:spPr bwMode="auto">
              <a:xfrm>
                <a:off x="1562305" y="2976173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55" name="Rectangle 233"/>
              <p:cNvSpPr>
                <a:spLocks noChangeArrowheads="1"/>
              </p:cNvSpPr>
              <p:nvPr/>
            </p:nvSpPr>
            <p:spPr bwMode="auto">
              <a:xfrm>
                <a:off x="1180416" y="3349088"/>
                <a:ext cx="2552894" cy="2847202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sub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R1, R3</a:t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and R12,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R5</a:t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or  R13,R6,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/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add R14,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, 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/>
                </a:r>
                <a:br>
                  <a:rPr lang="en-US" sz="1900" dirty="0">
                    <a:latin typeface="Courier New" pitchFamily="49" charset="0"/>
                    <a:cs typeface="Courier New" pitchFamily="49" charset="0"/>
                  </a:rPr>
                </a:br>
                <a:endParaRPr lang="en-US" sz="1900" dirty="0">
                  <a:latin typeface="Courier New" pitchFamily="49" charset="0"/>
                  <a:cs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sz="1900" dirty="0" err="1">
                    <a:latin typeface="Courier New" pitchFamily="49" charset="0"/>
                    <a:cs typeface="Courier New" pitchFamily="49" charset="0"/>
                  </a:rPr>
                  <a:t>sw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  R15,100(</a:t>
                </a:r>
                <a:r>
                  <a:rPr lang="en-US" sz="1900" dirty="0">
                    <a:solidFill>
                      <a:srgbClr val="FF0000"/>
                    </a:solidFill>
                    <a:latin typeface="Courier New" pitchFamily="49" charset="0"/>
                    <a:cs typeface="Courier New" pitchFamily="49" charset="0"/>
                  </a:rPr>
                  <a:t>R2</a:t>
                </a:r>
                <a:r>
                  <a:rPr lang="en-US" sz="1900" dirty="0">
                    <a:latin typeface="Courier New" pitchFamily="49" charset="0"/>
                    <a:cs typeface="Courier New" pitchFamily="49" charset="0"/>
                  </a:rPr>
                  <a:t>)</a:t>
                </a:r>
              </a:p>
            </p:txBody>
          </p:sp>
          <p:grpSp>
            <p:nvGrpSpPr>
              <p:cNvPr id="256" name="Group 234"/>
              <p:cNvGrpSpPr>
                <a:grpSpLocks/>
              </p:cNvGrpSpPr>
              <p:nvPr/>
            </p:nvGrpSpPr>
            <p:grpSpPr bwMode="auto">
              <a:xfrm>
                <a:off x="623523" y="2547598"/>
                <a:ext cx="971036" cy="3564034"/>
                <a:chOff x="672" y="1680"/>
                <a:chExt cx="567" cy="1921"/>
              </a:xfrm>
            </p:grpSpPr>
            <p:sp>
              <p:nvSpPr>
                <p:cNvPr id="257" name="Line 235"/>
                <p:cNvSpPr>
                  <a:spLocks noChangeShapeType="1"/>
                </p:cNvSpPr>
                <p:nvPr/>
              </p:nvSpPr>
              <p:spPr bwMode="auto">
                <a:xfrm>
                  <a:off x="908" y="2140"/>
                  <a:ext cx="2" cy="14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58" name="Freeform 236"/>
                <p:cNvSpPr>
                  <a:spLocks/>
                </p:cNvSpPr>
                <p:nvPr/>
              </p:nvSpPr>
              <p:spPr bwMode="auto">
                <a:xfrm>
                  <a:off x="897" y="3551"/>
                  <a:ext cx="50" cy="50"/>
                </a:xfrm>
                <a:custGeom>
                  <a:avLst/>
                  <a:gdLst>
                    <a:gd name="T0" fmla="*/ 50 w 24"/>
                    <a:gd name="T1" fmla="*/ 0 h 25"/>
                    <a:gd name="T2" fmla="*/ 0 w 24"/>
                    <a:gd name="T3" fmla="*/ 4 h 25"/>
                    <a:gd name="T4" fmla="*/ 27 w 24"/>
                    <a:gd name="T5" fmla="*/ 50 h 25"/>
                    <a:gd name="T6" fmla="*/ 50 w 24"/>
                    <a:gd name="T7" fmla="*/ 4 h 25"/>
                    <a:gd name="T8" fmla="*/ 50 w 24"/>
                    <a:gd name="T9" fmla="*/ 4 h 25"/>
                    <a:gd name="T10" fmla="*/ 50 w 24"/>
                    <a:gd name="T11" fmla="*/ 0 h 25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4"/>
                    <a:gd name="T19" fmla="*/ 0 h 25"/>
                    <a:gd name="T20" fmla="*/ 24 w 24"/>
                    <a:gd name="T21" fmla="*/ 25 h 25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4" h="25">
                      <a:moveTo>
                        <a:pt x="24" y="0"/>
                      </a:moveTo>
                      <a:lnTo>
                        <a:pt x="0" y="2"/>
                      </a:lnTo>
                      <a:lnTo>
                        <a:pt x="13" y="25"/>
                      </a:lnTo>
                      <a:lnTo>
                        <a:pt x="24" y="2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Neo Sans Intel"/>
                  </a:endParaRPr>
                </a:p>
              </p:txBody>
            </p:sp>
            <p:sp>
              <p:nvSpPr>
                <p:cNvPr id="259" name="Rectangle 237"/>
                <p:cNvSpPr>
                  <a:spLocks noChangeArrowheads="1"/>
                </p:cNvSpPr>
                <p:nvPr/>
              </p:nvSpPr>
              <p:spPr bwMode="auto">
                <a:xfrm>
                  <a:off x="672" y="1680"/>
                  <a:ext cx="567" cy="38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med" len="lg"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1400" b="1" dirty="0">
                      <a:latin typeface="Neo Sans Intel"/>
                    </a:rPr>
                    <a:t>Program</a:t>
                  </a:r>
                </a:p>
                <a:p>
                  <a:r>
                    <a:rPr lang="en-US" sz="1400" b="1" dirty="0">
                      <a:latin typeface="Neo Sans Intel"/>
                    </a:rPr>
                    <a:t>execution</a:t>
                  </a:r>
                </a:p>
                <a:p>
                  <a:r>
                    <a:rPr lang="en-US" sz="1400" b="1" dirty="0">
                      <a:latin typeface="Neo Sans Intel"/>
                    </a:rPr>
                    <a:t>order</a:t>
                  </a:r>
                </a:p>
              </p:txBody>
            </p:sp>
          </p:grpSp>
        </p:grpSp>
        <p:grpSp>
          <p:nvGrpSpPr>
            <p:cNvPr id="6" name="Группа 5"/>
            <p:cNvGrpSpPr/>
            <p:nvPr/>
          </p:nvGrpSpPr>
          <p:grpSpPr>
            <a:xfrm>
              <a:off x="1725572" y="1981200"/>
              <a:ext cx="6793061" cy="707473"/>
              <a:chOff x="1725572" y="2347225"/>
              <a:chExt cx="6793061" cy="707473"/>
            </a:xfrm>
          </p:grpSpPr>
          <p:sp>
            <p:nvSpPr>
              <p:cNvPr id="222" name="Rectangle 4"/>
              <p:cNvSpPr>
                <a:spLocks noChangeArrowheads="1"/>
              </p:cNvSpPr>
              <p:nvPr/>
            </p:nvSpPr>
            <p:spPr bwMode="auto">
              <a:xfrm>
                <a:off x="1725572" y="2696022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23" name="Rectangle 5"/>
              <p:cNvSpPr>
                <a:spLocks noChangeArrowheads="1"/>
              </p:cNvSpPr>
              <p:nvPr/>
            </p:nvSpPr>
            <p:spPr bwMode="auto">
              <a:xfrm>
                <a:off x="1775664" y="2838880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24" name="Rectangle 7"/>
              <p:cNvSpPr>
                <a:spLocks noChangeArrowheads="1"/>
              </p:cNvSpPr>
              <p:nvPr/>
            </p:nvSpPr>
            <p:spPr bwMode="auto">
              <a:xfrm>
                <a:off x="2082752" y="2347225"/>
                <a:ext cx="76" cy="2158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25" name="Rectangle 241"/>
              <p:cNvSpPr>
                <a:spLocks noChangeArrowheads="1"/>
              </p:cNvSpPr>
              <p:nvPr/>
            </p:nvSpPr>
            <p:spPr bwMode="auto">
              <a:xfrm>
                <a:off x="369902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26" name="Rectangle 242"/>
              <p:cNvSpPr>
                <a:spLocks noChangeArrowheads="1"/>
              </p:cNvSpPr>
              <p:nvPr/>
            </p:nvSpPr>
            <p:spPr bwMode="auto">
              <a:xfrm>
                <a:off x="3728150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27" name="Rectangle 245"/>
              <p:cNvSpPr>
                <a:spLocks noChangeArrowheads="1"/>
              </p:cNvSpPr>
              <p:nvPr/>
            </p:nvSpPr>
            <p:spPr bwMode="auto">
              <a:xfrm>
                <a:off x="4283173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28" name="Rectangle 246"/>
              <p:cNvSpPr>
                <a:spLocks noChangeArrowheads="1"/>
              </p:cNvSpPr>
              <p:nvPr/>
            </p:nvSpPr>
            <p:spPr bwMode="auto">
              <a:xfrm>
                <a:off x="4312294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2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29" name="Rectangle 249"/>
              <p:cNvSpPr>
                <a:spLocks noChangeArrowheads="1"/>
              </p:cNvSpPr>
              <p:nvPr/>
            </p:nvSpPr>
            <p:spPr bwMode="auto">
              <a:xfrm>
                <a:off x="486731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0" name="Rectangle 250"/>
              <p:cNvSpPr>
                <a:spLocks noChangeArrowheads="1"/>
              </p:cNvSpPr>
              <p:nvPr/>
            </p:nvSpPr>
            <p:spPr bwMode="auto">
              <a:xfrm>
                <a:off x="4896440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3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31" name="Rectangle 253"/>
              <p:cNvSpPr>
                <a:spLocks noChangeArrowheads="1"/>
              </p:cNvSpPr>
              <p:nvPr/>
            </p:nvSpPr>
            <p:spPr bwMode="auto">
              <a:xfrm>
                <a:off x="5451463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2" name="Rectangle 254"/>
              <p:cNvSpPr>
                <a:spLocks noChangeArrowheads="1"/>
              </p:cNvSpPr>
              <p:nvPr/>
            </p:nvSpPr>
            <p:spPr bwMode="auto">
              <a:xfrm>
                <a:off x="5485723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4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3" name="Rectangle 257"/>
              <p:cNvSpPr>
                <a:spLocks noChangeArrowheads="1"/>
              </p:cNvSpPr>
              <p:nvPr/>
            </p:nvSpPr>
            <p:spPr bwMode="auto">
              <a:xfrm>
                <a:off x="6035608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4" name="Rectangle 258"/>
              <p:cNvSpPr>
                <a:spLocks noChangeArrowheads="1"/>
              </p:cNvSpPr>
              <p:nvPr/>
            </p:nvSpPr>
            <p:spPr bwMode="auto">
              <a:xfrm>
                <a:off x="6069868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5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35" name="Rectangle 261"/>
              <p:cNvSpPr>
                <a:spLocks noChangeArrowheads="1"/>
              </p:cNvSpPr>
              <p:nvPr/>
            </p:nvSpPr>
            <p:spPr bwMode="auto">
              <a:xfrm>
                <a:off x="6624892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6" name="Rectangle 262"/>
              <p:cNvSpPr>
                <a:spLocks noChangeArrowheads="1"/>
              </p:cNvSpPr>
              <p:nvPr/>
            </p:nvSpPr>
            <p:spPr bwMode="auto">
              <a:xfrm>
                <a:off x="6654014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6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7" name="Rectangle 263"/>
              <p:cNvSpPr>
                <a:spLocks noChangeArrowheads="1"/>
              </p:cNvSpPr>
              <p:nvPr/>
            </p:nvSpPr>
            <p:spPr bwMode="auto">
              <a:xfrm>
                <a:off x="1925084" y="2376912"/>
                <a:ext cx="1560824" cy="2054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400" b="1" dirty="0">
                    <a:solidFill>
                      <a:srgbClr val="000000"/>
                    </a:solidFill>
                    <a:latin typeface="Neo Sans Intel"/>
                  </a:rPr>
                  <a:t>Time (clock cycles)</a:t>
                </a:r>
                <a:endParaRPr lang="en-US" sz="2000" b="1" dirty="0">
                  <a:latin typeface="Neo Sans Intel"/>
                </a:endParaRPr>
              </a:p>
            </p:txBody>
          </p:sp>
          <p:sp>
            <p:nvSpPr>
              <p:cNvPr id="238" name="Rectangle 268"/>
              <p:cNvSpPr>
                <a:spLocks noChangeArrowheads="1"/>
              </p:cNvSpPr>
              <p:nvPr/>
            </p:nvSpPr>
            <p:spPr bwMode="auto">
              <a:xfrm>
                <a:off x="7209037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39" name="Rectangle 269"/>
              <p:cNvSpPr>
                <a:spLocks noChangeArrowheads="1"/>
              </p:cNvSpPr>
              <p:nvPr/>
            </p:nvSpPr>
            <p:spPr bwMode="auto">
              <a:xfrm>
                <a:off x="7238158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7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0" name="Rectangle 272"/>
              <p:cNvSpPr>
                <a:spLocks noChangeArrowheads="1"/>
              </p:cNvSpPr>
              <p:nvPr/>
            </p:nvSpPr>
            <p:spPr bwMode="auto">
              <a:xfrm>
                <a:off x="7793182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1" name="Rectangle 273"/>
              <p:cNvSpPr>
                <a:spLocks noChangeArrowheads="1"/>
              </p:cNvSpPr>
              <p:nvPr/>
            </p:nvSpPr>
            <p:spPr bwMode="auto">
              <a:xfrm>
                <a:off x="7822303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8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42" name="Rectangle 276"/>
              <p:cNvSpPr>
                <a:spLocks noChangeArrowheads="1"/>
              </p:cNvSpPr>
              <p:nvPr/>
            </p:nvSpPr>
            <p:spPr bwMode="auto">
              <a:xfrm>
                <a:off x="8375614" y="2427006"/>
                <a:ext cx="44962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 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43" name="Rectangle 277"/>
              <p:cNvSpPr>
                <a:spLocks noChangeArrowheads="1"/>
              </p:cNvSpPr>
              <p:nvPr/>
            </p:nvSpPr>
            <p:spPr bwMode="auto">
              <a:xfrm>
                <a:off x="8408161" y="2427006"/>
                <a:ext cx="91799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9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4" name="Rectangle 278"/>
              <p:cNvSpPr>
                <a:spLocks noChangeArrowheads="1"/>
              </p:cNvSpPr>
              <p:nvPr/>
            </p:nvSpPr>
            <p:spPr bwMode="auto">
              <a:xfrm>
                <a:off x="3641809" y="2627378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5" name="Rectangle 285"/>
              <p:cNvSpPr>
                <a:spLocks noChangeArrowheads="1"/>
              </p:cNvSpPr>
              <p:nvPr/>
            </p:nvSpPr>
            <p:spPr bwMode="auto">
              <a:xfrm>
                <a:off x="2566023" y="2634800"/>
                <a:ext cx="920081" cy="20546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400" b="1" dirty="0">
                    <a:solidFill>
                      <a:srgbClr val="000000"/>
                    </a:solidFill>
                    <a:latin typeface="Neo Sans Intel"/>
                  </a:rPr>
                  <a:t>Value of R2</a:t>
                </a:r>
                <a:endParaRPr lang="en-US" sz="2000" b="1" dirty="0">
                  <a:latin typeface="Neo Sans Intel"/>
                </a:endParaRPr>
              </a:p>
            </p:txBody>
          </p:sp>
          <p:sp>
            <p:nvSpPr>
              <p:cNvPr id="246" name="Rectangle 286"/>
              <p:cNvSpPr>
                <a:spLocks noChangeArrowheads="1"/>
              </p:cNvSpPr>
              <p:nvPr/>
            </p:nvSpPr>
            <p:spPr bwMode="auto">
              <a:xfrm>
                <a:off x="4224241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47" name="Rectangle 287"/>
              <p:cNvSpPr>
                <a:spLocks noChangeArrowheads="1"/>
              </p:cNvSpPr>
              <p:nvPr/>
            </p:nvSpPr>
            <p:spPr bwMode="auto">
              <a:xfrm>
                <a:off x="4799821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8" name="Rectangle 288"/>
              <p:cNvSpPr>
                <a:spLocks noChangeArrowheads="1"/>
              </p:cNvSpPr>
              <p:nvPr/>
            </p:nvSpPr>
            <p:spPr bwMode="auto">
              <a:xfrm>
                <a:off x="5375400" y="2636655"/>
                <a:ext cx="18359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10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49" name="Rectangle 289"/>
              <p:cNvSpPr>
                <a:spLocks noChangeArrowheads="1"/>
              </p:cNvSpPr>
              <p:nvPr/>
            </p:nvSpPr>
            <p:spPr bwMode="auto">
              <a:xfrm>
                <a:off x="6543690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250" name="Rectangle 290"/>
              <p:cNvSpPr>
                <a:spLocks noChangeArrowheads="1"/>
              </p:cNvSpPr>
              <p:nvPr/>
            </p:nvSpPr>
            <p:spPr bwMode="auto">
              <a:xfrm>
                <a:off x="7127835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51" name="Rectangle 291"/>
              <p:cNvSpPr>
                <a:spLocks noChangeArrowheads="1"/>
              </p:cNvSpPr>
              <p:nvPr/>
            </p:nvSpPr>
            <p:spPr bwMode="auto">
              <a:xfrm>
                <a:off x="7705128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52" name="Rectangle 292"/>
              <p:cNvSpPr>
                <a:spLocks noChangeArrowheads="1"/>
              </p:cNvSpPr>
              <p:nvPr/>
            </p:nvSpPr>
            <p:spPr bwMode="auto">
              <a:xfrm>
                <a:off x="8280708" y="2636655"/>
                <a:ext cx="237925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-20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253" name="Rectangle 258"/>
              <p:cNvSpPr>
                <a:spLocks noChangeArrowheads="1"/>
              </p:cNvSpPr>
              <p:nvPr/>
            </p:nvSpPr>
            <p:spPr bwMode="auto">
              <a:xfrm>
                <a:off x="5859056" y="2638785"/>
                <a:ext cx="556406" cy="1978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 smtClean="0">
                    <a:solidFill>
                      <a:srgbClr val="000000"/>
                    </a:solidFill>
                    <a:latin typeface="Neo Sans Intel"/>
                  </a:rPr>
                  <a:t>10 / -20</a:t>
                </a:r>
                <a:endParaRPr lang="en-US" sz="1100" b="1" dirty="0">
                  <a:latin typeface="Neo Sans Intel"/>
                </a:endParaRPr>
              </a:p>
            </p:txBody>
          </p:sp>
        </p:grpSp>
        <p:grpSp>
          <p:nvGrpSpPr>
            <p:cNvPr id="7" name="Группа 6"/>
            <p:cNvGrpSpPr/>
            <p:nvPr/>
          </p:nvGrpSpPr>
          <p:grpSpPr>
            <a:xfrm>
              <a:off x="3580873" y="2903285"/>
              <a:ext cx="4927680" cy="2929520"/>
              <a:chOff x="3580873" y="3269310"/>
              <a:chExt cx="4927680" cy="2929520"/>
            </a:xfrm>
          </p:grpSpPr>
          <p:sp>
            <p:nvSpPr>
              <p:cNvPr id="8" name="Freeform 11"/>
              <p:cNvSpPr>
                <a:spLocks/>
              </p:cNvSpPr>
              <p:nvPr/>
            </p:nvSpPr>
            <p:spPr bwMode="auto">
              <a:xfrm>
                <a:off x="7675850" y="5798085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" name="Freeform 12"/>
              <p:cNvSpPr>
                <a:spLocks/>
              </p:cNvSpPr>
              <p:nvPr/>
            </p:nvSpPr>
            <p:spPr bwMode="auto">
              <a:xfrm>
                <a:off x="7675850" y="5798085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" name="Freeform 13"/>
              <p:cNvSpPr>
                <a:spLocks/>
              </p:cNvSpPr>
              <p:nvPr/>
            </p:nvSpPr>
            <p:spPr bwMode="auto">
              <a:xfrm>
                <a:off x="7797500" y="5798085"/>
                <a:ext cx="125077" cy="267163"/>
              </a:xfrm>
              <a:custGeom>
                <a:avLst/>
                <a:gdLst>
                  <a:gd name="T0" fmla="*/ 0 w 73"/>
                  <a:gd name="T1" fmla="*/ 0 h 144"/>
                  <a:gd name="T2" fmla="*/ 73 w 73"/>
                  <a:gd name="T3" fmla="*/ 0 h 144"/>
                  <a:gd name="T4" fmla="*/ 73 w 73"/>
                  <a:gd name="T5" fmla="*/ 144 h 144"/>
                  <a:gd name="T6" fmla="*/ 2 w 73"/>
                  <a:gd name="T7" fmla="*/ 144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0"/>
                    </a:moveTo>
                    <a:lnTo>
                      <a:pt x="73" y="0"/>
                    </a:lnTo>
                    <a:lnTo>
                      <a:pt x="73" y="144"/>
                    </a:lnTo>
                    <a:lnTo>
                      <a:pt x="2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" name="Line 14"/>
              <p:cNvSpPr>
                <a:spLocks noChangeShapeType="1"/>
              </p:cNvSpPr>
              <p:nvPr/>
            </p:nvSpPr>
            <p:spPr bwMode="auto">
              <a:xfrm>
                <a:off x="6754052" y="5864876"/>
                <a:ext cx="125077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" name="Line 15"/>
              <p:cNvSpPr>
                <a:spLocks noChangeShapeType="1"/>
              </p:cNvSpPr>
              <p:nvPr/>
            </p:nvSpPr>
            <p:spPr bwMode="auto">
              <a:xfrm>
                <a:off x="6169790" y="5265614"/>
                <a:ext cx="121650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" name="Line 16"/>
              <p:cNvSpPr>
                <a:spLocks noChangeShapeType="1"/>
              </p:cNvSpPr>
              <p:nvPr/>
            </p:nvSpPr>
            <p:spPr bwMode="auto">
              <a:xfrm>
                <a:off x="6169790" y="5397340"/>
                <a:ext cx="121650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" name="Freeform 17"/>
              <p:cNvSpPr>
                <a:spLocks/>
              </p:cNvSpPr>
              <p:nvPr/>
            </p:nvSpPr>
            <p:spPr bwMode="auto">
              <a:xfrm>
                <a:off x="7213238" y="5196968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" name="Freeform 18"/>
              <p:cNvSpPr>
                <a:spLocks/>
              </p:cNvSpPr>
              <p:nvPr/>
            </p:nvSpPr>
            <p:spPr bwMode="auto">
              <a:xfrm>
                <a:off x="7091588" y="5196968"/>
                <a:ext cx="125077" cy="267163"/>
              </a:xfrm>
              <a:custGeom>
                <a:avLst/>
                <a:gdLst>
                  <a:gd name="T0" fmla="*/ 71 w 73"/>
                  <a:gd name="T1" fmla="*/ 0 h 144"/>
                  <a:gd name="T2" fmla="*/ 0 w 73"/>
                  <a:gd name="T3" fmla="*/ 0 h 144"/>
                  <a:gd name="T4" fmla="*/ 0 w 73"/>
                  <a:gd name="T5" fmla="*/ 144 h 144"/>
                  <a:gd name="T6" fmla="*/ 73 w 73"/>
                  <a:gd name="T7" fmla="*/ 144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73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" name="Line 19"/>
              <p:cNvSpPr>
                <a:spLocks noChangeShapeType="1"/>
              </p:cNvSpPr>
              <p:nvPr/>
            </p:nvSpPr>
            <p:spPr bwMode="auto">
              <a:xfrm>
                <a:off x="5580387" y="4799933"/>
                <a:ext cx="125077" cy="1855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" name="Line 20"/>
              <p:cNvSpPr>
                <a:spLocks noChangeShapeType="1"/>
              </p:cNvSpPr>
              <p:nvPr/>
            </p:nvSpPr>
            <p:spPr bwMode="auto">
              <a:xfrm>
                <a:off x="5580387" y="4664496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" name="Line 21"/>
              <p:cNvSpPr>
                <a:spLocks noChangeShapeType="1"/>
              </p:cNvSpPr>
              <p:nvPr/>
            </p:nvSpPr>
            <p:spPr bwMode="auto">
              <a:xfrm>
                <a:off x="4996125" y="4198816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" name="Line 22"/>
              <p:cNvSpPr>
                <a:spLocks noChangeShapeType="1"/>
              </p:cNvSpPr>
              <p:nvPr/>
            </p:nvSpPr>
            <p:spPr bwMode="auto">
              <a:xfrm>
                <a:off x="4996125" y="4065234"/>
                <a:ext cx="125077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" name="Line 23"/>
              <p:cNvSpPr>
                <a:spLocks noChangeShapeType="1"/>
              </p:cNvSpPr>
              <p:nvPr/>
            </p:nvSpPr>
            <p:spPr bwMode="auto">
              <a:xfrm>
                <a:off x="5797986" y="3530907"/>
                <a:ext cx="125077" cy="371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" name="Rectangle 24"/>
              <p:cNvSpPr>
                <a:spLocks noChangeArrowheads="1"/>
              </p:cNvSpPr>
              <p:nvPr/>
            </p:nvSpPr>
            <p:spPr bwMode="auto">
              <a:xfrm>
                <a:off x="5923063" y="3401036"/>
                <a:ext cx="121650" cy="265308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" name="Rectangle 25"/>
              <p:cNvSpPr>
                <a:spLocks noChangeArrowheads="1"/>
              </p:cNvSpPr>
              <p:nvPr/>
            </p:nvSpPr>
            <p:spPr bwMode="auto">
              <a:xfrm>
                <a:off x="5923063" y="3401036"/>
                <a:ext cx="121650" cy="265308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3" name="Line 26"/>
              <p:cNvSpPr>
                <a:spLocks noChangeShapeType="1"/>
              </p:cNvSpPr>
              <p:nvPr/>
            </p:nvSpPr>
            <p:spPr bwMode="auto">
              <a:xfrm flipV="1">
                <a:off x="6169790" y="3397326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4" name="Line 27"/>
              <p:cNvSpPr>
                <a:spLocks noChangeShapeType="1"/>
              </p:cNvSpPr>
              <p:nvPr/>
            </p:nvSpPr>
            <p:spPr bwMode="auto">
              <a:xfrm flipH="1">
                <a:off x="6044713" y="3401036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5" name="Line 28"/>
              <p:cNvSpPr>
                <a:spLocks noChangeShapeType="1"/>
              </p:cNvSpPr>
              <p:nvPr/>
            </p:nvSpPr>
            <p:spPr bwMode="auto">
              <a:xfrm flipH="1">
                <a:off x="6044713" y="3666344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6" name="Rectangle 29"/>
              <p:cNvSpPr>
                <a:spLocks noChangeArrowheads="1"/>
              </p:cNvSpPr>
              <p:nvPr/>
            </p:nvSpPr>
            <p:spPr bwMode="auto">
              <a:xfrm>
                <a:off x="4290212" y="3401036"/>
                <a:ext cx="125077" cy="265308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7" name="Rectangle 30"/>
              <p:cNvSpPr>
                <a:spLocks noChangeArrowheads="1"/>
              </p:cNvSpPr>
              <p:nvPr/>
            </p:nvSpPr>
            <p:spPr bwMode="auto">
              <a:xfrm>
                <a:off x="4290212" y="3401036"/>
                <a:ext cx="125077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8" name="Line 31"/>
              <p:cNvSpPr>
                <a:spLocks noChangeShapeType="1"/>
              </p:cNvSpPr>
              <p:nvPr/>
            </p:nvSpPr>
            <p:spPr bwMode="auto">
              <a:xfrm flipV="1">
                <a:off x="4165135" y="3397326"/>
                <a:ext cx="3427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9" name="Line 32"/>
              <p:cNvSpPr>
                <a:spLocks noChangeShapeType="1"/>
              </p:cNvSpPr>
              <p:nvPr/>
            </p:nvSpPr>
            <p:spPr bwMode="auto">
              <a:xfrm>
                <a:off x="4165135" y="3401036"/>
                <a:ext cx="13193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0" name="Line 33"/>
              <p:cNvSpPr>
                <a:spLocks noChangeShapeType="1"/>
              </p:cNvSpPr>
              <p:nvPr/>
            </p:nvSpPr>
            <p:spPr bwMode="auto">
              <a:xfrm>
                <a:off x="4165135" y="3666344"/>
                <a:ext cx="13193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1" name="Rectangle 34"/>
              <p:cNvSpPr>
                <a:spLocks noChangeArrowheads="1"/>
              </p:cNvSpPr>
              <p:nvPr/>
            </p:nvSpPr>
            <p:spPr bwMode="auto">
              <a:xfrm>
                <a:off x="3705950" y="3401036"/>
                <a:ext cx="121650" cy="265308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2" name="Rectangle 35"/>
              <p:cNvSpPr>
                <a:spLocks noChangeArrowheads="1"/>
              </p:cNvSpPr>
              <p:nvPr/>
            </p:nvSpPr>
            <p:spPr bwMode="auto">
              <a:xfrm>
                <a:off x="3705950" y="3401036"/>
                <a:ext cx="121650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3" name="Rectangle 36"/>
              <p:cNvSpPr>
                <a:spLocks noChangeArrowheads="1"/>
              </p:cNvSpPr>
              <p:nvPr/>
            </p:nvSpPr>
            <p:spPr bwMode="auto">
              <a:xfrm>
                <a:off x="3580873" y="3401036"/>
                <a:ext cx="125077" cy="265308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34" name="Rectangle 37"/>
              <p:cNvSpPr>
                <a:spLocks noChangeArrowheads="1"/>
              </p:cNvSpPr>
              <p:nvPr/>
            </p:nvSpPr>
            <p:spPr bwMode="auto">
              <a:xfrm>
                <a:off x="3645981" y="3454840"/>
                <a:ext cx="34268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5" name="Rectangle 38"/>
              <p:cNvSpPr>
                <a:spLocks noChangeArrowheads="1"/>
              </p:cNvSpPr>
              <p:nvPr/>
            </p:nvSpPr>
            <p:spPr bwMode="auto">
              <a:xfrm>
                <a:off x="3676822" y="3454840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6" name="Rectangle 39"/>
              <p:cNvSpPr>
                <a:spLocks noChangeArrowheads="1"/>
              </p:cNvSpPr>
              <p:nvPr/>
            </p:nvSpPr>
            <p:spPr bwMode="auto">
              <a:xfrm>
                <a:off x="4197690" y="3454840"/>
                <a:ext cx="85669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7" name="Rectangle 40"/>
              <p:cNvSpPr>
                <a:spLocks noChangeArrowheads="1"/>
              </p:cNvSpPr>
              <p:nvPr/>
            </p:nvSpPr>
            <p:spPr bwMode="auto">
              <a:xfrm>
                <a:off x="4276505" y="345484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8" name="Rectangle 41"/>
              <p:cNvSpPr>
                <a:spLocks noChangeArrowheads="1"/>
              </p:cNvSpPr>
              <p:nvPr/>
            </p:nvSpPr>
            <p:spPr bwMode="auto">
              <a:xfrm>
                <a:off x="4339900" y="345484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39" name="Freeform 42"/>
              <p:cNvSpPr>
                <a:spLocks/>
              </p:cNvSpPr>
              <p:nvPr/>
            </p:nvSpPr>
            <p:spPr bwMode="auto">
              <a:xfrm>
                <a:off x="4780239" y="3269310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5 h 285"/>
                  <a:gd name="T4" fmla="*/ 36 w 109"/>
                  <a:gd name="T5" fmla="*/ 143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7 h 285"/>
                  <a:gd name="T12" fmla="*/ 109 w 109"/>
                  <a:gd name="T13" fmla="*/ 88 h 285"/>
                  <a:gd name="T14" fmla="*/ 2 w 109"/>
                  <a:gd name="T15" fmla="*/ 0 h 285"/>
                  <a:gd name="T16" fmla="*/ 2 w 109"/>
                  <a:gd name="T17" fmla="*/ 0 h 285"/>
                  <a:gd name="T18" fmla="*/ 0 w 109"/>
                  <a:gd name="T19" fmla="*/ 0 h 2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5"/>
                  <a:gd name="T32" fmla="*/ 109 w 109"/>
                  <a:gd name="T33" fmla="*/ 285 h 28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5">
                    <a:moveTo>
                      <a:pt x="0" y="0"/>
                    </a:moveTo>
                    <a:lnTo>
                      <a:pt x="2" y="115"/>
                    </a:lnTo>
                    <a:lnTo>
                      <a:pt x="36" y="143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7"/>
                    </a:lnTo>
                    <a:lnTo>
                      <a:pt x="109" y="88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0" name="Freeform 43"/>
              <p:cNvSpPr>
                <a:spLocks/>
              </p:cNvSpPr>
              <p:nvPr/>
            </p:nvSpPr>
            <p:spPr bwMode="auto">
              <a:xfrm>
                <a:off x="4780239" y="3269310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5 h 285"/>
                  <a:gd name="T4" fmla="*/ 36 w 109"/>
                  <a:gd name="T5" fmla="*/ 143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7 h 285"/>
                  <a:gd name="T12" fmla="*/ 109 w 109"/>
                  <a:gd name="T13" fmla="*/ 88 h 285"/>
                  <a:gd name="T14" fmla="*/ 2 w 109"/>
                  <a:gd name="T15" fmla="*/ 0 h 285"/>
                  <a:gd name="T16" fmla="*/ 2 w 109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2" y="115"/>
                    </a:lnTo>
                    <a:lnTo>
                      <a:pt x="36" y="143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7"/>
                    </a:lnTo>
                    <a:lnTo>
                      <a:pt x="109" y="88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1" name="Line 44"/>
              <p:cNvSpPr>
                <a:spLocks noChangeShapeType="1"/>
              </p:cNvSpPr>
              <p:nvPr/>
            </p:nvSpPr>
            <p:spPr bwMode="auto">
              <a:xfrm>
                <a:off x="3827600" y="3530907"/>
                <a:ext cx="34096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2" name="Line 45"/>
              <p:cNvSpPr>
                <a:spLocks noChangeShapeType="1"/>
              </p:cNvSpPr>
              <p:nvPr/>
            </p:nvSpPr>
            <p:spPr bwMode="auto">
              <a:xfrm>
                <a:off x="4411862" y="3467827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3" name="Line 46"/>
              <p:cNvSpPr>
                <a:spLocks noChangeShapeType="1"/>
              </p:cNvSpPr>
              <p:nvPr/>
            </p:nvSpPr>
            <p:spPr bwMode="auto">
              <a:xfrm>
                <a:off x="4966997" y="3530907"/>
                <a:ext cx="3718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4" name="Line 47"/>
              <p:cNvSpPr>
                <a:spLocks noChangeShapeType="1"/>
              </p:cNvSpPr>
              <p:nvPr/>
            </p:nvSpPr>
            <p:spPr bwMode="auto">
              <a:xfrm>
                <a:off x="4411862" y="3599554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5" name="Freeform 48"/>
              <p:cNvSpPr>
                <a:spLocks/>
              </p:cNvSpPr>
              <p:nvPr/>
            </p:nvSpPr>
            <p:spPr bwMode="auto">
              <a:xfrm>
                <a:off x="4103454" y="3467827"/>
                <a:ext cx="61682" cy="63080"/>
              </a:xfrm>
              <a:custGeom>
                <a:avLst/>
                <a:gdLst>
                  <a:gd name="T0" fmla="*/ 0 w 36"/>
                  <a:gd name="T1" fmla="*/ 34 h 34"/>
                  <a:gd name="T2" fmla="*/ 2 w 36"/>
                  <a:gd name="T3" fmla="*/ 0 h 34"/>
                  <a:gd name="T4" fmla="*/ 36 w 36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4"/>
                  <a:gd name="T11" fmla="*/ 36 w 36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4">
                    <a:moveTo>
                      <a:pt x="0" y="34"/>
                    </a:moveTo>
                    <a:lnTo>
                      <a:pt x="2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6" name="Freeform 49"/>
              <p:cNvSpPr>
                <a:spLocks/>
              </p:cNvSpPr>
              <p:nvPr/>
            </p:nvSpPr>
            <p:spPr bwMode="auto">
              <a:xfrm>
                <a:off x="6507326" y="4000299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7" name="Freeform 50"/>
              <p:cNvSpPr>
                <a:spLocks/>
              </p:cNvSpPr>
              <p:nvPr/>
            </p:nvSpPr>
            <p:spPr bwMode="auto">
              <a:xfrm>
                <a:off x="6507326" y="4000299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8" name="Line 51"/>
              <p:cNvSpPr>
                <a:spLocks noChangeShapeType="1"/>
              </p:cNvSpPr>
              <p:nvPr/>
            </p:nvSpPr>
            <p:spPr bwMode="auto">
              <a:xfrm flipV="1">
                <a:off x="6754052" y="399287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49" name="Line 52"/>
              <p:cNvSpPr>
                <a:spLocks noChangeShapeType="1"/>
              </p:cNvSpPr>
              <p:nvPr/>
            </p:nvSpPr>
            <p:spPr bwMode="auto">
              <a:xfrm flipH="1">
                <a:off x="6625549" y="4000299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0" name="Line 53"/>
              <p:cNvSpPr>
                <a:spLocks noChangeShapeType="1"/>
              </p:cNvSpPr>
              <p:nvPr/>
            </p:nvSpPr>
            <p:spPr bwMode="auto">
              <a:xfrm flipH="1">
                <a:off x="6625549" y="4267462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1" name="Rectangle 54"/>
              <p:cNvSpPr>
                <a:spLocks noChangeArrowheads="1"/>
              </p:cNvSpPr>
              <p:nvPr/>
            </p:nvSpPr>
            <p:spPr bwMode="auto">
              <a:xfrm>
                <a:off x="4290212" y="4000299"/>
                <a:ext cx="125077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2" name="Rectangle 55"/>
              <p:cNvSpPr>
                <a:spLocks noChangeArrowheads="1"/>
              </p:cNvSpPr>
              <p:nvPr/>
            </p:nvSpPr>
            <p:spPr bwMode="auto">
              <a:xfrm>
                <a:off x="4290212" y="4000299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3" name="Rectangle 56"/>
              <p:cNvSpPr>
                <a:spLocks noChangeArrowheads="1"/>
              </p:cNvSpPr>
              <p:nvPr/>
            </p:nvSpPr>
            <p:spPr bwMode="auto">
              <a:xfrm>
                <a:off x="4168562" y="4000299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4" name="Rectangle 57"/>
              <p:cNvSpPr>
                <a:spLocks noChangeArrowheads="1"/>
              </p:cNvSpPr>
              <p:nvPr/>
            </p:nvSpPr>
            <p:spPr bwMode="auto">
              <a:xfrm>
                <a:off x="4231957" y="4054102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55" name="Rectangle 58"/>
              <p:cNvSpPr>
                <a:spLocks noChangeArrowheads="1"/>
              </p:cNvSpPr>
              <p:nvPr/>
            </p:nvSpPr>
            <p:spPr bwMode="auto">
              <a:xfrm>
                <a:off x="4261085" y="4054102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56" name="Rectangle 59"/>
              <p:cNvSpPr>
                <a:spLocks noChangeArrowheads="1"/>
              </p:cNvSpPr>
              <p:nvPr/>
            </p:nvSpPr>
            <p:spPr bwMode="auto">
              <a:xfrm>
                <a:off x="4874475" y="4000299"/>
                <a:ext cx="125077" cy="267163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7" name="Rectangle 60"/>
              <p:cNvSpPr>
                <a:spLocks noChangeArrowheads="1"/>
              </p:cNvSpPr>
              <p:nvPr/>
            </p:nvSpPr>
            <p:spPr bwMode="auto">
              <a:xfrm>
                <a:off x="4874475" y="4000299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8" name="Line 61"/>
              <p:cNvSpPr>
                <a:spLocks noChangeShapeType="1"/>
              </p:cNvSpPr>
              <p:nvPr/>
            </p:nvSpPr>
            <p:spPr bwMode="auto">
              <a:xfrm flipV="1">
                <a:off x="4749398" y="3992877"/>
                <a:ext cx="3427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59" name="Line 62"/>
              <p:cNvSpPr>
                <a:spLocks noChangeShapeType="1"/>
              </p:cNvSpPr>
              <p:nvPr/>
            </p:nvSpPr>
            <p:spPr bwMode="auto">
              <a:xfrm>
                <a:off x="4749398" y="4000299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0" name="Line 63"/>
              <p:cNvSpPr>
                <a:spLocks noChangeShapeType="1"/>
              </p:cNvSpPr>
              <p:nvPr/>
            </p:nvSpPr>
            <p:spPr bwMode="auto">
              <a:xfrm>
                <a:off x="4749398" y="4267462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1" name="Freeform 64"/>
              <p:cNvSpPr>
                <a:spLocks/>
              </p:cNvSpPr>
              <p:nvPr/>
            </p:nvSpPr>
            <p:spPr bwMode="auto">
              <a:xfrm>
                <a:off x="5367928" y="3868572"/>
                <a:ext cx="186758" cy="530616"/>
              </a:xfrm>
              <a:custGeom>
                <a:avLst/>
                <a:gdLst>
                  <a:gd name="T0" fmla="*/ 0 w 109"/>
                  <a:gd name="T1" fmla="*/ 0 h 286"/>
                  <a:gd name="T2" fmla="*/ 0 w 109"/>
                  <a:gd name="T3" fmla="*/ 115 h 286"/>
                  <a:gd name="T4" fmla="*/ 34 w 109"/>
                  <a:gd name="T5" fmla="*/ 142 h 286"/>
                  <a:gd name="T6" fmla="*/ 0 w 109"/>
                  <a:gd name="T7" fmla="*/ 171 h 286"/>
                  <a:gd name="T8" fmla="*/ 0 w 109"/>
                  <a:gd name="T9" fmla="*/ 286 h 286"/>
                  <a:gd name="T10" fmla="*/ 109 w 109"/>
                  <a:gd name="T11" fmla="*/ 198 h 286"/>
                  <a:gd name="T12" fmla="*/ 109 w 109"/>
                  <a:gd name="T13" fmla="*/ 86 h 286"/>
                  <a:gd name="T14" fmla="*/ 0 w 109"/>
                  <a:gd name="T15" fmla="*/ 0 h 286"/>
                  <a:gd name="T16" fmla="*/ 0 w 109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6"/>
                  <a:gd name="T29" fmla="*/ 109 w 109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6">
                    <a:moveTo>
                      <a:pt x="0" y="0"/>
                    </a:moveTo>
                    <a:lnTo>
                      <a:pt x="0" y="115"/>
                    </a:lnTo>
                    <a:lnTo>
                      <a:pt x="34" y="142"/>
                    </a:lnTo>
                    <a:lnTo>
                      <a:pt x="0" y="171"/>
                    </a:lnTo>
                    <a:lnTo>
                      <a:pt x="0" y="286"/>
                    </a:lnTo>
                    <a:lnTo>
                      <a:pt x="109" y="198"/>
                    </a:lnTo>
                    <a:lnTo>
                      <a:pt x="109" y="8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2" name="Freeform 65"/>
              <p:cNvSpPr>
                <a:spLocks/>
              </p:cNvSpPr>
              <p:nvPr/>
            </p:nvSpPr>
            <p:spPr bwMode="auto">
              <a:xfrm>
                <a:off x="5367928" y="3868572"/>
                <a:ext cx="186758" cy="530616"/>
              </a:xfrm>
              <a:custGeom>
                <a:avLst/>
                <a:gdLst>
                  <a:gd name="T0" fmla="*/ 0 w 109"/>
                  <a:gd name="T1" fmla="*/ 0 h 286"/>
                  <a:gd name="T2" fmla="*/ 0 w 109"/>
                  <a:gd name="T3" fmla="*/ 115 h 286"/>
                  <a:gd name="T4" fmla="*/ 34 w 109"/>
                  <a:gd name="T5" fmla="*/ 142 h 286"/>
                  <a:gd name="T6" fmla="*/ 0 w 109"/>
                  <a:gd name="T7" fmla="*/ 171 h 286"/>
                  <a:gd name="T8" fmla="*/ 0 w 109"/>
                  <a:gd name="T9" fmla="*/ 286 h 286"/>
                  <a:gd name="T10" fmla="*/ 109 w 109"/>
                  <a:gd name="T11" fmla="*/ 198 h 286"/>
                  <a:gd name="T12" fmla="*/ 109 w 109"/>
                  <a:gd name="T13" fmla="*/ 86 h 286"/>
                  <a:gd name="T14" fmla="*/ 0 w 109"/>
                  <a:gd name="T15" fmla="*/ 0 h 286"/>
                  <a:gd name="T16" fmla="*/ 0 w 109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6"/>
                  <a:gd name="T29" fmla="*/ 109 w 109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6">
                    <a:moveTo>
                      <a:pt x="0" y="0"/>
                    </a:moveTo>
                    <a:lnTo>
                      <a:pt x="0" y="115"/>
                    </a:lnTo>
                    <a:lnTo>
                      <a:pt x="34" y="142"/>
                    </a:lnTo>
                    <a:lnTo>
                      <a:pt x="0" y="171"/>
                    </a:lnTo>
                    <a:lnTo>
                      <a:pt x="0" y="286"/>
                    </a:lnTo>
                    <a:lnTo>
                      <a:pt x="109" y="198"/>
                    </a:lnTo>
                    <a:lnTo>
                      <a:pt x="109" y="86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3" name="Rectangle 66"/>
              <p:cNvSpPr>
                <a:spLocks noChangeArrowheads="1"/>
              </p:cNvSpPr>
              <p:nvPr/>
            </p:nvSpPr>
            <p:spPr bwMode="auto">
              <a:xfrm>
                <a:off x="6536453" y="4054102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4" name="Rectangle 67"/>
              <p:cNvSpPr>
                <a:spLocks noChangeArrowheads="1"/>
              </p:cNvSpPr>
              <p:nvPr/>
            </p:nvSpPr>
            <p:spPr bwMode="auto">
              <a:xfrm>
                <a:off x="6618695" y="4054102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5" name="Rectangle 68"/>
              <p:cNvSpPr>
                <a:spLocks noChangeArrowheads="1"/>
              </p:cNvSpPr>
              <p:nvPr/>
            </p:nvSpPr>
            <p:spPr bwMode="auto">
              <a:xfrm>
                <a:off x="6678663" y="4054102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66" name="Line 69"/>
              <p:cNvSpPr>
                <a:spLocks noChangeShapeType="1"/>
              </p:cNvSpPr>
              <p:nvPr/>
            </p:nvSpPr>
            <p:spPr bwMode="auto">
              <a:xfrm>
                <a:off x="4411862" y="4132025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7" name="Line 70"/>
              <p:cNvSpPr>
                <a:spLocks noChangeShapeType="1"/>
              </p:cNvSpPr>
              <p:nvPr/>
            </p:nvSpPr>
            <p:spPr bwMode="auto">
              <a:xfrm>
                <a:off x="5551260" y="4132025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8" name="Line 71"/>
              <p:cNvSpPr>
                <a:spLocks noChangeShapeType="1"/>
              </p:cNvSpPr>
              <p:nvPr/>
            </p:nvSpPr>
            <p:spPr bwMode="auto">
              <a:xfrm>
                <a:off x="6166363" y="4132025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69" name="Freeform 72"/>
              <p:cNvSpPr>
                <a:spLocks/>
              </p:cNvSpPr>
              <p:nvPr/>
            </p:nvSpPr>
            <p:spPr bwMode="auto">
              <a:xfrm>
                <a:off x="4691143" y="4068945"/>
                <a:ext cx="58255" cy="63080"/>
              </a:xfrm>
              <a:custGeom>
                <a:avLst/>
                <a:gdLst>
                  <a:gd name="T0" fmla="*/ 0 w 34"/>
                  <a:gd name="T1" fmla="*/ 34 h 34"/>
                  <a:gd name="T2" fmla="*/ 0 w 34"/>
                  <a:gd name="T3" fmla="*/ 0 h 34"/>
                  <a:gd name="T4" fmla="*/ 34 w 34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34"/>
                  <a:gd name="T11" fmla="*/ 34 w 34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34">
                    <a:moveTo>
                      <a:pt x="0" y="34"/>
                    </a:moveTo>
                    <a:lnTo>
                      <a:pt x="0" y="0"/>
                    </a:lnTo>
                    <a:lnTo>
                      <a:pt x="34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0" name="Freeform 73"/>
              <p:cNvSpPr>
                <a:spLocks/>
              </p:cNvSpPr>
              <p:nvPr/>
            </p:nvSpPr>
            <p:spPr bwMode="auto">
              <a:xfrm>
                <a:off x="3952676" y="3269310"/>
                <a:ext cx="90809" cy="532471"/>
              </a:xfrm>
              <a:custGeom>
                <a:avLst/>
                <a:gdLst>
                  <a:gd name="T0" fmla="*/ 53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3 w 53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3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1" name="Freeform 74"/>
              <p:cNvSpPr>
                <a:spLocks/>
              </p:cNvSpPr>
              <p:nvPr/>
            </p:nvSpPr>
            <p:spPr bwMode="auto">
              <a:xfrm>
                <a:off x="3952676" y="3269310"/>
                <a:ext cx="90809" cy="532471"/>
              </a:xfrm>
              <a:custGeom>
                <a:avLst/>
                <a:gdLst>
                  <a:gd name="T0" fmla="*/ 53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2" name="Freeform 75"/>
              <p:cNvSpPr>
                <a:spLocks/>
              </p:cNvSpPr>
              <p:nvPr/>
            </p:nvSpPr>
            <p:spPr bwMode="auto">
              <a:xfrm>
                <a:off x="4536939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3" name="Freeform 76"/>
              <p:cNvSpPr>
                <a:spLocks/>
              </p:cNvSpPr>
              <p:nvPr/>
            </p:nvSpPr>
            <p:spPr bwMode="auto">
              <a:xfrm>
                <a:off x="4536939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4" name="Freeform 77"/>
              <p:cNvSpPr>
                <a:spLocks/>
              </p:cNvSpPr>
              <p:nvPr/>
            </p:nvSpPr>
            <p:spPr bwMode="auto">
              <a:xfrm>
                <a:off x="5121201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5" name="Freeform 78"/>
              <p:cNvSpPr>
                <a:spLocks/>
              </p:cNvSpPr>
              <p:nvPr/>
            </p:nvSpPr>
            <p:spPr bwMode="auto">
              <a:xfrm>
                <a:off x="5121201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6" name="Freeform 79"/>
              <p:cNvSpPr>
                <a:spLocks/>
              </p:cNvSpPr>
              <p:nvPr/>
            </p:nvSpPr>
            <p:spPr bwMode="auto">
              <a:xfrm>
                <a:off x="5705464" y="3269310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7" name="Freeform 80"/>
              <p:cNvSpPr>
                <a:spLocks/>
              </p:cNvSpPr>
              <p:nvPr/>
            </p:nvSpPr>
            <p:spPr bwMode="auto">
              <a:xfrm>
                <a:off x="4536939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8" name="Freeform 81"/>
              <p:cNvSpPr>
                <a:spLocks/>
              </p:cNvSpPr>
              <p:nvPr/>
            </p:nvSpPr>
            <p:spPr bwMode="auto">
              <a:xfrm>
                <a:off x="4536939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79" name="Freeform 82"/>
              <p:cNvSpPr>
                <a:spLocks/>
              </p:cNvSpPr>
              <p:nvPr/>
            </p:nvSpPr>
            <p:spPr bwMode="auto">
              <a:xfrm>
                <a:off x="5121201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0" name="Freeform 83"/>
              <p:cNvSpPr>
                <a:spLocks/>
              </p:cNvSpPr>
              <p:nvPr/>
            </p:nvSpPr>
            <p:spPr bwMode="auto">
              <a:xfrm>
                <a:off x="5705464" y="3864862"/>
                <a:ext cx="92523" cy="534327"/>
              </a:xfrm>
              <a:custGeom>
                <a:avLst/>
                <a:gdLst>
                  <a:gd name="T0" fmla="*/ 54 w 54"/>
                  <a:gd name="T1" fmla="*/ 288 h 288"/>
                  <a:gd name="T2" fmla="*/ 54 w 54"/>
                  <a:gd name="T3" fmla="*/ 0 h 288"/>
                  <a:gd name="T4" fmla="*/ 0 w 54"/>
                  <a:gd name="T5" fmla="*/ 0 h 288"/>
                  <a:gd name="T6" fmla="*/ 0 w 54"/>
                  <a:gd name="T7" fmla="*/ 288 h 288"/>
                  <a:gd name="T8" fmla="*/ 54 w 54"/>
                  <a:gd name="T9" fmla="*/ 288 h 288"/>
                  <a:gd name="T10" fmla="*/ 54 w 54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8"/>
                  <a:gd name="T20" fmla="*/ 54 w 54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8">
                    <a:moveTo>
                      <a:pt x="54" y="288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4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1" name="Freeform 84"/>
              <p:cNvSpPr>
                <a:spLocks/>
              </p:cNvSpPr>
              <p:nvPr/>
            </p:nvSpPr>
            <p:spPr bwMode="auto">
              <a:xfrm>
                <a:off x="6291440" y="3864862"/>
                <a:ext cx="94236" cy="534327"/>
              </a:xfrm>
              <a:custGeom>
                <a:avLst/>
                <a:gdLst>
                  <a:gd name="T0" fmla="*/ 53 w 55"/>
                  <a:gd name="T1" fmla="*/ 288 h 288"/>
                  <a:gd name="T2" fmla="*/ 55 w 55"/>
                  <a:gd name="T3" fmla="*/ 0 h 288"/>
                  <a:gd name="T4" fmla="*/ 0 w 55"/>
                  <a:gd name="T5" fmla="*/ 0 h 288"/>
                  <a:gd name="T6" fmla="*/ 0 w 55"/>
                  <a:gd name="T7" fmla="*/ 288 h 288"/>
                  <a:gd name="T8" fmla="*/ 55 w 55"/>
                  <a:gd name="T9" fmla="*/ 288 h 288"/>
                  <a:gd name="T10" fmla="*/ 55 w 55"/>
                  <a:gd name="T11" fmla="*/ 288 h 288"/>
                  <a:gd name="T12" fmla="*/ 53 w 55"/>
                  <a:gd name="T13" fmla="*/ 288 h 28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8"/>
                  <a:gd name="T23" fmla="*/ 55 w 55"/>
                  <a:gd name="T24" fmla="*/ 288 h 288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8">
                    <a:moveTo>
                      <a:pt x="53" y="288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5" y="288"/>
                    </a:lnTo>
                    <a:lnTo>
                      <a:pt x="53" y="288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2" name="Freeform 85"/>
              <p:cNvSpPr>
                <a:spLocks/>
              </p:cNvSpPr>
              <p:nvPr/>
            </p:nvSpPr>
            <p:spPr bwMode="auto">
              <a:xfrm>
                <a:off x="6291440" y="3864862"/>
                <a:ext cx="94236" cy="534327"/>
              </a:xfrm>
              <a:custGeom>
                <a:avLst/>
                <a:gdLst>
                  <a:gd name="T0" fmla="*/ 53 w 55"/>
                  <a:gd name="T1" fmla="*/ 288 h 288"/>
                  <a:gd name="T2" fmla="*/ 55 w 55"/>
                  <a:gd name="T3" fmla="*/ 0 h 288"/>
                  <a:gd name="T4" fmla="*/ 0 w 55"/>
                  <a:gd name="T5" fmla="*/ 0 h 288"/>
                  <a:gd name="T6" fmla="*/ 0 w 55"/>
                  <a:gd name="T7" fmla="*/ 288 h 288"/>
                  <a:gd name="T8" fmla="*/ 55 w 55"/>
                  <a:gd name="T9" fmla="*/ 288 h 288"/>
                  <a:gd name="T10" fmla="*/ 55 w 55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8"/>
                  <a:gd name="T20" fmla="*/ 55 w 55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8">
                    <a:moveTo>
                      <a:pt x="53" y="288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5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3" name="Freeform 86"/>
              <p:cNvSpPr>
                <a:spLocks/>
              </p:cNvSpPr>
              <p:nvPr/>
            </p:nvSpPr>
            <p:spPr bwMode="auto">
              <a:xfrm>
                <a:off x="7091588" y="4601416"/>
                <a:ext cx="125077" cy="265308"/>
              </a:xfrm>
              <a:custGeom>
                <a:avLst/>
                <a:gdLst>
                  <a:gd name="T0" fmla="*/ 71 w 73"/>
                  <a:gd name="T1" fmla="*/ 141 h 143"/>
                  <a:gd name="T2" fmla="*/ 0 w 73"/>
                  <a:gd name="T3" fmla="*/ 143 h 143"/>
                  <a:gd name="T4" fmla="*/ 0 w 73"/>
                  <a:gd name="T5" fmla="*/ 0 h 143"/>
                  <a:gd name="T6" fmla="*/ 73 w 73"/>
                  <a:gd name="T7" fmla="*/ 0 h 143"/>
                  <a:gd name="T8" fmla="*/ 71 w 73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4" name="Freeform 87"/>
              <p:cNvSpPr>
                <a:spLocks/>
              </p:cNvSpPr>
              <p:nvPr/>
            </p:nvSpPr>
            <p:spPr bwMode="auto">
              <a:xfrm>
                <a:off x="7091588" y="4601416"/>
                <a:ext cx="125077" cy="265308"/>
              </a:xfrm>
              <a:custGeom>
                <a:avLst/>
                <a:gdLst>
                  <a:gd name="T0" fmla="*/ 71 w 73"/>
                  <a:gd name="T1" fmla="*/ 141 h 143"/>
                  <a:gd name="T2" fmla="*/ 0 w 73"/>
                  <a:gd name="T3" fmla="*/ 143 h 143"/>
                  <a:gd name="T4" fmla="*/ 0 w 73"/>
                  <a:gd name="T5" fmla="*/ 0 h 143"/>
                  <a:gd name="T6" fmla="*/ 73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5" name="Line 88"/>
              <p:cNvSpPr>
                <a:spLocks noChangeShapeType="1"/>
              </p:cNvSpPr>
              <p:nvPr/>
            </p:nvSpPr>
            <p:spPr bwMode="auto">
              <a:xfrm flipV="1">
                <a:off x="7338315" y="4593995"/>
                <a:ext cx="1713" cy="27644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6" name="Line 89"/>
              <p:cNvSpPr>
                <a:spLocks noChangeShapeType="1"/>
              </p:cNvSpPr>
              <p:nvPr/>
            </p:nvSpPr>
            <p:spPr bwMode="auto">
              <a:xfrm flipH="1">
                <a:off x="7209811" y="4597705"/>
                <a:ext cx="1285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7" name="Line 90"/>
              <p:cNvSpPr>
                <a:spLocks noChangeShapeType="1"/>
              </p:cNvSpPr>
              <p:nvPr/>
            </p:nvSpPr>
            <p:spPr bwMode="auto">
              <a:xfrm flipH="1">
                <a:off x="7209811" y="4863013"/>
                <a:ext cx="12850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8" name="Freeform 91"/>
              <p:cNvSpPr>
                <a:spLocks/>
              </p:cNvSpPr>
              <p:nvPr/>
            </p:nvSpPr>
            <p:spPr bwMode="auto">
              <a:xfrm>
                <a:off x="4874475" y="4601416"/>
                <a:ext cx="125077" cy="265308"/>
              </a:xfrm>
              <a:custGeom>
                <a:avLst/>
                <a:gdLst>
                  <a:gd name="T0" fmla="*/ 0 w 73"/>
                  <a:gd name="T1" fmla="*/ 141 h 143"/>
                  <a:gd name="T2" fmla="*/ 73 w 73"/>
                  <a:gd name="T3" fmla="*/ 143 h 143"/>
                  <a:gd name="T4" fmla="*/ 73 w 73"/>
                  <a:gd name="T5" fmla="*/ 0 h 143"/>
                  <a:gd name="T6" fmla="*/ 0 w 73"/>
                  <a:gd name="T7" fmla="*/ 0 h 143"/>
                  <a:gd name="T8" fmla="*/ 0 w 73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89" name="Freeform 92"/>
              <p:cNvSpPr>
                <a:spLocks/>
              </p:cNvSpPr>
              <p:nvPr/>
            </p:nvSpPr>
            <p:spPr bwMode="auto">
              <a:xfrm>
                <a:off x="4874475" y="4601416"/>
                <a:ext cx="125077" cy="265308"/>
              </a:xfrm>
              <a:custGeom>
                <a:avLst/>
                <a:gdLst>
                  <a:gd name="T0" fmla="*/ 0 w 73"/>
                  <a:gd name="T1" fmla="*/ 141 h 143"/>
                  <a:gd name="T2" fmla="*/ 73 w 73"/>
                  <a:gd name="T3" fmla="*/ 143 h 143"/>
                  <a:gd name="T4" fmla="*/ 73 w 73"/>
                  <a:gd name="T5" fmla="*/ 0 h 143"/>
                  <a:gd name="T6" fmla="*/ 0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0" name="Freeform 93"/>
              <p:cNvSpPr>
                <a:spLocks/>
              </p:cNvSpPr>
              <p:nvPr/>
            </p:nvSpPr>
            <p:spPr bwMode="auto">
              <a:xfrm>
                <a:off x="4752825" y="4597705"/>
                <a:ext cx="121650" cy="269019"/>
              </a:xfrm>
              <a:custGeom>
                <a:avLst/>
                <a:gdLst>
                  <a:gd name="T0" fmla="*/ 71 w 71"/>
                  <a:gd name="T1" fmla="*/ 0 h 145"/>
                  <a:gd name="T2" fmla="*/ 0 w 71"/>
                  <a:gd name="T3" fmla="*/ 2 h 145"/>
                  <a:gd name="T4" fmla="*/ 0 w 71"/>
                  <a:gd name="T5" fmla="*/ 145 h 145"/>
                  <a:gd name="T6" fmla="*/ 71 w 71"/>
                  <a:gd name="T7" fmla="*/ 145 h 1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5"/>
                  <a:gd name="T14" fmla="*/ 71 w 71"/>
                  <a:gd name="T15" fmla="*/ 145 h 1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5">
                    <a:moveTo>
                      <a:pt x="71" y="0"/>
                    </a:moveTo>
                    <a:lnTo>
                      <a:pt x="0" y="2"/>
                    </a:lnTo>
                    <a:lnTo>
                      <a:pt x="0" y="145"/>
                    </a:lnTo>
                    <a:lnTo>
                      <a:pt x="71" y="145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1" name="Rectangle 94"/>
              <p:cNvSpPr>
                <a:spLocks noChangeArrowheads="1"/>
              </p:cNvSpPr>
              <p:nvPr/>
            </p:nvSpPr>
            <p:spPr bwMode="auto">
              <a:xfrm>
                <a:off x="4816220" y="4651509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92" name="Rectangle 95"/>
              <p:cNvSpPr>
                <a:spLocks noChangeArrowheads="1"/>
              </p:cNvSpPr>
              <p:nvPr/>
            </p:nvSpPr>
            <p:spPr bwMode="auto">
              <a:xfrm>
                <a:off x="4845347" y="4651509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93" name="Freeform 96"/>
              <p:cNvSpPr>
                <a:spLocks/>
              </p:cNvSpPr>
              <p:nvPr/>
            </p:nvSpPr>
            <p:spPr bwMode="auto">
              <a:xfrm>
                <a:off x="5460451" y="4601416"/>
                <a:ext cx="123363" cy="265308"/>
              </a:xfrm>
              <a:custGeom>
                <a:avLst/>
                <a:gdLst>
                  <a:gd name="T0" fmla="*/ 0 w 72"/>
                  <a:gd name="T1" fmla="*/ 141 h 143"/>
                  <a:gd name="T2" fmla="*/ 72 w 72"/>
                  <a:gd name="T3" fmla="*/ 143 h 143"/>
                  <a:gd name="T4" fmla="*/ 72 w 72"/>
                  <a:gd name="T5" fmla="*/ 0 h 143"/>
                  <a:gd name="T6" fmla="*/ 0 w 72"/>
                  <a:gd name="T7" fmla="*/ 0 h 143"/>
                  <a:gd name="T8" fmla="*/ 0 w 72"/>
                  <a:gd name="T9" fmla="*/ 141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"/>
                  <a:gd name="T16" fmla="*/ 0 h 143"/>
                  <a:gd name="T17" fmla="*/ 72 w 72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" h="143">
                    <a:moveTo>
                      <a:pt x="0" y="141"/>
                    </a:moveTo>
                    <a:lnTo>
                      <a:pt x="72" y="143"/>
                    </a:lnTo>
                    <a:lnTo>
                      <a:pt x="72" y="0"/>
                    </a:lnTo>
                    <a:lnTo>
                      <a:pt x="0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4" name="Freeform 97"/>
              <p:cNvSpPr>
                <a:spLocks/>
              </p:cNvSpPr>
              <p:nvPr/>
            </p:nvSpPr>
            <p:spPr bwMode="auto">
              <a:xfrm>
                <a:off x="5460451" y="4601416"/>
                <a:ext cx="123363" cy="265308"/>
              </a:xfrm>
              <a:custGeom>
                <a:avLst/>
                <a:gdLst>
                  <a:gd name="T0" fmla="*/ 0 w 72"/>
                  <a:gd name="T1" fmla="*/ 141 h 143"/>
                  <a:gd name="T2" fmla="*/ 72 w 72"/>
                  <a:gd name="T3" fmla="*/ 143 h 143"/>
                  <a:gd name="T4" fmla="*/ 72 w 72"/>
                  <a:gd name="T5" fmla="*/ 0 h 143"/>
                  <a:gd name="T6" fmla="*/ 0 w 72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143"/>
                  <a:gd name="T14" fmla="*/ 72 w 72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143">
                    <a:moveTo>
                      <a:pt x="0" y="141"/>
                    </a:moveTo>
                    <a:lnTo>
                      <a:pt x="72" y="143"/>
                    </a:lnTo>
                    <a:lnTo>
                      <a:pt x="72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5" name="Line 98"/>
              <p:cNvSpPr>
                <a:spLocks noChangeShapeType="1"/>
              </p:cNvSpPr>
              <p:nvPr/>
            </p:nvSpPr>
            <p:spPr bwMode="auto">
              <a:xfrm flipV="1">
                <a:off x="5335374" y="4593995"/>
                <a:ext cx="3427" cy="27644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6" name="Line 99"/>
              <p:cNvSpPr>
                <a:spLocks noChangeShapeType="1"/>
              </p:cNvSpPr>
              <p:nvPr/>
            </p:nvSpPr>
            <p:spPr bwMode="auto">
              <a:xfrm>
                <a:off x="5335374" y="4597705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7" name="Line 100"/>
              <p:cNvSpPr>
                <a:spLocks noChangeShapeType="1"/>
              </p:cNvSpPr>
              <p:nvPr/>
            </p:nvSpPr>
            <p:spPr bwMode="auto">
              <a:xfrm>
                <a:off x="5335374" y="4863013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98" name="Rectangle 101"/>
              <p:cNvSpPr>
                <a:spLocks noChangeArrowheads="1"/>
              </p:cNvSpPr>
              <p:nvPr/>
            </p:nvSpPr>
            <p:spPr bwMode="auto">
              <a:xfrm>
                <a:off x="5371355" y="4686760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99" name="Rectangle 102"/>
              <p:cNvSpPr>
                <a:spLocks noChangeArrowheads="1"/>
              </p:cNvSpPr>
              <p:nvPr/>
            </p:nvSpPr>
            <p:spPr bwMode="auto">
              <a:xfrm>
                <a:off x="5450170" y="468676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0" name="Rectangle 103"/>
              <p:cNvSpPr>
                <a:spLocks noChangeArrowheads="1"/>
              </p:cNvSpPr>
              <p:nvPr/>
            </p:nvSpPr>
            <p:spPr bwMode="auto">
              <a:xfrm>
                <a:off x="5508425" y="4686760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1" name="Freeform 104"/>
              <p:cNvSpPr>
                <a:spLocks/>
              </p:cNvSpPr>
              <p:nvPr/>
            </p:nvSpPr>
            <p:spPr bwMode="auto">
              <a:xfrm>
                <a:off x="5952190" y="4465979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0 w 109"/>
                  <a:gd name="T3" fmla="*/ 117 h 285"/>
                  <a:gd name="T4" fmla="*/ 35 w 109"/>
                  <a:gd name="T5" fmla="*/ 144 h 285"/>
                  <a:gd name="T6" fmla="*/ 0 w 109"/>
                  <a:gd name="T7" fmla="*/ 170 h 285"/>
                  <a:gd name="T8" fmla="*/ 0 w 109"/>
                  <a:gd name="T9" fmla="*/ 285 h 285"/>
                  <a:gd name="T10" fmla="*/ 109 w 109"/>
                  <a:gd name="T11" fmla="*/ 199 h 285"/>
                  <a:gd name="T12" fmla="*/ 109 w 109"/>
                  <a:gd name="T13" fmla="*/ 88 h 285"/>
                  <a:gd name="T14" fmla="*/ 0 w 109"/>
                  <a:gd name="T15" fmla="*/ 2 h 285"/>
                  <a:gd name="T16" fmla="*/ 0 w 109"/>
                  <a:gd name="T17" fmla="*/ 2 h 285"/>
                  <a:gd name="T18" fmla="*/ 0 w 109"/>
                  <a:gd name="T19" fmla="*/ 0 h 28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5"/>
                  <a:gd name="T32" fmla="*/ 109 w 109"/>
                  <a:gd name="T33" fmla="*/ 285 h 28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5">
                    <a:moveTo>
                      <a:pt x="0" y="0"/>
                    </a:moveTo>
                    <a:lnTo>
                      <a:pt x="0" y="117"/>
                    </a:lnTo>
                    <a:lnTo>
                      <a:pt x="35" y="144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2" name="Freeform 105"/>
              <p:cNvSpPr>
                <a:spLocks/>
              </p:cNvSpPr>
              <p:nvPr/>
            </p:nvSpPr>
            <p:spPr bwMode="auto">
              <a:xfrm>
                <a:off x="6507326" y="4601416"/>
                <a:ext cx="246727" cy="265308"/>
              </a:xfrm>
              <a:custGeom>
                <a:avLst/>
                <a:gdLst>
                  <a:gd name="T0" fmla="*/ 144 w 144"/>
                  <a:gd name="T1" fmla="*/ 141 h 143"/>
                  <a:gd name="T2" fmla="*/ 144 w 144"/>
                  <a:gd name="T3" fmla="*/ 0 h 143"/>
                  <a:gd name="T4" fmla="*/ 0 w 144"/>
                  <a:gd name="T5" fmla="*/ 0 h 143"/>
                  <a:gd name="T6" fmla="*/ 0 w 144"/>
                  <a:gd name="T7" fmla="*/ 143 h 143"/>
                  <a:gd name="T8" fmla="*/ 144 w 144"/>
                  <a:gd name="T9" fmla="*/ 143 h 143"/>
                  <a:gd name="T10" fmla="*/ 144 w 144"/>
                  <a:gd name="T11" fmla="*/ 143 h 14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3"/>
                  <a:gd name="T20" fmla="*/ 144 w 144"/>
                  <a:gd name="T21" fmla="*/ 143 h 14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3">
                    <a:moveTo>
                      <a:pt x="144" y="141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3"/>
                    </a:lnTo>
                    <a:lnTo>
                      <a:pt x="144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3" name="Rectangle 106"/>
              <p:cNvSpPr>
                <a:spLocks noChangeArrowheads="1"/>
              </p:cNvSpPr>
              <p:nvPr/>
            </p:nvSpPr>
            <p:spPr bwMode="auto">
              <a:xfrm>
                <a:off x="6546733" y="465150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4" name="Rectangle 107"/>
              <p:cNvSpPr>
                <a:spLocks noChangeArrowheads="1"/>
              </p:cNvSpPr>
              <p:nvPr/>
            </p:nvSpPr>
            <p:spPr bwMode="auto">
              <a:xfrm>
                <a:off x="6628975" y="4651509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5" name="Rectangle 108"/>
              <p:cNvSpPr>
                <a:spLocks noChangeArrowheads="1"/>
              </p:cNvSpPr>
              <p:nvPr/>
            </p:nvSpPr>
            <p:spPr bwMode="auto">
              <a:xfrm>
                <a:off x="7124142" y="465150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6" name="Rectangle 109"/>
              <p:cNvSpPr>
                <a:spLocks noChangeArrowheads="1"/>
              </p:cNvSpPr>
              <p:nvPr/>
            </p:nvSpPr>
            <p:spPr bwMode="auto">
              <a:xfrm>
                <a:off x="7202958" y="465150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7" name="Rectangle 110"/>
              <p:cNvSpPr>
                <a:spLocks noChangeArrowheads="1"/>
              </p:cNvSpPr>
              <p:nvPr/>
            </p:nvSpPr>
            <p:spPr bwMode="auto">
              <a:xfrm>
                <a:off x="7262926" y="465150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08" name="Line 111"/>
              <p:cNvSpPr>
                <a:spLocks noChangeShapeType="1"/>
              </p:cNvSpPr>
              <p:nvPr/>
            </p:nvSpPr>
            <p:spPr bwMode="auto">
              <a:xfrm>
                <a:off x="4996125" y="4733142"/>
                <a:ext cx="34267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09" name="Line 112"/>
              <p:cNvSpPr>
                <a:spLocks noChangeShapeType="1"/>
              </p:cNvSpPr>
              <p:nvPr/>
            </p:nvSpPr>
            <p:spPr bwMode="auto">
              <a:xfrm>
                <a:off x="6135522" y="4733142"/>
                <a:ext cx="3718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0" name="Line 113"/>
              <p:cNvSpPr>
                <a:spLocks noChangeShapeType="1"/>
              </p:cNvSpPr>
              <p:nvPr/>
            </p:nvSpPr>
            <p:spPr bwMode="auto">
              <a:xfrm>
                <a:off x="6750625" y="4733142"/>
                <a:ext cx="3409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1" name="Freeform 114"/>
              <p:cNvSpPr>
                <a:spLocks/>
              </p:cNvSpPr>
              <p:nvPr/>
            </p:nvSpPr>
            <p:spPr bwMode="auto">
              <a:xfrm>
                <a:off x="5275406" y="4664496"/>
                <a:ext cx="63395" cy="68646"/>
              </a:xfrm>
              <a:custGeom>
                <a:avLst/>
                <a:gdLst>
                  <a:gd name="T0" fmla="*/ 0 w 37"/>
                  <a:gd name="T1" fmla="*/ 37 h 37"/>
                  <a:gd name="T2" fmla="*/ 0 w 37"/>
                  <a:gd name="T3" fmla="*/ 0 h 37"/>
                  <a:gd name="T4" fmla="*/ 37 w 37"/>
                  <a:gd name="T5" fmla="*/ 0 h 37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7"/>
                  <a:gd name="T11" fmla="*/ 37 w 37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7">
                    <a:moveTo>
                      <a:pt x="0" y="37"/>
                    </a:moveTo>
                    <a:lnTo>
                      <a:pt x="0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2" name="Freeform 115"/>
              <p:cNvSpPr>
                <a:spLocks/>
              </p:cNvSpPr>
              <p:nvPr/>
            </p:nvSpPr>
            <p:spPr bwMode="auto">
              <a:xfrm>
                <a:off x="6445644" y="4733142"/>
                <a:ext cx="433485" cy="198517"/>
              </a:xfrm>
              <a:custGeom>
                <a:avLst/>
                <a:gdLst>
                  <a:gd name="T0" fmla="*/ 0 w 253"/>
                  <a:gd name="T1" fmla="*/ 0 h 107"/>
                  <a:gd name="T2" fmla="*/ 0 w 253"/>
                  <a:gd name="T3" fmla="*/ 107 h 107"/>
                  <a:gd name="T4" fmla="*/ 216 w 253"/>
                  <a:gd name="T5" fmla="*/ 107 h 107"/>
                  <a:gd name="T6" fmla="*/ 216 w 253"/>
                  <a:gd name="T7" fmla="*/ 36 h 107"/>
                  <a:gd name="T8" fmla="*/ 253 w 253"/>
                  <a:gd name="T9" fmla="*/ 36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7"/>
                  <a:gd name="T17" fmla="*/ 253 w 253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7">
                    <a:moveTo>
                      <a:pt x="0" y="0"/>
                    </a:moveTo>
                    <a:lnTo>
                      <a:pt x="0" y="107"/>
                    </a:lnTo>
                    <a:lnTo>
                      <a:pt x="216" y="107"/>
                    </a:lnTo>
                    <a:lnTo>
                      <a:pt x="216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3" name="Freeform 116"/>
              <p:cNvSpPr>
                <a:spLocks/>
              </p:cNvSpPr>
              <p:nvPr/>
            </p:nvSpPr>
            <p:spPr bwMode="auto">
              <a:xfrm>
                <a:off x="5121201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4" name="Freeform 117"/>
              <p:cNvSpPr>
                <a:spLocks/>
              </p:cNvSpPr>
              <p:nvPr/>
            </p:nvSpPr>
            <p:spPr bwMode="auto">
              <a:xfrm>
                <a:off x="5121201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5" name="Freeform 118"/>
              <p:cNvSpPr>
                <a:spLocks/>
              </p:cNvSpPr>
              <p:nvPr/>
            </p:nvSpPr>
            <p:spPr bwMode="auto">
              <a:xfrm>
                <a:off x="5705464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6" name="Freeform 119"/>
              <p:cNvSpPr>
                <a:spLocks/>
              </p:cNvSpPr>
              <p:nvPr/>
            </p:nvSpPr>
            <p:spPr bwMode="auto">
              <a:xfrm>
                <a:off x="5705464" y="4465979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7" name="Freeform 120"/>
              <p:cNvSpPr>
                <a:spLocks/>
              </p:cNvSpPr>
              <p:nvPr/>
            </p:nvSpPr>
            <p:spPr bwMode="auto">
              <a:xfrm>
                <a:off x="6291440" y="4465979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8" name="Freeform 121"/>
              <p:cNvSpPr>
                <a:spLocks/>
              </p:cNvSpPr>
              <p:nvPr/>
            </p:nvSpPr>
            <p:spPr bwMode="auto">
              <a:xfrm>
                <a:off x="6879129" y="4465979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19" name="Freeform 122"/>
              <p:cNvSpPr>
                <a:spLocks/>
              </p:cNvSpPr>
              <p:nvPr/>
            </p:nvSpPr>
            <p:spPr bwMode="auto">
              <a:xfrm>
                <a:off x="6879129" y="4465979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0" name="Freeform 123"/>
              <p:cNvSpPr>
                <a:spLocks/>
              </p:cNvSpPr>
              <p:nvPr/>
            </p:nvSpPr>
            <p:spPr bwMode="auto">
              <a:xfrm>
                <a:off x="7675850" y="5196968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71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1" name="Freeform 124"/>
              <p:cNvSpPr>
                <a:spLocks/>
              </p:cNvSpPr>
              <p:nvPr/>
            </p:nvSpPr>
            <p:spPr bwMode="auto">
              <a:xfrm>
                <a:off x="7675850" y="5196968"/>
                <a:ext cx="125077" cy="267163"/>
              </a:xfrm>
              <a:custGeom>
                <a:avLst/>
                <a:gdLst>
                  <a:gd name="T0" fmla="*/ 71 w 73"/>
                  <a:gd name="T1" fmla="*/ 144 h 144"/>
                  <a:gd name="T2" fmla="*/ 0 w 73"/>
                  <a:gd name="T3" fmla="*/ 144 h 144"/>
                  <a:gd name="T4" fmla="*/ 0 w 73"/>
                  <a:gd name="T5" fmla="*/ 0 h 144"/>
                  <a:gd name="T6" fmla="*/ 7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4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2" name="Line 125"/>
              <p:cNvSpPr>
                <a:spLocks noChangeShapeType="1"/>
              </p:cNvSpPr>
              <p:nvPr/>
            </p:nvSpPr>
            <p:spPr bwMode="auto">
              <a:xfrm flipV="1">
                <a:off x="7922577" y="519325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3" name="Line 126"/>
              <p:cNvSpPr>
                <a:spLocks noChangeShapeType="1"/>
              </p:cNvSpPr>
              <p:nvPr/>
            </p:nvSpPr>
            <p:spPr bwMode="auto">
              <a:xfrm flipH="1">
                <a:off x="7794074" y="5196968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4" name="Line 127"/>
              <p:cNvSpPr>
                <a:spLocks noChangeShapeType="1"/>
              </p:cNvSpPr>
              <p:nvPr/>
            </p:nvSpPr>
            <p:spPr bwMode="auto">
              <a:xfrm flipH="1">
                <a:off x="7794074" y="5464131"/>
                <a:ext cx="12850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5" name="Rectangle 128"/>
              <p:cNvSpPr>
                <a:spLocks noChangeArrowheads="1"/>
              </p:cNvSpPr>
              <p:nvPr/>
            </p:nvSpPr>
            <p:spPr bwMode="auto">
              <a:xfrm>
                <a:off x="5460451" y="5196968"/>
                <a:ext cx="123363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6" name="Rectangle 129"/>
              <p:cNvSpPr>
                <a:spLocks noChangeArrowheads="1"/>
              </p:cNvSpPr>
              <p:nvPr/>
            </p:nvSpPr>
            <p:spPr bwMode="auto">
              <a:xfrm>
                <a:off x="5460451" y="5196968"/>
                <a:ext cx="123363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7" name="Rectangle 130"/>
              <p:cNvSpPr>
                <a:spLocks noChangeArrowheads="1"/>
              </p:cNvSpPr>
              <p:nvPr/>
            </p:nvSpPr>
            <p:spPr bwMode="auto">
              <a:xfrm>
                <a:off x="5338801" y="5196968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28" name="Rectangle 131"/>
              <p:cNvSpPr>
                <a:spLocks noChangeArrowheads="1"/>
              </p:cNvSpPr>
              <p:nvPr/>
            </p:nvSpPr>
            <p:spPr bwMode="auto">
              <a:xfrm>
                <a:off x="5400482" y="5250771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29" name="Rectangle 132"/>
              <p:cNvSpPr>
                <a:spLocks noChangeArrowheads="1"/>
              </p:cNvSpPr>
              <p:nvPr/>
            </p:nvSpPr>
            <p:spPr bwMode="auto">
              <a:xfrm>
                <a:off x="5429610" y="5250771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0" name="Rectangle 133"/>
              <p:cNvSpPr>
                <a:spLocks noChangeArrowheads="1"/>
              </p:cNvSpPr>
              <p:nvPr/>
            </p:nvSpPr>
            <p:spPr bwMode="auto">
              <a:xfrm>
                <a:off x="6044713" y="5196968"/>
                <a:ext cx="125077" cy="267163"/>
              </a:xfrm>
              <a:prstGeom prst="rect">
                <a:avLst/>
              </a:prstGeom>
              <a:solidFill>
                <a:srgbClr val="FBE2C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1" name="Rectangle 134"/>
              <p:cNvSpPr>
                <a:spLocks noChangeArrowheads="1"/>
              </p:cNvSpPr>
              <p:nvPr/>
            </p:nvSpPr>
            <p:spPr bwMode="auto">
              <a:xfrm>
                <a:off x="6044713" y="5196968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EB75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2" name="Line 135"/>
              <p:cNvSpPr>
                <a:spLocks noChangeShapeType="1"/>
              </p:cNvSpPr>
              <p:nvPr/>
            </p:nvSpPr>
            <p:spPr bwMode="auto">
              <a:xfrm flipV="1">
                <a:off x="5923063" y="5193257"/>
                <a:ext cx="1713" cy="27829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3" name="Line 136"/>
              <p:cNvSpPr>
                <a:spLocks noChangeShapeType="1"/>
              </p:cNvSpPr>
              <p:nvPr/>
            </p:nvSpPr>
            <p:spPr bwMode="auto">
              <a:xfrm>
                <a:off x="5923063" y="5196968"/>
                <a:ext cx="12165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4" name="Line 137"/>
              <p:cNvSpPr>
                <a:spLocks noChangeShapeType="1"/>
              </p:cNvSpPr>
              <p:nvPr/>
            </p:nvSpPr>
            <p:spPr bwMode="auto">
              <a:xfrm>
                <a:off x="5923063" y="5464131"/>
                <a:ext cx="12165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5" name="Freeform 138"/>
              <p:cNvSpPr>
                <a:spLocks/>
              </p:cNvSpPr>
              <p:nvPr/>
            </p:nvSpPr>
            <p:spPr bwMode="auto">
              <a:xfrm>
                <a:off x="6536453" y="5067096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6 h 285"/>
                  <a:gd name="T4" fmla="*/ 35 w 110"/>
                  <a:gd name="T5" fmla="*/ 143 h 285"/>
                  <a:gd name="T6" fmla="*/ 0 w 110"/>
                  <a:gd name="T7" fmla="*/ 170 h 285"/>
                  <a:gd name="T8" fmla="*/ 0 w 110"/>
                  <a:gd name="T9" fmla="*/ 285 h 285"/>
                  <a:gd name="T10" fmla="*/ 110 w 110"/>
                  <a:gd name="T11" fmla="*/ 199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5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36" name="Rectangle 139"/>
              <p:cNvSpPr>
                <a:spLocks noChangeArrowheads="1"/>
              </p:cNvSpPr>
              <p:nvPr/>
            </p:nvSpPr>
            <p:spPr bwMode="auto">
              <a:xfrm>
                <a:off x="7134422" y="5250771"/>
                <a:ext cx="85669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7" name="Rectangle 140"/>
              <p:cNvSpPr>
                <a:spLocks noChangeArrowheads="1"/>
              </p:cNvSpPr>
              <p:nvPr/>
            </p:nvSpPr>
            <p:spPr bwMode="auto">
              <a:xfrm>
                <a:off x="7213238" y="5250771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8" name="Rectangle 141"/>
              <p:cNvSpPr>
                <a:spLocks noChangeArrowheads="1"/>
              </p:cNvSpPr>
              <p:nvPr/>
            </p:nvSpPr>
            <p:spPr bwMode="auto">
              <a:xfrm>
                <a:off x="7710118" y="5250771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39" name="Rectangle 142"/>
              <p:cNvSpPr>
                <a:spLocks noChangeArrowheads="1"/>
              </p:cNvSpPr>
              <p:nvPr/>
            </p:nvSpPr>
            <p:spPr bwMode="auto">
              <a:xfrm>
                <a:off x="7788934" y="5250771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0" name="Rectangle 143"/>
              <p:cNvSpPr>
                <a:spLocks noChangeArrowheads="1"/>
              </p:cNvSpPr>
              <p:nvPr/>
            </p:nvSpPr>
            <p:spPr bwMode="auto">
              <a:xfrm>
                <a:off x="7848902" y="5250771"/>
                <a:ext cx="66822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41" name="Line 144"/>
              <p:cNvSpPr>
                <a:spLocks noChangeShapeType="1"/>
              </p:cNvSpPr>
              <p:nvPr/>
            </p:nvSpPr>
            <p:spPr bwMode="auto">
              <a:xfrm>
                <a:off x="5580387" y="5332405"/>
                <a:ext cx="34267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2" name="Line 145"/>
              <p:cNvSpPr>
                <a:spLocks noChangeShapeType="1"/>
              </p:cNvSpPr>
              <p:nvPr/>
            </p:nvSpPr>
            <p:spPr bwMode="auto">
              <a:xfrm>
                <a:off x="6721498" y="5332405"/>
                <a:ext cx="3700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3" name="Line 146"/>
              <p:cNvSpPr>
                <a:spLocks noChangeShapeType="1"/>
              </p:cNvSpPr>
              <p:nvPr/>
            </p:nvSpPr>
            <p:spPr bwMode="auto">
              <a:xfrm>
                <a:off x="7338315" y="5332405"/>
                <a:ext cx="337536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4" name="Freeform 147"/>
              <p:cNvSpPr>
                <a:spLocks/>
              </p:cNvSpPr>
              <p:nvPr/>
            </p:nvSpPr>
            <p:spPr bwMode="auto">
              <a:xfrm>
                <a:off x="5859668" y="5265614"/>
                <a:ext cx="63395" cy="66791"/>
              </a:xfrm>
              <a:custGeom>
                <a:avLst/>
                <a:gdLst>
                  <a:gd name="T0" fmla="*/ 0 w 37"/>
                  <a:gd name="T1" fmla="*/ 36 h 36"/>
                  <a:gd name="T2" fmla="*/ 0 w 37"/>
                  <a:gd name="T3" fmla="*/ 0 h 36"/>
                  <a:gd name="T4" fmla="*/ 37 w 3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6"/>
                  <a:gd name="T11" fmla="*/ 37 w 3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6">
                    <a:moveTo>
                      <a:pt x="0" y="36"/>
                    </a:moveTo>
                    <a:lnTo>
                      <a:pt x="0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5" name="Freeform 148"/>
              <p:cNvSpPr>
                <a:spLocks/>
              </p:cNvSpPr>
              <p:nvPr/>
            </p:nvSpPr>
            <p:spPr bwMode="auto">
              <a:xfrm>
                <a:off x="7029906" y="5332405"/>
                <a:ext cx="433485" cy="198517"/>
              </a:xfrm>
              <a:custGeom>
                <a:avLst/>
                <a:gdLst>
                  <a:gd name="T0" fmla="*/ 0 w 253"/>
                  <a:gd name="T1" fmla="*/ 0 h 107"/>
                  <a:gd name="T2" fmla="*/ 0 w 253"/>
                  <a:gd name="T3" fmla="*/ 107 h 107"/>
                  <a:gd name="T4" fmla="*/ 216 w 253"/>
                  <a:gd name="T5" fmla="*/ 107 h 107"/>
                  <a:gd name="T6" fmla="*/ 216 w 253"/>
                  <a:gd name="T7" fmla="*/ 37 h 107"/>
                  <a:gd name="T8" fmla="*/ 253 w 253"/>
                  <a:gd name="T9" fmla="*/ 37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7"/>
                  <a:gd name="T17" fmla="*/ 253 w 253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7">
                    <a:moveTo>
                      <a:pt x="0" y="0"/>
                    </a:moveTo>
                    <a:lnTo>
                      <a:pt x="0" y="107"/>
                    </a:lnTo>
                    <a:lnTo>
                      <a:pt x="216" y="107"/>
                    </a:lnTo>
                    <a:lnTo>
                      <a:pt x="216" y="37"/>
                    </a:lnTo>
                    <a:lnTo>
                      <a:pt x="253" y="3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6" name="Freeform 149"/>
              <p:cNvSpPr>
                <a:spLocks/>
              </p:cNvSpPr>
              <p:nvPr/>
            </p:nvSpPr>
            <p:spPr bwMode="auto">
              <a:xfrm>
                <a:off x="5705464" y="5067096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7" name="Freeform 150"/>
              <p:cNvSpPr>
                <a:spLocks/>
              </p:cNvSpPr>
              <p:nvPr/>
            </p:nvSpPr>
            <p:spPr bwMode="auto">
              <a:xfrm>
                <a:off x="5705464" y="5067096"/>
                <a:ext cx="92523" cy="532471"/>
              </a:xfrm>
              <a:custGeom>
                <a:avLst/>
                <a:gdLst>
                  <a:gd name="T0" fmla="*/ 54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8" name="Freeform 151"/>
              <p:cNvSpPr>
                <a:spLocks/>
              </p:cNvSpPr>
              <p:nvPr/>
            </p:nvSpPr>
            <p:spPr bwMode="auto">
              <a:xfrm>
                <a:off x="6291440" y="5067096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49" name="Freeform 152"/>
              <p:cNvSpPr>
                <a:spLocks/>
              </p:cNvSpPr>
              <p:nvPr/>
            </p:nvSpPr>
            <p:spPr bwMode="auto">
              <a:xfrm>
                <a:off x="6291440" y="5067096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0" name="Freeform 153"/>
              <p:cNvSpPr>
                <a:spLocks/>
              </p:cNvSpPr>
              <p:nvPr/>
            </p:nvSpPr>
            <p:spPr bwMode="auto">
              <a:xfrm>
                <a:off x="6879129" y="5067096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1" name="Freeform 154"/>
              <p:cNvSpPr>
                <a:spLocks/>
              </p:cNvSpPr>
              <p:nvPr/>
            </p:nvSpPr>
            <p:spPr bwMode="auto">
              <a:xfrm>
                <a:off x="6879129" y="5067096"/>
                <a:ext cx="90809" cy="532471"/>
              </a:xfrm>
              <a:custGeom>
                <a:avLst/>
                <a:gdLst>
                  <a:gd name="T0" fmla="*/ 51 w 53"/>
                  <a:gd name="T1" fmla="*/ 287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2" name="Freeform 155"/>
              <p:cNvSpPr>
                <a:spLocks/>
              </p:cNvSpPr>
              <p:nvPr/>
            </p:nvSpPr>
            <p:spPr bwMode="auto">
              <a:xfrm>
                <a:off x="7463391" y="5067096"/>
                <a:ext cx="92523" cy="532471"/>
              </a:xfrm>
              <a:custGeom>
                <a:avLst/>
                <a:gdLst>
                  <a:gd name="T0" fmla="*/ 52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2 w 54"/>
                  <a:gd name="T13" fmla="*/ 28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3" name="Freeform 156"/>
              <p:cNvSpPr>
                <a:spLocks/>
              </p:cNvSpPr>
              <p:nvPr/>
            </p:nvSpPr>
            <p:spPr bwMode="auto">
              <a:xfrm>
                <a:off x="7463391" y="5067096"/>
                <a:ext cx="92523" cy="532471"/>
              </a:xfrm>
              <a:custGeom>
                <a:avLst/>
                <a:gdLst>
                  <a:gd name="T0" fmla="*/ 52 w 54"/>
                  <a:gd name="T1" fmla="*/ 287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4" name="Rectangle 157"/>
              <p:cNvSpPr>
                <a:spLocks noChangeArrowheads="1"/>
              </p:cNvSpPr>
              <p:nvPr/>
            </p:nvSpPr>
            <p:spPr bwMode="auto">
              <a:xfrm>
                <a:off x="8261826" y="5798085"/>
                <a:ext cx="123363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5" name="Line 158"/>
              <p:cNvSpPr>
                <a:spLocks noChangeShapeType="1"/>
              </p:cNvSpPr>
              <p:nvPr/>
            </p:nvSpPr>
            <p:spPr bwMode="auto">
              <a:xfrm flipV="1">
                <a:off x="8506840" y="5794374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6" name="Line 159"/>
              <p:cNvSpPr>
                <a:spLocks noChangeShapeType="1"/>
              </p:cNvSpPr>
              <p:nvPr/>
            </p:nvSpPr>
            <p:spPr bwMode="auto">
              <a:xfrm flipH="1">
                <a:off x="8380050" y="5798085"/>
                <a:ext cx="1267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7" name="Line 160"/>
              <p:cNvSpPr>
                <a:spLocks noChangeShapeType="1"/>
              </p:cNvSpPr>
              <p:nvPr/>
            </p:nvSpPr>
            <p:spPr bwMode="auto">
              <a:xfrm flipH="1">
                <a:off x="8380050" y="6065248"/>
                <a:ext cx="126790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8" name="Rectangle 161"/>
              <p:cNvSpPr>
                <a:spLocks noChangeArrowheads="1"/>
              </p:cNvSpPr>
              <p:nvPr/>
            </p:nvSpPr>
            <p:spPr bwMode="auto">
              <a:xfrm>
                <a:off x="6044713" y="5798085"/>
                <a:ext cx="125077" cy="267163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59" name="Rectangle 162"/>
              <p:cNvSpPr>
                <a:spLocks noChangeArrowheads="1"/>
              </p:cNvSpPr>
              <p:nvPr/>
            </p:nvSpPr>
            <p:spPr bwMode="auto">
              <a:xfrm>
                <a:off x="6044713" y="5798085"/>
                <a:ext cx="125077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0" name="Rectangle 163"/>
              <p:cNvSpPr>
                <a:spLocks noChangeArrowheads="1"/>
              </p:cNvSpPr>
              <p:nvPr/>
            </p:nvSpPr>
            <p:spPr bwMode="auto">
              <a:xfrm>
                <a:off x="5923063" y="5798085"/>
                <a:ext cx="121650" cy="267163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1" name="Rectangle 164"/>
              <p:cNvSpPr>
                <a:spLocks noChangeArrowheads="1"/>
              </p:cNvSpPr>
              <p:nvPr/>
            </p:nvSpPr>
            <p:spPr bwMode="auto">
              <a:xfrm>
                <a:off x="5984745" y="5851889"/>
                <a:ext cx="34268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I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62" name="Rectangle 165"/>
              <p:cNvSpPr>
                <a:spLocks noChangeArrowheads="1"/>
              </p:cNvSpPr>
              <p:nvPr/>
            </p:nvSpPr>
            <p:spPr bwMode="auto">
              <a:xfrm>
                <a:off x="6013872" y="5851889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63" name="Freeform 166"/>
              <p:cNvSpPr>
                <a:spLocks/>
              </p:cNvSpPr>
              <p:nvPr/>
            </p:nvSpPr>
            <p:spPr bwMode="auto">
              <a:xfrm>
                <a:off x="6628975" y="5798085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w 73"/>
                  <a:gd name="T9" fmla="*/ 144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4" name="Freeform 167"/>
              <p:cNvSpPr>
                <a:spLocks/>
              </p:cNvSpPr>
              <p:nvPr/>
            </p:nvSpPr>
            <p:spPr bwMode="auto">
              <a:xfrm>
                <a:off x="6628975" y="5798085"/>
                <a:ext cx="125077" cy="267163"/>
              </a:xfrm>
              <a:custGeom>
                <a:avLst/>
                <a:gdLst>
                  <a:gd name="T0" fmla="*/ 0 w 73"/>
                  <a:gd name="T1" fmla="*/ 144 h 144"/>
                  <a:gd name="T2" fmla="*/ 73 w 73"/>
                  <a:gd name="T3" fmla="*/ 144 h 144"/>
                  <a:gd name="T4" fmla="*/ 73 w 73"/>
                  <a:gd name="T5" fmla="*/ 0 h 144"/>
                  <a:gd name="T6" fmla="*/ 2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5" name="Line 168"/>
              <p:cNvSpPr>
                <a:spLocks noChangeShapeType="1"/>
              </p:cNvSpPr>
              <p:nvPr/>
            </p:nvSpPr>
            <p:spPr bwMode="auto">
              <a:xfrm flipV="1">
                <a:off x="6507326" y="5794374"/>
                <a:ext cx="1713" cy="27272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6" name="Line 169"/>
              <p:cNvSpPr>
                <a:spLocks noChangeShapeType="1"/>
              </p:cNvSpPr>
              <p:nvPr/>
            </p:nvSpPr>
            <p:spPr bwMode="auto">
              <a:xfrm>
                <a:off x="6507326" y="5798085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7" name="Line 170"/>
              <p:cNvSpPr>
                <a:spLocks noChangeShapeType="1"/>
              </p:cNvSpPr>
              <p:nvPr/>
            </p:nvSpPr>
            <p:spPr bwMode="auto">
              <a:xfrm>
                <a:off x="6507326" y="6065248"/>
                <a:ext cx="125077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8" name="Freeform 171"/>
              <p:cNvSpPr>
                <a:spLocks/>
              </p:cNvSpPr>
              <p:nvPr/>
            </p:nvSpPr>
            <p:spPr bwMode="auto">
              <a:xfrm>
                <a:off x="7120715" y="5666359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9" name="Freeform 172"/>
              <p:cNvSpPr>
                <a:spLocks/>
              </p:cNvSpPr>
              <p:nvPr/>
            </p:nvSpPr>
            <p:spPr bwMode="auto">
              <a:xfrm>
                <a:off x="7120715" y="5666359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5 h 285"/>
                  <a:gd name="T4" fmla="*/ 35 w 110"/>
                  <a:gd name="T5" fmla="*/ 144 h 285"/>
                  <a:gd name="T6" fmla="*/ 0 w 110"/>
                  <a:gd name="T7" fmla="*/ 171 h 285"/>
                  <a:gd name="T8" fmla="*/ 0 w 110"/>
                  <a:gd name="T9" fmla="*/ 285 h 285"/>
                  <a:gd name="T10" fmla="*/ 110 w 110"/>
                  <a:gd name="T11" fmla="*/ 197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5"/>
                    </a:lnTo>
                    <a:lnTo>
                      <a:pt x="35" y="144"/>
                    </a:lnTo>
                    <a:lnTo>
                      <a:pt x="0" y="171"/>
                    </a:lnTo>
                    <a:lnTo>
                      <a:pt x="0" y="285"/>
                    </a:lnTo>
                    <a:lnTo>
                      <a:pt x="110" y="197"/>
                    </a:lnTo>
                    <a:lnTo>
                      <a:pt x="110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0" name="Rectangle 173"/>
              <p:cNvSpPr>
                <a:spLocks noChangeArrowheads="1"/>
              </p:cNvSpPr>
              <p:nvPr/>
            </p:nvSpPr>
            <p:spPr bwMode="auto">
              <a:xfrm>
                <a:off x="7718685" y="585188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1" name="Rectangle 174"/>
              <p:cNvSpPr>
                <a:spLocks noChangeArrowheads="1"/>
              </p:cNvSpPr>
              <p:nvPr/>
            </p:nvSpPr>
            <p:spPr bwMode="auto">
              <a:xfrm>
                <a:off x="7797500" y="5851889"/>
                <a:ext cx="99376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2" name="Rectangle 175"/>
              <p:cNvSpPr>
                <a:spLocks noChangeArrowheads="1"/>
              </p:cNvSpPr>
              <p:nvPr/>
            </p:nvSpPr>
            <p:spPr bwMode="auto">
              <a:xfrm>
                <a:off x="8294381" y="5851889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3" name="Rectangle 176"/>
              <p:cNvSpPr>
                <a:spLocks noChangeArrowheads="1"/>
              </p:cNvSpPr>
              <p:nvPr/>
            </p:nvSpPr>
            <p:spPr bwMode="auto">
              <a:xfrm>
                <a:off x="8373196" y="585188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4" name="Rectangle 177"/>
              <p:cNvSpPr>
                <a:spLocks noChangeArrowheads="1"/>
              </p:cNvSpPr>
              <p:nvPr/>
            </p:nvSpPr>
            <p:spPr bwMode="auto">
              <a:xfrm>
                <a:off x="8431451" y="5851889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75" name="Line 178"/>
              <p:cNvSpPr>
                <a:spLocks noChangeShapeType="1"/>
              </p:cNvSpPr>
              <p:nvPr/>
            </p:nvSpPr>
            <p:spPr bwMode="auto">
              <a:xfrm>
                <a:off x="6169790" y="5929811"/>
                <a:ext cx="337536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6" name="Line 179"/>
              <p:cNvSpPr>
                <a:spLocks noChangeShapeType="1"/>
              </p:cNvSpPr>
              <p:nvPr/>
            </p:nvSpPr>
            <p:spPr bwMode="auto">
              <a:xfrm>
                <a:off x="7309187" y="5929811"/>
                <a:ext cx="366663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7" name="Line 180"/>
              <p:cNvSpPr>
                <a:spLocks noChangeShapeType="1"/>
              </p:cNvSpPr>
              <p:nvPr/>
            </p:nvSpPr>
            <p:spPr bwMode="auto">
              <a:xfrm>
                <a:off x="7922577" y="5929811"/>
                <a:ext cx="339249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8" name="Line 181"/>
              <p:cNvSpPr>
                <a:spLocks noChangeShapeType="1"/>
              </p:cNvSpPr>
              <p:nvPr/>
            </p:nvSpPr>
            <p:spPr bwMode="auto">
              <a:xfrm>
                <a:off x="6754052" y="5996602"/>
                <a:ext cx="366663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9" name="Freeform 182"/>
              <p:cNvSpPr>
                <a:spLocks/>
              </p:cNvSpPr>
              <p:nvPr/>
            </p:nvSpPr>
            <p:spPr bwMode="auto">
              <a:xfrm>
                <a:off x="6445644" y="5864876"/>
                <a:ext cx="61682" cy="64936"/>
              </a:xfrm>
              <a:custGeom>
                <a:avLst/>
                <a:gdLst>
                  <a:gd name="T0" fmla="*/ 0 w 36"/>
                  <a:gd name="T1" fmla="*/ 35 h 35"/>
                  <a:gd name="T2" fmla="*/ 0 w 36"/>
                  <a:gd name="T3" fmla="*/ 0 h 35"/>
                  <a:gd name="T4" fmla="*/ 36 w 36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5"/>
                  <a:gd name="T11" fmla="*/ 36 w 36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5">
                    <a:moveTo>
                      <a:pt x="0" y="35"/>
                    </a:moveTo>
                    <a:lnTo>
                      <a:pt x="0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0" name="Freeform 183"/>
              <p:cNvSpPr>
                <a:spLocks/>
              </p:cNvSpPr>
              <p:nvPr/>
            </p:nvSpPr>
            <p:spPr bwMode="auto">
              <a:xfrm>
                <a:off x="7614169" y="5929811"/>
                <a:ext cx="433485" cy="202228"/>
              </a:xfrm>
              <a:custGeom>
                <a:avLst/>
                <a:gdLst>
                  <a:gd name="T0" fmla="*/ 0 w 253"/>
                  <a:gd name="T1" fmla="*/ 0 h 109"/>
                  <a:gd name="T2" fmla="*/ 2 w 253"/>
                  <a:gd name="T3" fmla="*/ 109 h 109"/>
                  <a:gd name="T4" fmla="*/ 217 w 253"/>
                  <a:gd name="T5" fmla="*/ 109 h 109"/>
                  <a:gd name="T6" fmla="*/ 217 w 253"/>
                  <a:gd name="T7" fmla="*/ 36 h 109"/>
                  <a:gd name="T8" fmla="*/ 253 w 253"/>
                  <a:gd name="T9" fmla="*/ 36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9"/>
                  <a:gd name="T17" fmla="*/ 253 w 253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9">
                    <a:moveTo>
                      <a:pt x="0" y="0"/>
                    </a:moveTo>
                    <a:lnTo>
                      <a:pt x="2" y="109"/>
                    </a:lnTo>
                    <a:lnTo>
                      <a:pt x="217" y="109"/>
                    </a:lnTo>
                    <a:lnTo>
                      <a:pt x="217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1" name="Freeform 184"/>
              <p:cNvSpPr>
                <a:spLocks/>
              </p:cNvSpPr>
              <p:nvPr/>
            </p:nvSpPr>
            <p:spPr bwMode="auto">
              <a:xfrm>
                <a:off x="6291440" y="5666359"/>
                <a:ext cx="94236" cy="532471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53 w 55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2" name="Freeform 185"/>
              <p:cNvSpPr>
                <a:spLocks/>
              </p:cNvSpPr>
              <p:nvPr/>
            </p:nvSpPr>
            <p:spPr bwMode="auto">
              <a:xfrm>
                <a:off x="6291440" y="5666359"/>
                <a:ext cx="94236" cy="532471"/>
              </a:xfrm>
              <a:custGeom>
                <a:avLst/>
                <a:gdLst>
                  <a:gd name="T0" fmla="*/ 53 w 55"/>
                  <a:gd name="T1" fmla="*/ 285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3" name="Freeform 186"/>
              <p:cNvSpPr>
                <a:spLocks/>
              </p:cNvSpPr>
              <p:nvPr/>
            </p:nvSpPr>
            <p:spPr bwMode="auto">
              <a:xfrm>
                <a:off x="6879129" y="5666359"/>
                <a:ext cx="90809" cy="532471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51 w 53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1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4" name="Freeform 187"/>
              <p:cNvSpPr>
                <a:spLocks/>
              </p:cNvSpPr>
              <p:nvPr/>
            </p:nvSpPr>
            <p:spPr bwMode="auto">
              <a:xfrm>
                <a:off x="6879129" y="5666359"/>
                <a:ext cx="90809" cy="532471"/>
              </a:xfrm>
              <a:custGeom>
                <a:avLst/>
                <a:gdLst>
                  <a:gd name="T0" fmla="*/ 51 w 53"/>
                  <a:gd name="T1" fmla="*/ 285 h 287"/>
                  <a:gd name="T2" fmla="*/ 53 w 53"/>
                  <a:gd name="T3" fmla="*/ 0 h 287"/>
                  <a:gd name="T4" fmla="*/ 0 w 53"/>
                  <a:gd name="T5" fmla="*/ 0 h 287"/>
                  <a:gd name="T6" fmla="*/ 0 w 53"/>
                  <a:gd name="T7" fmla="*/ 287 h 287"/>
                  <a:gd name="T8" fmla="*/ 53 w 53"/>
                  <a:gd name="T9" fmla="*/ 287 h 287"/>
                  <a:gd name="T10" fmla="*/ 53 w 53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1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5" name="Freeform 188"/>
              <p:cNvSpPr>
                <a:spLocks/>
              </p:cNvSpPr>
              <p:nvPr/>
            </p:nvSpPr>
            <p:spPr bwMode="auto">
              <a:xfrm>
                <a:off x="7463391" y="5666359"/>
                <a:ext cx="92523" cy="532471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2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6" name="Freeform 189"/>
              <p:cNvSpPr>
                <a:spLocks/>
              </p:cNvSpPr>
              <p:nvPr/>
            </p:nvSpPr>
            <p:spPr bwMode="auto">
              <a:xfrm>
                <a:off x="7463391" y="5666359"/>
                <a:ext cx="92523" cy="532471"/>
              </a:xfrm>
              <a:custGeom>
                <a:avLst/>
                <a:gdLst>
                  <a:gd name="T0" fmla="*/ 52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7" name="Freeform 190"/>
              <p:cNvSpPr>
                <a:spLocks/>
              </p:cNvSpPr>
              <p:nvPr/>
            </p:nvSpPr>
            <p:spPr bwMode="auto">
              <a:xfrm>
                <a:off x="8047654" y="5666359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54 w 54"/>
                  <a:gd name="T13" fmla="*/ 28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4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8" name="Freeform 191"/>
              <p:cNvSpPr>
                <a:spLocks/>
              </p:cNvSpPr>
              <p:nvPr/>
            </p:nvSpPr>
            <p:spPr bwMode="auto">
              <a:xfrm>
                <a:off x="8047654" y="5666359"/>
                <a:ext cx="92523" cy="532471"/>
              </a:xfrm>
              <a:custGeom>
                <a:avLst/>
                <a:gdLst>
                  <a:gd name="T0" fmla="*/ 54 w 54"/>
                  <a:gd name="T1" fmla="*/ 285 h 287"/>
                  <a:gd name="T2" fmla="*/ 54 w 54"/>
                  <a:gd name="T3" fmla="*/ 0 h 287"/>
                  <a:gd name="T4" fmla="*/ 0 w 54"/>
                  <a:gd name="T5" fmla="*/ 0 h 287"/>
                  <a:gd name="T6" fmla="*/ 0 w 54"/>
                  <a:gd name="T7" fmla="*/ 287 h 287"/>
                  <a:gd name="T8" fmla="*/ 54 w 54"/>
                  <a:gd name="T9" fmla="*/ 287 h 287"/>
                  <a:gd name="T10" fmla="*/ 54 w 54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89" name="Freeform 192"/>
              <p:cNvSpPr>
                <a:spLocks/>
              </p:cNvSpPr>
              <p:nvPr/>
            </p:nvSpPr>
            <p:spPr bwMode="auto">
              <a:xfrm>
                <a:off x="5338801" y="3401036"/>
                <a:ext cx="245013" cy="265308"/>
              </a:xfrm>
              <a:custGeom>
                <a:avLst/>
                <a:gdLst>
                  <a:gd name="T0" fmla="*/ 141 w 143"/>
                  <a:gd name="T1" fmla="*/ 143 h 143"/>
                  <a:gd name="T2" fmla="*/ 143 w 143"/>
                  <a:gd name="T3" fmla="*/ 0 h 143"/>
                  <a:gd name="T4" fmla="*/ 0 w 143"/>
                  <a:gd name="T5" fmla="*/ 0 h 143"/>
                  <a:gd name="T6" fmla="*/ 0 w 143"/>
                  <a:gd name="T7" fmla="*/ 143 h 143"/>
                  <a:gd name="T8" fmla="*/ 143 w 143"/>
                  <a:gd name="T9" fmla="*/ 143 h 143"/>
                  <a:gd name="T10" fmla="*/ 143 w 143"/>
                  <a:gd name="T11" fmla="*/ 143 h 14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3"/>
                  <a:gd name="T19" fmla="*/ 0 h 143"/>
                  <a:gd name="T20" fmla="*/ 143 w 143"/>
                  <a:gd name="T21" fmla="*/ 143 h 14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3" h="143">
                    <a:moveTo>
                      <a:pt x="141" y="143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143"/>
                    </a:lnTo>
                    <a:lnTo>
                      <a:pt x="143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0" name="Rectangle 193"/>
              <p:cNvSpPr>
                <a:spLocks noChangeArrowheads="1"/>
              </p:cNvSpPr>
              <p:nvPr/>
            </p:nvSpPr>
            <p:spPr bwMode="auto">
              <a:xfrm>
                <a:off x="5378208" y="3454840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1" name="Rectangle 194"/>
              <p:cNvSpPr>
                <a:spLocks noChangeArrowheads="1"/>
              </p:cNvSpPr>
              <p:nvPr/>
            </p:nvSpPr>
            <p:spPr bwMode="auto">
              <a:xfrm>
                <a:off x="5457024" y="3454840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2" name="Line 195"/>
              <p:cNvSpPr>
                <a:spLocks noChangeShapeType="1"/>
              </p:cNvSpPr>
              <p:nvPr/>
            </p:nvSpPr>
            <p:spPr bwMode="auto">
              <a:xfrm>
                <a:off x="5580387" y="3530907"/>
                <a:ext cx="125077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93" name="Rectangle 196"/>
              <p:cNvSpPr>
                <a:spLocks noChangeArrowheads="1"/>
              </p:cNvSpPr>
              <p:nvPr/>
            </p:nvSpPr>
            <p:spPr bwMode="auto">
              <a:xfrm>
                <a:off x="5955617" y="3408458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4" name="Rectangle 197"/>
              <p:cNvSpPr>
                <a:spLocks noChangeArrowheads="1"/>
              </p:cNvSpPr>
              <p:nvPr/>
            </p:nvSpPr>
            <p:spPr bwMode="auto">
              <a:xfrm>
                <a:off x="6034433" y="3408458"/>
                <a:ext cx="66822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 dirty="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 dirty="0">
                  <a:latin typeface="Neo Sans Intel"/>
                </a:endParaRPr>
              </a:p>
            </p:txBody>
          </p:sp>
          <p:sp>
            <p:nvSpPr>
              <p:cNvPr id="195" name="Rectangle 198"/>
              <p:cNvSpPr>
                <a:spLocks noChangeArrowheads="1"/>
              </p:cNvSpPr>
              <p:nvPr/>
            </p:nvSpPr>
            <p:spPr bwMode="auto">
              <a:xfrm>
                <a:off x="6096114" y="340845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6" name="Rectangle 199"/>
              <p:cNvSpPr>
                <a:spLocks noChangeArrowheads="1"/>
              </p:cNvSpPr>
              <p:nvPr/>
            </p:nvSpPr>
            <p:spPr bwMode="auto">
              <a:xfrm>
                <a:off x="4787092" y="4093064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7" name="Rectangle 200"/>
              <p:cNvSpPr>
                <a:spLocks noChangeArrowheads="1"/>
              </p:cNvSpPr>
              <p:nvPr/>
            </p:nvSpPr>
            <p:spPr bwMode="auto">
              <a:xfrm>
                <a:off x="4865908" y="4093064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8" name="Rectangle 201"/>
              <p:cNvSpPr>
                <a:spLocks noChangeArrowheads="1"/>
              </p:cNvSpPr>
              <p:nvPr/>
            </p:nvSpPr>
            <p:spPr bwMode="auto">
              <a:xfrm>
                <a:off x="4924163" y="4093064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199" name="Line 202"/>
              <p:cNvSpPr>
                <a:spLocks noChangeShapeType="1"/>
              </p:cNvSpPr>
              <p:nvPr/>
            </p:nvSpPr>
            <p:spPr bwMode="auto">
              <a:xfrm>
                <a:off x="5213724" y="4065234"/>
                <a:ext cx="154204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0" name="Line 203"/>
              <p:cNvSpPr>
                <a:spLocks noChangeShapeType="1"/>
              </p:cNvSpPr>
              <p:nvPr/>
            </p:nvSpPr>
            <p:spPr bwMode="auto">
              <a:xfrm>
                <a:off x="5797986" y="4799933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1" name="Rectangle 204"/>
              <p:cNvSpPr>
                <a:spLocks noChangeArrowheads="1"/>
              </p:cNvSpPr>
              <p:nvPr/>
            </p:nvSpPr>
            <p:spPr bwMode="auto">
              <a:xfrm>
                <a:off x="6536453" y="5879718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2" name="Rectangle 205"/>
              <p:cNvSpPr>
                <a:spLocks noChangeArrowheads="1"/>
              </p:cNvSpPr>
              <p:nvPr/>
            </p:nvSpPr>
            <p:spPr bwMode="auto">
              <a:xfrm>
                <a:off x="6618695" y="587971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 dirty="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 dirty="0">
                  <a:latin typeface="Neo Sans Intel"/>
                </a:endParaRPr>
              </a:p>
            </p:txBody>
          </p:sp>
          <p:sp>
            <p:nvSpPr>
              <p:cNvPr id="203" name="Rectangle 206"/>
              <p:cNvSpPr>
                <a:spLocks noChangeArrowheads="1"/>
              </p:cNvSpPr>
              <p:nvPr/>
            </p:nvSpPr>
            <p:spPr bwMode="auto">
              <a:xfrm>
                <a:off x="6678663" y="5879718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4" name="Rectangle 207"/>
              <p:cNvSpPr>
                <a:spLocks noChangeArrowheads="1"/>
              </p:cNvSpPr>
              <p:nvPr/>
            </p:nvSpPr>
            <p:spPr bwMode="auto">
              <a:xfrm>
                <a:off x="5952190" y="5284167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R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5" name="Rectangle 208"/>
              <p:cNvSpPr>
                <a:spLocks noChangeArrowheads="1"/>
              </p:cNvSpPr>
              <p:nvPr/>
            </p:nvSpPr>
            <p:spPr bwMode="auto">
              <a:xfrm>
                <a:off x="6031006" y="5284167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e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6" name="Rectangle 209"/>
              <p:cNvSpPr>
                <a:spLocks noChangeArrowheads="1"/>
              </p:cNvSpPr>
              <p:nvPr/>
            </p:nvSpPr>
            <p:spPr bwMode="auto">
              <a:xfrm>
                <a:off x="6092688" y="5284167"/>
                <a:ext cx="66822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Neo Sans Intel"/>
                  </a:rPr>
                  <a:t>g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07" name="Line 210"/>
              <p:cNvSpPr>
                <a:spLocks noChangeShapeType="1"/>
              </p:cNvSpPr>
              <p:nvPr/>
            </p:nvSpPr>
            <p:spPr bwMode="auto">
              <a:xfrm>
                <a:off x="6966511" y="5864876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8" name="Freeform 219"/>
              <p:cNvSpPr>
                <a:spLocks/>
              </p:cNvSpPr>
              <p:nvPr/>
            </p:nvSpPr>
            <p:spPr bwMode="auto">
              <a:xfrm>
                <a:off x="6027579" y="3529052"/>
                <a:ext cx="49688" cy="51948"/>
              </a:xfrm>
              <a:custGeom>
                <a:avLst/>
                <a:gdLst>
                  <a:gd name="T0" fmla="*/ 14 w 29"/>
                  <a:gd name="T1" fmla="*/ 26 h 28"/>
                  <a:gd name="T2" fmla="*/ 17 w 29"/>
                  <a:gd name="T3" fmla="*/ 28 h 28"/>
                  <a:gd name="T4" fmla="*/ 19 w 29"/>
                  <a:gd name="T5" fmla="*/ 26 h 28"/>
                  <a:gd name="T6" fmla="*/ 21 w 29"/>
                  <a:gd name="T7" fmla="*/ 26 h 28"/>
                  <a:gd name="T8" fmla="*/ 23 w 29"/>
                  <a:gd name="T9" fmla="*/ 24 h 28"/>
                  <a:gd name="T10" fmla="*/ 25 w 29"/>
                  <a:gd name="T11" fmla="*/ 24 h 28"/>
                  <a:gd name="T12" fmla="*/ 27 w 29"/>
                  <a:gd name="T13" fmla="*/ 22 h 28"/>
                  <a:gd name="T14" fmla="*/ 27 w 29"/>
                  <a:gd name="T15" fmla="*/ 21 h 28"/>
                  <a:gd name="T16" fmla="*/ 29 w 29"/>
                  <a:gd name="T17" fmla="*/ 19 h 28"/>
                  <a:gd name="T18" fmla="*/ 29 w 29"/>
                  <a:gd name="T19" fmla="*/ 17 h 28"/>
                  <a:gd name="T20" fmla="*/ 29 w 29"/>
                  <a:gd name="T21" fmla="*/ 13 h 28"/>
                  <a:gd name="T22" fmla="*/ 29 w 29"/>
                  <a:gd name="T23" fmla="*/ 11 h 28"/>
                  <a:gd name="T24" fmla="*/ 29 w 29"/>
                  <a:gd name="T25" fmla="*/ 9 h 28"/>
                  <a:gd name="T26" fmla="*/ 27 w 29"/>
                  <a:gd name="T27" fmla="*/ 7 h 28"/>
                  <a:gd name="T28" fmla="*/ 27 w 29"/>
                  <a:gd name="T29" fmla="*/ 5 h 28"/>
                  <a:gd name="T30" fmla="*/ 25 w 29"/>
                  <a:gd name="T31" fmla="*/ 3 h 28"/>
                  <a:gd name="T32" fmla="*/ 23 w 29"/>
                  <a:gd name="T33" fmla="*/ 1 h 28"/>
                  <a:gd name="T34" fmla="*/ 21 w 29"/>
                  <a:gd name="T35" fmla="*/ 1 h 28"/>
                  <a:gd name="T36" fmla="*/ 19 w 29"/>
                  <a:gd name="T37" fmla="*/ 0 h 28"/>
                  <a:gd name="T38" fmla="*/ 17 w 29"/>
                  <a:gd name="T39" fmla="*/ 0 h 28"/>
                  <a:gd name="T40" fmla="*/ 15 w 29"/>
                  <a:gd name="T41" fmla="*/ 0 h 28"/>
                  <a:gd name="T42" fmla="*/ 12 w 29"/>
                  <a:gd name="T43" fmla="*/ 0 h 28"/>
                  <a:gd name="T44" fmla="*/ 10 w 29"/>
                  <a:gd name="T45" fmla="*/ 0 h 28"/>
                  <a:gd name="T46" fmla="*/ 8 w 29"/>
                  <a:gd name="T47" fmla="*/ 1 h 28"/>
                  <a:gd name="T48" fmla="*/ 6 w 29"/>
                  <a:gd name="T49" fmla="*/ 1 h 28"/>
                  <a:gd name="T50" fmla="*/ 4 w 29"/>
                  <a:gd name="T51" fmla="*/ 3 h 28"/>
                  <a:gd name="T52" fmla="*/ 4 w 29"/>
                  <a:gd name="T53" fmla="*/ 5 h 28"/>
                  <a:gd name="T54" fmla="*/ 2 w 29"/>
                  <a:gd name="T55" fmla="*/ 7 h 28"/>
                  <a:gd name="T56" fmla="*/ 2 w 29"/>
                  <a:gd name="T57" fmla="*/ 9 h 28"/>
                  <a:gd name="T58" fmla="*/ 0 w 29"/>
                  <a:gd name="T59" fmla="*/ 11 h 28"/>
                  <a:gd name="T60" fmla="*/ 0 w 29"/>
                  <a:gd name="T61" fmla="*/ 13 h 28"/>
                  <a:gd name="T62" fmla="*/ 0 w 29"/>
                  <a:gd name="T63" fmla="*/ 17 h 28"/>
                  <a:gd name="T64" fmla="*/ 2 w 29"/>
                  <a:gd name="T65" fmla="*/ 19 h 28"/>
                  <a:gd name="T66" fmla="*/ 2 w 29"/>
                  <a:gd name="T67" fmla="*/ 21 h 28"/>
                  <a:gd name="T68" fmla="*/ 4 w 29"/>
                  <a:gd name="T69" fmla="*/ 22 h 28"/>
                  <a:gd name="T70" fmla="*/ 4 w 29"/>
                  <a:gd name="T71" fmla="*/ 24 h 28"/>
                  <a:gd name="T72" fmla="*/ 6 w 29"/>
                  <a:gd name="T73" fmla="*/ 24 h 28"/>
                  <a:gd name="T74" fmla="*/ 8 w 29"/>
                  <a:gd name="T75" fmla="*/ 26 h 28"/>
                  <a:gd name="T76" fmla="*/ 10 w 29"/>
                  <a:gd name="T77" fmla="*/ 26 h 28"/>
                  <a:gd name="T78" fmla="*/ 12 w 29"/>
                  <a:gd name="T79" fmla="*/ 28 h 28"/>
                  <a:gd name="T80" fmla="*/ 15 w 29"/>
                  <a:gd name="T81" fmla="*/ 28 h 28"/>
                  <a:gd name="T82" fmla="*/ 15 w 29"/>
                  <a:gd name="T83" fmla="*/ 28 h 28"/>
                  <a:gd name="T84" fmla="*/ 14 w 29"/>
                  <a:gd name="T85" fmla="*/ 26 h 28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29"/>
                  <a:gd name="T130" fmla="*/ 0 h 28"/>
                  <a:gd name="T131" fmla="*/ 29 w 29"/>
                  <a:gd name="T132" fmla="*/ 28 h 28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29" h="28">
                    <a:moveTo>
                      <a:pt x="14" y="26"/>
                    </a:moveTo>
                    <a:lnTo>
                      <a:pt x="17" y="28"/>
                    </a:lnTo>
                    <a:lnTo>
                      <a:pt x="19" y="26"/>
                    </a:lnTo>
                    <a:lnTo>
                      <a:pt x="21" y="26"/>
                    </a:lnTo>
                    <a:lnTo>
                      <a:pt x="23" y="24"/>
                    </a:lnTo>
                    <a:lnTo>
                      <a:pt x="25" y="24"/>
                    </a:lnTo>
                    <a:lnTo>
                      <a:pt x="27" y="22"/>
                    </a:lnTo>
                    <a:lnTo>
                      <a:pt x="27" y="21"/>
                    </a:lnTo>
                    <a:lnTo>
                      <a:pt x="29" y="19"/>
                    </a:lnTo>
                    <a:lnTo>
                      <a:pt x="29" y="17"/>
                    </a:lnTo>
                    <a:lnTo>
                      <a:pt x="29" y="13"/>
                    </a:lnTo>
                    <a:lnTo>
                      <a:pt x="29" y="11"/>
                    </a:lnTo>
                    <a:lnTo>
                      <a:pt x="29" y="9"/>
                    </a:lnTo>
                    <a:lnTo>
                      <a:pt x="27" y="7"/>
                    </a:lnTo>
                    <a:lnTo>
                      <a:pt x="27" y="5"/>
                    </a:lnTo>
                    <a:lnTo>
                      <a:pt x="25" y="3"/>
                    </a:lnTo>
                    <a:lnTo>
                      <a:pt x="23" y="1"/>
                    </a:lnTo>
                    <a:lnTo>
                      <a:pt x="21" y="1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1"/>
                    </a:lnTo>
                    <a:lnTo>
                      <a:pt x="6" y="1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2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2" y="19"/>
                    </a:lnTo>
                    <a:lnTo>
                      <a:pt x="2" y="21"/>
                    </a:lnTo>
                    <a:lnTo>
                      <a:pt x="4" y="22"/>
                    </a:lnTo>
                    <a:lnTo>
                      <a:pt x="4" y="24"/>
                    </a:lnTo>
                    <a:lnTo>
                      <a:pt x="6" y="24"/>
                    </a:lnTo>
                    <a:lnTo>
                      <a:pt x="8" y="26"/>
                    </a:lnTo>
                    <a:lnTo>
                      <a:pt x="10" y="26"/>
                    </a:lnTo>
                    <a:lnTo>
                      <a:pt x="12" y="28"/>
                    </a:lnTo>
                    <a:lnTo>
                      <a:pt x="15" y="28"/>
                    </a:lnTo>
                    <a:lnTo>
                      <a:pt x="14" y="26"/>
                    </a:lnTo>
                    <a:close/>
                  </a:path>
                </a:pathLst>
              </a:custGeom>
              <a:solidFill>
                <a:srgbClr val="EB75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09" name="Line 220"/>
              <p:cNvSpPr>
                <a:spLocks noChangeShapeType="1"/>
              </p:cNvSpPr>
              <p:nvPr/>
            </p:nvSpPr>
            <p:spPr bwMode="auto">
              <a:xfrm>
                <a:off x="6382249" y="5265614"/>
                <a:ext cx="154204" cy="18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0" name="Line 221"/>
              <p:cNvSpPr>
                <a:spLocks noChangeShapeType="1"/>
              </p:cNvSpPr>
              <p:nvPr/>
            </p:nvSpPr>
            <p:spPr bwMode="auto">
              <a:xfrm>
                <a:off x="6382249" y="5397340"/>
                <a:ext cx="154204" cy="371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1" name="Freeform 222"/>
              <p:cNvSpPr>
                <a:spLocks/>
              </p:cNvSpPr>
              <p:nvPr/>
            </p:nvSpPr>
            <p:spPr bwMode="auto">
              <a:xfrm>
                <a:off x="5859668" y="4132025"/>
                <a:ext cx="431772" cy="202228"/>
              </a:xfrm>
              <a:custGeom>
                <a:avLst/>
                <a:gdLst>
                  <a:gd name="T0" fmla="*/ 0 w 252"/>
                  <a:gd name="T1" fmla="*/ 0 h 109"/>
                  <a:gd name="T2" fmla="*/ 0 w 252"/>
                  <a:gd name="T3" fmla="*/ 109 h 109"/>
                  <a:gd name="T4" fmla="*/ 217 w 252"/>
                  <a:gd name="T5" fmla="*/ 109 h 109"/>
                  <a:gd name="T6" fmla="*/ 217 w 252"/>
                  <a:gd name="T7" fmla="*/ 36 h 109"/>
                  <a:gd name="T8" fmla="*/ 252 w 252"/>
                  <a:gd name="T9" fmla="*/ 36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2"/>
                  <a:gd name="T16" fmla="*/ 0 h 109"/>
                  <a:gd name="T17" fmla="*/ 252 w 252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2" h="109">
                    <a:moveTo>
                      <a:pt x="0" y="0"/>
                    </a:moveTo>
                    <a:lnTo>
                      <a:pt x="0" y="109"/>
                    </a:lnTo>
                    <a:lnTo>
                      <a:pt x="217" y="109"/>
                    </a:lnTo>
                    <a:lnTo>
                      <a:pt x="217" y="36"/>
                    </a:lnTo>
                    <a:lnTo>
                      <a:pt x="252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2" name="Freeform 223"/>
              <p:cNvSpPr>
                <a:spLocks/>
              </p:cNvSpPr>
              <p:nvPr/>
            </p:nvSpPr>
            <p:spPr bwMode="auto">
              <a:xfrm>
                <a:off x="5275406" y="3530907"/>
                <a:ext cx="430058" cy="204083"/>
              </a:xfrm>
              <a:custGeom>
                <a:avLst/>
                <a:gdLst>
                  <a:gd name="T0" fmla="*/ 0 w 251"/>
                  <a:gd name="T1" fmla="*/ 0 h 110"/>
                  <a:gd name="T2" fmla="*/ 0 w 251"/>
                  <a:gd name="T3" fmla="*/ 110 h 110"/>
                  <a:gd name="T4" fmla="*/ 217 w 251"/>
                  <a:gd name="T5" fmla="*/ 110 h 110"/>
                  <a:gd name="T6" fmla="*/ 217 w 251"/>
                  <a:gd name="T7" fmla="*/ 37 h 110"/>
                  <a:gd name="T8" fmla="*/ 251 w 251"/>
                  <a:gd name="T9" fmla="*/ 37 h 1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1"/>
                  <a:gd name="T16" fmla="*/ 0 h 110"/>
                  <a:gd name="T17" fmla="*/ 251 w 251"/>
                  <a:gd name="T18" fmla="*/ 110 h 1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1" h="110">
                    <a:moveTo>
                      <a:pt x="0" y="0"/>
                    </a:moveTo>
                    <a:lnTo>
                      <a:pt x="0" y="110"/>
                    </a:lnTo>
                    <a:lnTo>
                      <a:pt x="217" y="110"/>
                    </a:lnTo>
                    <a:lnTo>
                      <a:pt x="217" y="37"/>
                    </a:lnTo>
                    <a:lnTo>
                      <a:pt x="251" y="3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3" name="Freeform 224"/>
              <p:cNvSpPr>
                <a:spLocks/>
              </p:cNvSpPr>
              <p:nvPr/>
            </p:nvSpPr>
            <p:spPr bwMode="auto">
              <a:xfrm>
                <a:off x="5121201" y="3864862"/>
                <a:ext cx="95949" cy="534327"/>
              </a:xfrm>
              <a:custGeom>
                <a:avLst/>
                <a:gdLst>
                  <a:gd name="T0" fmla="*/ 54 w 56"/>
                  <a:gd name="T1" fmla="*/ 288 h 288"/>
                  <a:gd name="T2" fmla="*/ 56 w 56"/>
                  <a:gd name="T3" fmla="*/ 0 h 288"/>
                  <a:gd name="T4" fmla="*/ 0 w 56"/>
                  <a:gd name="T5" fmla="*/ 0 h 288"/>
                  <a:gd name="T6" fmla="*/ 0 w 56"/>
                  <a:gd name="T7" fmla="*/ 288 h 288"/>
                  <a:gd name="T8" fmla="*/ 56 w 56"/>
                  <a:gd name="T9" fmla="*/ 288 h 288"/>
                  <a:gd name="T10" fmla="*/ 56 w 56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8"/>
                  <a:gd name="T20" fmla="*/ 56 w 56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8">
                    <a:moveTo>
                      <a:pt x="54" y="288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6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4" name="Freeform 225"/>
              <p:cNvSpPr>
                <a:spLocks/>
              </p:cNvSpPr>
              <p:nvPr/>
            </p:nvSpPr>
            <p:spPr bwMode="auto">
              <a:xfrm>
                <a:off x="5702037" y="3269310"/>
                <a:ext cx="95949" cy="532471"/>
              </a:xfrm>
              <a:custGeom>
                <a:avLst/>
                <a:gdLst>
                  <a:gd name="T0" fmla="*/ 54 w 56"/>
                  <a:gd name="T1" fmla="*/ 285 h 287"/>
                  <a:gd name="T2" fmla="*/ 56 w 56"/>
                  <a:gd name="T3" fmla="*/ 0 h 287"/>
                  <a:gd name="T4" fmla="*/ 0 w 56"/>
                  <a:gd name="T5" fmla="*/ 0 h 287"/>
                  <a:gd name="T6" fmla="*/ 0 w 56"/>
                  <a:gd name="T7" fmla="*/ 287 h 287"/>
                  <a:gd name="T8" fmla="*/ 56 w 56"/>
                  <a:gd name="T9" fmla="*/ 287 h 287"/>
                  <a:gd name="T10" fmla="*/ 56 w 56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7"/>
                  <a:gd name="T20" fmla="*/ 56 w 56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7">
                    <a:moveTo>
                      <a:pt x="54" y="285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6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5" name="Freeform 226"/>
              <p:cNvSpPr>
                <a:spLocks/>
              </p:cNvSpPr>
              <p:nvPr/>
            </p:nvSpPr>
            <p:spPr bwMode="auto">
              <a:xfrm>
                <a:off x="5702037" y="3864862"/>
                <a:ext cx="95949" cy="534327"/>
              </a:xfrm>
              <a:custGeom>
                <a:avLst/>
                <a:gdLst>
                  <a:gd name="T0" fmla="*/ 54 w 56"/>
                  <a:gd name="T1" fmla="*/ 288 h 288"/>
                  <a:gd name="T2" fmla="*/ 56 w 56"/>
                  <a:gd name="T3" fmla="*/ 0 h 288"/>
                  <a:gd name="T4" fmla="*/ 0 w 56"/>
                  <a:gd name="T5" fmla="*/ 0 h 288"/>
                  <a:gd name="T6" fmla="*/ 0 w 56"/>
                  <a:gd name="T7" fmla="*/ 288 h 288"/>
                  <a:gd name="T8" fmla="*/ 56 w 56"/>
                  <a:gd name="T9" fmla="*/ 288 h 288"/>
                  <a:gd name="T10" fmla="*/ 56 w 56"/>
                  <a:gd name="T11" fmla="*/ 288 h 288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6"/>
                  <a:gd name="T19" fmla="*/ 0 h 288"/>
                  <a:gd name="T20" fmla="*/ 56 w 56"/>
                  <a:gd name="T21" fmla="*/ 288 h 288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6" h="288">
                    <a:moveTo>
                      <a:pt x="54" y="288"/>
                    </a:moveTo>
                    <a:lnTo>
                      <a:pt x="56" y="0"/>
                    </a:lnTo>
                    <a:lnTo>
                      <a:pt x="0" y="0"/>
                    </a:lnTo>
                    <a:lnTo>
                      <a:pt x="0" y="288"/>
                    </a:lnTo>
                    <a:lnTo>
                      <a:pt x="56" y="28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6" name="Freeform 227"/>
              <p:cNvSpPr>
                <a:spLocks/>
              </p:cNvSpPr>
              <p:nvPr/>
            </p:nvSpPr>
            <p:spPr bwMode="auto">
              <a:xfrm>
                <a:off x="5923063" y="4000299"/>
                <a:ext cx="246727" cy="267163"/>
              </a:xfrm>
              <a:custGeom>
                <a:avLst/>
                <a:gdLst>
                  <a:gd name="T0" fmla="*/ 144 w 144"/>
                  <a:gd name="T1" fmla="*/ 144 h 144"/>
                  <a:gd name="T2" fmla="*/ 144 w 144"/>
                  <a:gd name="T3" fmla="*/ 0 h 144"/>
                  <a:gd name="T4" fmla="*/ 0 w 144"/>
                  <a:gd name="T5" fmla="*/ 0 h 144"/>
                  <a:gd name="T6" fmla="*/ 0 w 144"/>
                  <a:gd name="T7" fmla="*/ 144 h 144"/>
                  <a:gd name="T8" fmla="*/ 144 w 144"/>
                  <a:gd name="T9" fmla="*/ 144 h 144"/>
                  <a:gd name="T10" fmla="*/ 144 w 144"/>
                  <a:gd name="T11" fmla="*/ 144 h 14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4"/>
                  <a:gd name="T20" fmla="*/ 144 w 144"/>
                  <a:gd name="T21" fmla="*/ 144 h 14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4">
                    <a:moveTo>
                      <a:pt x="144" y="144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4"/>
                    </a:lnTo>
                    <a:lnTo>
                      <a:pt x="144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17" name="Rectangle 228"/>
              <p:cNvSpPr>
                <a:spLocks noChangeArrowheads="1"/>
              </p:cNvSpPr>
              <p:nvPr/>
            </p:nvSpPr>
            <p:spPr bwMode="auto">
              <a:xfrm>
                <a:off x="5962471" y="4054102"/>
                <a:ext cx="85669" cy="14285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D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18" name="Rectangle 229"/>
              <p:cNvSpPr>
                <a:spLocks noChangeArrowheads="1"/>
              </p:cNvSpPr>
              <p:nvPr/>
            </p:nvSpPr>
            <p:spPr bwMode="auto">
              <a:xfrm>
                <a:off x="6041286" y="4054102"/>
                <a:ext cx="99376" cy="144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Neo Sans Intel"/>
                  </a:rPr>
                  <a:t>M</a:t>
                </a:r>
                <a:endParaRPr lang="en-US" sz="1200" b="1">
                  <a:latin typeface="Neo Sans Intel"/>
                </a:endParaRPr>
              </a:p>
            </p:txBody>
          </p:sp>
          <p:sp>
            <p:nvSpPr>
              <p:cNvPr id="219" name="Freeform 230"/>
              <p:cNvSpPr>
                <a:spLocks/>
              </p:cNvSpPr>
              <p:nvPr/>
            </p:nvSpPr>
            <p:spPr bwMode="auto">
              <a:xfrm>
                <a:off x="5948764" y="4465979"/>
                <a:ext cx="186758" cy="528761"/>
              </a:xfrm>
              <a:custGeom>
                <a:avLst/>
                <a:gdLst>
                  <a:gd name="T0" fmla="*/ 0 w 109"/>
                  <a:gd name="T1" fmla="*/ 0 h 285"/>
                  <a:gd name="T2" fmla="*/ 2 w 109"/>
                  <a:gd name="T3" fmla="*/ 117 h 285"/>
                  <a:gd name="T4" fmla="*/ 37 w 109"/>
                  <a:gd name="T5" fmla="*/ 144 h 285"/>
                  <a:gd name="T6" fmla="*/ 2 w 109"/>
                  <a:gd name="T7" fmla="*/ 170 h 285"/>
                  <a:gd name="T8" fmla="*/ 2 w 109"/>
                  <a:gd name="T9" fmla="*/ 285 h 285"/>
                  <a:gd name="T10" fmla="*/ 109 w 109"/>
                  <a:gd name="T11" fmla="*/ 199 h 285"/>
                  <a:gd name="T12" fmla="*/ 109 w 109"/>
                  <a:gd name="T13" fmla="*/ 88 h 285"/>
                  <a:gd name="T14" fmla="*/ 2 w 109"/>
                  <a:gd name="T15" fmla="*/ 2 h 285"/>
                  <a:gd name="T16" fmla="*/ 2 w 109"/>
                  <a:gd name="T17" fmla="*/ 2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2" y="117"/>
                    </a:lnTo>
                    <a:lnTo>
                      <a:pt x="37" y="144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2" y="2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0" name="Freeform 231"/>
              <p:cNvSpPr>
                <a:spLocks/>
              </p:cNvSpPr>
              <p:nvPr/>
            </p:nvSpPr>
            <p:spPr bwMode="auto">
              <a:xfrm>
                <a:off x="6291440" y="4465979"/>
                <a:ext cx="94236" cy="532471"/>
              </a:xfrm>
              <a:custGeom>
                <a:avLst/>
                <a:gdLst>
                  <a:gd name="T0" fmla="*/ 53 w 55"/>
                  <a:gd name="T1" fmla="*/ 287 h 287"/>
                  <a:gd name="T2" fmla="*/ 55 w 55"/>
                  <a:gd name="T3" fmla="*/ 0 h 287"/>
                  <a:gd name="T4" fmla="*/ 0 w 55"/>
                  <a:gd name="T5" fmla="*/ 0 h 287"/>
                  <a:gd name="T6" fmla="*/ 0 w 55"/>
                  <a:gd name="T7" fmla="*/ 287 h 287"/>
                  <a:gd name="T8" fmla="*/ 55 w 55"/>
                  <a:gd name="T9" fmla="*/ 287 h 287"/>
                  <a:gd name="T10" fmla="*/ 55 w 55"/>
                  <a:gd name="T11" fmla="*/ 287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221" name="Freeform 232"/>
              <p:cNvSpPr>
                <a:spLocks/>
              </p:cNvSpPr>
              <p:nvPr/>
            </p:nvSpPr>
            <p:spPr bwMode="auto">
              <a:xfrm>
                <a:off x="6536453" y="5067096"/>
                <a:ext cx="188472" cy="528761"/>
              </a:xfrm>
              <a:custGeom>
                <a:avLst/>
                <a:gdLst>
                  <a:gd name="T0" fmla="*/ 0 w 110"/>
                  <a:gd name="T1" fmla="*/ 0 h 285"/>
                  <a:gd name="T2" fmla="*/ 0 w 110"/>
                  <a:gd name="T3" fmla="*/ 116 h 285"/>
                  <a:gd name="T4" fmla="*/ 35 w 110"/>
                  <a:gd name="T5" fmla="*/ 143 h 285"/>
                  <a:gd name="T6" fmla="*/ 0 w 110"/>
                  <a:gd name="T7" fmla="*/ 170 h 285"/>
                  <a:gd name="T8" fmla="*/ 0 w 110"/>
                  <a:gd name="T9" fmla="*/ 285 h 285"/>
                  <a:gd name="T10" fmla="*/ 110 w 110"/>
                  <a:gd name="T11" fmla="*/ 199 h 285"/>
                  <a:gd name="T12" fmla="*/ 110 w 110"/>
                  <a:gd name="T13" fmla="*/ 88 h 285"/>
                  <a:gd name="T14" fmla="*/ 0 w 110"/>
                  <a:gd name="T15" fmla="*/ 0 h 285"/>
                  <a:gd name="T16" fmla="*/ 0 w 110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5"/>
                  <a:gd name="T29" fmla="*/ 110 w 110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5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>
                  <a:latin typeface="Neo Sans Intel"/>
                </a:endParaRPr>
              </a:p>
            </p:txBody>
          </p:sp>
        </p:grpSp>
      </p:grpSp>
      <p:sp>
        <p:nvSpPr>
          <p:cNvPr id="262" name="Line 214"/>
          <p:cNvSpPr>
            <a:spLocks noChangeShapeType="1"/>
          </p:cNvSpPr>
          <p:nvPr/>
        </p:nvSpPr>
        <p:spPr bwMode="auto">
          <a:xfrm>
            <a:off x="5169174" y="3214974"/>
            <a:ext cx="121651" cy="519485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64" name="Line 214"/>
          <p:cNvSpPr>
            <a:spLocks noChangeShapeType="1"/>
          </p:cNvSpPr>
          <p:nvPr/>
        </p:nvSpPr>
        <p:spPr bwMode="auto">
          <a:xfrm>
            <a:off x="5759531" y="3185290"/>
            <a:ext cx="131834" cy="1100193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65" name="Line 214"/>
          <p:cNvSpPr>
            <a:spLocks noChangeShapeType="1"/>
          </p:cNvSpPr>
          <p:nvPr/>
        </p:nvSpPr>
        <p:spPr bwMode="auto">
          <a:xfrm>
            <a:off x="6044714" y="3185289"/>
            <a:ext cx="246726" cy="1699457"/>
          </a:xfrm>
          <a:prstGeom prst="line">
            <a:avLst/>
          </a:prstGeom>
          <a:noFill/>
          <a:ln w="38100">
            <a:solidFill>
              <a:srgbClr val="00B050"/>
            </a:solidFill>
            <a:prstDash val="sysDash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4844591"/>
      </p:ext>
    </p:extLst>
  </p:cSld>
  <p:clrMapOvr>
    <a:masterClrMapping/>
  </p:clrMapOvr>
  <p:transition advTm="403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  <p:bldP spid="262" grpId="0" animBg="1"/>
      <p:bldP spid="264" grpId="0" animBg="1"/>
      <p:bldP spid="265" grpId="0" animBg="1"/>
    </p:bldLst>
  </p:timing>
  <p:extLst mod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>
            <a:spLocks noGrp="1" noChangeArrowheads="1"/>
          </p:cNvSpPr>
          <p:nvPr>
            <p:ph type="title"/>
          </p:nvPr>
        </p:nvSpPr>
        <p:spPr>
          <a:xfrm>
            <a:off x="869950" y="1587"/>
            <a:ext cx="7391400" cy="836613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Forwarding Hardware</a:t>
            </a:r>
          </a:p>
        </p:txBody>
      </p:sp>
      <p:grpSp>
        <p:nvGrpSpPr>
          <p:cNvPr id="4" name="Group 184"/>
          <p:cNvGrpSpPr>
            <a:grpSpLocks/>
          </p:cNvGrpSpPr>
          <p:nvPr/>
        </p:nvGrpSpPr>
        <p:grpSpPr bwMode="auto">
          <a:xfrm>
            <a:off x="439738" y="719216"/>
            <a:ext cx="8247062" cy="5452984"/>
            <a:chOff x="277" y="701"/>
            <a:chExt cx="4820" cy="3187"/>
          </a:xfrm>
        </p:grpSpPr>
        <p:sp>
          <p:nvSpPr>
            <p:cNvPr id="5" name="Rectangle 158"/>
            <p:cNvSpPr>
              <a:spLocks noChangeArrowheads="1"/>
            </p:cNvSpPr>
            <p:nvPr/>
          </p:nvSpPr>
          <p:spPr bwMode="auto">
            <a:xfrm>
              <a:off x="277" y="2121"/>
              <a:ext cx="177" cy="384"/>
            </a:xfrm>
            <a:prstGeom prst="rect">
              <a:avLst/>
            </a:prstGeom>
            <a:solidFill>
              <a:srgbClr val="FFE6CD"/>
            </a:solidFill>
            <a:ln w="1905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" name="Rectangle 2"/>
            <p:cNvSpPr>
              <a:spLocks noChangeArrowheads="1"/>
            </p:cNvSpPr>
            <p:nvPr/>
          </p:nvSpPr>
          <p:spPr bwMode="auto">
            <a:xfrm>
              <a:off x="854" y="2034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7" name="Rectangle 3"/>
            <p:cNvSpPr>
              <a:spLocks noChangeArrowheads="1"/>
            </p:cNvSpPr>
            <p:nvPr/>
          </p:nvSpPr>
          <p:spPr bwMode="auto">
            <a:xfrm>
              <a:off x="5003" y="2113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4995" y="2186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315" y="2005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3574" y="3197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3079" y="2986"/>
              <a:ext cx="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en-US" sz="1200" b="1">
                <a:latin typeface="Neo Sans Intel"/>
              </a:endParaRPr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1993" y="1267"/>
              <a:ext cx="469" cy="2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3047" y="2790"/>
              <a:ext cx="30" cy="36"/>
            </a:xfrm>
            <a:custGeom>
              <a:avLst/>
              <a:gdLst>
                <a:gd name="T0" fmla="*/ 0 w 25"/>
                <a:gd name="T1" fmla="*/ 36 h 23"/>
                <a:gd name="T2" fmla="*/ 30 w 25"/>
                <a:gd name="T3" fmla="*/ 36 h 23"/>
                <a:gd name="T4" fmla="*/ 17 w 25"/>
                <a:gd name="T5" fmla="*/ 0 h 23"/>
                <a:gd name="T6" fmla="*/ 2 w 25"/>
                <a:gd name="T7" fmla="*/ 36 h 23"/>
                <a:gd name="T8" fmla="*/ 2 w 25"/>
                <a:gd name="T9" fmla="*/ 36 h 23"/>
                <a:gd name="T10" fmla="*/ 0 w 25"/>
                <a:gd name="T11" fmla="*/ 36 h 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3"/>
                <a:gd name="T20" fmla="*/ 25 w 25"/>
                <a:gd name="T21" fmla="*/ 23 h 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3">
                  <a:moveTo>
                    <a:pt x="0" y="23"/>
                  </a:moveTo>
                  <a:lnTo>
                    <a:pt x="25" y="23"/>
                  </a:lnTo>
                  <a:lnTo>
                    <a:pt x="14" y="0"/>
                  </a:lnTo>
                  <a:lnTo>
                    <a:pt x="2" y="23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3047" y="2206"/>
              <a:ext cx="30" cy="38"/>
            </a:xfrm>
            <a:custGeom>
              <a:avLst/>
              <a:gdLst>
                <a:gd name="T0" fmla="*/ 0 w 25"/>
                <a:gd name="T1" fmla="*/ 38 h 25"/>
                <a:gd name="T2" fmla="*/ 30 w 25"/>
                <a:gd name="T3" fmla="*/ 38 h 25"/>
                <a:gd name="T4" fmla="*/ 17 w 25"/>
                <a:gd name="T5" fmla="*/ 0 h 25"/>
                <a:gd name="T6" fmla="*/ 2 w 25"/>
                <a:gd name="T7" fmla="*/ 38 h 25"/>
                <a:gd name="T8" fmla="*/ 2 w 25"/>
                <a:gd name="T9" fmla="*/ 38 h 25"/>
                <a:gd name="T10" fmla="*/ 0 w 25"/>
                <a:gd name="T11" fmla="*/ 38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25"/>
                  </a:moveTo>
                  <a:lnTo>
                    <a:pt x="25" y="25"/>
                  </a:lnTo>
                  <a:lnTo>
                    <a:pt x="14" y="0"/>
                  </a:lnTo>
                  <a:lnTo>
                    <a:pt x="2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3636" y="3567"/>
              <a:ext cx="29" cy="38"/>
            </a:xfrm>
            <a:custGeom>
              <a:avLst/>
              <a:gdLst>
                <a:gd name="T0" fmla="*/ 29 w 25"/>
                <a:gd name="T1" fmla="*/ 0 h 25"/>
                <a:gd name="T2" fmla="*/ 29 w 25"/>
                <a:gd name="T3" fmla="*/ 38 h 25"/>
                <a:gd name="T4" fmla="*/ 0 w 25"/>
                <a:gd name="T5" fmla="*/ 20 h 25"/>
                <a:gd name="T6" fmla="*/ 29 w 25"/>
                <a:gd name="T7" fmla="*/ 0 h 25"/>
                <a:gd name="T8" fmla="*/ 29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25" y="0"/>
                  </a:moveTo>
                  <a:lnTo>
                    <a:pt x="25" y="25"/>
                  </a:lnTo>
                  <a:lnTo>
                    <a:pt x="0" y="1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3663" y="1516"/>
              <a:ext cx="1117" cy="2071"/>
            </a:xfrm>
            <a:custGeom>
              <a:avLst/>
              <a:gdLst>
                <a:gd name="T0" fmla="*/ 1117 w 947"/>
                <a:gd name="T1" fmla="*/ 0 h 1357"/>
                <a:gd name="T2" fmla="*/ 1117 w 947"/>
                <a:gd name="T3" fmla="*/ 2071 h 1357"/>
                <a:gd name="T4" fmla="*/ 0 w 947"/>
                <a:gd name="T5" fmla="*/ 2071 h 1357"/>
                <a:gd name="T6" fmla="*/ 0 60000 65536"/>
                <a:gd name="T7" fmla="*/ 0 60000 65536"/>
                <a:gd name="T8" fmla="*/ 0 60000 65536"/>
                <a:gd name="T9" fmla="*/ 0 w 947"/>
                <a:gd name="T10" fmla="*/ 0 h 1357"/>
                <a:gd name="T11" fmla="*/ 947 w 947"/>
                <a:gd name="T12" fmla="*/ 1357 h 135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47" h="1357">
                  <a:moveTo>
                    <a:pt x="947" y="0"/>
                  </a:moveTo>
                  <a:lnTo>
                    <a:pt x="947" y="1357"/>
                  </a:lnTo>
                  <a:lnTo>
                    <a:pt x="0" y="135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4650" y="1516"/>
              <a:ext cx="128" cy="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670" y="1267"/>
              <a:ext cx="252" cy="2209"/>
            </a:xfrm>
            <a:custGeom>
              <a:avLst/>
              <a:gdLst>
                <a:gd name="T0" fmla="*/ 250 w 214"/>
                <a:gd name="T1" fmla="*/ 0 h 1447"/>
                <a:gd name="T2" fmla="*/ 252 w 214"/>
                <a:gd name="T3" fmla="*/ 2209 h 1447"/>
                <a:gd name="T4" fmla="*/ 0 w 214"/>
                <a:gd name="T5" fmla="*/ 2209 h 1447"/>
                <a:gd name="T6" fmla="*/ 0 60000 65536"/>
                <a:gd name="T7" fmla="*/ 0 60000 65536"/>
                <a:gd name="T8" fmla="*/ 0 60000 65536"/>
                <a:gd name="T9" fmla="*/ 0 w 214"/>
                <a:gd name="T10" fmla="*/ 0 h 1447"/>
                <a:gd name="T11" fmla="*/ 214 w 214"/>
                <a:gd name="T12" fmla="*/ 1447 h 14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1447">
                  <a:moveTo>
                    <a:pt x="212" y="0"/>
                  </a:moveTo>
                  <a:lnTo>
                    <a:pt x="214" y="1447"/>
                  </a:lnTo>
                  <a:lnTo>
                    <a:pt x="0" y="144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061" y="2816"/>
              <a:ext cx="156" cy="576"/>
            </a:xfrm>
            <a:custGeom>
              <a:avLst/>
              <a:gdLst>
                <a:gd name="T0" fmla="*/ 0 w 132"/>
                <a:gd name="T1" fmla="*/ 0 h 377"/>
                <a:gd name="T2" fmla="*/ 2 w 132"/>
                <a:gd name="T3" fmla="*/ 79 h 377"/>
                <a:gd name="T4" fmla="*/ 84 w 132"/>
                <a:gd name="T5" fmla="*/ 79 h 377"/>
                <a:gd name="T6" fmla="*/ 84 w 132"/>
                <a:gd name="T7" fmla="*/ 576 h 377"/>
                <a:gd name="T8" fmla="*/ 156 w 132"/>
                <a:gd name="T9" fmla="*/ 576 h 3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2"/>
                <a:gd name="T16" fmla="*/ 0 h 377"/>
                <a:gd name="T17" fmla="*/ 132 w 132"/>
                <a:gd name="T18" fmla="*/ 377 h 3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2" h="377">
                  <a:moveTo>
                    <a:pt x="0" y="0"/>
                  </a:moveTo>
                  <a:lnTo>
                    <a:pt x="2" y="52"/>
                  </a:lnTo>
                  <a:lnTo>
                    <a:pt x="71" y="52"/>
                  </a:lnTo>
                  <a:lnTo>
                    <a:pt x="71" y="377"/>
                  </a:lnTo>
                  <a:lnTo>
                    <a:pt x="132" y="37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3061" y="2232"/>
              <a:ext cx="183" cy="1105"/>
            </a:xfrm>
            <a:custGeom>
              <a:avLst/>
              <a:gdLst>
                <a:gd name="T0" fmla="*/ 0 w 155"/>
                <a:gd name="T1" fmla="*/ 0 h 724"/>
                <a:gd name="T2" fmla="*/ 2 w 155"/>
                <a:gd name="T3" fmla="*/ 79 h 724"/>
                <a:gd name="T4" fmla="*/ 119 w 155"/>
                <a:gd name="T5" fmla="*/ 79 h 724"/>
                <a:gd name="T6" fmla="*/ 119 w 155"/>
                <a:gd name="T7" fmla="*/ 1105 h 724"/>
                <a:gd name="T8" fmla="*/ 183 w 155"/>
                <a:gd name="T9" fmla="*/ 1105 h 7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5"/>
                <a:gd name="T16" fmla="*/ 0 h 724"/>
                <a:gd name="T17" fmla="*/ 155 w 155"/>
                <a:gd name="T18" fmla="*/ 724 h 7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5" h="724">
                  <a:moveTo>
                    <a:pt x="0" y="0"/>
                  </a:moveTo>
                  <a:lnTo>
                    <a:pt x="2" y="52"/>
                  </a:lnTo>
                  <a:lnTo>
                    <a:pt x="101" y="52"/>
                  </a:lnTo>
                  <a:lnTo>
                    <a:pt x="101" y="724"/>
                  </a:lnTo>
                  <a:lnTo>
                    <a:pt x="155" y="724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487" y="1394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1787" y="2279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549" y="1872"/>
              <a:ext cx="364" cy="868"/>
            </a:xfrm>
            <a:custGeom>
              <a:avLst/>
              <a:gdLst>
                <a:gd name="T0" fmla="*/ 364 w 308"/>
                <a:gd name="T1" fmla="*/ 868 h 569"/>
                <a:gd name="T2" fmla="*/ 364 w 308"/>
                <a:gd name="T3" fmla="*/ 0 h 569"/>
                <a:gd name="T4" fmla="*/ 0 w 308"/>
                <a:gd name="T5" fmla="*/ 0 h 569"/>
                <a:gd name="T6" fmla="*/ 0 w 308"/>
                <a:gd name="T7" fmla="*/ 868 h 569"/>
                <a:gd name="T8" fmla="*/ 364 w 308"/>
                <a:gd name="T9" fmla="*/ 868 h 569"/>
                <a:gd name="T10" fmla="*/ 364 w 308"/>
                <a:gd name="T11" fmla="*/ 868 h 56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8"/>
                <a:gd name="T19" fmla="*/ 0 h 569"/>
                <a:gd name="T20" fmla="*/ 308 w 308"/>
                <a:gd name="T21" fmla="*/ 569 h 56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8" h="569">
                  <a:moveTo>
                    <a:pt x="308" y="569"/>
                  </a:moveTo>
                  <a:lnTo>
                    <a:pt x="308" y="0"/>
                  </a:lnTo>
                  <a:lnTo>
                    <a:pt x="0" y="0"/>
                  </a:lnTo>
                  <a:lnTo>
                    <a:pt x="0" y="569"/>
                  </a:lnTo>
                  <a:lnTo>
                    <a:pt x="308" y="569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4072" y="1849"/>
              <a:ext cx="365" cy="871"/>
            </a:xfrm>
            <a:custGeom>
              <a:avLst/>
              <a:gdLst>
                <a:gd name="T0" fmla="*/ 365 w 309"/>
                <a:gd name="T1" fmla="*/ 868 h 571"/>
                <a:gd name="T2" fmla="*/ 365 w 309"/>
                <a:gd name="T3" fmla="*/ 0 h 571"/>
                <a:gd name="T4" fmla="*/ 0 w 309"/>
                <a:gd name="T5" fmla="*/ 0 h 571"/>
                <a:gd name="T6" fmla="*/ 0 w 309"/>
                <a:gd name="T7" fmla="*/ 871 h 571"/>
                <a:gd name="T8" fmla="*/ 365 w 309"/>
                <a:gd name="T9" fmla="*/ 871 h 571"/>
                <a:gd name="T10" fmla="*/ 365 w 309"/>
                <a:gd name="T11" fmla="*/ 871 h 5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9"/>
                <a:gd name="T19" fmla="*/ 0 h 571"/>
                <a:gd name="T20" fmla="*/ 309 w 309"/>
                <a:gd name="T21" fmla="*/ 571 h 5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9" h="571">
                  <a:moveTo>
                    <a:pt x="309" y="569"/>
                  </a:moveTo>
                  <a:lnTo>
                    <a:pt x="309" y="0"/>
                  </a:lnTo>
                  <a:lnTo>
                    <a:pt x="0" y="0"/>
                  </a:lnTo>
                  <a:lnTo>
                    <a:pt x="0" y="571"/>
                  </a:lnTo>
                  <a:lnTo>
                    <a:pt x="309" y="571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1787" y="1835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3 h 24"/>
                <a:gd name="T8" fmla="*/ 0 w 25"/>
                <a:gd name="T9" fmla="*/ 3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1787" y="2500"/>
              <a:ext cx="28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2975" y="2418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2975" y="2555"/>
              <a:ext cx="30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30 w 25"/>
                <a:gd name="T5" fmla="*/ 22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3276" y="2555"/>
              <a:ext cx="32" cy="39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9 h 25"/>
                <a:gd name="T4" fmla="*/ 32 w 27"/>
                <a:gd name="T5" fmla="*/ 22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0" name="Line 28"/>
            <p:cNvSpPr>
              <a:spLocks noChangeShapeType="1"/>
            </p:cNvSpPr>
            <p:nvPr/>
          </p:nvSpPr>
          <p:spPr bwMode="auto">
            <a:xfrm flipH="1">
              <a:off x="3117" y="2574"/>
              <a:ext cx="170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4894" y="226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4894" y="2542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17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3" name="Line 31"/>
            <p:cNvSpPr>
              <a:spLocks noChangeShapeType="1"/>
            </p:cNvSpPr>
            <p:nvPr/>
          </p:nvSpPr>
          <p:spPr bwMode="auto">
            <a:xfrm>
              <a:off x="461" y="2311"/>
              <a:ext cx="64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515" y="229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1724" y="1247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1787" y="2056"/>
              <a:ext cx="28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1817" y="1752"/>
              <a:ext cx="430" cy="871"/>
            </a:xfrm>
            <a:custGeom>
              <a:avLst/>
              <a:gdLst>
                <a:gd name="T0" fmla="*/ 430 w 364"/>
                <a:gd name="T1" fmla="*/ 871 h 570"/>
                <a:gd name="T2" fmla="*/ 430 w 364"/>
                <a:gd name="T3" fmla="*/ 0 h 570"/>
                <a:gd name="T4" fmla="*/ 0 w 364"/>
                <a:gd name="T5" fmla="*/ 0 h 570"/>
                <a:gd name="T6" fmla="*/ 0 w 364"/>
                <a:gd name="T7" fmla="*/ 871 h 570"/>
                <a:gd name="T8" fmla="*/ 430 w 364"/>
                <a:gd name="T9" fmla="*/ 871 h 570"/>
                <a:gd name="T10" fmla="*/ 430 w 364"/>
                <a:gd name="T11" fmla="*/ 871 h 5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64"/>
                <a:gd name="T19" fmla="*/ 0 h 570"/>
                <a:gd name="T20" fmla="*/ 364 w 364"/>
                <a:gd name="T21" fmla="*/ 570 h 57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64" h="570">
                  <a:moveTo>
                    <a:pt x="364" y="570"/>
                  </a:moveTo>
                  <a:lnTo>
                    <a:pt x="364" y="0"/>
                  </a:lnTo>
                  <a:lnTo>
                    <a:pt x="0" y="0"/>
                  </a:lnTo>
                  <a:lnTo>
                    <a:pt x="0" y="570"/>
                  </a:lnTo>
                  <a:lnTo>
                    <a:pt x="364" y="57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1497" y="2421"/>
              <a:ext cx="3600" cy="1389"/>
            </a:xfrm>
            <a:custGeom>
              <a:avLst/>
              <a:gdLst>
                <a:gd name="T0" fmla="*/ 299 w 3050"/>
                <a:gd name="T1" fmla="*/ 99 h 910"/>
                <a:gd name="T2" fmla="*/ 0 w 3050"/>
                <a:gd name="T3" fmla="*/ 99 h 910"/>
                <a:gd name="T4" fmla="*/ 0 w 3050"/>
                <a:gd name="T5" fmla="*/ 1389 h 910"/>
                <a:gd name="T6" fmla="*/ 3600 w 3050"/>
                <a:gd name="T7" fmla="*/ 1389 h 910"/>
                <a:gd name="T8" fmla="*/ 3600 w 3050"/>
                <a:gd name="T9" fmla="*/ 0 h 910"/>
                <a:gd name="T10" fmla="*/ 3537 w 3050"/>
                <a:gd name="T11" fmla="*/ 0 h 9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50"/>
                <a:gd name="T19" fmla="*/ 0 h 910"/>
                <a:gd name="T20" fmla="*/ 3050 w 3050"/>
                <a:gd name="T21" fmla="*/ 910 h 9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50" h="910">
                  <a:moveTo>
                    <a:pt x="253" y="65"/>
                  </a:moveTo>
                  <a:lnTo>
                    <a:pt x="0" y="65"/>
                  </a:lnTo>
                  <a:lnTo>
                    <a:pt x="0" y="910"/>
                  </a:lnTo>
                  <a:lnTo>
                    <a:pt x="3050" y="910"/>
                  </a:lnTo>
                  <a:lnTo>
                    <a:pt x="3050" y="0"/>
                  </a:lnTo>
                  <a:lnTo>
                    <a:pt x="299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39" name="Line 37"/>
            <p:cNvSpPr>
              <a:spLocks noChangeShapeType="1"/>
            </p:cNvSpPr>
            <p:nvPr/>
          </p:nvSpPr>
          <p:spPr bwMode="auto">
            <a:xfrm flipH="1">
              <a:off x="1244" y="1855"/>
              <a:ext cx="552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 flipH="1">
              <a:off x="2922" y="2574"/>
              <a:ext cx="6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1244" y="2076"/>
              <a:ext cx="554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2452" y="2418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3" name="Line 41"/>
            <p:cNvSpPr>
              <a:spLocks noChangeShapeType="1"/>
            </p:cNvSpPr>
            <p:nvPr/>
          </p:nvSpPr>
          <p:spPr bwMode="auto">
            <a:xfrm flipH="1">
              <a:off x="2602" y="2436"/>
              <a:ext cx="38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4" name="Line 42"/>
            <p:cNvSpPr>
              <a:spLocks noChangeShapeType="1"/>
            </p:cNvSpPr>
            <p:nvPr/>
          </p:nvSpPr>
          <p:spPr bwMode="auto">
            <a:xfrm flipH="1">
              <a:off x="2247" y="2436"/>
              <a:ext cx="21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3972" y="2267"/>
              <a:ext cx="29" cy="35"/>
            </a:xfrm>
            <a:custGeom>
              <a:avLst/>
              <a:gdLst>
                <a:gd name="T0" fmla="*/ 15 w 24"/>
                <a:gd name="T1" fmla="*/ 35 h 23"/>
                <a:gd name="T2" fmla="*/ 17 w 24"/>
                <a:gd name="T3" fmla="*/ 35 h 23"/>
                <a:gd name="T4" fmla="*/ 19 w 24"/>
                <a:gd name="T5" fmla="*/ 35 h 23"/>
                <a:gd name="T6" fmla="*/ 22 w 24"/>
                <a:gd name="T7" fmla="*/ 32 h 23"/>
                <a:gd name="T8" fmla="*/ 24 w 24"/>
                <a:gd name="T9" fmla="*/ 32 h 23"/>
                <a:gd name="T10" fmla="*/ 24 w 24"/>
                <a:gd name="T11" fmla="*/ 29 h 23"/>
                <a:gd name="T12" fmla="*/ 27 w 24"/>
                <a:gd name="T13" fmla="*/ 29 h 23"/>
                <a:gd name="T14" fmla="*/ 29 w 24"/>
                <a:gd name="T15" fmla="*/ 26 h 23"/>
                <a:gd name="T16" fmla="*/ 29 w 24"/>
                <a:gd name="T17" fmla="*/ 23 h 23"/>
                <a:gd name="T18" fmla="*/ 29 w 24"/>
                <a:gd name="T19" fmla="*/ 20 h 23"/>
                <a:gd name="T20" fmla="*/ 29 w 24"/>
                <a:gd name="T21" fmla="*/ 17 h 23"/>
                <a:gd name="T22" fmla="*/ 29 w 24"/>
                <a:gd name="T23" fmla="*/ 14 h 23"/>
                <a:gd name="T24" fmla="*/ 29 w 24"/>
                <a:gd name="T25" fmla="*/ 12 h 23"/>
                <a:gd name="T26" fmla="*/ 29 w 24"/>
                <a:gd name="T27" fmla="*/ 9 h 23"/>
                <a:gd name="T28" fmla="*/ 27 w 24"/>
                <a:gd name="T29" fmla="*/ 6 h 23"/>
                <a:gd name="T30" fmla="*/ 24 w 24"/>
                <a:gd name="T31" fmla="*/ 3 h 23"/>
                <a:gd name="T32" fmla="*/ 24 w 24"/>
                <a:gd name="T33" fmla="*/ 3 h 23"/>
                <a:gd name="T34" fmla="*/ 22 w 24"/>
                <a:gd name="T35" fmla="*/ 0 h 23"/>
                <a:gd name="T36" fmla="*/ 19 w 24"/>
                <a:gd name="T37" fmla="*/ 0 h 23"/>
                <a:gd name="T38" fmla="*/ 17 w 24"/>
                <a:gd name="T39" fmla="*/ 0 h 23"/>
                <a:gd name="T40" fmla="*/ 15 w 24"/>
                <a:gd name="T41" fmla="*/ 0 h 23"/>
                <a:gd name="T42" fmla="*/ 12 w 24"/>
                <a:gd name="T43" fmla="*/ 0 h 23"/>
                <a:gd name="T44" fmla="*/ 10 w 24"/>
                <a:gd name="T45" fmla="*/ 0 h 23"/>
                <a:gd name="T46" fmla="*/ 7 w 24"/>
                <a:gd name="T47" fmla="*/ 0 h 23"/>
                <a:gd name="T48" fmla="*/ 5 w 24"/>
                <a:gd name="T49" fmla="*/ 3 h 23"/>
                <a:gd name="T50" fmla="*/ 5 w 24"/>
                <a:gd name="T51" fmla="*/ 3 h 23"/>
                <a:gd name="T52" fmla="*/ 2 w 24"/>
                <a:gd name="T53" fmla="*/ 6 h 23"/>
                <a:gd name="T54" fmla="*/ 0 w 24"/>
                <a:gd name="T55" fmla="*/ 9 h 23"/>
                <a:gd name="T56" fmla="*/ 0 w 24"/>
                <a:gd name="T57" fmla="*/ 12 h 23"/>
                <a:gd name="T58" fmla="*/ 0 w 24"/>
                <a:gd name="T59" fmla="*/ 14 h 23"/>
                <a:gd name="T60" fmla="*/ 0 w 24"/>
                <a:gd name="T61" fmla="*/ 17 h 23"/>
                <a:gd name="T62" fmla="*/ 0 w 24"/>
                <a:gd name="T63" fmla="*/ 20 h 23"/>
                <a:gd name="T64" fmla="*/ 0 w 24"/>
                <a:gd name="T65" fmla="*/ 23 h 23"/>
                <a:gd name="T66" fmla="*/ 0 w 24"/>
                <a:gd name="T67" fmla="*/ 26 h 23"/>
                <a:gd name="T68" fmla="*/ 2 w 24"/>
                <a:gd name="T69" fmla="*/ 29 h 23"/>
                <a:gd name="T70" fmla="*/ 5 w 24"/>
                <a:gd name="T71" fmla="*/ 29 h 23"/>
                <a:gd name="T72" fmla="*/ 5 w 24"/>
                <a:gd name="T73" fmla="*/ 32 h 23"/>
                <a:gd name="T74" fmla="*/ 7 w 24"/>
                <a:gd name="T75" fmla="*/ 32 h 23"/>
                <a:gd name="T76" fmla="*/ 10 w 24"/>
                <a:gd name="T77" fmla="*/ 35 h 23"/>
                <a:gd name="T78" fmla="*/ 12 w 24"/>
                <a:gd name="T79" fmla="*/ 35 h 23"/>
                <a:gd name="T80" fmla="*/ 15 w 24"/>
                <a:gd name="T81" fmla="*/ 35 h 23"/>
                <a:gd name="T82" fmla="*/ 15 w 24"/>
                <a:gd name="T83" fmla="*/ 35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"/>
                <a:gd name="T127" fmla="*/ 0 h 23"/>
                <a:gd name="T128" fmla="*/ 24 w 24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1757" y="944"/>
              <a:ext cx="236" cy="648"/>
            </a:xfrm>
            <a:custGeom>
              <a:avLst/>
              <a:gdLst>
                <a:gd name="T0" fmla="*/ 118 w 200"/>
                <a:gd name="T1" fmla="*/ 648 h 425"/>
                <a:gd name="T2" fmla="*/ 136 w 200"/>
                <a:gd name="T3" fmla="*/ 645 h 425"/>
                <a:gd name="T4" fmla="*/ 155 w 200"/>
                <a:gd name="T5" fmla="*/ 633 h 425"/>
                <a:gd name="T6" fmla="*/ 172 w 200"/>
                <a:gd name="T7" fmla="*/ 613 h 425"/>
                <a:gd name="T8" fmla="*/ 189 w 200"/>
                <a:gd name="T9" fmla="*/ 585 h 425"/>
                <a:gd name="T10" fmla="*/ 202 w 200"/>
                <a:gd name="T11" fmla="*/ 553 h 425"/>
                <a:gd name="T12" fmla="*/ 214 w 200"/>
                <a:gd name="T13" fmla="*/ 517 h 425"/>
                <a:gd name="T14" fmla="*/ 222 w 200"/>
                <a:gd name="T15" fmla="*/ 473 h 425"/>
                <a:gd name="T16" fmla="*/ 231 w 200"/>
                <a:gd name="T17" fmla="*/ 425 h 425"/>
                <a:gd name="T18" fmla="*/ 236 w 200"/>
                <a:gd name="T19" fmla="*/ 377 h 425"/>
                <a:gd name="T20" fmla="*/ 236 w 200"/>
                <a:gd name="T21" fmla="*/ 323 h 425"/>
                <a:gd name="T22" fmla="*/ 236 w 200"/>
                <a:gd name="T23" fmla="*/ 271 h 425"/>
                <a:gd name="T24" fmla="*/ 231 w 200"/>
                <a:gd name="T25" fmla="*/ 221 h 425"/>
                <a:gd name="T26" fmla="*/ 222 w 200"/>
                <a:gd name="T27" fmla="*/ 175 h 425"/>
                <a:gd name="T28" fmla="*/ 214 w 200"/>
                <a:gd name="T29" fmla="*/ 134 h 425"/>
                <a:gd name="T30" fmla="*/ 202 w 200"/>
                <a:gd name="T31" fmla="*/ 96 h 425"/>
                <a:gd name="T32" fmla="*/ 189 w 200"/>
                <a:gd name="T33" fmla="*/ 64 h 425"/>
                <a:gd name="T34" fmla="*/ 172 w 200"/>
                <a:gd name="T35" fmla="*/ 38 h 425"/>
                <a:gd name="T36" fmla="*/ 155 w 200"/>
                <a:gd name="T37" fmla="*/ 17 h 425"/>
                <a:gd name="T38" fmla="*/ 136 w 200"/>
                <a:gd name="T39" fmla="*/ 6 h 425"/>
                <a:gd name="T40" fmla="*/ 118 w 200"/>
                <a:gd name="T41" fmla="*/ 0 h 425"/>
                <a:gd name="T42" fmla="*/ 98 w 200"/>
                <a:gd name="T43" fmla="*/ 6 h 425"/>
                <a:gd name="T44" fmla="*/ 80 w 200"/>
                <a:gd name="T45" fmla="*/ 17 h 425"/>
                <a:gd name="T46" fmla="*/ 64 w 200"/>
                <a:gd name="T47" fmla="*/ 38 h 425"/>
                <a:gd name="T48" fmla="*/ 48 w 200"/>
                <a:gd name="T49" fmla="*/ 64 h 425"/>
                <a:gd name="T50" fmla="*/ 34 w 200"/>
                <a:gd name="T51" fmla="*/ 96 h 425"/>
                <a:gd name="T52" fmla="*/ 24 w 200"/>
                <a:gd name="T53" fmla="*/ 134 h 425"/>
                <a:gd name="T54" fmla="*/ 14 w 200"/>
                <a:gd name="T55" fmla="*/ 175 h 425"/>
                <a:gd name="T56" fmla="*/ 5 w 200"/>
                <a:gd name="T57" fmla="*/ 221 h 425"/>
                <a:gd name="T58" fmla="*/ 0 w 200"/>
                <a:gd name="T59" fmla="*/ 271 h 425"/>
                <a:gd name="T60" fmla="*/ 0 w 200"/>
                <a:gd name="T61" fmla="*/ 323 h 425"/>
                <a:gd name="T62" fmla="*/ 0 w 200"/>
                <a:gd name="T63" fmla="*/ 377 h 425"/>
                <a:gd name="T64" fmla="*/ 5 w 200"/>
                <a:gd name="T65" fmla="*/ 425 h 425"/>
                <a:gd name="T66" fmla="*/ 14 w 200"/>
                <a:gd name="T67" fmla="*/ 473 h 425"/>
                <a:gd name="T68" fmla="*/ 24 w 200"/>
                <a:gd name="T69" fmla="*/ 517 h 425"/>
                <a:gd name="T70" fmla="*/ 34 w 200"/>
                <a:gd name="T71" fmla="*/ 553 h 425"/>
                <a:gd name="T72" fmla="*/ 48 w 200"/>
                <a:gd name="T73" fmla="*/ 585 h 425"/>
                <a:gd name="T74" fmla="*/ 64 w 200"/>
                <a:gd name="T75" fmla="*/ 613 h 425"/>
                <a:gd name="T76" fmla="*/ 80 w 200"/>
                <a:gd name="T77" fmla="*/ 633 h 425"/>
                <a:gd name="T78" fmla="*/ 98 w 200"/>
                <a:gd name="T79" fmla="*/ 645 h 425"/>
                <a:gd name="T80" fmla="*/ 118 w 200"/>
                <a:gd name="T81" fmla="*/ 648 h 425"/>
                <a:gd name="T82" fmla="*/ 118 w 200"/>
                <a:gd name="T83" fmla="*/ 648 h 4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0"/>
                <a:gd name="T127" fmla="*/ 0 h 425"/>
                <a:gd name="T128" fmla="*/ 200 w 200"/>
                <a:gd name="T129" fmla="*/ 425 h 4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0" h="425">
                  <a:moveTo>
                    <a:pt x="100" y="425"/>
                  </a:moveTo>
                  <a:lnTo>
                    <a:pt x="115" y="423"/>
                  </a:lnTo>
                  <a:lnTo>
                    <a:pt x="131" y="415"/>
                  </a:lnTo>
                  <a:lnTo>
                    <a:pt x="146" y="402"/>
                  </a:lnTo>
                  <a:lnTo>
                    <a:pt x="160" y="384"/>
                  </a:lnTo>
                  <a:lnTo>
                    <a:pt x="171" y="363"/>
                  </a:lnTo>
                  <a:lnTo>
                    <a:pt x="181" y="339"/>
                  </a:lnTo>
                  <a:lnTo>
                    <a:pt x="188" y="310"/>
                  </a:lnTo>
                  <a:lnTo>
                    <a:pt x="196" y="279"/>
                  </a:lnTo>
                  <a:lnTo>
                    <a:pt x="200" y="247"/>
                  </a:lnTo>
                  <a:lnTo>
                    <a:pt x="200" y="212"/>
                  </a:lnTo>
                  <a:lnTo>
                    <a:pt x="200" y="178"/>
                  </a:lnTo>
                  <a:lnTo>
                    <a:pt x="196" y="145"/>
                  </a:lnTo>
                  <a:lnTo>
                    <a:pt x="188" y="115"/>
                  </a:lnTo>
                  <a:lnTo>
                    <a:pt x="181" y="88"/>
                  </a:lnTo>
                  <a:lnTo>
                    <a:pt x="171" y="63"/>
                  </a:lnTo>
                  <a:lnTo>
                    <a:pt x="160" y="42"/>
                  </a:lnTo>
                  <a:lnTo>
                    <a:pt x="146" y="25"/>
                  </a:lnTo>
                  <a:lnTo>
                    <a:pt x="131" y="11"/>
                  </a:lnTo>
                  <a:lnTo>
                    <a:pt x="115" y="4"/>
                  </a:lnTo>
                  <a:lnTo>
                    <a:pt x="100" y="0"/>
                  </a:lnTo>
                  <a:lnTo>
                    <a:pt x="83" y="4"/>
                  </a:lnTo>
                  <a:lnTo>
                    <a:pt x="68" y="11"/>
                  </a:lnTo>
                  <a:lnTo>
                    <a:pt x="54" y="25"/>
                  </a:lnTo>
                  <a:lnTo>
                    <a:pt x="41" y="42"/>
                  </a:lnTo>
                  <a:lnTo>
                    <a:pt x="29" y="63"/>
                  </a:lnTo>
                  <a:lnTo>
                    <a:pt x="20" y="88"/>
                  </a:lnTo>
                  <a:lnTo>
                    <a:pt x="12" y="115"/>
                  </a:lnTo>
                  <a:lnTo>
                    <a:pt x="4" y="145"/>
                  </a:lnTo>
                  <a:lnTo>
                    <a:pt x="0" y="178"/>
                  </a:lnTo>
                  <a:lnTo>
                    <a:pt x="0" y="212"/>
                  </a:lnTo>
                  <a:lnTo>
                    <a:pt x="0" y="247"/>
                  </a:lnTo>
                  <a:lnTo>
                    <a:pt x="4" y="279"/>
                  </a:lnTo>
                  <a:lnTo>
                    <a:pt x="12" y="310"/>
                  </a:lnTo>
                  <a:lnTo>
                    <a:pt x="20" y="339"/>
                  </a:lnTo>
                  <a:lnTo>
                    <a:pt x="29" y="363"/>
                  </a:lnTo>
                  <a:lnTo>
                    <a:pt x="41" y="384"/>
                  </a:lnTo>
                  <a:lnTo>
                    <a:pt x="54" y="402"/>
                  </a:lnTo>
                  <a:lnTo>
                    <a:pt x="68" y="415"/>
                  </a:lnTo>
                  <a:lnTo>
                    <a:pt x="83" y="423"/>
                  </a:lnTo>
                  <a:lnTo>
                    <a:pt x="100" y="425"/>
                  </a:lnTo>
                </a:path>
              </a:pathLst>
            </a:custGeom>
            <a:solidFill>
              <a:srgbClr val="FFE6CD"/>
            </a:solidFill>
            <a:ln w="28575" cmpd="sng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7" name="Rectangle 45"/>
            <p:cNvSpPr>
              <a:spLocks noChangeArrowheads="1"/>
            </p:cNvSpPr>
            <p:nvPr/>
          </p:nvSpPr>
          <p:spPr bwMode="auto">
            <a:xfrm rot="16200000" flipH="1">
              <a:off x="1697" y="1210"/>
              <a:ext cx="345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Control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999" y="1641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2909" y="2555"/>
              <a:ext cx="29" cy="39"/>
            </a:xfrm>
            <a:custGeom>
              <a:avLst/>
              <a:gdLst>
                <a:gd name="T0" fmla="*/ 14 w 25"/>
                <a:gd name="T1" fmla="*/ 39 h 25"/>
                <a:gd name="T2" fmla="*/ 16 w 25"/>
                <a:gd name="T3" fmla="*/ 39 h 25"/>
                <a:gd name="T4" fmla="*/ 19 w 25"/>
                <a:gd name="T5" fmla="*/ 39 h 25"/>
                <a:gd name="T6" fmla="*/ 21 w 25"/>
                <a:gd name="T7" fmla="*/ 36 h 25"/>
                <a:gd name="T8" fmla="*/ 23 w 25"/>
                <a:gd name="T9" fmla="*/ 36 h 25"/>
                <a:gd name="T10" fmla="*/ 24 w 25"/>
                <a:gd name="T11" fmla="*/ 34 h 25"/>
                <a:gd name="T12" fmla="*/ 24 w 25"/>
                <a:gd name="T13" fmla="*/ 31 h 25"/>
                <a:gd name="T14" fmla="*/ 27 w 25"/>
                <a:gd name="T15" fmla="*/ 31 h 25"/>
                <a:gd name="T16" fmla="*/ 27 w 25"/>
                <a:gd name="T17" fmla="*/ 28 h 25"/>
                <a:gd name="T18" fmla="*/ 29 w 25"/>
                <a:gd name="T19" fmla="*/ 25 h 25"/>
                <a:gd name="T20" fmla="*/ 29 w 25"/>
                <a:gd name="T21" fmla="*/ 22 h 25"/>
                <a:gd name="T22" fmla="*/ 29 w 25"/>
                <a:gd name="T23" fmla="*/ 19 h 25"/>
                <a:gd name="T24" fmla="*/ 27 w 25"/>
                <a:gd name="T25" fmla="*/ 16 h 25"/>
                <a:gd name="T26" fmla="*/ 27 w 25"/>
                <a:gd name="T27" fmla="*/ 12 h 25"/>
                <a:gd name="T28" fmla="*/ 24 w 25"/>
                <a:gd name="T29" fmla="*/ 9 h 25"/>
                <a:gd name="T30" fmla="*/ 24 w 25"/>
                <a:gd name="T31" fmla="*/ 6 h 25"/>
                <a:gd name="T32" fmla="*/ 23 w 25"/>
                <a:gd name="T33" fmla="*/ 6 h 25"/>
                <a:gd name="T34" fmla="*/ 21 w 25"/>
                <a:gd name="T35" fmla="*/ 3 h 25"/>
                <a:gd name="T36" fmla="*/ 19 w 25"/>
                <a:gd name="T37" fmla="*/ 3 h 25"/>
                <a:gd name="T38" fmla="*/ 16 w 25"/>
                <a:gd name="T39" fmla="*/ 0 h 25"/>
                <a:gd name="T40" fmla="*/ 14 w 25"/>
                <a:gd name="T41" fmla="*/ 0 h 25"/>
                <a:gd name="T42" fmla="*/ 12 w 25"/>
                <a:gd name="T43" fmla="*/ 0 h 25"/>
                <a:gd name="T44" fmla="*/ 9 w 25"/>
                <a:gd name="T45" fmla="*/ 3 h 25"/>
                <a:gd name="T46" fmla="*/ 7 w 25"/>
                <a:gd name="T47" fmla="*/ 3 h 25"/>
                <a:gd name="T48" fmla="*/ 7 w 25"/>
                <a:gd name="T49" fmla="*/ 6 h 25"/>
                <a:gd name="T50" fmla="*/ 5 w 25"/>
                <a:gd name="T51" fmla="*/ 6 h 25"/>
                <a:gd name="T52" fmla="*/ 2 w 25"/>
                <a:gd name="T53" fmla="*/ 9 h 25"/>
                <a:gd name="T54" fmla="*/ 2 w 25"/>
                <a:gd name="T55" fmla="*/ 12 h 25"/>
                <a:gd name="T56" fmla="*/ 0 w 25"/>
                <a:gd name="T57" fmla="*/ 16 h 25"/>
                <a:gd name="T58" fmla="*/ 0 w 25"/>
                <a:gd name="T59" fmla="*/ 19 h 25"/>
                <a:gd name="T60" fmla="*/ 0 w 25"/>
                <a:gd name="T61" fmla="*/ 22 h 25"/>
                <a:gd name="T62" fmla="*/ 0 w 25"/>
                <a:gd name="T63" fmla="*/ 25 h 25"/>
                <a:gd name="T64" fmla="*/ 0 w 25"/>
                <a:gd name="T65" fmla="*/ 28 h 25"/>
                <a:gd name="T66" fmla="*/ 2 w 25"/>
                <a:gd name="T67" fmla="*/ 31 h 25"/>
                <a:gd name="T68" fmla="*/ 2 w 25"/>
                <a:gd name="T69" fmla="*/ 31 h 25"/>
                <a:gd name="T70" fmla="*/ 5 w 25"/>
                <a:gd name="T71" fmla="*/ 34 h 25"/>
                <a:gd name="T72" fmla="*/ 7 w 25"/>
                <a:gd name="T73" fmla="*/ 36 h 25"/>
                <a:gd name="T74" fmla="*/ 7 w 25"/>
                <a:gd name="T75" fmla="*/ 36 h 25"/>
                <a:gd name="T76" fmla="*/ 9 w 25"/>
                <a:gd name="T77" fmla="*/ 39 h 25"/>
                <a:gd name="T78" fmla="*/ 12 w 25"/>
                <a:gd name="T79" fmla="*/ 39 h 25"/>
                <a:gd name="T80" fmla="*/ 14 w 25"/>
                <a:gd name="T81" fmla="*/ 39 h 25"/>
                <a:gd name="T82" fmla="*/ 14 w 25"/>
                <a:gd name="T83" fmla="*/ 39 h 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5"/>
                <a:gd name="T127" fmla="*/ 0 h 25"/>
                <a:gd name="T128" fmla="*/ 25 w 25"/>
                <a:gd name="T129" fmla="*/ 25 h 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5" h="25">
                  <a:moveTo>
                    <a:pt x="12" y="25"/>
                  </a:moveTo>
                  <a:lnTo>
                    <a:pt x="14" y="25"/>
                  </a:lnTo>
                  <a:lnTo>
                    <a:pt x="16" y="25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1" y="22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6" y="23"/>
                  </a:lnTo>
                  <a:lnTo>
                    <a:pt x="8" y="25"/>
                  </a:lnTo>
                  <a:lnTo>
                    <a:pt x="10" y="25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2482" y="1641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965" y="2293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2" name="Line 50"/>
            <p:cNvSpPr>
              <a:spLocks noChangeShapeType="1"/>
            </p:cNvSpPr>
            <p:nvPr/>
          </p:nvSpPr>
          <p:spPr bwMode="auto">
            <a:xfrm>
              <a:off x="913" y="2311"/>
              <a:ext cx="6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3" name="Freeform 51"/>
            <p:cNvSpPr>
              <a:spLocks/>
            </p:cNvSpPr>
            <p:nvPr/>
          </p:nvSpPr>
          <p:spPr bwMode="auto">
            <a:xfrm>
              <a:off x="2452" y="1835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20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4" name="Line 52"/>
            <p:cNvSpPr>
              <a:spLocks noChangeShapeType="1"/>
            </p:cNvSpPr>
            <p:nvPr/>
          </p:nvSpPr>
          <p:spPr bwMode="auto">
            <a:xfrm flipH="1">
              <a:off x="2250" y="1852"/>
              <a:ext cx="20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2452" y="2862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1307" y="1855"/>
              <a:ext cx="1155" cy="1029"/>
            </a:xfrm>
            <a:custGeom>
              <a:avLst/>
              <a:gdLst>
                <a:gd name="T0" fmla="*/ 1155 w 978"/>
                <a:gd name="T1" fmla="*/ 1026 h 674"/>
                <a:gd name="T2" fmla="*/ 0 w 978"/>
                <a:gd name="T3" fmla="*/ 1029 h 674"/>
                <a:gd name="T4" fmla="*/ 0 w 978"/>
                <a:gd name="T5" fmla="*/ 0 h 674"/>
                <a:gd name="T6" fmla="*/ 0 60000 65536"/>
                <a:gd name="T7" fmla="*/ 0 60000 65536"/>
                <a:gd name="T8" fmla="*/ 0 60000 65536"/>
                <a:gd name="T9" fmla="*/ 0 w 978"/>
                <a:gd name="T10" fmla="*/ 0 h 674"/>
                <a:gd name="T11" fmla="*/ 978 w 978"/>
                <a:gd name="T12" fmla="*/ 674 h 67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8" h="674">
                  <a:moveTo>
                    <a:pt x="978" y="672"/>
                  </a:moveTo>
                  <a:lnTo>
                    <a:pt x="0" y="674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7" name="Rectangle 55"/>
            <p:cNvSpPr>
              <a:spLocks noChangeArrowheads="1"/>
            </p:cNvSpPr>
            <p:nvPr/>
          </p:nvSpPr>
          <p:spPr bwMode="auto">
            <a:xfrm>
              <a:off x="2472" y="1469"/>
              <a:ext cx="129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EX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2487" y="1142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59" name="Rectangle 57"/>
            <p:cNvSpPr>
              <a:spLocks noChangeArrowheads="1"/>
            </p:cNvSpPr>
            <p:nvPr/>
          </p:nvSpPr>
          <p:spPr bwMode="auto">
            <a:xfrm>
              <a:off x="2503" y="1218"/>
              <a:ext cx="81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M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2487" y="893"/>
              <a:ext cx="115" cy="249"/>
            </a:xfrm>
            <a:custGeom>
              <a:avLst/>
              <a:gdLst>
                <a:gd name="T0" fmla="*/ 113 w 98"/>
                <a:gd name="T1" fmla="*/ 249 h 163"/>
                <a:gd name="T2" fmla="*/ 115 w 98"/>
                <a:gd name="T3" fmla="*/ 0 h 163"/>
                <a:gd name="T4" fmla="*/ 0 w 98"/>
                <a:gd name="T5" fmla="*/ 0 h 163"/>
                <a:gd name="T6" fmla="*/ 0 w 98"/>
                <a:gd name="T7" fmla="*/ 249 h 163"/>
                <a:gd name="T8" fmla="*/ 115 w 98"/>
                <a:gd name="T9" fmla="*/ 249 h 163"/>
                <a:gd name="T10" fmla="*/ 115 w 98"/>
                <a:gd name="T11" fmla="*/ 249 h 1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3"/>
                <a:gd name="T20" fmla="*/ 98 w 98"/>
                <a:gd name="T21" fmla="*/ 163 h 1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3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3"/>
                  </a:lnTo>
                  <a:lnTo>
                    <a:pt x="98" y="163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1" name="Rectangle 59"/>
            <p:cNvSpPr>
              <a:spLocks noChangeArrowheads="1"/>
            </p:cNvSpPr>
            <p:nvPr/>
          </p:nvSpPr>
          <p:spPr bwMode="auto">
            <a:xfrm>
              <a:off x="2466" y="970"/>
              <a:ext cx="162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WB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62" name="Freeform 60"/>
            <p:cNvSpPr>
              <a:spLocks/>
            </p:cNvSpPr>
            <p:nvPr/>
          </p:nvSpPr>
          <p:spPr bwMode="auto">
            <a:xfrm>
              <a:off x="2452" y="1498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3" name="Freeform 61"/>
            <p:cNvSpPr>
              <a:spLocks/>
            </p:cNvSpPr>
            <p:nvPr/>
          </p:nvSpPr>
          <p:spPr bwMode="auto">
            <a:xfrm>
              <a:off x="2452" y="998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4" name="Freeform 62"/>
            <p:cNvSpPr>
              <a:spLocks/>
            </p:cNvSpPr>
            <p:nvPr/>
          </p:nvSpPr>
          <p:spPr bwMode="auto">
            <a:xfrm>
              <a:off x="2400" y="1017"/>
              <a:ext cx="62" cy="502"/>
            </a:xfrm>
            <a:custGeom>
              <a:avLst/>
              <a:gdLst>
                <a:gd name="T0" fmla="*/ 62 w 52"/>
                <a:gd name="T1" fmla="*/ 0 h 329"/>
                <a:gd name="T2" fmla="*/ 0 w 52"/>
                <a:gd name="T3" fmla="*/ 2 h 329"/>
                <a:gd name="T4" fmla="*/ 0 w 52"/>
                <a:gd name="T5" fmla="*/ 502 h 329"/>
                <a:gd name="T6" fmla="*/ 62 w 52"/>
                <a:gd name="T7" fmla="*/ 502 h 3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"/>
                <a:gd name="T13" fmla="*/ 0 h 329"/>
                <a:gd name="T14" fmla="*/ 52 w 52"/>
                <a:gd name="T15" fmla="*/ 329 h 3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" h="329">
                  <a:moveTo>
                    <a:pt x="52" y="0"/>
                  </a:moveTo>
                  <a:lnTo>
                    <a:pt x="0" y="1"/>
                  </a:lnTo>
                  <a:lnTo>
                    <a:pt x="0" y="329"/>
                  </a:lnTo>
                  <a:lnTo>
                    <a:pt x="52" y="329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5" name="Freeform 63"/>
            <p:cNvSpPr>
              <a:spLocks/>
            </p:cNvSpPr>
            <p:nvPr/>
          </p:nvSpPr>
          <p:spPr bwMode="auto">
            <a:xfrm>
              <a:off x="3679" y="1394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6" name="Freeform 64"/>
            <p:cNvSpPr>
              <a:spLocks/>
            </p:cNvSpPr>
            <p:nvPr/>
          </p:nvSpPr>
          <p:spPr bwMode="auto">
            <a:xfrm>
              <a:off x="3679" y="1641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7" name="Freeform 65"/>
            <p:cNvSpPr>
              <a:spLocks/>
            </p:cNvSpPr>
            <p:nvPr/>
          </p:nvSpPr>
          <p:spPr bwMode="auto">
            <a:xfrm>
              <a:off x="3679" y="1142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8" name="Freeform 66"/>
            <p:cNvSpPr>
              <a:spLocks/>
            </p:cNvSpPr>
            <p:nvPr/>
          </p:nvSpPr>
          <p:spPr bwMode="auto">
            <a:xfrm>
              <a:off x="3644" y="1481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2602" y="1267"/>
              <a:ext cx="1052" cy="234"/>
            </a:xfrm>
            <a:custGeom>
              <a:avLst/>
              <a:gdLst>
                <a:gd name="T0" fmla="*/ 1052 w 891"/>
                <a:gd name="T1" fmla="*/ 231 h 153"/>
                <a:gd name="T2" fmla="*/ 948 w 891"/>
                <a:gd name="T3" fmla="*/ 234 h 153"/>
                <a:gd name="T4" fmla="*/ 948 w 891"/>
                <a:gd name="T5" fmla="*/ 0 h 153"/>
                <a:gd name="T6" fmla="*/ 0 w 891"/>
                <a:gd name="T7" fmla="*/ 0 h 15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1"/>
                <a:gd name="T13" fmla="*/ 0 h 153"/>
                <a:gd name="T14" fmla="*/ 891 w 891"/>
                <a:gd name="T15" fmla="*/ 153 h 15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1" h="153">
                  <a:moveTo>
                    <a:pt x="891" y="151"/>
                  </a:moveTo>
                  <a:lnTo>
                    <a:pt x="803" y="153"/>
                  </a:lnTo>
                  <a:lnTo>
                    <a:pt x="803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3644" y="1247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2599" y="1017"/>
              <a:ext cx="1055" cy="250"/>
            </a:xfrm>
            <a:custGeom>
              <a:avLst/>
              <a:gdLst>
                <a:gd name="T0" fmla="*/ 0 w 893"/>
                <a:gd name="T1" fmla="*/ 0 h 164"/>
                <a:gd name="T2" fmla="*/ 994 w 893"/>
                <a:gd name="T3" fmla="*/ 2 h 164"/>
                <a:gd name="T4" fmla="*/ 994 w 893"/>
                <a:gd name="T5" fmla="*/ 250 h 164"/>
                <a:gd name="T6" fmla="*/ 1055 w 893"/>
                <a:gd name="T7" fmla="*/ 250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3"/>
                <a:gd name="T13" fmla="*/ 0 h 164"/>
                <a:gd name="T14" fmla="*/ 893 w 893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3" h="164">
                  <a:moveTo>
                    <a:pt x="0" y="0"/>
                  </a:moveTo>
                  <a:lnTo>
                    <a:pt x="841" y="1"/>
                  </a:lnTo>
                  <a:lnTo>
                    <a:pt x="841" y="164"/>
                  </a:lnTo>
                  <a:lnTo>
                    <a:pt x="893" y="164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4534" y="1394"/>
              <a:ext cx="116" cy="247"/>
            </a:xfrm>
            <a:custGeom>
              <a:avLst/>
              <a:gdLst>
                <a:gd name="T0" fmla="*/ 116 w 98"/>
                <a:gd name="T1" fmla="*/ 247 h 162"/>
                <a:gd name="T2" fmla="*/ 116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6 w 98"/>
                <a:gd name="T9" fmla="*/ 247 h 162"/>
                <a:gd name="T10" fmla="*/ 116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8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4535" y="1641"/>
              <a:ext cx="116" cy="1725"/>
            </a:xfrm>
            <a:custGeom>
              <a:avLst/>
              <a:gdLst>
                <a:gd name="T0" fmla="*/ 116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8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4" name="Freeform 72"/>
            <p:cNvSpPr>
              <a:spLocks/>
            </p:cNvSpPr>
            <p:nvPr/>
          </p:nvSpPr>
          <p:spPr bwMode="auto">
            <a:xfrm>
              <a:off x="3644" y="226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5" name="Line 73"/>
            <p:cNvSpPr>
              <a:spLocks noChangeShapeType="1"/>
            </p:cNvSpPr>
            <p:nvPr/>
          </p:nvSpPr>
          <p:spPr bwMode="auto">
            <a:xfrm flipH="1">
              <a:off x="3495" y="2281"/>
              <a:ext cx="15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6" name="Freeform 74"/>
            <p:cNvSpPr>
              <a:spLocks/>
            </p:cNvSpPr>
            <p:nvPr/>
          </p:nvSpPr>
          <p:spPr bwMode="auto">
            <a:xfrm>
              <a:off x="4502" y="1498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7" name="Freeform 75"/>
            <p:cNvSpPr>
              <a:spLocks/>
            </p:cNvSpPr>
            <p:nvPr/>
          </p:nvSpPr>
          <p:spPr bwMode="auto">
            <a:xfrm>
              <a:off x="3794" y="1267"/>
              <a:ext cx="715" cy="252"/>
            </a:xfrm>
            <a:custGeom>
              <a:avLst/>
              <a:gdLst>
                <a:gd name="T0" fmla="*/ 715 w 606"/>
                <a:gd name="T1" fmla="*/ 249 h 165"/>
                <a:gd name="T2" fmla="*/ 654 w 606"/>
                <a:gd name="T3" fmla="*/ 252 h 165"/>
                <a:gd name="T4" fmla="*/ 654 w 606"/>
                <a:gd name="T5" fmla="*/ 0 h 165"/>
                <a:gd name="T6" fmla="*/ 0 w 606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6"/>
                <a:gd name="T13" fmla="*/ 0 h 165"/>
                <a:gd name="T14" fmla="*/ 606 w 606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6" h="165">
                  <a:moveTo>
                    <a:pt x="606" y="163"/>
                  </a:moveTo>
                  <a:lnTo>
                    <a:pt x="554" y="165"/>
                  </a:lnTo>
                  <a:lnTo>
                    <a:pt x="554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4500" y="2264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20 h 25"/>
                <a:gd name="T6" fmla="*/ 2 w 27"/>
                <a:gd name="T7" fmla="*/ 3 h 25"/>
                <a:gd name="T8" fmla="*/ 2 w 27"/>
                <a:gd name="T9" fmla="*/ 3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79" name="Line 77"/>
            <p:cNvSpPr>
              <a:spLocks noChangeShapeType="1"/>
            </p:cNvSpPr>
            <p:nvPr/>
          </p:nvSpPr>
          <p:spPr bwMode="auto">
            <a:xfrm flipH="1">
              <a:off x="4650" y="2281"/>
              <a:ext cx="257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0" name="Line 78"/>
            <p:cNvSpPr>
              <a:spLocks noChangeShapeType="1"/>
            </p:cNvSpPr>
            <p:nvPr/>
          </p:nvSpPr>
          <p:spPr bwMode="auto">
            <a:xfrm flipH="1">
              <a:off x="4439" y="2281"/>
              <a:ext cx="68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4500" y="2784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17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2" name="Freeform 80"/>
            <p:cNvSpPr>
              <a:spLocks/>
            </p:cNvSpPr>
            <p:nvPr/>
          </p:nvSpPr>
          <p:spPr bwMode="auto">
            <a:xfrm>
              <a:off x="4650" y="2558"/>
              <a:ext cx="257" cy="243"/>
            </a:xfrm>
            <a:custGeom>
              <a:avLst/>
              <a:gdLst>
                <a:gd name="T0" fmla="*/ 257 w 218"/>
                <a:gd name="T1" fmla="*/ 0 h 159"/>
                <a:gd name="T2" fmla="*/ 192 w 218"/>
                <a:gd name="T3" fmla="*/ 0 h 159"/>
                <a:gd name="T4" fmla="*/ 192 w 218"/>
                <a:gd name="T5" fmla="*/ 243 h 159"/>
                <a:gd name="T6" fmla="*/ 0 w 218"/>
                <a:gd name="T7" fmla="*/ 243 h 15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8"/>
                <a:gd name="T13" fmla="*/ 0 h 159"/>
                <a:gd name="T14" fmla="*/ 218 w 218"/>
                <a:gd name="T15" fmla="*/ 159 h 15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8" h="159">
                  <a:moveTo>
                    <a:pt x="218" y="0"/>
                  </a:moveTo>
                  <a:lnTo>
                    <a:pt x="163" y="0"/>
                  </a:lnTo>
                  <a:lnTo>
                    <a:pt x="163" y="159"/>
                  </a:lnTo>
                  <a:lnTo>
                    <a:pt x="0" y="159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3" name="Line 81"/>
            <p:cNvSpPr>
              <a:spLocks noChangeShapeType="1"/>
            </p:cNvSpPr>
            <p:nvPr/>
          </p:nvSpPr>
          <p:spPr bwMode="auto">
            <a:xfrm flipH="1">
              <a:off x="3986" y="2801"/>
              <a:ext cx="521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3317" y="1910"/>
              <a:ext cx="184" cy="746"/>
            </a:xfrm>
            <a:custGeom>
              <a:avLst/>
              <a:gdLst>
                <a:gd name="T0" fmla="*/ 0 w 157"/>
                <a:gd name="T1" fmla="*/ 0 h 489"/>
                <a:gd name="T2" fmla="*/ 0 w 157"/>
                <a:gd name="T3" fmla="*/ 302 h 489"/>
                <a:gd name="T4" fmla="*/ 59 w 157"/>
                <a:gd name="T5" fmla="*/ 374 h 489"/>
                <a:gd name="T6" fmla="*/ 0 w 157"/>
                <a:gd name="T7" fmla="*/ 444 h 489"/>
                <a:gd name="T8" fmla="*/ 0 w 157"/>
                <a:gd name="T9" fmla="*/ 746 h 489"/>
                <a:gd name="T10" fmla="*/ 184 w 157"/>
                <a:gd name="T11" fmla="*/ 517 h 489"/>
                <a:gd name="T12" fmla="*/ 184 w 157"/>
                <a:gd name="T13" fmla="*/ 229 h 489"/>
                <a:gd name="T14" fmla="*/ 0 w 157"/>
                <a:gd name="T15" fmla="*/ 0 h 489"/>
                <a:gd name="T16" fmla="*/ 0 w 157"/>
                <a:gd name="T17" fmla="*/ 0 h 48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7"/>
                <a:gd name="T28" fmla="*/ 0 h 489"/>
                <a:gd name="T29" fmla="*/ 157 w 157"/>
                <a:gd name="T30" fmla="*/ 489 h 48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7" h="489">
                  <a:moveTo>
                    <a:pt x="0" y="0"/>
                  </a:moveTo>
                  <a:lnTo>
                    <a:pt x="0" y="198"/>
                  </a:lnTo>
                  <a:lnTo>
                    <a:pt x="50" y="245"/>
                  </a:lnTo>
                  <a:lnTo>
                    <a:pt x="0" y="291"/>
                  </a:lnTo>
                  <a:lnTo>
                    <a:pt x="0" y="489"/>
                  </a:lnTo>
                  <a:lnTo>
                    <a:pt x="157" y="339"/>
                  </a:lnTo>
                  <a:lnTo>
                    <a:pt x="157" y="150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5" name="Freeform 83"/>
            <p:cNvSpPr>
              <a:spLocks/>
            </p:cNvSpPr>
            <p:nvPr/>
          </p:nvSpPr>
          <p:spPr bwMode="auto">
            <a:xfrm>
              <a:off x="3214" y="3309"/>
              <a:ext cx="430" cy="335"/>
            </a:xfrm>
            <a:custGeom>
              <a:avLst/>
              <a:gdLst>
                <a:gd name="T0" fmla="*/ 343 w 364"/>
                <a:gd name="T1" fmla="*/ 332 h 219"/>
                <a:gd name="T2" fmla="*/ 358 w 364"/>
                <a:gd name="T3" fmla="*/ 332 h 219"/>
                <a:gd name="T4" fmla="*/ 372 w 364"/>
                <a:gd name="T5" fmla="*/ 329 h 219"/>
                <a:gd name="T6" fmla="*/ 383 w 364"/>
                <a:gd name="T7" fmla="*/ 323 h 219"/>
                <a:gd name="T8" fmla="*/ 395 w 364"/>
                <a:gd name="T9" fmla="*/ 311 h 219"/>
                <a:gd name="T10" fmla="*/ 405 w 364"/>
                <a:gd name="T11" fmla="*/ 303 h 219"/>
                <a:gd name="T12" fmla="*/ 412 w 364"/>
                <a:gd name="T13" fmla="*/ 288 h 219"/>
                <a:gd name="T14" fmla="*/ 422 w 364"/>
                <a:gd name="T15" fmla="*/ 272 h 219"/>
                <a:gd name="T16" fmla="*/ 426 w 364"/>
                <a:gd name="T17" fmla="*/ 259 h 219"/>
                <a:gd name="T18" fmla="*/ 429 w 364"/>
                <a:gd name="T19" fmla="*/ 240 h 219"/>
                <a:gd name="T20" fmla="*/ 430 w 364"/>
                <a:gd name="T21" fmla="*/ 223 h 219"/>
                <a:gd name="T22" fmla="*/ 430 w 364"/>
                <a:gd name="T23" fmla="*/ 112 h 219"/>
                <a:gd name="T24" fmla="*/ 429 w 364"/>
                <a:gd name="T25" fmla="*/ 95 h 219"/>
                <a:gd name="T26" fmla="*/ 426 w 364"/>
                <a:gd name="T27" fmla="*/ 76 h 219"/>
                <a:gd name="T28" fmla="*/ 422 w 364"/>
                <a:gd name="T29" fmla="*/ 60 h 219"/>
                <a:gd name="T30" fmla="*/ 412 w 364"/>
                <a:gd name="T31" fmla="*/ 44 h 219"/>
                <a:gd name="T32" fmla="*/ 405 w 364"/>
                <a:gd name="T33" fmla="*/ 32 h 219"/>
                <a:gd name="T34" fmla="*/ 395 w 364"/>
                <a:gd name="T35" fmla="*/ 21 h 219"/>
                <a:gd name="T36" fmla="*/ 383 w 364"/>
                <a:gd name="T37" fmla="*/ 12 h 219"/>
                <a:gd name="T38" fmla="*/ 372 w 364"/>
                <a:gd name="T39" fmla="*/ 6 h 219"/>
                <a:gd name="T40" fmla="*/ 358 w 364"/>
                <a:gd name="T41" fmla="*/ 0 h 219"/>
                <a:gd name="T42" fmla="*/ 345 w 364"/>
                <a:gd name="T43" fmla="*/ 0 h 219"/>
                <a:gd name="T44" fmla="*/ 86 w 364"/>
                <a:gd name="T45" fmla="*/ 0 h 219"/>
                <a:gd name="T46" fmla="*/ 73 w 364"/>
                <a:gd name="T47" fmla="*/ 0 h 219"/>
                <a:gd name="T48" fmla="*/ 59 w 364"/>
                <a:gd name="T49" fmla="*/ 6 h 219"/>
                <a:gd name="T50" fmla="*/ 46 w 364"/>
                <a:gd name="T51" fmla="*/ 12 h 219"/>
                <a:gd name="T52" fmla="*/ 34 w 364"/>
                <a:gd name="T53" fmla="*/ 21 h 219"/>
                <a:gd name="T54" fmla="*/ 25 w 364"/>
                <a:gd name="T55" fmla="*/ 32 h 219"/>
                <a:gd name="T56" fmla="*/ 17 w 364"/>
                <a:gd name="T57" fmla="*/ 44 h 219"/>
                <a:gd name="T58" fmla="*/ 9 w 364"/>
                <a:gd name="T59" fmla="*/ 60 h 219"/>
                <a:gd name="T60" fmla="*/ 5 w 364"/>
                <a:gd name="T61" fmla="*/ 76 h 219"/>
                <a:gd name="T62" fmla="*/ 0 w 364"/>
                <a:gd name="T63" fmla="*/ 95 h 219"/>
                <a:gd name="T64" fmla="*/ 0 w 364"/>
                <a:gd name="T65" fmla="*/ 112 h 219"/>
                <a:gd name="T66" fmla="*/ 0 w 364"/>
                <a:gd name="T67" fmla="*/ 223 h 219"/>
                <a:gd name="T68" fmla="*/ 0 w 364"/>
                <a:gd name="T69" fmla="*/ 240 h 219"/>
                <a:gd name="T70" fmla="*/ 5 w 364"/>
                <a:gd name="T71" fmla="*/ 259 h 219"/>
                <a:gd name="T72" fmla="*/ 9 w 364"/>
                <a:gd name="T73" fmla="*/ 272 h 219"/>
                <a:gd name="T74" fmla="*/ 17 w 364"/>
                <a:gd name="T75" fmla="*/ 288 h 219"/>
                <a:gd name="T76" fmla="*/ 25 w 364"/>
                <a:gd name="T77" fmla="*/ 303 h 219"/>
                <a:gd name="T78" fmla="*/ 34 w 364"/>
                <a:gd name="T79" fmla="*/ 311 h 219"/>
                <a:gd name="T80" fmla="*/ 46 w 364"/>
                <a:gd name="T81" fmla="*/ 323 h 219"/>
                <a:gd name="T82" fmla="*/ 59 w 364"/>
                <a:gd name="T83" fmla="*/ 329 h 219"/>
                <a:gd name="T84" fmla="*/ 73 w 364"/>
                <a:gd name="T85" fmla="*/ 332 h 219"/>
                <a:gd name="T86" fmla="*/ 86 w 364"/>
                <a:gd name="T87" fmla="*/ 335 h 219"/>
                <a:gd name="T88" fmla="*/ 345 w 364"/>
                <a:gd name="T89" fmla="*/ 335 h 219"/>
                <a:gd name="T90" fmla="*/ 345 w 364"/>
                <a:gd name="T91" fmla="*/ 335 h 21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364"/>
                <a:gd name="T139" fmla="*/ 0 h 219"/>
                <a:gd name="T140" fmla="*/ 364 w 364"/>
                <a:gd name="T141" fmla="*/ 219 h 21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364" h="219">
                  <a:moveTo>
                    <a:pt x="290" y="217"/>
                  </a:moveTo>
                  <a:lnTo>
                    <a:pt x="303" y="217"/>
                  </a:lnTo>
                  <a:lnTo>
                    <a:pt x="315" y="215"/>
                  </a:lnTo>
                  <a:lnTo>
                    <a:pt x="324" y="211"/>
                  </a:lnTo>
                  <a:lnTo>
                    <a:pt x="334" y="203"/>
                  </a:lnTo>
                  <a:lnTo>
                    <a:pt x="343" y="198"/>
                  </a:lnTo>
                  <a:lnTo>
                    <a:pt x="349" y="188"/>
                  </a:lnTo>
                  <a:lnTo>
                    <a:pt x="357" y="178"/>
                  </a:lnTo>
                  <a:lnTo>
                    <a:pt x="361" y="169"/>
                  </a:lnTo>
                  <a:lnTo>
                    <a:pt x="363" y="157"/>
                  </a:lnTo>
                  <a:lnTo>
                    <a:pt x="364" y="146"/>
                  </a:lnTo>
                  <a:lnTo>
                    <a:pt x="364" y="73"/>
                  </a:lnTo>
                  <a:lnTo>
                    <a:pt x="363" y="62"/>
                  </a:lnTo>
                  <a:lnTo>
                    <a:pt x="361" y="50"/>
                  </a:lnTo>
                  <a:lnTo>
                    <a:pt x="357" y="39"/>
                  </a:lnTo>
                  <a:lnTo>
                    <a:pt x="349" y="29"/>
                  </a:lnTo>
                  <a:lnTo>
                    <a:pt x="343" y="21"/>
                  </a:lnTo>
                  <a:lnTo>
                    <a:pt x="334" y="14"/>
                  </a:lnTo>
                  <a:lnTo>
                    <a:pt x="324" y="8"/>
                  </a:lnTo>
                  <a:lnTo>
                    <a:pt x="315" y="4"/>
                  </a:lnTo>
                  <a:lnTo>
                    <a:pt x="303" y="0"/>
                  </a:lnTo>
                  <a:lnTo>
                    <a:pt x="292" y="0"/>
                  </a:lnTo>
                  <a:lnTo>
                    <a:pt x="73" y="0"/>
                  </a:lnTo>
                  <a:lnTo>
                    <a:pt x="62" y="0"/>
                  </a:lnTo>
                  <a:lnTo>
                    <a:pt x="50" y="4"/>
                  </a:lnTo>
                  <a:lnTo>
                    <a:pt x="39" y="8"/>
                  </a:lnTo>
                  <a:lnTo>
                    <a:pt x="29" y="14"/>
                  </a:lnTo>
                  <a:lnTo>
                    <a:pt x="21" y="21"/>
                  </a:lnTo>
                  <a:lnTo>
                    <a:pt x="14" y="29"/>
                  </a:lnTo>
                  <a:lnTo>
                    <a:pt x="8" y="39"/>
                  </a:lnTo>
                  <a:lnTo>
                    <a:pt x="4" y="50"/>
                  </a:lnTo>
                  <a:lnTo>
                    <a:pt x="0" y="62"/>
                  </a:lnTo>
                  <a:lnTo>
                    <a:pt x="0" y="73"/>
                  </a:lnTo>
                  <a:lnTo>
                    <a:pt x="0" y="146"/>
                  </a:lnTo>
                  <a:lnTo>
                    <a:pt x="0" y="157"/>
                  </a:lnTo>
                  <a:lnTo>
                    <a:pt x="4" y="169"/>
                  </a:lnTo>
                  <a:lnTo>
                    <a:pt x="8" y="178"/>
                  </a:lnTo>
                  <a:lnTo>
                    <a:pt x="14" y="188"/>
                  </a:lnTo>
                  <a:lnTo>
                    <a:pt x="21" y="198"/>
                  </a:lnTo>
                  <a:lnTo>
                    <a:pt x="29" y="203"/>
                  </a:lnTo>
                  <a:lnTo>
                    <a:pt x="39" y="211"/>
                  </a:lnTo>
                  <a:lnTo>
                    <a:pt x="50" y="215"/>
                  </a:lnTo>
                  <a:lnTo>
                    <a:pt x="62" y="217"/>
                  </a:lnTo>
                  <a:lnTo>
                    <a:pt x="73" y="219"/>
                  </a:lnTo>
                  <a:lnTo>
                    <a:pt x="292" y="219"/>
                  </a:lnTo>
                </a:path>
              </a:pathLst>
            </a:custGeom>
            <a:solidFill>
              <a:srgbClr val="FFE6CD"/>
            </a:solidFill>
            <a:ln w="1905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6" name="Rectangle 84"/>
            <p:cNvSpPr>
              <a:spLocks noChangeArrowheads="1"/>
            </p:cNvSpPr>
            <p:nvPr/>
          </p:nvSpPr>
          <p:spPr bwMode="auto">
            <a:xfrm>
              <a:off x="3211" y="3386"/>
              <a:ext cx="43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000" b="1">
                  <a:solidFill>
                    <a:srgbClr val="EB7500"/>
                  </a:solidFill>
                  <a:latin typeface="Neo Sans Intel"/>
                </a:rPr>
                <a:t>Forwarding</a:t>
              </a:r>
            </a:p>
            <a:p>
              <a:pPr algn="ctr"/>
              <a:r>
                <a:rPr lang="en-US" sz="1000" b="1">
                  <a:solidFill>
                    <a:srgbClr val="EB7500"/>
                  </a:solidFill>
                  <a:latin typeface="Neo Sans Intel"/>
                </a:rPr>
                <a:t>Unit</a:t>
              </a:r>
              <a:endParaRPr lang="en-US" sz="1000" b="1">
                <a:latin typeface="Neo Sans Intel"/>
              </a:endParaRPr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2975" y="269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2975" y="3132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2975" y="3267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0" name="Line 88"/>
            <p:cNvSpPr>
              <a:spLocks noChangeShapeType="1"/>
            </p:cNvSpPr>
            <p:nvPr/>
          </p:nvSpPr>
          <p:spPr bwMode="auto">
            <a:xfrm flipH="1">
              <a:off x="2859" y="2711"/>
              <a:ext cx="12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2975" y="2111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3276" y="1972"/>
              <a:ext cx="32" cy="37"/>
            </a:xfrm>
            <a:custGeom>
              <a:avLst/>
              <a:gdLst>
                <a:gd name="T0" fmla="*/ 0 w 27"/>
                <a:gd name="T1" fmla="*/ 0 h 24"/>
                <a:gd name="T2" fmla="*/ 2 w 27"/>
                <a:gd name="T3" fmla="*/ 37 h 24"/>
                <a:gd name="T4" fmla="*/ 32 w 27"/>
                <a:gd name="T5" fmla="*/ 20 h 24"/>
                <a:gd name="T6" fmla="*/ 2 w 27"/>
                <a:gd name="T7" fmla="*/ 2 h 24"/>
                <a:gd name="T8" fmla="*/ 2 w 27"/>
                <a:gd name="T9" fmla="*/ 2 h 24"/>
                <a:gd name="T10" fmla="*/ 0 w 27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4"/>
                <a:gd name="T20" fmla="*/ 27 w 27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4">
                  <a:moveTo>
                    <a:pt x="0" y="0"/>
                  </a:moveTo>
                  <a:lnTo>
                    <a:pt x="2" y="24"/>
                  </a:lnTo>
                  <a:lnTo>
                    <a:pt x="27" y="13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3" name="Line 91"/>
            <p:cNvSpPr>
              <a:spLocks noChangeShapeType="1"/>
            </p:cNvSpPr>
            <p:nvPr/>
          </p:nvSpPr>
          <p:spPr bwMode="auto">
            <a:xfrm flipH="1">
              <a:off x="3117" y="1992"/>
              <a:ext cx="17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4" name="Freeform 92"/>
            <p:cNvSpPr>
              <a:spLocks/>
            </p:cNvSpPr>
            <p:nvPr/>
          </p:nvSpPr>
          <p:spPr bwMode="auto">
            <a:xfrm>
              <a:off x="2975" y="1972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5" name="Freeform 93"/>
            <p:cNvSpPr>
              <a:spLocks/>
            </p:cNvSpPr>
            <p:nvPr/>
          </p:nvSpPr>
          <p:spPr bwMode="auto">
            <a:xfrm>
              <a:off x="2859" y="2130"/>
              <a:ext cx="129" cy="1680"/>
            </a:xfrm>
            <a:custGeom>
              <a:avLst/>
              <a:gdLst>
                <a:gd name="T0" fmla="*/ 129 w 109"/>
                <a:gd name="T1" fmla="*/ 0 h 1191"/>
                <a:gd name="T2" fmla="*/ 0 w 109"/>
                <a:gd name="T3" fmla="*/ 0 h 1191"/>
                <a:gd name="T4" fmla="*/ 0 w 109"/>
                <a:gd name="T5" fmla="*/ 1680 h 1191"/>
                <a:gd name="T6" fmla="*/ 0 60000 65536"/>
                <a:gd name="T7" fmla="*/ 0 60000 65536"/>
                <a:gd name="T8" fmla="*/ 0 60000 65536"/>
                <a:gd name="T9" fmla="*/ 0 w 109"/>
                <a:gd name="T10" fmla="*/ 0 h 1191"/>
                <a:gd name="T11" fmla="*/ 109 w 109"/>
                <a:gd name="T12" fmla="*/ 1191 h 11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9" h="1191">
                  <a:moveTo>
                    <a:pt x="109" y="0"/>
                  </a:moveTo>
                  <a:lnTo>
                    <a:pt x="0" y="0"/>
                  </a:lnTo>
                  <a:lnTo>
                    <a:pt x="0" y="1191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6" name="Freeform 94"/>
            <p:cNvSpPr>
              <a:spLocks/>
            </p:cNvSpPr>
            <p:nvPr/>
          </p:nvSpPr>
          <p:spPr bwMode="auto">
            <a:xfrm>
              <a:off x="2975" y="1835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7" name="Line 95"/>
            <p:cNvSpPr>
              <a:spLocks noChangeShapeType="1"/>
            </p:cNvSpPr>
            <p:nvPr/>
          </p:nvSpPr>
          <p:spPr bwMode="auto">
            <a:xfrm flipH="1">
              <a:off x="2602" y="1852"/>
              <a:ext cx="38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8" name="Freeform 96"/>
            <p:cNvSpPr>
              <a:spLocks/>
            </p:cNvSpPr>
            <p:nvPr/>
          </p:nvSpPr>
          <p:spPr bwMode="auto">
            <a:xfrm>
              <a:off x="2846" y="2693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30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30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99" name="Line 97"/>
            <p:cNvSpPr>
              <a:spLocks noChangeShapeType="1"/>
            </p:cNvSpPr>
            <p:nvPr/>
          </p:nvSpPr>
          <p:spPr bwMode="auto">
            <a:xfrm>
              <a:off x="1113" y="2311"/>
              <a:ext cx="13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1244" y="1267"/>
              <a:ext cx="1218" cy="2023"/>
            </a:xfrm>
            <a:custGeom>
              <a:avLst/>
              <a:gdLst>
                <a:gd name="T0" fmla="*/ 1218 w 1032"/>
                <a:gd name="T1" fmla="*/ 2020 h 1325"/>
                <a:gd name="T2" fmla="*/ 0 w 1032"/>
                <a:gd name="T3" fmla="*/ 2023 h 1325"/>
                <a:gd name="T4" fmla="*/ 0 w 1032"/>
                <a:gd name="T5" fmla="*/ 0 h 1325"/>
                <a:gd name="T6" fmla="*/ 486 w 1032"/>
                <a:gd name="T7" fmla="*/ 0 h 132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32"/>
                <a:gd name="T13" fmla="*/ 0 h 1325"/>
                <a:gd name="T14" fmla="*/ 1032 w 1032"/>
                <a:gd name="T15" fmla="*/ 1325 h 132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32" h="1325">
                  <a:moveTo>
                    <a:pt x="1032" y="1323"/>
                  </a:moveTo>
                  <a:lnTo>
                    <a:pt x="0" y="1325"/>
                  </a:lnTo>
                  <a:lnTo>
                    <a:pt x="0" y="0"/>
                  </a:lnTo>
                  <a:lnTo>
                    <a:pt x="41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1" name="Freeform 99"/>
            <p:cNvSpPr>
              <a:spLocks/>
            </p:cNvSpPr>
            <p:nvPr/>
          </p:nvSpPr>
          <p:spPr bwMode="auto">
            <a:xfrm>
              <a:off x="2452" y="300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1372" y="2076"/>
              <a:ext cx="1090" cy="942"/>
            </a:xfrm>
            <a:custGeom>
              <a:avLst/>
              <a:gdLst>
                <a:gd name="T0" fmla="*/ 1090 w 923"/>
                <a:gd name="T1" fmla="*/ 942 h 617"/>
                <a:gd name="T2" fmla="*/ 0 w 923"/>
                <a:gd name="T3" fmla="*/ 942 h 617"/>
                <a:gd name="T4" fmla="*/ 0 w 923"/>
                <a:gd name="T5" fmla="*/ 0 h 617"/>
                <a:gd name="T6" fmla="*/ 0 60000 65536"/>
                <a:gd name="T7" fmla="*/ 0 60000 65536"/>
                <a:gd name="T8" fmla="*/ 0 60000 65536"/>
                <a:gd name="T9" fmla="*/ 0 w 923"/>
                <a:gd name="T10" fmla="*/ 0 h 617"/>
                <a:gd name="T11" fmla="*/ 923 w 923"/>
                <a:gd name="T12" fmla="*/ 617 h 6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3" h="617">
                  <a:moveTo>
                    <a:pt x="923" y="617"/>
                  </a:moveTo>
                  <a:lnTo>
                    <a:pt x="0" y="617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3" name="Freeform 101"/>
            <p:cNvSpPr>
              <a:spLocks/>
            </p:cNvSpPr>
            <p:nvPr/>
          </p:nvSpPr>
          <p:spPr bwMode="auto">
            <a:xfrm>
              <a:off x="2452" y="3132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4" name="Line 102"/>
            <p:cNvSpPr>
              <a:spLocks noChangeShapeType="1"/>
            </p:cNvSpPr>
            <p:nvPr/>
          </p:nvSpPr>
          <p:spPr bwMode="auto">
            <a:xfrm>
              <a:off x="1244" y="3149"/>
              <a:ext cx="122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5" name="Freeform 103"/>
            <p:cNvSpPr>
              <a:spLocks/>
            </p:cNvSpPr>
            <p:nvPr/>
          </p:nvSpPr>
          <p:spPr bwMode="auto">
            <a:xfrm>
              <a:off x="2452" y="3270"/>
              <a:ext cx="29" cy="36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6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6" name="Freeform 104"/>
            <p:cNvSpPr>
              <a:spLocks/>
            </p:cNvSpPr>
            <p:nvPr/>
          </p:nvSpPr>
          <p:spPr bwMode="auto">
            <a:xfrm>
              <a:off x="1230" y="3132"/>
              <a:ext cx="29" cy="37"/>
            </a:xfrm>
            <a:custGeom>
              <a:avLst/>
              <a:gdLst>
                <a:gd name="T0" fmla="*/ 13 w 25"/>
                <a:gd name="T1" fmla="*/ 35 h 24"/>
                <a:gd name="T2" fmla="*/ 15 w 25"/>
                <a:gd name="T3" fmla="*/ 37 h 24"/>
                <a:gd name="T4" fmla="*/ 17 w 25"/>
                <a:gd name="T5" fmla="*/ 35 h 24"/>
                <a:gd name="T6" fmla="*/ 20 w 25"/>
                <a:gd name="T7" fmla="*/ 35 h 24"/>
                <a:gd name="T8" fmla="*/ 22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7 w 25"/>
                <a:gd name="T19" fmla="*/ 20 h 24"/>
                <a:gd name="T20" fmla="*/ 29 w 25"/>
                <a:gd name="T21" fmla="*/ 17 h 24"/>
                <a:gd name="T22" fmla="*/ 27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8 h 24"/>
                <a:gd name="T30" fmla="*/ 24 w 25"/>
                <a:gd name="T31" fmla="*/ 5 h 24"/>
                <a:gd name="T32" fmla="*/ 22 w 25"/>
                <a:gd name="T33" fmla="*/ 3 h 24"/>
                <a:gd name="T34" fmla="*/ 20 w 25"/>
                <a:gd name="T35" fmla="*/ 3 h 24"/>
                <a:gd name="T36" fmla="*/ 17 w 25"/>
                <a:gd name="T37" fmla="*/ 0 h 24"/>
                <a:gd name="T38" fmla="*/ 15 w 25"/>
                <a:gd name="T39" fmla="*/ 0 h 24"/>
                <a:gd name="T40" fmla="*/ 13 w 25"/>
                <a:gd name="T41" fmla="*/ 0 h 24"/>
                <a:gd name="T42" fmla="*/ 10 w 25"/>
                <a:gd name="T43" fmla="*/ 0 h 24"/>
                <a:gd name="T44" fmla="*/ 8 w 25"/>
                <a:gd name="T45" fmla="*/ 0 h 24"/>
                <a:gd name="T46" fmla="*/ 6 w 25"/>
                <a:gd name="T47" fmla="*/ 3 h 24"/>
                <a:gd name="T48" fmla="*/ 5 w 25"/>
                <a:gd name="T49" fmla="*/ 3 h 24"/>
                <a:gd name="T50" fmla="*/ 5 w 25"/>
                <a:gd name="T51" fmla="*/ 5 h 24"/>
                <a:gd name="T52" fmla="*/ 2 w 25"/>
                <a:gd name="T53" fmla="*/ 8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5 w 25"/>
                <a:gd name="T73" fmla="*/ 32 h 24"/>
                <a:gd name="T74" fmla="*/ 6 w 25"/>
                <a:gd name="T75" fmla="*/ 35 h 24"/>
                <a:gd name="T76" fmla="*/ 8 w 25"/>
                <a:gd name="T77" fmla="*/ 35 h 24"/>
                <a:gd name="T78" fmla="*/ 10 w 25"/>
                <a:gd name="T79" fmla="*/ 37 h 24"/>
                <a:gd name="T80" fmla="*/ 13 w 25"/>
                <a:gd name="T81" fmla="*/ 37 h 24"/>
                <a:gd name="T82" fmla="*/ 13 w 25"/>
                <a:gd name="T83" fmla="*/ 37 h 24"/>
                <a:gd name="T84" fmla="*/ 13 w 25"/>
                <a:gd name="T85" fmla="*/ 35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1" y="23"/>
                  </a:moveTo>
                  <a:lnTo>
                    <a:pt x="13" y="24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5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4"/>
                  </a:lnTo>
                  <a:lnTo>
                    <a:pt x="11" y="24"/>
                  </a:lnTo>
                  <a:lnTo>
                    <a:pt x="1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7" name="Freeform 105"/>
            <p:cNvSpPr>
              <a:spLocks/>
            </p:cNvSpPr>
            <p:nvPr/>
          </p:nvSpPr>
          <p:spPr bwMode="auto">
            <a:xfrm>
              <a:off x="1293" y="1838"/>
              <a:ext cx="29" cy="37"/>
            </a:xfrm>
            <a:custGeom>
              <a:avLst/>
              <a:gdLst>
                <a:gd name="T0" fmla="*/ 14 w 25"/>
                <a:gd name="T1" fmla="*/ 34 h 24"/>
                <a:gd name="T2" fmla="*/ 16 w 25"/>
                <a:gd name="T3" fmla="*/ 34 h 24"/>
                <a:gd name="T4" fmla="*/ 19 w 25"/>
                <a:gd name="T5" fmla="*/ 34 h 24"/>
                <a:gd name="T6" fmla="*/ 21 w 25"/>
                <a:gd name="T7" fmla="*/ 34 h 24"/>
                <a:gd name="T8" fmla="*/ 23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9 w 25"/>
                <a:gd name="T19" fmla="*/ 20 h 24"/>
                <a:gd name="T20" fmla="*/ 29 w 25"/>
                <a:gd name="T21" fmla="*/ 17 h 24"/>
                <a:gd name="T22" fmla="*/ 29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5 h 24"/>
                <a:gd name="T30" fmla="*/ 24 w 25"/>
                <a:gd name="T31" fmla="*/ 5 h 24"/>
                <a:gd name="T32" fmla="*/ 23 w 25"/>
                <a:gd name="T33" fmla="*/ 2 h 24"/>
                <a:gd name="T34" fmla="*/ 21 w 25"/>
                <a:gd name="T35" fmla="*/ 2 h 24"/>
                <a:gd name="T36" fmla="*/ 19 w 25"/>
                <a:gd name="T37" fmla="*/ 0 h 24"/>
                <a:gd name="T38" fmla="*/ 16 w 25"/>
                <a:gd name="T39" fmla="*/ 0 h 24"/>
                <a:gd name="T40" fmla="*/ 14 w 25"/>
                <a:gd name="T41" fmla="*/ 0 h 24"/>
                <a:gd name="T42" fmla="*/ 12 w 25"/>
                <a:gd name="T43" fmla="*/ 0 h 24"/>
                <a:gd name="T44" fmla="*/ 9 w 25"/>
                <a:gd name="T45" fmla="*/ 0 h 24"/>
                <a:gd name="T46" fmla="*/ 7 w 25"/>
                <a:gd name="T47" fmla="*/ 2 h 24"/>
                <a:gd name="T48" fmla="*/ 7 w 25"/>
                <a:gd name="T49" fmla="*/ 2 h 24"/>
                <a:gd name="T50" fmla="*/ 5 w 25"/>
                <a:gd name="T51" fmla="*/ 5 h 24"/>
                <a:gd name="T52" fmla="*/ 2 w 25"/>
                <a:gd name="T53" fmla="*/ 5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7 w 25"/>
                <a:gd name="T73" fmla="*/ 32 h 24"/>
                <a:gd name="T74" fmla="*/ 7 w 25"/>
                <a:gd name="T75" fmla="*/ 34 h 24"/>
                <a:gd name="T76" fmla="*/ 9 w 25"/>
                <a:gd name="T77" fmla="*/ 34 h 24"/>
                <a:gd name="T78" fmla="*/ 12 w 25"/>
                <a:gd name="T79" fmla="*/ 34 h 24"/>
                <a:gd name="T80" fmla="*/ 14 w 25"/>
                <a:gd name="T81" fmla="*/ 37 h 24"/>
                <a:gd name="T82" fmla="*/ 14 w 25"/>
                <a:gd name="T83" fmla="*/ 37 h 24"/>
                <a:gd name="T84" fmla="*/ 14 w 25"/>
                <a:gd name="T85" fmla="*/ 34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2" y="22"/>
                  </a:moveTo>
                  <a:lnTo>
                    <a:pt x="14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20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3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2"/>
                  </a:lnTo>
                  <a:lnTo>
                    <a:pt x="12" y="24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8" name="Freeform 106"/>
            <p:cNvSpPr>
              <a:spLocks/>
            </p:cNvSpPr>
            <p:nvPr/>
          </p:nvSpPr>
          <p:spPr bwMode="auto">
            <a:xfrm>
              <a:off x="1356" y="2059"/>
              <a:ext cx="30" cy="39"/>
            </a:xfrm>
            <a:custGeom>
              <a:avLst/>
              <a:gdLst>
                <a:gd name="T0" fmla="*/ 14 w 25"/>
                <a:gd name="T1" fmla="*/ 36 h 25"/>
                <a:gd name="T2" fmla="*/ 18 w 25"/>
                <a:gd name="T3" fmla="*/ 36 h 25"/>
                <a:gd name="T4" fmla="*/ 20 w 25"/>
                <a:gd name="T5" fmla="*/ 36 h 25"/>
                <a:gd name="T6" fmla="*/ 23 w 25"/>
                <a:gd name="T7" fmla="*/ 36 h 25"/>
                <a:gd name="T8" fmla="*/ 25 w 25"/>
                <a:gd name="T9" fmla="*/ 33 h 25"/>
                <a:gd name="T10" fmla="*/ 25 w 25"/>
                <a:gd name="T11" fmla="*/ 33 h 25"/>
                <a:gd name="T12" fmla="*/ 28 w 25"/>
                <a:gd name="T13" fmla="*/ 30 h 25"/>
                <a:gd name="T14" fmla="*/ 28 w 25"/>
                <a:gd name="T15" fmla="*/ 27 h 25"/>
                <a:gd name="T16" fmla="*/ 30 w 25"/>
                <a:gd name="T17" fmla="*/ 23 h 25"/>
                <a:gd name="T18" fmla="*/ 30 w 25"/>
                <a:gd name="T19" fmla="*/ 20 h 25"/>
                <a:gd name="T20" fmla="*/ 30 w 25"/>
                <a:gd name="T21" fmla="*/ 17 h 25"/>
                <a:gd name="T22" fmla="*/ 30 w 25"/>
                <a:gd name="T23" fmla="*/ 16 h 25"/>
                <a:gd name="T24" fmla="*/ 30 w 25"/>
                <a:gd name="T25" fmla="*/ 12 h 25"/>
                <a:gd name="T26" fmla="*/ 28 w 25"/>
                <a:gd name="T27" fmla="*/ 9 h 25"/>
                <a:gd name="T28" fmla="*/ 28 w 25"/>
                <a:gd name="T29" fmla="*/ 6 h 25"/>
                <a:gd name="T30" fmla="*/ 25 w 25"/>
                <a:gd name="T31" fmla="*/ 6 h 25"/>
                <a:gd name="T32" fmla="*/ 25 w 25"/>
                <a:gd name="T33" fmla="*/ 3 h 25"/>
                <a:gd name="T34" fmla="*/ 23 w 25"/>
                <a:gd name="T35" fmla="*/ 3 h 25"/>
                <a:gd name="T36" fmla="*/ 20 w 25"/>
                <a:gd name="T37" fmla="*/ 0 h 25"/>
                <a:gd name="T38" fmla="*/ 18 w 25"/>
                <a:gd name="T39" fmla="*/ 0 h 25"/>
                <a:gd name="T40" fmla="*/ 16 w 25"/>
                <a:gd name="T41" fmla="*/ 0 h 25"/>
                <a:gd name="T42" fmla="*/ 14 w 25"/>
                <a:gd name="T43" fmla="*/ 0 h 25"/>
                <a:gd name="T44" fmla="*/ 12 w 25"/>
                <a:gd name="T45" fmla="*/ 0 h 25"/>
                <a:gd name="T46" fmla="*/ 10 w 25"/>
                <a:gd name="T47" fmla="*/ 3 h 25"/>
                <a:gd name="T48" fmla="*/ 7 w 25"/>
                <a:gd name="T49" fmla="*/ 3 h 25"/>
                <a:gd name="T50" fmla="*/ 5 w 25"/>
                <a:gd name="T51" fmla="*/ 6 h 25"/>
                <a:gd name="T52" fmla="*/ 5 w 25"/>
                <a:gd name="T53" fmla="*/ 6 h 25"/>
                <a:gd name="T54" fmla="*/ 2 w 25"/>
                <a:gd name="T55" fmla="*/ 9 h 25"/>
                <a:gd name="T56" fmla="*/ 2 w 25"/>
                <a:gd name="T57" fmla="*/ 12 h 25"/>
                <a:gd name="T58" fmla="*/ 2 w 25"/>
                <a:gd name="T59" fmla="*/ 16 h 25"/>
                <a:gd name="T60" fmla="*/ 0 w 25"/>
                <a:gd name="T61" fmla="*/ 17 h 25"/>
                <a:gd name="T62" fmla="*/ 2 w 25"/>
                <a:gd name="T63" fmla="*/ 20 h 25"/>
                <a:gd name="T64" fmla="*/ 2 w 25"/>
                <a:gd name="T65" fmla="*/ 23 h 25"/>
                <a:gd name="T66" fmla="*/ 2 w 25"/>
                <a:gd name="T67" fmla="*/ 27 h 25"/>
                <a:gd name="T68" fmla="*/ 5 w 25"/>
                <a:gd name="T69" fmla="*/ 30 h 25"/>
                <a:gd name="T70" fmla="*/ 5 w 25"/>
                <a:gd name="T71" fmla="*/ 33 h 25"/>
                <a:gd name="T72" fmla="*/ 7 w 25"/>
                <a:gd name="T73" fmla="*/ 33 h 25"/>
                <a:gd name="T74" fmla="*/ 10 w 25"/>
                <a:gd name="T75" fmla="*/ 36 h 25"/>
                <a:gd name="T76" fmla="*/ 12 w 25"/>
                <a:gd name="T77" fmla="*/ 36 h 25"/>
                <a:gd name="T78" fmla="*/ 14 w 25"/>
                <a:gd name="T79" fmla="*/ 36 h 25"/>
                <a:gd name="T80" fmla="*/ 16 w 25"/>
                <a:gd name="T81" fmla="*/ 39 h 25"/>
                <a:gd name="T82" fmla="*/ 16 w 25"/>
                <a:gd name="T83" fmla="*/ 39 h 25"/>
                <a:gd name="T84" fmla="*/ 14 w 25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2" y="23"/>
                  </a:moveTo>
                  <a:lnTo>
                    <a:pt x="15" y="23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3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09" name="Freeform 107"/>
            <p:cNvSpPr>
              <a:spLocks/>
            </p:cNvSpPr>
            <p:nvPr/>
          </p:nvSpPr>
          <p:spPr bwMode="auto">
            <a:xfrm>
              <a:off x="4500" y="3190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0" name="Line 108"/>
            <p:cNvSpPr>
              <a:spLocks noChangeShapeType="1"/>
            </p:cNvSpPr>
            <p:nvPr/>
          </p:nvSpPr>
          <p:spPr bwMode="auto">
            <a:xfrm flipH="1">
              <a:off x="3794" y="3210"/>
              <a:ext cx="71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1" name="Freeform 109"/>
            <p:cNvSpPr>
              <a:spLocks/>
            </p:cNvSpPr>
            <p:nvPr/>
          </p:nvSpPr>
          <p:spPr bwMode="auto">
            <a:xfrm>
              <a:off x="3670" y="3210"/>
              <a:ext cx="188" cy="211"/>
            </a:xfrm>
            <a:custGeom>
              <a:avLst/>
              <a:gdLst>
                <a:gd name="T0" fmla="*/ 188 w 159"/>
                <a:gd name="T1" fmla="*/ 0 h 138"/>
                <a:gd name="T2" fmla="*/ 188 w 159"/>
                <a:gd name="T3" fmla="*/ 211 h 138"/>
                <a:gd name="T4" fmla="*/ 0 w 159"/>
                <a:gd name="T5" fmla="*/ 211 h 138"/>
                <a:gd name="T6" fmla="*/ 0 60000 65536"/>
                <a:gd name="T7" fmla="*/ 0 60000 65536"/>
                <a:gd name="T8" fmla="*/ 0 60000 65536"/>
                <a:gd name="T9" fmla="*/ 0 w 159"/>
                <a:gd name="T10" fmla="*/ 0 h 138"/>
                <a:gd name="T11" fmla="*/ 159 w 159"/>
                <a:gd name="T12" fmla="*/ 138 h 1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9" h="138">
                  <a:moveTo>
                    <a:pt x="159" y="0"/>
                  </a:moveTo>
                  <a:lnTo>
                    <a:pt x="159" y="138"/>
                  </a:lnTo>
                  <a:lnTo>
                    <a:pt x="0" y="138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2" name="Freeform 110"/>
            <p:cNvSpPr>
              <a:spLocks/>
            </p:cNvSpPr>
            <p:nvPr/>
          </p:nvSpPr>
          <p:spPr bwMode="auto">
            <a:xfrm>
              <a:off x="3844" y="3193"/>
              <a:ext cx="27" cy="36"/>
            </a:xfrm>
            <a:custGeom>
              <a:avLst/>
              <a:gdLst>
                <a:gd name="T0" fmla="*/ 14 w 23"/>
                <a:gd name="T1" fmla="*/ 36 h 23"/>
                <a:gd name="T2" fmla="*/ 16 w 23"/>
                <a:gd name="T3" fmla="*/ 36 h 23"/>
                <a:gd name="T4" fmla="*/ 19 w 23"/>
                <a:gd name="T5" fmla="*/ 36 h 23"/>
                <a:gd name="T6" fmla="*/ 20 w 23"/>
                <a:gd name="T7" fmla="*/ 36 h 23"/>
                <a:gd name="T8" fmla="*/ 22 w 23"/>
                <a:gd name="T9" fmla="*/ 33 h 23"/>
                <a:gd name="T10" fmla="*/ 22 w 23"/>
                <a:gd name="T11" fmla="*/ 33 h 23"/>
                <a:gd name="T12" fmla="*/ 25 w 23"/>
                <a:gd name="T13" fmla="*/ 30 h 23"/>
                <a:gd name="T14" fmla="*/ 27 w 23"/>
                <a:gd name="T15" fmla="*/ 27 h 23"/>
                <a:gd name="T16" fmla="*/ 27 w 23"/>
                <a:gd name="T17" fmla="*/ 23 h 23"/>
                <a:gd name="T18" fmla="*/ 27 w 23"/>
                <a:gd name="T19" fmla="*/ 20 h 23"/>
                <a:gd name="T20" fmla="*/ 27 w 23"/>
                <a:gd name="T21" fmla="*/ 17 h 23"/>
                <a:gd name="T22" fmla="*/ 27 w 23"/>
                <a:gd name="T23" fmla="*/ 14 h 23"/>
                <a:gd name="T24" fmla="*/ 27 w 23"/>
                <a:gd name="T25" fmla="*/ 11 h 23"/>
                <a:gd name="T26" fmla="*/ 27 w 23"/>
                <a:gd name="T27" fmla="*/ 9 h 23"/>
                <a:gd name="T28" fmla="*/ 25 w 23"/>
                <a:gd name="T29" fmla="*/ 6 h 23"/>
                <a:gd name="T30" fmla="*/ 22 w 23"/>
                <a:gd name="T31" fmla="*/ 6 h 23"/>
                <a:gd name="T32" fmla="*/ 22 w 23"/>
                <a:gd name="T33" fmla="*/ 3 h 23"/>
                <a:gd name="T34" fmla="*/ 20 w 23"/>
                <a:gd name="T35" fmla="*/ 0 h 23"/>
                <a:gd name="T36" fmla="*/ 19 w 23"/>
                <a:gd name="T37" fmla="*/ 0 h 23"/>
                <a:gd name="T38" fmla="*/ 16 w 23"/>
                <a:gd name="T39" fmla="*/ 0 h 23"/>
                <a:gd name="T40" fmla="*/ 14 w 23"/>
                <a:gd name="T41" fmla="*/ 0 h 23"/>
                <a:gd name="T42" fmla="*/ 12 w 23"/>
                <a:gd name="T43" fmla="*/ 0 h 23"/>
                <a:gd name="T44" fmla="*/ 9 w 23"/>
                <a:gd name="T45" fmla="*/ 0 h 23"/>
                <a:gd name="T46" fmla="*/ 7 w 23"/>
                <a:gd name="T47" fmla="*/ 0 h 23"/>
                <a:gd name="T48" fmla="*/ 5 w 23"/>
                <a:gd name="T49" fmla="*/ 3 h 23"/>
                <a:gd name="T50" fmla="*/ 5 w 23"/>
                <a:gd name="T51" fmla="*/ 6 h 23"/>
                <a:gd name="T52" fmla="*/ 2 w 23"/>
                <a:gd name="T53" fmla="*/ 6 h 23"/>
                <a:gd name="T54" fmla="*/ 0 w 23"/>
                <a:gd name="T55" fmla="*/ 9 h 23"/>
                <a:gd name="T56" fmla="*/ 0 w 23"/>
                <a:gd name="T57" fmla="*/ 11 h 23"/>
                <a:gd name="T58" fmla="*/ 0 w 23"/>
                <a:gd name="T59" fmla="*/ 14 h 23"/>
                <a:gd name="T60" fmla="*/ 0 w 23"/>
                <a:gd name="T61" fmla="*/ 17 h 23"/>
                <a:gd name="T62" fmla="*/ 0 w 23"/>
                <a:gd name="T63" fmla="*/ 20 h 23"/>
                <a:gd name="T64" fmla="*/ 0 w 23"/>
                <a:gd name="T65" fmla="*/ 23 h 23"/>
                <a:gd name="T66" fmla="*/ 0 w 23"/>
                <a:gd name="T67" fmla="*/ 27 h 23"/>
                <a:gd name="T68" fmla="*/ 2 w 23"/>
                <a:gd name="T69" fmla="*/ 30 h 23"/>
                <a:gd name="T70" fmla="*/ 5 w 23"/>
                <a:gd name="T71" fmla="*/ 33 h 23"/>
                <a:gd name="T72" fmla="*/ 5 w 23"/>
                <a:gd name="T73" fmla="*/ 33 h 23"/>
                <a:gd name="T74" fmla="*/ 7 w 23"/>
                <a:gd name="T75" fmla="*/ 36 h 23"/>
                <a:gd name="T76" fmla="*/ 9 w 23"/>
                <a:gd name="T77" fmla="*/ 36 h 23"/>
                <a:gd name="T78" fmla="*/ 12 w 23"/>
                <a:gd name="T79" fmla="*/ 36 h 23"/>
                <a:gd name="T80" fmla="*/ 14 w 23"/>
                <a:gd name="T81" fmla="*/ 36 h 23"/>
                <a:gd name="T82" fmla="*/ 14 w 23"/>
                <a:gd name="T83" fmla="*/ 36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3"/>
                <a:gd name="T128" fmla="*/ 23 w 23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3" name="Freeform 111"/>
            <p:cNvSpPr>
              <a:spLocks/>
            </p:cNvSpPr>
            <p:nvPr/>
          </p:nvSpPr>
          <p:spPr bwMode="auto">
            <a:xfrm>
              <a:off x="3668" y="3210"/>
              <a:ext cx="1044" cy="322"/>
            </a:xfrm>
            <a:custGeom>
              <a:avLst/>
              <a:gdLst>
                <a:gd name="T0" fmla="*/ 0 w 885"/>
                <a:gd name="T1" fmla="*/ 319 h 211"/>
                <a:gd name="T2" fmla="*/ 1044 w 885"/>
                <a:gd name="T3" fmla="*/ 322 h 211"/>
                <a:gd name="T4" fmla="*/ 1044 w 885"/>
                <a:gd name="T5" fmla="*/ 0 h 211"/>
                <a:gd name="T6" fmla="*/ 981 w 885"/>
                <a:gd name="T7" fmla="*/ 0 h 21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5"/>
                <a:gd name="T13" fmla="*/ 0 h 211"/>
                <a:gd name="T14" fmla="*/ 885 w 885"/>
                <a:gd name="T15" fmla="*/ 211 h 21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5" h="211">
                  <a:moveTo>
                    <a:pt x="0" y="209"/>
                  </a:moveTo>
                  <a:lnTo>
                    <a:pt x="885" y="211"/>
                  </a:lnTo>
                  <a:lnTo>
                    <a:pt x="885" y="0"/>
                  </a:lnTo>
                  <a:lnTo>
                    <a:pt x="83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4" name="Freeform 112"/>
            <p:cNvSpPr>
              <a:spLocks/>
            </p:cNvSpPr>
            <p:nvPr/>
          </p:nvSpPr>
          <p:spPr bwMode="auto">
            <a:xfrm>
              <a:off x="3649" y="3511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1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5" name="Freeform 113"/>
            <p:cNvSpPr>
              <a:spLocks/>
            </p:cNvSpPr>
            <p:nvPr/>
          </p:nvSpPr>
          <p:spPr bwMode="auto">
            <a:xfrm>
              <a:off x="3649" y="3401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6" name="Freeform 114"/>
            <p:cNvSpPr>
              <a:spLocks/>
            </p:cNvSpPr>
            <p:nvPr/>
          </p:nvSpPr>
          <p:spPr bwMode="auto">
            <a:xfrm>
              <a:off x="3649" y="3456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7" name="Freeform 115"/>
            <p:cNvSpPr>
              <a:spLocks/>
            </p:cNvSpPr>
            <p:nvPr/>
          </p:nvSpPr>
          <p:spPr bwMode="auto">
            <a:xfrm>
              <a:off x="4038" y="226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8" name="Line 116"/>
            <p:cNvSpPr>
              <a:spLocks noChangeShapeType="1"/>
            </p:cNvSpPr>
            <p:nvPr/>
          </p:nvSpPr>
          <p:spPr bwMode="auto">
            <a:xfrm flipH="1">
              <a:off x="3794" y="2281"/>
              <a:ext cx="25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19" name="Freeform 117"/>
            <p:cNvSpPr>
              <a:spLocks/>
            </p:cNvSpPr>
            <p:nvPr/>
          </p:nvSpPr>
          <p:spPr bwMode="auto">
            <a:xfrm>
              <a:off x="3972" y="2784"/>
              <a:ext cx="29" cy="39"/>
            </a:xfrm>
            <a:custGeom>
              <a:avLst/>
              <a:gdLst>
                <a:gd name="T0" fmla="*/ 15 w 24"/>
                <a:gd name="T1" fmla="*/ 36 h 25"/>
                <a:gd name="T2" fmla="*/ 17 w 24"/>
                <a:gd name="T3" fmla="*/ 39 h 25"/>
                <a:gd name="T4" fmla="*/ 19 w 24"/>
                <a:gd name="T5" fmla="*/ 36 h 25"/>
                <a:gd name="T6" fmla="*/ 22 w 24"/>
                <a:gd name="T7" fmla="*/ 36 h 25"/>
                <a:gd name="T8" fmla="*/ 24 w 24"/>
                <a:gd name="T9" fmla="*/ 36 h 25"/>
                <a:gd name="T10" fmla="*/ 24 w 24"/>
                <a:gd name="T11" fmla="*/ 33 h 25"/>
                <a:gd name="T12" fmla="*/ 27 w 24"/>
                <a:gd name="T13" fmla="*/ 30 h 25"/>
                <a:gd name="T14" fmla="*/ 29 w 24"/>
                <a:gd name="T15" fmla="*/ 27 h 25"/>
                <a:gd name="T16" fmla="*/ 29 w 24"/>
                <a:gd name="T17" fmla="*/ 23 h 25"/>
                <a:gd name="T18" fmla="*/ 29 w 24"/>
                <a:gd name="T19" fmla="*/ 20 h 25"/>
                <a:gd name="T20" fmla="*/ 29 w 24"/>
                <a:gd name="T21" fmla="*/ 17 h 25"/>
                <a:gd name="T22" fmla="*/ 29 w 24"/>
                <a:gd name="T23" fmla="*/ 14 h 25"/>
                <a:gd name="T24" fmla="*/ 29 w 24"/>
                <a:gd name="T25" fmla="*/ 11 h 25"/>
                <a:gd name="T26" fmla="*/ 29 w 24"/>
                <a:gd name="T27" fmla="*/ 9 h 25"/>
                <a:gd name="T28" fmla="*/ 27 w 24"/>
                <a:gd name="T29" fmla="*/ 9 h 25"/>
                <a:gd name="T30" fmla="*/ 24 w 24"/>
                <a:gd name="T31" fmla="*/ 6 h 25"/>
                <a:gd name="T32" fmla="*/ 24 w 24"/>
                <a:gd name="T33" fmla="*/ 3 h 25"/>
                <a:gd name="T34" fmla="*/ 22 w 24"/>
                <a:gd name="T35" fmla="*/ 3 h 25"/>
                <a:gd name="T36" fmla="*/ 19 w 24"/>
                <a:gd name="T37" fmla="*/ 0 h 25"/>
                <a:gd name="T38" fmla="*/ 17 w 24"/>
                <a:gd name="T39" fmla="*/ 0 h 25"/>
                <a:gd name="T40" fmla="*/ 15 w 24"/>
                <a:gd name="T41" fmla="*/ 0 h 25"/>
                <a:gd name="T42" fmla="*/ 12 w 24"/>
                <a:gd name="T43" fmla="*/ 0 h 25"/>
                <a:gd name="T44" fmla="*/ 10 w 24"/>
                <a:gd name="T45" fmla="*/ 0 h 25"/>
                <a:gd name="T46" fmla="*/ 7 w 24"/>
                <a:gd name="T47" fmla="*/ 3 h 25"/>
                <a:gd name="T48" fmla="*/ 5 w 24"/>
                <a:gd name="T49" fmla="*/ 3 h 25"/>
                <a:gd name="T50" fmla="*/ 5 w 24"/>
                <a:gd name="T51" fmla="*/ 6 h 25"/>
                <a:gd name="T52" fmla="*/ 2 w 24"/>
                <a:gd name="T53" fmla="*/ 9 h 25"/>
                <a:gd name="T54" fmla="*/ 0 w 24"/>
                <a:gd name="T55" fmla="*/ 9 h 25"/>
                <a:gd name="T56" fmla="*/ 0 w 24"/>
                <a:gd name="T57" fmla="*/ 11 h 25"/>
                <a:gd name="T58" fmla="*/ 0 w 24"/>
                <a:gd name="T59" fmla="*/ 14 h 25"/>
                <a:gd name="T60" fmla="*/ 0 w 24"/>
                <a:gd name="T61" fmla="*/ 17 h 25"/>
                <a:gd name="T62" fmla="*/ 0 w 24"/>
                <a:gd name="T63" fmla="*/ 20 h 25"/>
                <a:gd name="T64" fmla="*/ 0 w 24"/>
                <a:gd name="T65" fmla="*/ 23 h 25"/>
                <a:gd name="T66" fmla="*/ 0 w 24"/>
                <a:gd name="T67" fmla="*/ 27 h 25"/>
                <a:gd name="T68" fmla="*/ 2 w 24"/>
                <a:gd name="T69" fmla="*/ 30 h 25"/>
                <a:gd name="T70" fmla="*/ 5 w 24"/>
                <a:gd name="T71" fmla="*/ 33 h 25"/>
                <a:gd name="T72" fmla="*/ 5 w 24"/>
                <a:gd name="T73" fmla="*/ 36 h 25"/>
                <a:gd name="T74" fmla="*/ 7 w 24"/>
                <a:gd name="T75" fmla="*/ 36 h 25"/>
                <a:gd name="T76" fmla="*/ 10 w 24"/>
                <a:gd name="T77" fmla="*/ 36 h 25"/>
                <a:gd name="T78" fmla="*/ 12 w 24"/>
                <a:gd name="T79" fmla="*/ 39 h 25"/>
                <a:gd name="T80" fmla="*/ 15 w 24"/>
                <a:gd name="T81" fmla="*/ 39 h 25"/>
                <a:gd name="T82" fmla="*/ 15 w 24"/>
                <a:gd name="T83" fmla="*/ 39 h 25"/>
                <a:gd name="T84" fmla="*/ 15 w 24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5"/>
                <a:gd name="T131" fmla="*/ 24 w 24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5">
                  <a:moveTo>
                    <a:pt x="12" y="23"/>
                  </a:moveTo>
                  <a:lnTo>
                    <a:pt x="14" y="25"/>
                  </a:lnTo>
                  <a:lnTo>
                    <a:pt x="16" y="23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0" y="21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7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5"/>
                  </a:lnTo>
                  <a:lnTo>
                    <a:pt x="12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0" name="Freeform 118"/>
            <p:cNvSpPr>
              <a:spLocks/>
            </p:cNvSpPr>
            <p:nvPr/>
          </p:nvSpPr>
          <p:spPr bwMode="auto">
            <a:xfrm>
              <a:off x="2922" y="1992"/>
              <a:ext cx="1064" cy="1733"/>
            </a:xfrm>
            <a:custGeom>
              <a:avLst/>
              <a:gdLst>
                <a:gd name="T0" fmla="*/ 1064 w 901"/>
                <a:gd name="T1" fmla="*/ 164 h 1045"/>
                <a:gd name="T2" fmla="*/ 1064 w 901"/>
                <a:gd name="T3" fmla="*/ 1733 h 1045"/>
                <a:gd name="T4" fmla="*/ 0 w 901"/>
                <a:gd name="T5" fmla="*/ 1733 h 1045"/>
                <a:gd name="T6" fmla="*/ 0 w 901"/>
                <a:gd name="T7" fmla="*/ 0 h 1045"/>
                <a:gd name="T8" fmla="*/ 67 w 901"/>
                <a:gd name="T9" fmla="*/ 0 h 10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1"/>
                <a:gd name="T16" fmla="*/ 0 h 1045"/>
                <a:gd name="T17" fmla="*/ 901 w 901"/>
                <a:gd name="T18" fmla="*/ 1045 h 104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1" h="1045">
                  <a:moveTo>
                    <a:pt x="901" y="99"/>
                  </a:moveTo>
                  <a:lnTo>
                    <a:pt x="901" y="1045"/>
                  </a:lnTo>
                  <a:lnTo>
                    <a:pt x="0" y="1045"/>
                  </a:lnTo>
                  <a:lnTo>
                    <a:pt x="0" y="0"/>
                  </a:lnTo>
                  <a:lnTo>
                    <a:pt x="5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1" name="Freeform 119"/>
            <p:cNvSpPr>
              <a:spLocks/>
            </p:cNvSpPr>
            <p:nvPr/>
          </p:nvSpPr>
          <p:spPr bwMode="auto">
            <a:xfrm>
              <a:off x="2846" y="3789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2" name="Freeform 120"/>
            <p:cNvSpPr>
              <a:spLocks/>
            </p:cNvSpPr>
            <p:nvPr/>
          </p:nvSpPr>
          <p:spPr bwMode="auto">
            <a:xfrm>
              <a:off x="1431" y="2299"/>
              <a:ext cx="2825" cy="1589"/>
            </a:xfrm>
            <a:custGeom>
              <a:avLst/>
              <a:gdLst>
                <a:gd name="T0" fmla="*/ 2823 w 2393"/>
                <a:gd name="T1" fmla="*/ 1230 h 1041"/>
                <a:gd name="T2" fmla="*/ 2825 w 2393"/>
                <a:gd name="T3" fmla="*/ 1589 h 1041"/>
                <a:gd name="T4" fmla="*/ 0 w 2393"/>
                <a:gd name="T5" fmla="*/ 1589 h 1041"/>
                <a:gd name="T6" fmla="*/ 0 w 2393"/>
                <a:gd name="T7" fmla="*/ 0 h 1041"/>
                <a:gd name="T8" fmla="*/ 367 w 2393"/>
                <a:gd name="T9" fmla="*/ 0 h 10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93"/>
                <a:gd name="T16" fmla="*/ 0 h 1041"/>
                <a:gd name="T17" fmla="*/ 2393 w 2393"/>
                <a:gd name="T18" fmla="*/ 1041 h 10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93" h="1041">
                  <a:moveTo>
                    <a:pt x="2391" y="806"/>
                  </a:moveTo>
                  <a:lnTo>
                    <a:pt x="2393" y="1041"/>
                  </a:lnTo>
                  <a:lnTo>
                    <a:pt x="0" y="1041"/>
                  </a:ln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3" name="Freeform 121"/>
            <p:cNvSpPr>
              <a:spLocks/>
            </p:cNvSpPr>
            <p:nvPr/>
          </p:nvSpPr>
          <p:spPr bwMode="auto">
            <a:xfrm>
              <a:off x="4240" y="3511"/>
              <a:ext cx="30" cy="38"/>
            </a:xfrm>
            <a:custGeom>
              <a:avLst/>
              <a:gdLst>
                <a:gd name="T0" fmla="*/ 13 w 25"/>
                <a:gd name="T1" fmla="*/ 38 h 25"/>
                <a:gd name="T2" fmla="*/ 18 w 25"/>
                <a:gd name="T3" fmla="*/ 38 h 25"/>
                <a:gd name="T4" fmla="*/ 20 w 25"/>
                <a:gd name="T5" fmla="*/ 38 h 25"/>
                <a:gd name="T6" fmla="*/ 23 w 25"/>
                <a:gd name="T7" fmla="*/ 35 h 25"/>
                <a:gd name="T8" fmla="*/ 25 w 25"/>
                <a:gd name="T9" fmla="*/ 35 h 25"/>
                <a:gd name="T10" fmla="*/ 25 w 25"/>
                <a:gd name="T11" fmla="*/ 33 h 25"/>
                <a:gd name="T12" fmla="*/ 28 w 25"/>
                <a:gd name="T13" fmla="*/ 33 h 25"/>
                <a:gd name="T14" fmla="*/ 28 w 25"/>
                <a:gd name="T15" fmla="*/ 30 h 25"/>
                <a:gd name="T16" fmla="*/ 30 w 25"/>
                <a:gd name="T17" fmla="*/ 27 h 25"/>
                <a:gd name="T18" fmla="*/ 30 w 25"/>
                <a:gd name="T19" fmla="*/ 24 h 25"/>
                <a:gd name="T20" fmla="*/ 30 w 25"/>
                <a:gd name="T21" fmla="*/ 21 h 25"/>
                <a:gd name="T22" fmla="*/ 30 w 25"/>
                <a:gd name="T23" fmla="*/ 18 h 25"/>
                <a:gd name="T24" fmla="*/ 30 w 25"/>
                <a:gd name="T25" fmla="*/ 15 h 25"/>
                <a:gd name="T26" fmla="*/ 28 w 25"/>
                <a:gd name="T27" fmla="*/ 12 h 25"/>
                <a:gd name="T28" fmla="*/ 28 w 25"/>
                <a:gd name="T29" fmla="*/ 9 h 25"/>
                <a:gd name="T30" fmla="*/ 25 w 25"/>
                <a:gd name="T31" fmla="*/ 6 h 25"/>
                <a:gd name="T32" fmla="*/ 25 w 25"/>
                <a:gd name="T33" fmla="*/ 6 h 25"/>
                <a:gd name="T34" fmla="*/ 23 w 25"/>
                <a:gd name="T35" fmla="*/ 3 h 25"/>
                <a:gd name="T36" fmla="*/ 20 w 25"/>
                <a:gd name="T37" fmla="*/ 3 h 25"/>
                <a:gd name="T38" fmla="*/ 18 w 25"/>
                <a:gd name="T39" fmla="*/ 3 h 25"/>
                <a:gd name="T40" fmla="*/ 16 w 25"/>
                <a:gd name="T41" fmla="*/ 0 h 25"/>
                <a:gd name="T42" fmla="*/ 13 w 25"/>
                <a:gd name="T43" fmla="*/ 3 h 25"/>
                <a:gd name="T44" fmla="*/ 11 w 25"/>
                <a:gd name="T45" fmla="*/ 3 h 25"/>
                <a:gd name="T46" fmla="*/ 8 w 25"/>
                <a:gd name="T47" fmla="*/ 3 h 25"/>
                <a:gd name="T48" fmla="*/ 6 w 25"/>
                <a:gd name="T49" fmla="*/ 6 h 25"/>
                <a:gd name="T50" fmla="*/ 5 w 25"/>
                <a:gd name="T51" fmla="*/ 6 h 25"/>
                <a:gd name="T52" fmla="*/ 5 w 25"/>
                <a:gd name="T53" fmla="*/ 9 h 25"/>
                <a:gd name="T54" fmla="*/ 2 w 25"/>
                <a:gd name="T55" fmla="*/ 12 h 25"/>
                <a:gd name="T56" fmla="*/ 2 w 25"/>
                <a:gd name="T57" fmla="*/ 15 h 25"/>
                <a:gd name="T58" fmla="*/ 2 w 25"/>
                <a:gd name="T59" fmla="*/ 18 h 25"/>
                <a:gd name="T60" fmla="*/ 0 w 25"/>
                <a:gd name="T61" fmla="*/ 21 h 25"/>
                <a:gd name="T62" fmla="*/ 2 w 25"/>
                <a:gd name="T63" fmla="*/ 24 h 25"/>
                <a:gd name="T64" fmla="*/ 2 w 25"/>
                <a:gd name="T65" fmla="*/ 27 h 25"/>
                <a:gd name="T66" fmla="*/ 2 w 25"/>
                <a:gd name="T67" fmla="*/ 30 h 25"/>
                <a:gd name="T68" fmla="*/ 5 w 25"/>
                <a:gd name="T69" fmla="*/ 33 h 25"/>
                <a:gd name="T70" fmla="*/ 5 w 25"/>
                <a:gd name="T71" fmla="*/ 33 h 25"/>
                <a:gd name="T72" fmla="*/ 6 w 25"/>
                <a:gd name="T73" fmla="*/ 35 h 25"/>
                <a:gd name="T74" fmla="*/ 8 w 25"/>
                <a:gd name="T75" fmla="*/ 35 h 25"/>
                <a:gd name="T76" fmla="*/ 11 w 25"/>
                <a:gd name="T77" fmla="*/ 38 h 25"/>
                <a:gd name="T78" fmla="*/ 13 w 25"/>
                <a:gd name="T79" fmla="*/ 38 h 25"/>
                <a:gd name="T80" fmla="*/ 16 w 25"/>
                <a:gd name="T81" fmla="*/ 38 h 25"/>
                <a:gd name="T82" fmla="*/ 16 w 25"/>
                <a:gd name="T83" fmla="*/ 38 h 25"/>
                <a:gd name="T84" fmla="*/ 13 w 25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1" y="25"/>
                  </a:moveTo>
                  <a:lnTo>
                    <a:pt x="15" y="25"/>
                  </a:lnTo>
                  <a:lnTo>
                    <a:pt x="17" y="25"/>
                  </a:lnTo>
                  <a:lnTo>
                    <a:pt x="19" y="23"/>
                  </a:lnTo>
                  <a:lnTo>
                    <a:pt x="21" y="23"/>
                  </a:lnTo>
                  <a:lnTo>
                    <a:pt x="21" y="22"/>
                  </a:lnTo>
                  <a:lnTo>
                    <a:pt x="23" y="22"/>
                  </a:lnTo>
                  <a:lnTo>
                    <a:pt x="23" y="20"/>
                  </a:lnTo>
                  <a:lnTo>
                    <a:pt x="25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5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1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2452" y="1247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3180" y="34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3201" y="3581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3646" y="3197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7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8" name="Line 126"/>
            <p:cNvSpPr>
              <a:spLocks noChangeShapeType="1"/>
            </p:cNvSpPr>
            <p:nvPr/>
          </p:nvSpPr>
          <p:spPr bwMode="auto">
            <a:xfrm>
              <a:off x="3113" y="3210"/>
              <a:ext cx="53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29" name="Line 127"/>
            <p:cNvSpPr>
              <a:spLocks noChangeShapeType="1"/>
            </p:cNvSpPr>
            <p:nvPr/>
          </p:nvSpPr>
          <p:spPr bwMode="auto">
            <a:xfrm>
              <a:off x="2604" y="3284"/>
              <a:ext cx="373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0" name="Line 128"/>
            <p:cNvSpPr>
              <a:spLocks noChangeShapeType="1"/>
            </p:cNvSpPr>
            <p:nvPr/>
          </p:nvSpPr>
          <p:spPr bwMode="auto">
            <a:xfrm>
              <a:off x="2602" y="3152"/>
              <a:ext cx="38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1" name="Freeform 129"/>
            <p:cNvSpPr>
              <a:spLocks/>
            </p:cNvSpPr>
            <p:nvPr/>
          </p:nvSpPr>
          <p:spPr bwMode="auto">
            <a:xfrm>
              <a:off x="2604" y="2884"/>
              <a:ext cx="585" cy="619"/>
            </a:xfrm>
            <a:custGeom>
              <a:avLst/>
              <a:gdLst>
                <a:gd name="T0" fmla="*/ 0 w 496"/>
                <a:gd name="T1" fmla="*/ 0 h 406"/>
                <a:gd name="T2" fmla="*/ 183 w 496"/>
                <a:gd name="T3" fmla="*/ 0 h 406"/>
                <a:gd name="T4" fmla="*/ 183 w 496"/>
                <a:gd name="T5" fmla="*/ 619 h 406"/>
                <a:gd name="T6" fmla="*/ 585 w 496"/>
                <a:gd name="T7" fmla="*/ 619 h 4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96"/>
                <a:gd name="T13" fmla="*/ 0 h 406"/>
                <a:gd name="T14" fmla="*/ 496 w 496"/>
                <a:gd name="T15" fmla="*/ 406 h 4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96" h="406">
                  <a:moveTo>
                    <a:pt x="0" y="0"/>
                  </a:moveTo>
                  <a:lnTo>
                    <a:pt x="155" y="0"/>
                  </a:lnTo>
                  <a:lnTo>
                    <a:pt x="155" y="406"/>
                  </a:lnTo>
                  <a:lnTo>
                    <a:pt x="496" y="406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32" name="Freeform 130"/>
            <p:cNvSpPr>
              <a:spLocks/>
            </p:cNvSpPr>
            <p:nvPr/>
          </p:nvSpPr>
          <p:spPr bwMode="auto">
            <a:xfrm>
              <a:off x="2602" y="3018"/>
              <a:ext cx="608" cy="585"/>
            </a:xfrm>
            <a:custGeom>
              <a:avLst/>
              <a:gdLst>
                <a:gd name="T0" fmla="*/ 608 w 515"/>
                <a:gd name="T1" fmla="*/ 582 h 383"/>
                <a:gd name="T2" fmla="*/ 131 w 515"/>
                <a:gd name="T3" fmla="*/ 585 h 383"/>
                <a:gd name="T4" fmla="*/ 129 w 515"/>
                <a:gd name="T5" fmla="*/ 0 h 383"/>
                <a:gd name="T6" fmla="*/ 0 w 515"/>
                <a:gd name="T7" fmla="*/ 0 h 3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15"/>
                <a:gd name="T13" fmla="*/ 0 h 383"/>
                <a:gd name="T14" fmla="*/ 515 w 515"/>
                <a:gd name="T15" fmla="*/ 383 h 3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15" h="383">
                  <a:moveTo>
                    <a:pt x="515" y="381"/>
                  </a:moveTo>
                  <a:lnTo>
                    <a:pt x="111" y="383"/>
                  </a:lnTo>
                  <a:lnTo>
                    <a:pt x="109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>
                <a:latin typeface="Neo Sans Intel"/>
              </a:endParaRPr>
            </a:p>
          </p:txBody>
        </p:sp>
        <p:grpSp>
          <p:nvGrpSpPr>
            <p:cNvPr id="133" name="Group 180"/>
            <p:cNvGrpSpPr>
              <a:grpSpLocks/>
            </p:cNvGrpSpPr>
            <p:nvPr/>
          </p:nvGrpSpPr>
          <p:grpSpPr bwMode="auto">
            <a:xfrm>
              <a:off x="4926" y="2220"/>
              <a:ext cx="117" cy="407"/>
              <a:chOff x="4926" y="2220"/>
              <a:chExt cx="117" cy="407"/>
            </a:xfrm>
          </p:grpSpPr>
          <p:sp>
            <p:nvSpPr>
              <p:cNvPr id="177" name="AutoShape 134"/>
              <p:cNvSpPr>
                <a:spLocks noChangeArrowheads="1"/>
              </p:cNvSpPr>
              <p:nvPr/>
            </p:nvSpPr>
            <p:spPr bwMode="auto">
              <a:xfrm rot="5400000">
                <a:off x="4781" y="2365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8" name="Rectangle 132"/>
              <p:cNvSpPr>
                <a:spLocks noChangeArrowheads="1"/>
              </p:cNvSpPr>
              <p:nvPr/>
            </p:nvSpPr>
            <p:spPr bwMode="auto">
              <a:xfrm>
                <a:off x="4939" y="2256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9" name="Rectangle 133"/>
              <p:cNvSpPr>
                <a:spLocks noChangeArrowheads="1"/>
              </p:cNvSpPr>
              <p:nvPr/>
            </p:nvSpPr>
            <p:spPr bwMode="auto">
              <a:xfrm>
                <a:off x="4957" y="234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80" name="Rectangle 135"/>
              <p:cNvSpPr>
                <a:spLocks noChangeArrowheads="1"/>
              </p:cNvSpPr>
              <p:nvPr/>
            </p:nvSpPr>
            <p:spPr bwMode="auto">
              <a:xfrm>
                <a:off x="4936" y="2525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grpSp>
          <p:nvGrpSpPr>
            <p:cNvPr id="134" name="Group 183"/>
            <p:cNvGrpSpPr>
              <a:grpSpLocks/>
            </p:cNvGrpSpPr>
            <p:nvPr/>
          </p:nvGrpSpPr>
          <p:grpSpPr bwMode="auto">
            <a:xfrm>
              <a:off x="3006" y="3009"/>
              <a:ext cx="116" cy="407"/>
              <a:chOff x="3006" y="3009"/>
              <a:chExt cx="116" cy="407"/>
            </a:xfrm>
          </p:grpSpPr>
          <p:sp>
            <p:nvSpPr>
              <p:cNvPr id="173" name="AutoShape 139"/>
              <p:cNvSpPr>
                <a:spLocks noChangeArrowheads="1"/>
              </p:cNvSpPr>
              <p:nvPr/>
            </p:nvSpPr>
            <p:spPr bwMode="auto">
              <a:xfrm rot="5400000">
                <a:off x="2860" y="3155"/>
                <a:ext cx="407" cy="11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74" name="Rectangle 137"/>
              <p:cNvSpPr>
                <a:spLocks noChangeArrowheads="1"/>
              </p:cNvSpPr>
              <p:nvPr/>
            </p:nvSpPr>
            <p:spPr bwMode="auto">
              <a:xfrm>
                <a:off x="3019" y="3045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5" name="Rectangle 138"/>
              <p:cNvSpPr>
                <a:spLocks noChangeArrowheads="1"/>
              </p:cNvSpPr>
              <p:nvPr/>
            </p:nvSpPr>
            <p:spPr bwMode="auto">
              <a:xfrm>
                <a:off x="3036" y="313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6" name="Rectangle 140"/>
              <p:cNvSpPr>
                <a:spLocks noChangeArrowheads="1"/>
              </p:cNvSpPr>
              <p:nvPr/>
            </p:nvSpPr>
            <p:spPr bwMode="auto">
              <a:xfrm>
                <a:off x="3016" y="3314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grpSp>
          <p:nvGrpSpPr>
            <p:cNvPr id="135" name="Group 182"/>
            <p:cNvGrpSpPr>
              <a:grpSpLocks/>
            </p:cNvGrpSpPr>
            <p:nvPr/>
          </p:nvGrpSpPr>
          <p:grpSpPr bwMode="auto">
            <a:xfrm>
              <a:off x="3008" y="2377"/>
              <a:ext cx="117" cy="407"/>
              <a:chOff x="3008" y="2377"/>
              <a:chExt cx="117" cy="407"/>
            </a:xfrm>
          </p:grpSpPr>
          <p:sp>
            <p:nvSpPr>
              <p:cNvPr id="168" name="AutoShape 144"/>
              <p:cNvSpPr>
                <a:spLocks noChangeArrowheads="1"/>
              </p:cNvSpPr>
              <p:nvPr/>
            </p:nvSpPr>
            <p:spPr bwMode="auto">
              <a:xfrm rot="5400000">
                <a:off x="2863" y="2522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9" name="Rectangle 142"/>
              <p:cNvSpPr>
                <a:spLocks noChangeArrowheads="1"/>
              </p:cNvSpPr>
              <p:nvPr/>
            </p:nvSpPr>
            <p:spPr bwMode="auto">
              <a:xfrm>
                <a:off x="3021" y="2413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0" name="Rectangle 143"/>
              <p:cNvSpPr>
                <a:spLocks noChangeArrowheads="1"/>
              </p:cNvSpPr>
              <p:nvPr/>
            </p:nvSpPr>
            <p:spPr bwMode="auto">
              <a:xfrm>
                <a:off x="3048" y="2448"/>
                <a:ext cx="57" cy="270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</a:p>
              <a:p>
                <a:pPr algn="ctr">
                  <a:lnSpc>
                    <a:spcPct val="70000"/>
                  </a:lnSpc>
                </a:pPr>
                <a:endParaRPr lang="en-US" sz="800" b="1">
                  <a:solidFill>
                    <a:srgbClr val="000000"/>
                  </a:solidFill>
                  <a:latin typeface="Neo Sans Intel"/>
                </a:endParaRP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B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1" name="Rectangle 145"/>
              <p:cNvSpPr>
                <a:spLocks noChangeArrowheads="1"/>
              </p:cNvSpPr>
              <p:nvPr/>
            </p:nvSpPr>
            <p:spPr bwMode="auto">
              <a:xfrm>
                <a:off x="3018" y="2544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72" name="Rectangle 146"/>
              <p:cNvSpPr>
                <a:spLocks noChangeArrowheads="1"/>
              </p:cNvSpPr>
              <p:nvPr/>
            </p:nvSpPr>
            <p:spPr bwMode="auto">
              <a:xfrm>
                <a:off x="3022" y="2678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grpSp>
          <p:nvGrpSpPr>
            <p:cNvPr id="136" name="Group 181"/>
            <p:cNvGrpSpPr>
              <a:grpSpLocks/>
            </p:cNvGrpSpPr>
            <p:nvPr/>
          </p:nvGrpSpPr>
          <p:grpSpPr bwMode="auto">
            <a:xfrm>
              <a:off x="3008" y="1788"/>
              <a:ext cx="117" cy="407"/>
              <a:chOff x="3008" y="1788"/>
              <a:chExt cx="117" cy="407"/>
            </a:xfrm>
          </p:grpSpPr>
          <p:sp>
            <p:nvSpPr>
              <p:cNvPr id="163" name="AutoShape 150"/>
              <p:cNvSpPr>
                <a:spLocks noChangeArrowheads="1"/>
              </p:cNvSpPr>
              <p:nvPr/>
            </p:nvSpPr>
            <p:spPr bwMode="auto">
              <a:xfrm rot="5400000">
                <a:off x="2863" y="1933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"/>
                </a:endParaRPr>
              </a:p>
            </p:txBody>
          </p:sp>
          <p:sp>
            <p:nvSpPr>
              <p:cNvPr id="164" name="Rectangle 148"/>
              <p:cNvSpPr>
                <a:spLocks noChangeArrowheads="1"/>
              </p:cNvSpPr>
              <p:nvPr/>
            </p:nvSpPr>
            <p:spPr bwMode="auto">
              <a:xfrm>
                <a:off x="3021" y="1824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65" name="Rectangle 149"/>
              <p:cNvSpPr>
                <a:spLocks noChangeArrowheads="1"/>
              </p:cNvSpPr>
              <p:nvPr/>
            </p:nvSpPr>
            <p:spPr bwMode="auto">
              <a:xfrm>
                <a:off x="3048" y="1872"/>
                <a:ext cx="57" cy="270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x</a:t>
                </a:r>
              </a:p>
              <a:p>
                <a:pPr algn="ctr">
                  <a:lnSpc>
                    <a:spcPct val="70000"/>
                  </a:lnSpc>
                </a:pPr>
                <a:endParaRPr lang="en-US" sz="800" b="1">
                  <a:solidFill>
                    <a:srgbClr val="000000"/>
                  </a:solidFill>
                  <a:latin typeface="Neo Sans Intel"/>
                </a:endParaRP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Neo Sans Intel"/>
                  </a:rPr>
                  <a:t>A</a:t>
                </a:r>
                <a:endParaRPr lang="en-US" sz="5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66" name="Rectangle 151"/>
              <p:cNvSpPr>
                <a:spLocks noChangeArrowheads="1"/>
              </p:cNvSpPr>
              <p:nvPr/>
            </p:nvSpPr>
            <p:spPr bwMode="auto">
              <a:xfrm>
                <a:off x="3018" y="1955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  <p:sp>
            <p:nvSpPr>
              <p:cNvPr id="167" name="Rectangle 152"/>
              <p:cNvSpPr>
                <a:spLocks noChangeArrowheads="1"/>
              </p:cNvSpPr>
              <p:nvPr/>
            </p:nvSpPr>
            <p:spPr bwMode="auto">
              <a:xfrm>
                <a:off x="3022" y="2089"/>
                <a:ext cx="31" cy="6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Neo Sans Intel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Neo Sans Intel"/>
                </a:endParaRPr>
              </a:p>
            </p:txBody>
          </p:sp>
        </p:grpSp>
        <p:sp>
          <p:nvSpPr>
            <p:cNvPr id="137" name="Rectangle 153"/>
            <p:cNvSpPr>
              <a:spLocks noChangeArrowheads="1"/>
            </p:cNvSpPr>
            <p:nvPr/>
          </p:nvSpPr>
          <p:spPr bwMode="auto">
            <a:xfrm>
              <a:off x="4069" y="2198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Memory</a:t>
              </a:r>
              <a:endParaRPr lang="en-US" sz="8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38" name="Rectangle 154"/>
            <p:cNvSpPr>
              <a:spLocks noChangeArrowheads="1"/>
            </p:cNvSpPr>
            <p:nvPr/>
          </p:nvSpPr>
          <p:spPr bwMode="auto">
            <a:xfrm rot="16200000">
              <a:off x="3341" y="2230"/>
              <a:ext cx="19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ALU</a:t>
              </a:r>
              <a:endParaRPr lang="en-US" sz="12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39" name="Rectangle 155"/>
            <p:cNvSpPr>
              <a:spLocks noChangeArrowheads="1"/>
            </p:cNvSpPr>
            <p:nvPr/>
          </p:nvSpPr>
          <p:spPr bwMode="auto">
            <a:xfrm>
              <a:off x="1844" y="2054"/>
              <a:ext cx="414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Register 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File</a:t>
              </a:r>
              <a:endParaRPr lang="en-US" sz="12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0" name="Rectangle 156"/>
            <p:cNvSpPr>
              <a:spLocks noChangeArrowheads="1"/>
            </p:cNvSpPr>
            <p:nvPr/>
          </p:nvSpPr>
          <p:spPr bwMode="auto">
            <a:xfrm rot="16200000">
              <a:off x="475" y="2180"/>
              <a:ext cx="502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Memory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1" name="Rectangle 157"/>
            <p:cNvSpPr>
              <a:spLocks noChangeArrowheads="1"/>
            </p:cNvSpPr>
            <p:nvPr/>
          </p:nvSpPr>
          <p:spPr bwMode="auto">
            <a:xfrm>
              <a:off x="310" y="2256"/>
              <a:ext cx="134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PC</a:t>
              </a:r>
              <a:endParaRPr lang="en-US" sz="5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2" name="Rectangle 159"/>
            <p:cNvSpPr>
              <a:spLocks noChangeArrowheads="1"/>
            </p:cNvSpPr>
            <p:nvPr/>
          </p:nvSpPr>
          <p:spPr bwMode="auto">
            <a:xfrm>
              <a:off x="2438" y="720"/>
              <a:ext cx="275" cy="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>
                  <a:solidFill>
                    <a:srgbClr val="000000"/>
                  </a:solidFill>
                  <a:latin typeface="Neo Sans Intel"/>
                </a:rPr>
                <a:t>ID/EX</a:t>
              </a:r>
              <a:endParaRPr lang="en-US" sz="6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3" name="Rectangle 160"/>
            <p:cNvSpPr>
              <a:spLocks noChangeArrowheads="1"/>
            </p:cNvSpPr>
            <p:nvPr/>
          </p:nvSpPr>
          <p:spPr bwMode="auto">
            <a:xfrm>
              <a:off x="3546" y="720"/>
              <a:ext cx="414" cy="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>
                  <a:solidFill>
                    <a:srgbClr val="000000"/>
                  </a:solidFill>
                  <a:latin typeface="Neo Sans Intel"/>
                </a:rPr>
                <a:t>EX/MEM</a:t>
              </a:r>
              <a:endParaRPr lang="en-US" sz="9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4" name="Rectangle 161"/>
            <p:cNvSpPr>
              <a:spLocks noChangeArrowheads="1"/>
            </p:cNvSpPr>
            <p:nvPr/>
          </p:nvSpPr>
          <p:spPr bwMode="auto">
            <a:xfrm>
              <a:off x="4388" y="701"/>
              <a:ext cx="449" cy="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  <a:latin typeface="Neo Sans Intel"/>
                </a:rPr>
                <a:t>MEM/WB</a:t>
              </a:r>
            </a:p>
          </p:txBody>
        </p:sp>
        <p:sp>
          <p:nvSpPr>
            <p:cNvPr id="145" name="Rectangle 162"/>
            <p:cNvSpPr>
              <a:spLocks noChangeArrowheads="1"/>
            </p:cNvSpPr>
            <p:nvPr/>
          </p:nvSpPr>
          <p:spPr bwMode="auto">
            <a:xfrm>
              <a:off x="959" y="701"/>
              <a:ext cx="227" cy="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400" b="1">
                  <a:solidFill>
                    <a:srgbClr val="000000"/>
                  </a:solidFill>
                  <a:latin typeface="Neo Sans Intel"/>
                </a:rPr>
                <a:t>IF/ID</a:t>
              </a:r>
            </a:p>
          </p:txBody>
        </p:sp>
        <p:sp>
          <p:nvSpPr>
            <p:cNvPr id="146" name="Rectangle 163"/>
            <p:cNvSpPr>
              <a:spLocks noChangeArrowheads="1"/>
            </p:cNvSpPr>
            <p:nvPr/>
          </p:nvSpPr>
          <p:spPr bwMode="auto">
            <a:xfrm rot="16200000" flipH="1">
              <a:off x="973" y="2030"/>
              <a:ext cx="417" cy="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47" name="Rectangle 164"/>
            <p:cNvSpPr>
              <a:spLocks noChangeArrowheads="1"/>
            </p:cNvSpPr>
            <p:nvPr/>
          </p:nvSpPr>
          <p:spPr bwMode="auto">
            <a:xfrm>
              <a:off x="1729" y="2765"/>
              <a:ext cx="36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IF/ID.Rs</a:t>
              </a:r>
            </a:p>
          </p:txBody>
        </p:sp>
        <p:sp>
          <p:nvSpPr>
            <p:cNvPr id="148" name="Rectangle 165"/>
            <p:cNvSpPr>
              <a:spLocks noChangeArrowheads="1"/>
            </p:cNvSpPr>
            <p:nvPr/>
          </p:nvSpPr>
          <p:spPr bwMode="auto">
            <a:xfrm>
              <a:off x="1729" y="2909"/>
              <a:ext cx="34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IF/ID.Rt</a:t>
              </a:r>
            </a:p>
          </p:txBody>
        </p:sp>
        <p:sp>
          <p:nvSpPr>
            <p:cNvPr id="149" name="Rectangle 166"/>
            <p:cNvSpPr>
              <a:spLocks noChangeArrowheads="1"/>
            </p:cNvSpPr>
            <p:nvPr/>
          </p:nvSpPr>
          <p:spPr bwMode="auto">
            <a:xfrm>
              <a:off x="1729" y="3044"/>
              <a:ext cx="340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IF/ID.Rt</a:t>
              </a:r>
            </a:p>
          </p:txBody>
        </p:sp>
        <p:sp>
          <p:nvSpPr>
            <p:cNvPr id="150" name="Rectangle 167"/>
            <p:cNvSpPr>
              <a:spLocks noChangeArrowheads="1"/>
            </p:cNvSpPr>
            <p:nvPr/>
          </p:nvSpPr>
          <p:spPr bwMode="auto">
            <a:xfrm>
              <a:off x="1729" y="3177"/>
              <a:ext cx="368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Neo Sans Intel"/>
                </a:rPr>
                <a:t>IF/ID.Rd</a:t>
              </a:r>
            </a:p>
          </p:txBody>
        </p:sp>
        <p:sp>
          <p:nvSpPr>
            <p:cNvPr id="151" name="Rectangle 168"/>
            <p:cNvSpPr>
              <a:spLocks noChangeArrowheads="1"/>
            </p:cNvSpPr>
            <p:nvPr/>
          </p:nvSpPr>
          <p:spPr bwMode="auto">
            <a:xfrm>
              <a:off x="2607" y="2784"/>
              <a:ext cx="10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Rs</a:t>
              </a:r>
              <a:endParaRPr lang="en-US" sz="12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52" name="Rectangle 169"/>
            <p:cNvSpPr>
              <a:spLocks noChangeArrowheads="1"/>
            </p:cNvSpPr>
            <p:nvPr/>
          </p:nvSpPr>
          <p:spPr bwMode="auto">
            <a:xfrm>
              <a:off x="2612" y="2928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Rt</a:t>
              </a:r>
              <a:endParaRPr lang="en-US" sz="12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53" name="Rectangle 170"/>
            <p:cNvSpPr>
              <a:spLocks noChangeArrowheads="1"/>
            </p:cNvSpPr>
            <p:nvPr/>
          </p:nvSpPr>
          <p:spPr bwMode="auto">
            <a:xfrm>
              <a:off x="2609" y="3063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Rt</a:t>
              </a:r>
              <a:endParaRPr lang="en-US" sz="12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54" name="Rectangle 171"/>
            <p:cNvSpPr>
              <a:spLocks noChangeArrowheads="1"/>
            </p:cNvSpPr>
            <p:nvPr/>
          </p:nvSpPr>
          <p:spPr bwMode="auto">
            <a:xfrm>
              <a:off x="2607" y="3186"/>
              <a:ext cx="1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Rd</a:t>
              </a:r>
              <a:endParaRPr lang="en-US" sz="12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55" name="Rectangle 172"/>
            <p:cNvSpPr>
              <a:spLocks noChangeArrowheads="1"/>
            </p:cNvSpPr>
            <p:nvPr/>
          </p:nvSpPr>
          <p:spPr bwMode="auto">
            <a:xfrm>
              <a:off x="3657" y="1218"/>
              <a:ext cx="162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WB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156" name="Rectangle 173"/>
            <p:cNvSpPr>
              <a:spLocks noChangeArrowheads="1"/>
            </p:cNvSpPr>
            <p:nvPr/>
          </p:nvSpPr>
          <p:spPr bwMode="auto">
            <a:xfrm>
              <a:off x="3692" y="1458"/>
              <a:ext cx="81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M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157" name="Rectangle 174"/>
            <p:cNvSpPr>
              <a:spLocks noChangeArrowheads="1"/>
            </p:cNvSpPr>
            <p:nvPr/>
          </p:nvSpPr>
          <p:spPr bwMode="auto">
            <a:xfrm>
              <a:off x="4516" y="1473"/>
              <a:ext cx="162" cy="116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Neo Sans Intel"/>
                </a:rPr>
                <a:t>WB</a:t>
              </a:r>
              <a:endParaRPr lang="en-US" sz="1200" b="1">
                <a:latin typeface="Neo Sans Intel"/>
              </a:endParaRPr>
            </a:p>
          </p:txBody>
        </p:sp>
        <p:sp>
          <p:nvSpPr>
            <p:cNvPr id="158" name="Rectangle 175"/>
            <p:cNvSpPr>
              <a:spLocks noChangeArrowheads="1"/>
            </p:cNvSpPr>
            <p:nvPr/>
          </p:nvSpPr>
          <p:spPr bwMode="auto">
            <a:xfrm>
              <a:off x="4033" y="3102"/>
              <a:ext cx="444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EX/MEM.Rd</a:t>
              </a:r>
              <a:endParaRPr lang="en-US" sz="7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59" name="Rectangle 176"/>
            <p:cNvSpPr>
              <a:spLocks noChangeArrowheads="1"/>
            </p:cNvSpPr>
            <p:nvPr/>
          </p:nvSpPr>
          <p:spPr bwMode="auto">
            <a:xfrm>
              <a:off x="4033" y="3408"/>
              <a:ext cx="47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Neo Sans Intel"/>
                </a:rPr>
                <a:t>MEM/WB.Rd</a:t>
              </a:r>
              <a:endParaRPr lang="en-US" sz="700" b="1">
                <a:solidFill>
                  <a:srgbClr val="000000"/>
                </a:solidFill>
                <a:latin typeface="Neo Sans Intel"/>
              </a:endParaRPr>
            </a:p>
          </p:txBody>
        </p:sp>
        <p:sp>
          <p:nvSpPr>
            <p:cNvPr id="160" name="Rectangle 177"/>
            <p:cNvSpPr>
              <a:spLocks noChangeArrowheads="1"/>
            </p:cNvSpPr>
            <p:nvPr/>
          </p:nvSpPr>
          <p:spPr bwMode="auto">
            <a:xfrm>
              <a:off x="3945" y="2112"/>
              <a:ext cx="77" cy="15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61" name="Rectangle 178"/>
            <p:cNvSpPr>
              <a:spLocks noChangeArrowheads="1"/>
            </p:cNvSpPr>
            <p:nvPr/>
          </p:nvSpPr>
          <p:spPr bwMode="auto">
            <a:xfrm rot="16200000">
              <a:off x="3463" y="1707"/>
              <a:ext cx="833" cy="116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latin typeface="Neo Sans Intel"/>
                </a:rPr>
                <a:t>EX/MEM.RegWrite</a:t>
              </a:r>
            </a:p>
          </p:txBody>
        </p:sp>
        <p:sp>
          <p:nvSpPr>
            <p:cNvPr id="162" name="Rectangle 179"/>
            <p:cNvSpPr>
              <a:spLocks noChangeArrowheads="1"/>
            </p:cNvSpPr>
            <p:nvPr/>
          </p:nvSpPr>
          <p:spPr bwMode="auto">
            <a:xfrm rot="16200000">
              <a:off x="4296" y="1923"/>
              <a:ext cx="866" cy="116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latin typeface="Neo Sans Intel"/>
                </a:rPr>
                <a:t>MEM/WB.RegWrite</a:t>
              </a: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95362"/>
      </p:ext>
    </p:extLst>
  </p:cSld>
  <p:clrMapOvr>
    <a:masterClrMapping/>
  </p:clrMapOvr>
  <p:transition advTm="60902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75" x="6269038" y="4473575"/>
          <p14:tracePt t="484" x="6232525" y="4376738"/>
          <p14:tracePt t="499" x="6081713" y="4179888"/>
          <p14:tracePt t="515" x="5973763" y="4071938"/>
          <p14:tracePt t="533" x="5911850" y="3973513"/>
          <p14:tracePt t="549" x="5884863" y="3867150"/>
          <p14:tracePt t="565" x="5857875" y="3751263"/>
          <p14:tracePt t="581" x="5830888" y="3662363"/>
          <p14:tracePt t="598" x="5803900" y="3581400"/>
          <p14:tracePt t="616" x="5751513" y="3465513"/>
          <p14:tracePt t="631" x="5732463" y="3411538"/>
          <p14:tracePt t="648" x="5724525" y="3394075"/>
          <p14:tracePt t="665" x="5724525" y="3375025"/>
          <p14:tracePt t="681" x="5707063" y="3349625"/>
          <p14:tracePt t="698" x="5697538" y="3330575"/>
          <p14:tracePt t="716" x="5670550" y="3303588"/>
          <p14:tracePt t="732" x="5653088" y="3286125"/>
          <p14:tracePt t="748" x="5653088" y="3278188"/>
          <p14:tracePt t="765" x="5626100" y="3268663"/>
          <p14:tracePt t="781" x="5608638" y="3251200"/>
          <p14:tracePt t="1976" x="5608638" y="3278188"/>
          <p14:tracePt t="1986" x="5608638" y="3330575"/>
          <p14:tracePt t="2001" x="5608638" y="3421063"/>
          <p14:tracePt t="2016" x="5589588" y="3527425"/>
          <p14:tracePt t="2033" x="5483225" y="3741738"/>
          <p14:tracePt t="2049" x="5349875" y="3911600"/>
          <p14:tracePt t="2082" x="5330825" y="3992563"/>
          <p14:tracePt t="2099" x="5322888" y="4000500"/>
          <p14:tracePt t="2186" x="5322888" y="4010025"/>
          <p14:tracePt t="2242" x="5322888" y="3983038"/>
          <p14:tracePt t="2251" x="5322888" y="3948113"/>
          <p14:tracePt t="2267" x="5340350" y="3867150"/>
          <p14:tracePt t="2283" x="5384800" y="3759200"/>
          <p14:tracePt t="2298" x="5456238" y="3635375"/>
          <p14:tracePt t="2315" x="5510213" y="3429000"/>
          <p14:tracePt t="2331" x="5527675" y="3259138"/>
          <p14:tracePt t="2349" x="5537200" y="3152775"/>
          <p14:tracePt t="2367" x="5545138" y="3108325"/>
          <p14:tracePt t="2382" x="5545138" y="3089275"/>
          <p14:tracePt t="2399" x="5564188" y="3063875"/>
          <p14:tracePt t="2415" x="5572125" y="3044825"/>
          <p14:tracePt t="2433" x="5581650" y="3027363"/>
          <p14:tracePt t="2449" x="5581650" y="3009900"/>
          <p14:tracePt t="2465" x="5589588" y="2973388"/>
          <p14:tracePt t="2482" x="5599113" y="2928938"/>
          <p14:tracePt t="2485" x="5599113" y="2921000"/>
          <p14:tracePt t="2501" x="5599113" y="2894013"/>
          <p14:tracePt t="2517" x="5616575" y="2874963"/>
          <p14:tracePt t="2532" x="5616575" y="2849563"/>
          <p14:tracePt t="2549" x="5626100" y="2822575"/>
          <p14:tracePt t="2566" x="5626100" y="2803525"/>
          <p14:tracePt t="2582" x="5626100" y="2786063"/>
          <p14:tracePt t="2599" x="5626100" y="2759075"/>
          <p14:tracePt t="2617" x="5626100" y="2751138"/>
          <p14:tracePt t="2767" x="5608638" y="2741613"/>
          <p14:tracePt t="2783" x="5599113" y="2732088"/>
          <p14:tracePt t="2799" x="5589588" y="2724150"/>
          <p14:tracePt t="2837" x="5581650" y="2714625"/>
          <p14:tracePt t="2915" x="5572125" y="2706688"/>
          <p14:tracePt t="2931" x="5564188" y="2706688"/>
          <p14:tracePt t="2940" x="5554663" y="2706688"/>
          <p14:tracePt t="2949" x="5537200" y="2697163"/>
          <p14:tracePt t="2966" x="5527675" y="2697163"/>
          <p14:tracePt t="2983" x="5518150" y="2679700"/>
          <p14:tracePt t="3017" x="5510213" y="2679700"/>
          <p14:tracePt t="3026" x="5500688" y="2679700"/>
          <p14:tracePt t="3036" x="5492750" y="2679700"/>
          <p14:tracePt t="3049" x="5465763" y="2670175"/>
          <p14:tracePt t="3066" x="5446713" y="2660650"/>
          <p14:tracePt t="3082" x="5429250" y="2643188"/>
          <p14:tracePt t="3099" x="5411788" y="2635250"/>
          <p14:tracePt t="3115" x="5402263" y="2625725"/>
          <p14:tracePt t="3132" x="5384800" y="2608263"/>
          <p14:tracePt t="3149" x="5375275" y="2608263"/>
          <p14:tracePt t="3346" x="5357813" y="2608263"/>
          <p14:tracePt t="3354" x="5349875" y="2616200"/>
          <p14:tracePt t="3366" x="5340350" y="2616200"/>
          <p14:tracePt t="3384" x="5303838" y="2635250"/>
          <p14:tracePt t="3399" x="5286375" y="2643188"/>
          <p14:tracePt t="3416" x="5268913" y="2652713"/>
          <p14:tracePt t="3433" x="5251450" y="2652713"/>
          <p14:tracePt t="3449" x="5241925" y="2652713"/>
          <p14:tracePt t="3466" x="5232400" y="2652713"/>
          <p14:tracePt t="3549" x="5224463" y="2652713"/>
          <p14:tracePt t="3565" x="5214938" y="2643188"/>
          <p14:tracePt t="3574" x="5207000" y="2643188"/>
          <p14:tracePt t="3583" x="5207000" y="2635250"/>
          <p14:tracePt t="3599" x="5197475" y="2635250"/>
          <p14:tracePt t="3615" x="5197475" y="2625725"/>
          <p14:tracePt t="4127" x="5180013" y="2625725"/>
          <p14:tracePt t="4136" x="5170488" y="2625725"/>
          <p14:tracePt t="4151" x="5153025" y="2625725"/>
          <p14:tracePt t="4167" x="5135563" y="2625725"/>
          <p14:tracePt t="4183" x="5116513" y="2635250"/>
          <p14:tracePt t="4199" x="5099050" y="2635250"/>
          <p14:tracePt t="4216" x="5089525" y="2635250"/>
          <p14:tracePt t="4463" x="5081588" y="2635250"/>
          <p14:tracePt t="4479" x="5045075" y="2643188"/>
          <p14:tracePt t="4488" x="5037138" y="2652713"/>
          <p14:tracePt t="4499" x="5027613" y="2652713"/>
          <p14:tracePt t="4516" x="4992688" y="2670175"/>
          <p14:tracePt t="4533" x="4956175" y="2679700"/>
          <p14:tracePt t="4549" x="4929188" y="2687638"/>
          <p14:tracePt t="4566" x="4911725" y="2687638"/>
          <p14:tracePt t="4582" x="4902200" y="2687638"/>
          <p14:tracePt t="4599" x="4894263" y="2687638"/>
          <p14:tracePt t="4760" x="4884738" y="2687638"/>
          <p14:tracePt t="4791" x="4867275" y="2687638"/>
          <p14:tracePt t="4800" x="4857750" y="2687638"/>
          <p14:tracePt t="4815" x="4840288" y="2697163"/>
          <p14:tracePt t="4832" x="4822825" y="2697163"/>
          <p14:tracePt t="4848" x="4795838" y="2697163"/>
          <p14:tracePt t="4865" x="4786313" y="2697163"/>
          <p14:tracePt t="4882" x="4776788" y="2697163"/>
          <p14:tracePt t="4899" x="4768850" y="2697163"/>
          <p14:tracePt t="4917" x="4751388" y="2697163"/>
          <p14:tracePt t="4932" x="4741863" y="2697163"/>
          <p14:tracePt t="4949" x="4724400" y="2697163"/>
          <p14:tracePt t="4966" x="4714875" y="2697163"/>
          <p14:tracePt t="4982" x="4705350" y="2697163"/>
          <p14:tracePt t="5000" x="4697413" y="2697163"/>
          <p14:tracePt t="5016" x="4679950" y="2697163"/>
          <p14:tracePt t="5034" x="4670425" y="2697163"/>
          <p14:tracePt t="5049" x="4660900" y="2697163"/>
          <p14:tracePt t="5089" x="4643438" y="2697163"/>
          <p14:tracePt t="5099" x="4643438" y="2687638"/>
          <p14:tracePt t="5116" x="4633913" y="2687638"/>
          <p14:tracePt t="5133" x="4625975" y="2687638"/>
          <p14:tracePt t="5150" x="4616450" y="2687638"/>
          <p14:tracePt t="5511" x="4616450" y="2679700"/>
          <p14:tracePt t="5520" x="4608513" y="2679700"/>
          <p14:tracePt t="5533" x="4598988" y="2679700"/>
          <p14:tracePt t="5551" x="4562475" y="2679700"/>
          <p14:tracePt t="5567" x="4554538" y="2679700"/>
          <p14:tracePt t="5831" x="4545013" y="2679700"/>
          <p14:tracePt t="5847" x="4537075" y="2679700"/>
          <p14:tracePt t="5857" x="4527550" y="2679700"/>
          <p14:tracePt t="5866" x="4518025" y="2679700"/>
          <p14:tracePt t="5883" x="4491038" y="2660650"/>
          <p14:tracePt t="5899" x="4473575" y="2660650"/>
          <p14:tracePt t="5917" x="4446588" y="2660650"/>
          <p14:tracePt t="5933" x="4429125" y="2660650"/>
          <p14:tracePt t="5949" x="4419600" y="2660650"/>
          <p14:tracePt t="5966" x="4402138" y="2660650"/>
          <p14:tracePt t="5982" x="4384675" y="2660650"/>
          <p14:tracePt t="5999" x="4367213" y="2660650"/>
          <p14:tracePt t="6015" x="4340225" y="2670175"/>
          <p14:tracePt t="6033" x="4322763" y="2670175"/>
          <p14:tracePt t="6049" x="4313238" y="2670175"/>
          <p14:tracePt t="6065" x="4295775" y="2679700"/>
          <p14:tracePt t="6083" x="4268788" y="2679700"/>
          <p14:tracePt t="6099" x="4251325" y="2687638"/>
          <p14:tracePt t="6116" x="4232275" y="2687638"/>
          <p14:tracePt t="6133" x="4224338" y="2697163"/>
          <p14:tracePt t="6149" x="4205288" y="2697163"/>
          <p14:tracePt t="6166" x="4197350" y="2697163"/>
          <p14:tracePt t="7436" x="4187825" y="2706688"/>
          <p14:tracePt t="7445" x="4179888" y="2714625"/>
          <p14:tracePt t="7454" x="4170363" y="2724150"/>
          <p14:tracePt t="7468" x="4152900" y="2751138"/>
          <p14:tracePt t="7482" x="4133850" y="2751138"/>
          <p14:tracePt t="7600" x="4125913" y="2759075"/>
          <p14:tracePt t="7615" x="4116388" y="2759075"/>
          <p14:tracePt t="7733" x="4125913" y="2759075"/>
          <p14:tracePt t="7748" x="4143375" y="2759075"/>
          <p14:tracePt t="7802" x="4152900" y="2759075"/>
          <p14:tracePt t="7811" x="4160838" y="2768600"/>
          <p14:tracePt t="7820" x="4170363" y="2778125"/>
          <p14:tracePt t="7833" x="4224338" y="2840038"/>
          <p14:tracePt t="7850" x="4259263" y="2921000"/>
          <p14:tracePt t="7866" x="4259263" y="3027363"/>
          <p14:tracePt t="7883" x="4160838" y="3152775"/>
          <p14:tracePt t="7899" x="4081463" y="3313113"/>
          <p14:tracePt t="7933" x="4062413" y="3375025"/>
          <p14:tracePt t="7949" x="4027488" y="3421063"/>
          <p14:tracePt t="8210" x="4037013" y="3411538"/>
          <p14:tracePt t="8219" x="4054475" y="3402013"/>
          <p14:tracePt t="8233" x="4062413" y="3384550"/>
          <p14:tracePt t="8250" x="4081463" y="3357563"/>
          <p14:tracePt t="8267" x="4098925" y="3340100"/>
          <p14:tracePt t="8283" x="4125913" y="3322638"/>
          <p14:tracePt t="8300" x="4133850" y="3295650"/>
          <p14:tracePt t="8316" x="4143375" y="3278188"/>
          <p14:tracePt t="8333" x="4152900" y="3259138"/>
          <p14:tracePt t="8350" x="4160838" y="3241675"/>
          <p14:tracePt t="8366" x="4170363" y="3232150"/>
          <p14:tracePt t="8383" x="4170363" y="3214688"/>
          <p14:tracePt t="8400" x="4179888" y="3206750"/>
          <p14:tracePt t="8415" x="4179888" y="3197225"/>
          <p14:tracePt t="8432" x="4179888" y="3187700"/>
          <p14:tracePt t="8449" x="4179888" y="3179763"/>
          <p14:tracePt t="8468" x="4179888" y="3170238"/>
          <p14:tracePt t="8483" x="4179888" y="3143250"/>
          <p14:tracePt t="8499" x="4179888" y="3125788"/>
          <p14:tracePt t="8516" x="4179888" y="3108325"/>
          <p14:tracePt t="8532" x="4179888" y="3098800"/>
          <p14:tracePt t="8549" x="4179888" y="3071813"/>
          <p14:tracePt t="8582" x="4179888" y="3063875"/>
          <p14:tracePt t="10174" x="4179888" y="3081338"/>
          <p14:tracePt t="10196" x="4179888" y="3089275"/>
          <p14:tracePt t="13655" x="4179888" y="3098800"/>
          <p14:tracePt t="13671" x="4170363" y="3108325"/>
          <p14:tracePt t="13679" x="4160838" y="3135313"/>
          <p14:tracePt t="13689" x="4160838" y="3143250"/>
          <p14:tracePt t="13700" x="4143375" y="3160713"/>
          <p14:tracePt t="13717" x="4125913" y="3179763"/>
          <p14:tracePt t="13733" x="4116388" y="3197225"/>
          <p14:tracePt t="13750" x="4108450" y="3197225"/>
          <p14:tracePt t="13766" x="4108450" y="3214688"/>
          <p14:tracePt t="13783" x="4108450" y="3232150"/>
          <p14:tracePt t="13801" x="4108450" y="3241675"/>
          <p14:tracePt t="13816" x="4108450" y="3259138"/>
          <p14:tracePt t="13834" x="4108450" y="3295650"/>
          <p14:tracePt t="13850" x="4133850" y="3340100"/>
          <p14:tracePt t="13866" x="4187825" y="3402013"/>
          <p14:tracePt t="13885" x="4214813" y="3465513"/>
          <p14:tracePt t="13900" x="4251325" y="3517900"/>
          <p14:tracePt t="13917" x="4251325" y="3625850"/>
          <p14:tracePt t="13935" x="4197350" y="3741738"/>
          <p14:tracePt t="13951" x="4062413" y="3911600"/>
          <p14:tracePt t="13966" x="4010025" y="3973513"/>
          <p14:tracePt t="14000" x="3990975" y="3992563"/>
          <p14:tracePt t="14016" x="3973513" y="4000500"/>
          <p14:tracePt t="14033" x="3973513" y="3983038"/>
          <p14:tracePt t="14050" x="3965575" y="3911600"/>
          <p14:tracePt t="14066" x="3956050" y="3813175"/>
          <p14:tracePt t="14084" x="3956050" y="3697288"/>
          <p14:tracePt t="14100" x="3956050" y="3662363"/>
          <p14:tracePt t="14146" x="3956050" y="3652838"/>
          <p14:tracePt t="14154" x="3956050" y="3643313"/>
          <p14:tracePt t="14170" x="3956050" y="3635375"/>
          <p14:tracePt t="14183" x="3965575" y="3635375"/>
          <p14:tracePt t="14200" x="4000500" y="3625850"/>
          <p14:tracePt t="14216" x="4017963" y="3625850"/>
          <p14:tracePt t="14233" x="4027488" y="3608388"/>
          <p14:tracePt t="14250" x="4037013" y="3598863"/>
          <p14:tracePt t="14266" x="4054475" y="3581400"/>
          <p14:tracePt t="14284" x="4081463" y="3563938"/>
          <p14:tracePt t="14300" x="4098925" y="3527425"/>
          <p14:tracePt t="14316" x="4116388" y="3509963"/>
          <p14:tracePt t="14335" x="4187825" y="3455988"/>
          <p14:tracePt t="14350" x="4214813" y="3438525"/>
          <p14:tracePt t="14367" x="4224338" y="3438525"/>
          <p14:tracePt t="14384" x="4251325" y="3438525"/>
          <p14:tracePt t="14400" x="4259263" y="3438525"/>
          <p14:tracePt t="14417" x="4276725" y="3438525"/>
          <p14:tracePt t="14433" x="4286250" y="3438525"/>
          <p14:tracePt t="14467" x="4295775" y="3438525"/>
          <p14:tracePt t="14507" x="4303713" y="3438525"/>
          <p14:tracePt t="14523" x="4330700" y="3438525"/>
          <p14:tracePt t="14537" x="4340225" y="3438525"/>
          <p14:tracePt t="14552" x="4348163" y="3438525"/>
          <p14:tracePt t="14568" x="4367213" y="3438525"/>
          <p14:tracePt t="14585" x="4394200" y="3438525"/>
          <p14:tracePt t="14600" x="4402138" y="3438525"/>
          <p14:tracePt t="14647" x="4411663" y="3446463"/>
          <p14:tracePt t="14656" x="4419600" y="3455988"/>
          <p14:tracePt t="14667" x="4429125" y="3465513"/>
          <p14:tracePt t="14683" x="4446588" y="3482975"/>
          <p14:tracePt t="14700" x="4473575" y="3492500"/>
          <p14:tracePt t="14716" x="4491038" y="3500438"/>
          <p14:tracePt t="14750" x="4510088" y="3509963"/>
          <p14:tracePt t="15117" x="4518025" y="3509963"/>
          <p14:tracePt t="18385" x="4510088" y="3517900"/>
          <p14:tracePt t="18395" x="4510088" y="3527425"/>
          <p14:tracePt t="18405" x="4510088" y="3536950"/>
          <p14:tracePt t="18418" x="4500563" y="3544888"/>
          <p14:tracePt t="18434" x="4500563" y="3563938"/>
          <p14:tracePt t="18451" x="4500563" y="3571875"/>
          <p14:tracePt t="18467" x="4500563" y="3589338"/>
          <p14:tracePt t="18484" x="4491038" y="3608388"/>
          <p14:tracePt t="18502" x="4491038" y="3635375"/>
          <p14:tracePt t="18519" x="4491038" y="3662363"/>
          <p14:tracePt t="18537" x="4491038" y="3679825"/>
          <p14:tracePt t="18551" x="4491038" y="3687763"/>
          <p14:tracePt t="18568" x="4491038" y="3714750"/>
          <p14:tracePt t="18584" x="4491038" y="3724275"/>
          <p14:tracePt t="18601" x="4491038" y="3751263"/>
          <p14:tracePt t="18617" x="4483100" y="3786188"/>
          <p14:tracePt t="18635" x="4483100" y="3857625"/>
          <p14:tracePt t="18651" x="4465638" y="3894138"/>
          <p14:tracePt t="18667" x="4465638" y="3938588"/>
          <p14:tracePt t="18684" x="4465638" y="3965575"/>
          <p14:tracePt t="18701" x="4465638" y="3983038"/>
          <p14:tracePt t="18717" x="4465638" y="4010025"/>
          <p14:tracePt t="18734" x="4465638" y="4027488"/>
          <p14:tracePt t="18751" x="4473575" y="4037013"/>
          <p14:tracePt t="18768" x="4473575" y="4054475"/>
          <p14:tracePt t="18785" x="4473575" y="4064000"/>
          <p14:tracePt t="18801" x="4473575" y="4081463"/>
          <p14:tracePt t="18817" x="4473575" y="4090988"/>
          <p14:tracePt t="18834" x="4491038" y="4098925"/>
          <p14:tracePt t="18851" x="4491038" y="4108450"/>
          <p14:tracePt t="18867" x="4491038" y="4116388"/>
          <p14:tracePt t="18887" x="4500563" y="4125913"/>
          <p14:tracePt t="18902" x="4500563" y="4135438"/>
          <p14:tracePt t="18917" x="4510088" y="4152900"/>
          <p14:tracePt t="18934" x="4510088" y="4162425"/>
          <p14:tracePt t="18950" x="4510088" y="4170363"/>
          <p14:tracePt t="19019" x="4518025" y="4179888"/>
          <p14:tracePt t="19027" x="4518025" y="4187825"/>
          <p14:tracePt t="19035" x="4518025" y="4197350"/>
          <p14:tracePt t="19051" x="4527550" y="4206875"/>
          <p14:tracePt t="19122" x="4537075" y="4224338"/>
          <p14:tracePt t="19131" x="4537075" y="4233863"/>
          <p14:tracePt t="19146" x="4537075" y="4241800"/>
          <p14:tracePt t="19153" x="4545013" y="4251325"/>
          <p14:tracePt t="19536" x="4562475" y="4268788"/>
          <p14:tracePt t="19546" x="4572000" y="4295775"/>
          <p14:tracePt t="19557" x="4581525" y="4322763"/>
          <p14:tracePt t="19568" x="4598988" y="4357688"/>
          <p14:tracePt t="19584" x="4616450" y="4402138"/>
          <p14:tracePt t="19602" x="4633913" y="4448175"/>
          <p14:tracePt t="19618" x="4643438" y="4483100"/>
          <p14:tracePt t="19634" x="4670425" y="4519613"/>
          <p14:tracePt t="19651" x="4679950" y="4581525"/>
          <p14:tracePt t="19670" x="4697413" y="4625975"/>
          <p14:tracePt t="19684" x="4705350" y="4643438"/>
          <p14:tracePt t="19701" x="4724400" y="4662488"/>
          <p14:tracePt t="19717" x="4732338" y="4679950"/>
          <p14:tracePt t="19735" x="4732338" y="4706938"/>
          <p14:tracePt t="19751" x="4741863" y="4724400"/>
          <p14:tracePt t="19768" x="4741863" y="4751388"/>
          <p14:tracePt t="19787" x="4741863" y="4778375"/>
          <p14:tracePt t="19802" x="4741863" y="4795838"/>
          <p14:tracePt t="19818" x="4741863" y="4805363"/>
          <p14:tracePt t="19835" x="4751388" y="4822825"/>
          <p14:tracePt t="19851" x="4751388" y="4840288"/>
          <p14:tracePt t="19868" x="4751388" y="4857750"/>
          <p14:tracePt t="19884" x="4751388" y="4876800"/>
          <p14:tracePt t="19901" x="4751388" y="4884738"/>
          <p14:tracePt t="19917" x="4751388" y="4902200"/>
          <p14:tracePt t="19934" x="4751388" y="4921250"/>
          <p14:tracePt t="19951" x="4751388" y="4929188"/>
          <p14:tracePt t="19968" x="4751388" y="4938713"/>
          <p14:tracePt t="20208" x="4751388" y="4929188"/>
          <p14:tracePt t="20217" x="4759325" y="4911725"/>
          <p14:tracePt t="20234" x="4759325" y="4894263"/>
          <p14:tracePt t="20251" x="4759325" y="4884738"/>
          <p14:tracePt t="20269" x="4759325" y="4867275"/>
          <p14:tracePt t="20286" x="4759325" y="4830763"/>
          <p14:tracePt t="20301" x="4759325" y="4813300"/>
          <p14:tracePt t="20317" x="4759325" y="4795838"/>
          <p14:tracePt t="20333" x="4759325" y="4778375"/>
          <p14:tracePt t="20350" x="4759325" y="4751388"/>
          <p14:tracePt t="20367" x="4759325" y="4733925"/>
          <p14:tracePt t="20384" x="4759325" y="4714875"/>
          <p14:tracePt t="20400" x="4759325" y="4687888"/>
          <p14:tracePt t="20417" x="4759325" y="4670425"/>
          <p14:tracePt t="20434" x="4759325" y="4652963"/>
          <p14:tracePt t="20452" x="4751388" y="4608513"/>
          <p14:tracePt t="20468" x="4751388" y="4591050"/>
          <p14:tracePt t="20484" x="4741863" y="4554538"/>
          <p14:tracePt t="20501" x="4741863" y="4537075"/>
          <p14:tracePt t="20518" x="4724400" y="4473575"/>
          <p14:tracePt t="20534" x="4697413" y="4394200"/>
          <p14:tracePt t="20552" x="4660900" y="4251325"/>
          <p14:tracePt t="20568" x="4633913" y="4187825"/>
          <p14:tracePt t="20584" x="4608513" y="4152900"/>
          <p14:tracePt t="20602" x="4608513" y="4135438"/>
          <p14:tracePt t="20618" x="4598988" y="4108450"/>
          <p14:tracePt t="20634" x="4589463" y="4090988"/>
          <p14:tracePt t="20651" x="4581525" y="4071938"/>
          <p14:tracePt t="20668" x="4581525" y="4054475"/>
          <p14:tracePt t="20685" x="4572000" y="4019550"/>
          <p14:tracePt t="20702" x="4572000" y="4010025"/>
          <p14:tracePt t="20718" x="4572000" y="3992563"/>
          <p14:tracePt t="20734" x="4562475" y="3973513"/>
          <p14:tracePt t="20751" x="4562475" y="3948113"/>
          <p14:tracePt t="20768" x="4562475" y="3929063"/>
          <p14:tracePt t="20786" x="4554538" y="3911600"/>
          <p14:tracePt t="20801" x="4554538" y="3902075"/>
          <p14:tracePt t="20818" x="4537075" y="3867150"/>
          <p14:tracePt t="20834" x="4527550" y="3849688"/>
          <p14:tracePt t="20851" x="4518025" y="3830638"/>
          <p14:tracePt t="20868" x="4518025" y="3813175"/>
          <p14:tracePt t="20884" x="4510088" y="3795713"/>
          <p14:tracePt t="20901" x="4510088" y="3778250"/>
          <p14:tracePt t="20919" x="4500563" y="3759200"/>
          <p14:tracePt t="20934" x="4500563" y="3741738"/>
          <p14:tracePt t="20953" x="4500563" y="3733800"/>
          <p14:tracePt t="20968" x="4491038" y="3714750"/>
          <p14:tracePt t="20985" x="4491038" y="3697288"/>
          <p14:tracePt t="21001" x="4491038" y="3679825"/>
          <p14:tracePt t="21018" x="4491038" y="3652838"/>
          <p14:tracePt t="21034" x="4491038" y="3635375"/>
          <p14:tracePt t="21051" x="4491038" y="3616325"/>
          <p14:tracePt t="21068" x="4491038" y="3581400"/>
          <p14:tracePt t="21084" x="4491038" y="3563938"/>
          <p14:tracePt t="21101" x="4491038" y="3554413"/>
          <p14:tracePt t="21117" x="4491038" y="3536950"/>
          <p14:tracePt t="21134" x="4491038" y="3509963"/>
          <p14:tracePt t="21151" x="4491038" y="3492500"/>
          <p14:tracePt t="21167" x="4491038" y="3446463"/>
          <p14:tracePt t="21185" x="4483100" y="3394075"/>
          <p14:tracePt t="21202" x="4483100" y="3375025"/>
          <p14:tracePt t="21217" x="4483100" y="3349625"/>
          <p14:tracePt t="21234" x="4483100" y="3340100"/>
          <p14:tracePt t="21251" x="4483100" y="3322638"/>
          <p14:tracePt t="21268" x="4483100" y="3303588"/>
          <p14:tracePt t="21284" x="4483100" y="3286125"/>
          <p14:tracePt t="21301" x="4473575" y="3268663"/>
          <p14:tracePt t="21317" x="4456113" y="3241675"/>
          <p14:tracePt t="21334" x="4456113" y="3214688"/>
          <p14:tracePt t="21351" x="4446588" y="3197225"/>
          <p14:tracePt t="21368" x="4446588" y="3179763"/>
          <p14:tracePt t="21385" x="4429125" y="3160713"/>
          <p14:tracePt t="21401" x="4419600" y="3135313"/>
          <p14:tracePt t="21417" x="4419600" y="3116263"/>
          <p14:tracePt t="21434" x="4411663" y="3089275"/>
          <p14:tracePt t="21451" x="4411663" y="3063875"/>
          <p14:tracePt t="21468" x="4402138" y="3054350"/>
          <p14:tracePt t="21484" x="4402138" y="3044825"/>
          <p14:tracePt t="21500" x="4384675" y="3027363"/>
          <p14:tracePt t="21517" x="4384675" y="3009900"/>
          <p14:tracePt t="21534" x="4384675" y="2992438"/>
          <p14:tracePt t="21550" x="4375150" y="2973388"/>
          <p14:tracePt t="21567" x="4375150" y="2955925"/>
          <p14:tracePt t="21584" x="4367213" y="2911475"/>
          <p14:tracePt t="21600" x="4357688" y="2884488"/>
          <p14:tracePt t="21618" x="4348163" y="2849563"/>
          <p14:tracePt t="21634" x="4348163" y="2813050"/>
          <p14:tracePt t="21651" x="4348163" y="2786063"/>
          <p14:tracePt t="21668" x="4340225" y="2768600"/>
          <p14:tracePt t="21686" x="4322763" y="2732088"/>
          <p14:tracePt t="21702" x="4322763" y="2714625"/>
          <p14:tracePt t="21795" x="4322763" y="2706688"/>
          <p14:tracePt t="21811" x="4322763" y="2697163"/>
          <p14:tracePt t="21819" x="4330700" y="2679700"/>
          <p14:tracePt t="21835" x="4340225" y="2660650"/>
          <p14:tracePt t="21851" x="4340225" y="2652713"/>
          <p14:tracePt t="21867" x="4348163" y="2643188"/>
          <p14:tracePt t="21906" x="4357688" y="2635250"/>
          <p14:tracePt t="21922" x="4367213" y="2625725"/>
          <p14:tracePt t="21936" x="4411663" y="2598738"/>
          <p14:tracePt t="21952" x="4429125" y="2581275"/>
          <p14:tracePt t="21968" x="4456113" y="2581275"/>
          <p14:tracePt t="21985" x="4473575" y="2571750"/>
          <p14:tracePt t="22001" x="4510088" y="2563813"/>
          <p14:tracePt t="22018" x="4527550" y="2563813"/>
          <p14:tracePt t="22034" x="4537075" y="2563813"/>
          <p14:tracePt t="22186" x="4545013" y="2563813"/>
          <p14:tracePt t="22210" x="4554538" y="2563813"/>
          <p14:tracePt t="22226" x="4581525" y="2563813"/>
          <p14:tracePt t="22242" x="4589463" y="2563813"/>
          <p14:tracePt t="22258" x="4598988" y="2563813"/>
          <p14:tracePt t="22268" x="4608513" y="2563813"/>
          <p14:tracePt t="22284" x="4616450" y="2563813"/>
          <p14:tracePt t="22304" x="4625975" y="2563813"/>
          <p14:tracePt t="22524" x="4652963" y="2544763"/>
          <p14:tracePt t="22539" x="4660900" y="2544763"/>
          <p14:tracePt t="22562" x="4670425" y="2544763"/>
          <p14:tracePt t="22656" x="4670425" y="2536825"/>
          <p14:tracePt t="22852" x="4660900" y="2536825"/>
          <p14:tracePt t="22882" x="4652963" y="2536825"/>
          <p14:tracePt t="22891" x="4643438" y="2536825"/>
          <p14:tracePt t="22901" x="4633913" y="2536825"/>
          <p14:tracePt t="22918" x="4616450" y="2536825"/>
          <p14:tracePt t="22935" x="4608513" y="2536825"/>
          <p14:tracePt t="22951" x="4598988" y="2536825"/>
          <p14:tracePt t="22968" x="4581525" y="2536825"/>
          <p14:tracePt t="22985" x="4572000" y="2536825"/>
          <p14:tracePt t="23001" x="4562475" y="2536825"/>
          <p14:tracePt t="23018" x="4562475" y="2544763"/>
          <p14:tracePt t="23041" x="4545013" y="2544763"/>
          <p14:tracePt t="23054" x="4537075" y="2544763"/>
          <p14:tracePt t="23455" x="4527550" y="2544763"/>
          <p14:tracePt t="23470" x="4518025" y="2544763"/>
          <p14:tracePt t="23479" x="4510088" y="2544763"/>
          <p14:tracePt t="23594" x="4500563" y="2544763"/>
          <p14:tracePt t="23618" x="4491038" y="2544763"/>
          <p14:tracePt t="23627" x="4473575" y="2544763"/>
          <p14:tracePt t="23642" x="4465638" y="2544763"/>
          <p14:tracePt t="23665" x="4456113" y="2544763"/>
          <p14:tracePt t="23680" x="4446588" y="2544763"/>
          <p14:tracePt t="23697" x="4438650" y="2544763"/>
          <p14:tracePt t="23706" x="4429125" y="2544763"/>
          <p14:tracePt t="23720" x="4419600" y="2544763"/>
          <p14:tracePt t="23750" x="4411663" y="2544763"/>
          <p14:tracePt t="23922" x="4394200" y="2544763"/>
          <p14:tracePt t="23931" x="4384675" y="2544763"/>
          <p14:tracePt t="23947" x="4375150" y="2544763"/>
          <p14:tracePt t="23954" x="4367213" y="2544763"/>
          <p14:tracePt t="23968" x="4357688" y="2544763"/>
          <p14:tracePt t="23985" x="4340225" y="2544763"/>
          <p14:tracePt t="24001" x="4313238" y="2544763"/>
          <p14:tracePt t="24018" x="4303713" y="2544763"/>
          <p14:tracePt t="24034" x="4295775" y="2563813"/>
          <p14:tracePt t="24051" x="4276725" y="2563813"/>
          <p14:tracePt t="24068" x="4251325" y="2563813"/>
          <p14:tracePt t="24084" x="4232275" y="2571750"/>
          <p14:tracePt t="24102" x="4214813" y="2571750"/>
          <p14:tracePt t="24134" x="4205288" y="2571750"/>
          <p14:tracePt t="24151" x="4197350" y="2571750"/>
          <p14:tracePt t="24167" x="4179888" y="2571750"/>
          <p14:tracePt t="24184" x="4160838" y="2571750"/>
          <p14:tracePt t="24201" x="4152900" y="2571750"/>
          <p14:tracePt t="24218" x="4143375" y="2571750"/>
          <p14:tracePt t="24234" x="4125913" y="2571750"/>
          <p14:tracePt t="24252" x="4089400" y="2571750"/>
          <p14:tracePt t="24268" x="4071938" y="2571750"/>
          <p14:tracePt t="24284" x="4054475" y="2571750"/>
          <p14:tracePt t="24301" x="4027488" y="2571750"/>
          <p14:tracePt t="24317" x="4010025" y="2554288"/>
          <p14:tracePt t="24334" x="4000500" y="2554288"/>
          <p14:tracePt t="24353" x="3973513" y="2544763"/>
          <p14:tracePt t="24368" x="3946525" y="2544763"/>
          <p14:tracePt t="24386" x="3919538" y="2536825"/>
          <p14:tracePt t="24402" x="3894138" y="2536825"/>
          <p14:tracePt t="24418" x="3875088" y="2536825"/>
          <p14:tracePt t="24435" x="3857625" y="2536825"/>
          <p14:tracePt t="24451" x="3840163" y="2527300"/>
          <p14:tracePt t="24468" x="3813175" y="2527300"/>
          <p14:tracePt t="24485" x="3803650" y="2527300"/>
          <p14:tracePt t="24502" x="3795713" y="2527300"/>
          <p14:tracePt t="24518" x="3786188" y="2527300"/>
          <p14:tracePt t="24536" x="3768725" y="2527300"/>
          <p14:tracePt t="24551" x="3741738" y="2527300"/>
          <p14:tracePt t="24569" x="3724275" y="2527300"/>
          <p14:tracePt t="24585" x="3705225" y="2527300"/>
          <p14:tracePt t="24602" x="3687763" y="2527300"/>
          <p14:tracePt t="24619" x="3660775" y="2527300"/>
          <p14:tracePt t="24635" x="3643313" y="2527300"/>
          <p14:tracePt t="24651" x="3625850" y="2517775"/>
          <p14:tracePt t="24668" x="3598863" y="2509838"/>
          <p14:tracePt t="24685" x="3581400" y="2509838"/>
          <p14:tracePt t="24701" x="3554413" y="2500313"/>
          <p14:tracePt t="24718" x="3527425" y="2500313"/>
          <p14:tracePt t="24737" x="3500438" y="2473325"/>
          <p14:tracePt t="24753" x="3482975" y="2473325"/>
          <p14:tracePt t="24769" x="3455988" y="2465388"/>
          <p14:tracePt t="24786" x="3438525" y="2465388"/>
          <p14:tracePt t="24801" x="3419475" y="2465388"/>
          <p14:tracePt t="24818" x="3402013" y="2455863"/>
          <p14:tracePt t="24834" x="3375025" y="2455863"/>
          <p14:tracePt t="24851" x="3357563" y="2446338"/>
          <p14:tracePt t="24868" x="3313113" y="2428875"/>
          <p14:tracePt t="24885" x="3286125" y="2401888"/>
          <p14:tracePt t="24901" x="3232150" y="2393950"/>
          <p14:tracePt t="24918" x="3205163" y="2366963"/>
          <p14:tracePt t="24934" x="3152775" y="2349500"/>
          <p14:tracePt t="24951" x="3133725" y="2339975"/>
          <p14:tracePt t="24968" x="3116263" y="2312988"/>
          <p14:tracePt t="24984" x="3089275" y="2303463"/>
          <p14:tracePt t="24986" x="3081338" y="2295525"/>
          <p14:tracePt t="25002" x="3062288" y="2286000"/>
          <p14:tracePt t="25018" x="3044825" y="2268538"/>
          <p14:tracePt t="25034" x="3017838" y="2241550"/>
          <p14:tracePt t="25051" x="3000375" y="2224088"/>
          <p14:tracePt t="25068" x="2982913" y="2206625"/>
          <p14:tracePt t="25084" x="2965450" y="2179638"/>
          <p14:tracePt t="25101" x="2938463" y="2170113"/>
          <p14:tracePt t="25118" x="2928938" y="2152650"/>
          <p14:tracePt t="25134" x="2901950" y="2135188"/>
          <p14:tracePt t="25151" x="2884488" y="2108200"/>
          <p14:tracePt t="25168" x="2857500" y="2081213"/>
          <p14:tracePt t="25184" x="2840038" y="2044700"/>
          <p14:tracePt t="25201" x="2813050" y="2017713"/>
          <p14:tracePt t="25218" x="2795588" y="1992313"/>
          <p14:tracePt t="25234" x="2776538" y="1973263"/>
          <p14:tracePt t="25252" x="2751138" y="1928813"/>
          <p14:tracePt t="25268" x="2741613" y="1901825"/>
          <p14:tracePt t="25284" x="2732088" y="1849438"/>
          <p14:tracePt t="25301" x="2732088" y="1785938"/>
          <p14:tracePt t="25318" x="2732088" y="1714500"/>
          <p14:tracePt t="25335" x="2714625" y="1670050"/>
          <p14:tracePt t="25351" x="2714625" y="1616075"/>
          <p14:tracePt t="25368" x="2714625" y="1571625"/>
          <p14:tracePt t="25385" x="2714625" y="1536700"/>
          <p14:tracePt t="25401" x="2714625" y="1509713"/>
          <p14:tracePt t="25418" x="2732088" y="1490663"/>
          <p14:tracePt t="25434" x="2741613" y="1473200"/>
          <p14:tracePt t="25451" x="2759075" y="1438275"/>
          <p14:tracePt t="25468" x="2768600" y="1401763"/>
          <p14:tracePt t="25484" x="2795588" y="1384300"/>
          <p14:tracePt t="25487" x="2803525" y="1374775"/>
          <p14:tracePt t="25502" x="2822575" y="1339850"/>
          <p14:tracePt t="25518" x="2847975" y="1322388"/>
          <p14:tracePt t="25534" x="2867025" y="1303338"/>
          <p14:tracePt t="25551" x="2884488" y="1285875"/>
          <p14:tracePt t="25568" x="2901950" y="1258888"/>
          <p14:tracePt t="25584" x="2919413" y="1241425"/>
          <p14:tracePt t="25601" x="2938463" y="1223963"/>
          <p14:tracePt t="25618" x="2946400" y="1196975"/>
          <p14:tracePt t="25634" x="2965450" y="1179513"/>
          <p14:tracePt t="25651" x="2982913" y="1160463"/>
          <p14:tracePt t="25668" x="3009900" y="1143000"/>
          <p14:tracePt t="25684" x="3027363" y="1125538"/>
          <p14:tracePt t="25701" x="3044825" y="1108075"/>
          <p14:tracePt t="25718" x="3071813" y="1089025"/>
          <p14:tracePt t="25734" x="3098800" y="1071563"/>
          <p14:tracePt t="25752" x="3197225" y="1027113"/>
          <p14:tracePt t="25768" x="3251200" y="1009650"/>
          <p14:tracePt t="25784" x="3295650" y="990600"/>
          <p14:tracePt t="25801" x="3375025" y="965200"/>
          <p14:tracePt t="25818" x="3455988" y="938213"/>
          <p14:tracePt t="25834" x="3544888" y="911225"/>
          <p14:tracePt t="25851" x="3625850" y="893763"/>
          <p14:tracePt t="25868" x="3670300" y="866775"/>
          <p14:tracePt t="25884" x="3714750" y="866775"/>
          <p14:tracePt t="25901" x="3759200" y="866775"/>
          <p14:tracePt t="25918" x="3803650" y="866775"/>
          <p14:tracePt t="25934" x="3884613" y="866775"/>
          <p14:tracePt t="25951" x="3956050" y="866775"/>
          <p14:tracePt t="25968" x="4017963" y="866775"/>
          <p14:tracePt t="25984" x="4098925" y="839788"/>
          <p14:tracePt t="25987" x="4133850" y="839788"/>
          <p14:tracePt t="26002" x="4197350" y="839788"/>
          <p14:tracePt t="26018" x="4214813" y="839788"/>
          <p14:tracePt t="26034" x="4251325" y="839788"/>
          <p14:tracePt t="26052" x="4276725" y="839788"/>
          <p14:tracePt t="26069" x="4357688" y="839788"/>
          <p14:tracePt t="26085" x="4419600" y="866775"/>
          <p14:tracePt t="26102" x="4518025" y="893763"/>
          <p14:tracePt t="26118" x="4608513" y="919163"/>
          <p14:tracePt t="26137" x="4776788" y="946150"/>
          <p14:tracePt t="26152" x="4884738" y="965200"/>
          <p14:tracePt t="26168" x="4956175" y="973138"/>
          <p14:tracePt t="26185" x="5037138" y="1000125"/>
          <p14:tracePt t="26202" x="5116513" y="1027113"/>
          <p14:tracePt t="26218" x="5197475" y="1054100"/>
          <p14:tracePt t="26235" x="5278438" y="1089025"/>
          <p14:tracePt t="26254" x="5394325" y="1133475"/>
          <p14:tracePt t="26269" x="5483225" y="1160463"/>
          <p14:tracePt t="26285" x="5581650" y="1169988"/>
          <p14:tracePt t="26302" x="5688013" y="1169988"/>
          <p14:tracePt t="26318" x="5795963" y="1169988"/>
          <p14:tracePt t="26335" x="5902325" y="1169988"/>
          <p14:tracePt t="26352" x="6010275" y="1187450"/>
          <p14:tracePt t="26368" x="6099175" y="1187450"/>
          <p14:tracePt t="26387" x="6242050" y="1214438"/>
          <p14:tracePt t="26404" x="6340475" y="1223963"/>
          <p14:tracePt t="26419" x="6429375" y="1241425"/>
          <p14:tracePt t="26435" x="6527800" y="1250950"/>
          <p14:tracePt t="26451" x="6635750" y="1276350"/>
          <p14:tracePt t="26468" x="6742113" y="1295400"/>
          <p14:tracePt t="26484" x="6850063" y="1295400"/>
          <p14:tracePt t="26503" x="6992938" y="1303338"/>
          <p14:tracePt t="26519" x="7054850" y="1303338"/>
          <p14:tracePt t="26535" x="7116763" y="1330325"/>
          <p14:tracePt t="26551" x="7170738" y="1347788"/>
          <p14:tracePt t="26568" x="7197725" y="1366838"/>
          <p14:tracePt t="26584" x="7259638" y="1393825"/>
          <p14:tracePt t="26601" x="7313613" y="1419225"/>
          <p14:tracePt t="26618" x="7375525" y="1438275"/>
          <p14:tracePt t="26634" x="7421563" y="1465263"/>
          <p14:tracePt t="26652" x="7537450" y="1473200"/>
          <p14:tracePt t="26668" x="7608888" y="1490663"/>
          <p14:tracePt t="26684" x="7688263" y="1490663"/>
          <p14:tracePt t="26701" x="7759700" y="1490663"/>
          <p14:tracePt t="26718" x="7823200" y="1490663"/>
          <p14:tracePt t="26734" x="7875588" y="1500188"/>
          <p14:tracePt t="26752" x="7939088" y="1500188"/>
          <p14:tracePt t="26768" x="7983538" y="1500188"/>
          <p14:tracePt t="26785" x="8037513" y="1517650"/>
          <p14:tracePt t="26801" x="8099425" y="1527175"/>
          <p14:tracePt t="26818" x="8161338" y="1554163"/>
          <p14:tracePt t="26835" x="8224838" y="1562100"/>
          <p14:tracePt t="26852" x="8269288" y="1571625"/>
          <p14:tracePt t="26868" x="8313738" y="1571625"/>
          <p14:tracePt t="26884" x="8331200" y="1589088"/>
          <p14:tracePt t="26901" x="8358188" y="1598613"/>
          <p14:tracePt t="26918" x="8375650" y="1616075"/>
          <p14:tracePt t="26936" x="8385175" y="1652588"/>
          <p14:tracePt t="26951" x="8412163" y="1697038"/>
          <p14:tracePt t="26968" x="8439150" y="1741488"/>
          <p14:tracePt t="26984" x="8456613" y="1776413"/>
          <p14:tracePt t="27001" x="8466138" y="1795463"/>
          <p14:tracePt t="27018" x="8466138" y="1830388"/>
          <p14:tracePt t="27034" x="8466138" y="1849438"/>
          <p14:tracePt t="27051" x="8474075" y="1884363"/>
          <p14:tracePt t="27068" x="8474075" y="1928813"/>
          <p14:tracePt t="27084" x="8474075" y="2000250"/>
          <p14:tracePt t="27101" x="8474075" y="2081213"/>
          <p14:tracePt t="27118" x="8474075" y="2143125"/>
          <p14:tracePt t="27134" x="8474075" y="2170113"/>
          <p14:tracePt t="27153" x="8466138" y="2214563"/>
          <p14:tracePt t="27168" x="8456613" y="2232025"/>
          <p14:tracePt t="27184" x="8429625" y="2286000"/>
          <p14:tracePt t="27201" x="8412163" y="2312988"/>
          <p14:tracePt t="27218" x="8385175" y="2330450"/>
          <p14:tracePt t="27234" x="8367713" y="2366963"/>
          <p14:tracePt t="27251" x="8350250" y="2401888"/>
          <p14:tracePt t="27268" x="8323263" y="2420938"/>
          <p14:tracePt t="27285" x="8323263" y="2428875"/>
          <p14:tracePt t="27387" x="8313738" y="2438400"/>
          <p14:tracePt t="27403" x="8304213" y="2446338"/>
          <p14:tracePt t="27413" x="8296275" y="2465388"/>
          <p14:tracePt t="27422" x="8286750" y="2465388"/>
          <p14:tracePt t="27435" x="8269288" y="2473325"/>
          <p14:tracePt t="27452" x="8242300" y="2482850"/>
          <p14:tracePt t="27468" x="8215313" y="2500313"/>
          <p14:tracePt t="27485" x="8161338" y="2517775"/>
          <p14:tracePt t="27502" x="8143875" y="2527300"/>
          <p14:tracePt t="27518" x="8126413" y="2527300"/>
          <p14:tracePt t="27535" x="8089900" y="2527300"/>
          <p14:tracePt t="27552" x="8072438" y="2527300"/>
          <p14:tracePt t="27569" x="8045450" y="2509838"/>
          <p14:tracePt t="27585" x="8001000" y="2509838"/>
          <p14:tracePt t="27602" x="7921625" y="2500313"/>
          <p14:tracePt t="27618" x="7858125" y="2500313"/>
          <p14:tracePt t="27635" x="7778750" y="2527300"/>
          <p14:tracePt t="27652" x="7688263" y="2563813"/>
          <p14:tracePt t="27668" x="7643813" y="2581275"/>
          <p14:tracePt t="27685" x="7564438" y="2608263"/>
          <p14:tracePt t="27701" x="7493000" y="2635250"/>
          <p14:tracePt t="27718" x="7412038" y="2652713"/>
          <p14:tracePt t="27735" x="7313613" y="2679700"/>
          <p14:tracePt t="27751" x="7180263" y="2732088"/>
          <p14:tracePt t="27768" x="7072313" y="2741613"/>
          <p14:tracePt t="27785" x="6921500" y="2786063"/>
          <p14:tracePt t="27801" x="6850063" y="2795588"/>
          <p14:tracePt t="27818" x="6786563" y="2813050"/>
          <p14:tracePt t="27835" x="6751638" y="2822575"/>
          <p14:tracePt t="27852" x="6715125" y="2822575"/>
          <p14:tracePt t="27868" x="6697663" y="2822575"/>
          <p14:tracePt t="27885" x="6680200" y="2822575"/>
          <p14:tracePt t="27903" x="6626225" y="2822575"/>
          <p14:tracePt t="27918" x="6589713" y="2795588"/>
          <p14:tracePt t="27935" x="6545263" y="2778125"/>
          <p14:tracePt t="27951" x="6518275" y="2751138"/>
          <p14:tracePt t="27968" x="6500813" y="2732088"/>
          <p14:tracePt t="27985" x="6483350" y="2724150"/>
          <p14:tracePt t="27989" x="6473825" y="2714625"/>
          <p14:tracePt t="28002" x="6465888" y="2706688"/>
          <p14:tracePt t="28018" x="6446838" y="2679700"/>
          <p14:tracePt t="28035" x="6421438" y="2652713"/>
          <p14:tracePt t="28052" x="6411913" y="2635250"/>
          <p14:tracePt t="28069" x="6394450" y="2608263"/>
          <p14:tracePt t="28085" x="6367463" y="2589213"/>
          <p14:tracePt t="28102" x="6350000" y="2571750"/>
          <p14:tracePt t="28119" x="6330950" y="2554288"/>
          <p14:tracePt t="28137" x="6296025" y="2527300"/>
          <p14:tracePt t="28153" x="6269038" y="2509838"/>
          <p14:tracePt t="28169" x="6232525" y="2492375"/>
          <p14:tracePt t="28185" x="6207125" y="2473325"/>
          <p14:tracePt t="28202" x="6170613" y="2455863"/>
          <p14:tracePt t="28218" x="6126163" y="2446338"/>
          <p14:tracePt t="28234" x="6072188" y="2428875"/>
          <p14:tracePt t="28251" x="6027738" y="2428875"/>
          <p14:tracePt t="28268" x="5983288" y="2428875"/>
          <p14:tracePt t="28284" x="5938838" y="2428875"/>
          <p14:tracePt t="28301" x="5894388" y="2428875"/>
          <p14:tracePt t="28318" x="5875338" y="2428875"/>
          <p14:tracePt t="28334" x="5830888" y="2446338"/>
          <p14:tracePt t="28351" x="5795963" y="2446338"/>
          <p14:tracePt t="28368" x="5751513" y="2455863"/>
          <p14:tracePt t="28384" x="5707063" y="2455863"/>
          <p14:tracePt t="28401" x="5643563" y="2482850"/>
          <p14:tracePt t="28418" x="5537200" y="2517775"/>
          <p14:tracePt t="28434" x="5492750" y="2544763"/>
          <p14:tracePt t="28451" x="5456238" y="2563813"/>
          <p14:tracePt t="28469" x="5421313" y="2589213"/>
          <p14:tracePt t="28485" x="5402263" y="2608263"/>
          <p14:tracePt t="28502" x="5384800" y="2608263"/>
          <p14:tracePt t="28519" x="5357813" y="2616200"/>
          <p14:tracePt t="28536" x="5322888" y="2625725"/>
          <p14:tracePt t="28552" x="5295900" y="2643188"/>
          <p14:tracePt t="28569" x="5278438" y="2652713"/>
          <p14:tracePt t="28585" x="5259388" y="2660650"/>
          <p14:tracePt t="28602" x="5224463" y="2670175"/>
          <p14:tracePt t="28618" x="5207000" y="2670175"/>
          <p14:tracePt t="28636" x="5170488" y="2670175"/>
          <p14:tracePt t="28653" x="5143500" y="2670175"/>
          <p14:tracePt t="28669" x="5126038" y="2670175"/>
          <p14:tracePt t="28685" x="5099050" y="2670175"/>
          <p14:tracePt t="28703" x="5081588" y="2670175"/>
          <p14:tracePt t="28719" x="5064125" y="2670175"/>
          <p14:tracePt t="28735" x="5045075" y="2670175"/>
          <p14:tracePt t="28751" x="5018088" y="2670175"/>
          <p14:tracePt t="28768" x="5000625" y="2670175"/>
          <p14:tracePt t="28785" x="4983163" y="2670175"/>
          <p14:tracePt t="28803" x="4946650" y="2670175"/>
          <p14:tracePt t="28818" x="4929188" y="2670175"/>
          <p14:tracePt t="28835" x="4911725" y="2670175"/>
          <p14:tracePt t="28852" x="4894263" y="2670175"/>
          <p14:tracePt t="28869" x="4867275" y="2670175"/>
          <p14:tracePt t="28885" x="4848225" y="2670175"/>
          <p14:tracePt t="28903" x="4822825" y="2660650"/>
          <p14:tracePt t="28919" x="4795838" y="2643188"/>
          <p14:tracePt t="28935" x="4776788" y="2625725"/>
          <p14:tracePt t="28952" x="4759325" y="2616200"/>
          <p14:tracePt t="28969" x="4741863" y="2608263"/>
          <p14:tracePt t="28985" x="4714875" y="2598738"/>
          <p14:tracePt t="28989" x="4705350" y="2598738"/>
          <p14:tracePt t="29002" x="4697413" y="2589213"/>
          <p14:tracePt t="29019" x="4679950" y="2581275"/>
          <p14:tracePt t="29037" x="4633913" y="2544763"/>
          <p14:tracePt t="29053" x="4616450" y="2527300"/>
          <p14:tracePt t="29068" x="4589463" y="2509838"/>
          <p14:tracePt t="29085" x="4572000" y="2482850"/>
          <p14:tracePt t="29102" x="4562475" y="2473325"/>
          <p14:tracePt t="29118" x="4554538" y="2473325"/>
          <p14:tracePt t="29356" x="4545013" y="2473325"/>
          <p14:tracePt t="29397" x="4537075" y="2473325"/>
          <p14:tracePt t="29407" x="4518025" y="2473325"/>
          <p14:tracePt t="29419" x="4500563" y="2473325"/>
          <p14:tracePt t="29435" x="4491038" y="2473325"/>
          <p14:tracePt t="29452" x="4483100" y="2473325"/>
          <p14:tracePt t="29726" x="4473575" y="2473325"/>
          <p14:tracePt t="29741" x="4465638" y="2473325"/>
          <p14:tracePt t="29752" x="4446588" y="2473325"/>
          <p14:tracePt t="29768" x="4438650" y="2473325"/>
          <p14:tracePt t="29785" x="4438650" y="2492375"/>
          <p14:tracePt t="29802" x="4429125" y="2492375"/>
          <p14:tracePt t="31164" x="4419600" y="2492375"/>
          <p14:tracePt t="31173" x="4411663" y="2492375"/>
          <p14:tracePt t="31188" x="4402138" y="2492375"/>
          <p14:tracePt t="31212" x="4394200" y="2492375"/>
          <p14:tracePt t="31222" x="4375150" y="2492375"/>
          <p14:tracePt t="31236" x="4357688" y="2482850"/>
          <p14:tracePt t="31268" x="4348163" y="2482850"/>
          <p14:tracePt t="31285" x="4348163" y="2473325"/>
          <p14:tracePt t="31302" x="4330700" y="2473325"/>
          <p14:tracePt t="31351" x="4322763" y="2473325"/>
          <p14:tracePt t="31376" x="4322763" y="2465388"/>
          <p14:tracePt t="31391" x="4286250" y="2455863"/>
          <p14:tracePt t="31402" x="4276725" y="2455863"/>
          <p14:tracePt t="31419" x="4251325" y="2446338"/>
          <p14:tracePt t="31435" x="4232275" y="2438400"/>
          <p14:tracePt t="31453" x="4205288" y="2420938"/>
          <p14:tracePt t="31470" x="4179888" y="2420938"/>
          <p14:tracePt t="31486" x="4160838" y="2411413"/>
          <p14:tracePt t="31502" x="4143375" y="2401888"/>
          <p14:tracePt t="31519" x="4125913" y="2401888"/>
          <p14:tracePt t="31535" x="4098925" y="2401888"/>
          <p14:tracePt t="31552" x="4081463" y="2393950"/>
          <p14:tracePt t="31569" x="4062413" y="2393950"/>
          <p14:tracePt t="31586" x="4037013" y="2384425"/>
          <p14:tracePt t="31602" x="4017963" y="2374900"/>
          <p14:tracePt t="31619" x="4000500" y="2374900"/>
          <p14:tracePt t="31636" x="3990975" y="2366963"/>
          <p14:tracePt t="31653" x="3983038" y="2366963"/>
          <p14:tracePt t="31669" x="3956050" y="2366963"/>
          <p14:tracePt t="31812" x="3946525" y="2349500"/>
          <p14:tracePt t="31821" x="3938588" y="2349500"/>
          <p14:tracePt t="31835" x="3929063" y="2349500"/>
          <p14:tracePt t="31852" x="3894138" y="2349500"/>
          <p14:tracePt t="31868" x="3884613" y="2349500"/>
          <p14:tracePt t="32056" x="3875088" y="2349500"/>
          <p14:tracePt t="32071" x="3840163" y="2349500"/>
          <p14:tracePt t="32080" x="3830638" y="2349500"/>
          <p14:tracePt t="32088" x="3822700" y="2349500"/>
          <p14:tracePt t="32102" x="3803650" y="2357438"/>
          <p14:tracePt t="32118" x="3759200" y="2357438"/>
          <p14:tracePt t="32135" x="3732213" y="2366963"/>
          <p14:tracePt t="32152" x="3714750" y="2374900"/>
          <p14:tracePt t="32168" x="3697288" y="2374900"/>
          <p14:tracePt t="32185" x="3687763" y="2384425"/>
          <p14:tracePt t="32202" x="3670300" y="2384425"/>
          <p14:tracePt t="32219" x="3643313" y="2384425"/>
          <p14:tracePt t="32235" x="3633788" y="2384425"/>
          <p14:tracePt t="32252" x="3625850" y="2384425"/>
          <p14:tracePt t="32477" x="3633788" y="2384425"/>
          <p14:tracePt t="32485" x="3643313" y="2384425"/>
          <p14:tracePt t="32564" x="3670300" y="2384425"/>
          <p14:tracePt t="32573" x="3679825" y="2393950"/>
          <p14:tracePt t="32587" x="3697288" y="2401888"/>
          <p14:tracePt t="32604" x="3705225" y="2401888"/>
          <p14:tracePt t="32878" x="3714750" y="2401888"/>
          <p14:tracePt t="32887" x="3732213" y="2411413"/>
          <p14:tracePt t="32903" x="3751263" y="2428875"/>
          <p14:tracePt t="32919" x="3768725" y="2438400"/>
          <p14:tracePt t="32936" x="3786188" y="2446338"/>
          <p14:tracePt t="32953" x="3803650" y="2455863"/>
          <p14:tracePt t="32970" x="3822700" y="2455863"/>
          <p14:tracePt t="32985" x="3840163" y="2465388"/>
          <p14:tracePt t="33002" x="3857625" y="2473325"/>
          <p14:tracePt t="33018" x="3884613" y="2482850"/>
          <p14:tracePt t="33035" x="3894138" y="2482850"/>
          <p14:tracePt t="33052" x="3911600" y="2509838"/>
          <p14:tracePt t="33069" x="3956050" y="2527300"/>
          <p14:tracePt t="33085" x="3990975" y="2554288"/>
          <p14:tracePt t="33105" x="4037013" y="2581275"/>
          <p14:tracePt t="33120" x="4054475" y="2598738"/>
          <p14:tracePt t="33136" x="4071938" y="2625725"/>
          <p14:tracePt t="33153" x="4081463" y="2643188"/>
          <p14:tracePt t="33169" x="4108450" y="2652713"/>
          <p14:tracePt t="33402" x="4116388" y="2652713"/>
          <p14:tracePt t="33407" x="4125913" y="2652713"/>
          <p14:tracePt t="33488" x="4133850" y="2652713"/>
          <p14:tracePt t="33502" x="4143375" y="2652713"/>
          <p14:tracePt t="33511" x="4152900" y="2652713"/>
          <p14:tracePt t="33521" x="4170363" y="2652713"/>
          <p14:tracePt t="33536" x="4179888" y="2643188"/>
          <p14:tracePt t="33553" x="4187825" y="2643188"/>
          <p14:tracePt t="33588" x="4197350" y="2643188"/>
          <p14:tracePt t="33597" x="4205288" y="2643188"/>
          <p14:tracePt t="33612" x="4214813" y="2643188"/>
          <p14:tracePt t="33653" x="4224338" y="2643188"/>
          <p14:tracePt t="33792" x="4224338" y="2635250"/>
          <p14:tracePt t="33807" x="4241800" y="2625725"/>
          <p14:tracePt t="33815" x="4241800" y="2608263"/>
          <p14:tracePt t="33823" x="4241800" y="2598738"/>
          <p14:tracePt t="33835" x="4241800" y="2589213"/>
          <p14:tracePt t="33854" x="4251325" y="2571750"/>
          <p14:tracePt t="33869" x="4251325" y="2563813"/>
          <p14:tracePt t="33887" x="4251325" y="2554288"/>
          <p14:tracePt t="33903" x="4251325" y="2527300"/>
          <p14:tracePt t="33919" x="4251325" y="2509838"/>
          <p14:tracePt t="33936" x="4251325" y="2492375"/>
          <p14:tracePt t="33953" x="4232275" y="2473325"/>
          <p14:tracePt t="33969" x="4224338" y="2446338"/>
          <p14:tracePt t="33986" x="4205288" y="2428875"/>
          <p14:tracePt t="33989" x="4205288" y="2420938"/>
          <p14:tracePt t="34005" x="4197350" y="2401888"/>
          <p14:tracePt t="34019" x="4187825" y="2384425"/>
          <p14:tracePt t="34036" x="4179888" y="2384425"/>
          <p14:tracePt t="34053" x="4152900" y="2366963"/>
          <p14:tracePt t="34069" x="4133850" y="2357438"/>
          <p14:tracePt t="34087" x="4116388" y="2349500"/>
          <p14:tracePt t="34103" x="4089400" y="2330450"/>
          <p14:tracePt t="34120" x="4071938" y="2330450"/>
          <p14:tracePt t="34136" x="4054475" y="2312988"/>
          <p14:tracePt t="34153" x="4037013" y="2303463"/>
          <p14:tracePt t="34169" x="4010025" y="2303463"/>
          <p14:tracePt t="34186" x="3983038" y="2303463"/>
          <p14:tracePt t="34203" x="3946525" y="2295525"/>
          <p14:tracePt t="34219" x="3919538" y="2286000"/>
          <p14:tracePt t="34236" x="3857625" y="2259013"/>
          <p14:tracePt t="34254" x="3768725" y="2232025"/>
          <p14:tracePt t="34269" x="3724275" y="2214563"/>
          <p14:tracePt t="34286" x="3679825" y="2187575"/>
          <p14:tracePt t="34303" x="3598863" y="2160588"/>
          <p14:tracePt t="34319" x="3517900" y="2125663"/>
          <p14:tracePt t="34336" x="3438525" y="2098675"/>
          <p14:tracePt t="34354" x="3303588" y="2063750"/>
          <p14:tracePt t="34371" x="3259138" y="2036763"/>
          <p14:tracePt t="34387" x="3241675" y="2027238"/>
          <p14:tracePt t="34403" x="3214688" y="2009775"/>
          <p14:tracePt t="34419" x="3197225" y="2000250"/>
          <p14:tracePt t="34436" x="3187700" y="1992313"/>
          <p14:tracePt t="34453" x="3170238" y="1982788"/>
          <p14:tracePt t="34469" x="3160713" y="1973263"/>
          <p14:tracePt t="34504" x="3143250" y="1955800"/>
          <p14:tracePt t="34536" x="3133725" y="1955800"/>
          <p14:tracePt t="34918" x="3152775" y="1955800"/>
          <p14:tracePt t="34927" x="3160713" y="1955800"/>
          <p14:tracePt t="34937" x="3170238" y="1955800"/>
          <p14:tracePt t="34953" x="3179763" y="1965325"/>
          <p14:tracePt t="34969" x="3187700" y="1973263"/>
          <p14:tracePt t="34986" x="3205163" y="1973263"/>
          <p14:tracePt t="35004" x="3241675" y="1982788"/>
          <p14:tracePt t="35021" x="3259138" y="1982788"/>
          <p14:tracePt t="35036" x="3268663" y="1982788"/>
          <p14:tracePt t="35053" x="3295650" y="1992313"/>
          <p14:tracePt t="35069" x="3313113" y="1992313"/>
          <p14:tracePt t="35086" x="3330575" y="1992313"/>
          <p14:tracePt t="35103" x="3340100" y="1992313"/>
          <p14:tracePt t="35278" x="3367088" y="1992313"/>
          <p14:tracePt t="35288" x="3375025" y="1992313"/>
          <p14:tracePt t="35302" x="3394075" y="1992313"/>
          <p14:tracePt t="35319" x="3411538" y="1992313"/>
          <p14:tracePt t="35442" x="3411538" y="2000250"/>
          <p14:tracePt t="35466" x="3419475" y="2000250"/>
          <p14:tracePt t="35479" x="3438525" y="2000250"/>
          <p14:tracePt t="35487" x="3446463" y="2017713"/>
          <p14:tracePt t="35512" x="3455988" y="2017713"/>
          <p14:tracePt t="35522" x="3465513" y="2027238"/>
          <p14:tracePt t="35537" x="3473450" y="2027238"/>
          <p14:tracePt t="35553" x="3490913" y="2036763"/>
          <p14:tracePt t="35569" x="3509963" y="2044700"/>
          <p14:tracePt t="35587" x="3517900" y="2044700"/>
          <p14:tracePt t="35646" x="3527425" y="2044700"/>
          <p14:tracePt t="35656" x="3536950" y="2044700"/>
          <p14:tracePt t="35670" x="3554413" y="2054225"/>
          <p14:tracePt t="35687" x="3581400" y="2054225"/>
          <p14:tracePt t="35703" x="3589338" y="2054225"/>
          <p14:tracePt t="35720" x="3598863" y="2054225"/>
          <p14:tracePt t="35736" x="3616325" y="2054225"/>
          <p14:tracePt t="35753" x="3625850" y="2054225"/>
          <p14:tracePt t="35769" x="3633788" y="2054225"/>
          <p14:tracePt t="35786" x="3660775" y="2063750"/>
          <p14:tracePt t="35803" x="3670300" y="2071688"/>
          <p14:tracePt t="35819" x="3679825" y="2071688"/>
          <p14:tracePt t="35836" x="3697288" y="2089150"/>
          <p14:tracePt t="35853" x="3714750" y="2089150"/>
          <p14:tracePt t="35870" x="3732213" y="2089150"/>
          <p14:tracePt t="35887" x="3751263" y="2098675"/>
          <p14:tracePt t="35904" x="3768725" y="2098675"/>
          <p14:tracePt t="35920" x="3786188" y="2108200"/>
          <p14:tracePt t="35936" x="3803650" y="2108200"/>
          <p14:tracePt t="35953" x="3822700" y="2116138"/>
          <p14:tracePt t="35970" x="3840163" y="2116138"/>
          <p14:tracePt t="35986" x="3857625" y="2116138"/>
          <p14:tracePt t="35990" x="3875088" y="2116138"/>
          <p14:tracePt t="36005" x="3894138" y="2116138"/>
          <p14:tracePt t="36021" x="3911600" y="2108200"/>
          <p14:tracePt t="36037" x="3929063" y="2098675"/>
          <p14:tracePt t="36053" x="3956050" y="2081213"/>
          <p14:tracePt t="36070" x="3973513" y="2071688"/>
          <p14:tracePt t="36086" x="3990975" y="2071688"/>
          <p14:tracePt t="36103" x="4010025" y="2063750"/>
          <p14:tracePt t="36623" x="4027488" y="2063750"/>
          <p14:tracePt t="36639" x="4037013" y="2063750"/>
          <p14:tracePt t="36648" x="4044950" y="2063750"/>
          <p14:tracePt t="36663" x="4054475" y="2054225"/>
          <p14:tracePt t="36672" x="4062413" y="2054225"/>
          <p14:tracePt t="36686" x="4081463" y="2044700"/>
          <p14:tracePt t="36703" x="4108450" y="2044700"/>
          <p14:tracePt t="36719" x="4125913" y="2036763"/>
          <p14:tracePt t="36736" x="4143375" y="2036763"/>
          <p14:tracePt t="36753" x="4152900" y="2036763"/>
          <p14:tracePt t="36770" x="4179888" y="2036763"/>
          <p14:tracePt t="36787" x="4205288" y="2036763"/>
          <p14:tracePt t="36802" x="4214813" y="2036763"/>
          <p14:tracePt t="36937" x="4224338" y="2036763"/>
          <p14:tracePt t="36946" x="4232275" y="2036763"/>
          <p14:tracePt t="36955" x="4251325" y="2036763"/>
          <p14:tracePt t="36970" x="4276725" y="2036763"/>
          <p14:tracePt t="36986" x="4295775" y="2027238"/>
          <p14:tracePt t="36991" x="4313238" y="2027238"/>
          <p14:tracePt t="37003" x="4322763" y="2027238"/>
          <p14:tracePt t="37019" x="4348163" y="2027238"/>
          <p14:tracePt t="37036" x="4394200" y="2009775"/>
          <p14:tracePt t="37052" x="4527550" y="1992313"/>
          <p14:tracePt t="37069" x="4633913" y="1955800"/>
          <p14:tracePt t="37086" x="4732338" y="1955800"/>
          <p14:tracePt t="37102" x="4840288" y="1955800"/>
          <p14:tracePt t="37119" x="4929188" y="1955800"/>
          <p14:tracePt t="37136" x="5000625" y="1955800"/>
          <p14:tracePt t="37152" x="5064125" y="1955800"/>
          <p14:tracePt t="37170" x="5160963" y="1955800"/>
          <p14:tracePt t="37186" x="5224463" y="1946275"/>
          <p14:tracePt t="37202" x="5303838" y="1920875"/>
          <p14:tracePt t="37219" x="5367338" y="1893888"/>
          <p14:tracePt t="37236" x="5446713" y="1884363"/>
          <p14:tracePt t="37252" x="5492750" y="1884363"/>
          <p14:tracePt t="37269" x="5510213" y="1884363"/>
          <p14:tracePt t="37286" x="5537200" y="1884363"/>
          <p14:tracePt t="37302" x="5572125" y="1884363"/>
          <p14:tracePt t="37319" x="5608638" y="1893888"/>
          <p14:tracePt t="37336" x="5635625" y="1901825"/>
          <p14:tracePt t="37352" x="5661025" y="1911350"/>
          <p14:tracePt t="37369" x="5688013" y="1928813"/>
          <p14:tracePt t="37386" x="5707063" y="1928813"/>
          <p14:tracePt t="37402" x="5759450" y="1938338"/>
          <p14:tracePt t="37421" x="5803900" y="1965325"/>
          <p14:tracePt t="37436" x="5857875" y="1992313"/>
          <p14:tracePt t="37453" x="5921375" y="2009775"/>
          <p14:tracePt t="37469" x="6000750" y="2027238"/>
          <p14:tracePt t="37486" x="6081713" y="2027238"/>
          <p14:tracePt t="37502" x="6153150" y="2044700"/>
          <p14:tracePt t="37519" x="6215063" y="2044700"/>
          <p14:tracePt t="37536" x="6251575" y="2054225"/>
          <p14:tracePt t="37553" x="6296025" y="2054225"/>
          <p14:tracePt t="37569" x="6367463" y="2054225"/>
          <p14:tracePt t="37586" x="6411913" y="2054225"/>
          <p14:tracePt t="37602" x="6446838" y="2044700"/>
          <p14:tracePt t="37619" x="6473825" y="2027238"/>
          <p14:tracePt t="37636" x="6510338" y="2027238"/>
          <p14:tracePt t="37652" x="6554788" y="2017713"/>
          <p14:tracePt t="37670" x="6599238" y="2017713"/>
          <p14:tracePt t="37686" x="6643688" y="2017713"/>
          <p14:tracePt t="37703" x="6670675" y="2017713"/>
          <p14:tracePt t="37719" x="6724650" y="2027238"/>
          <p14:tracePt t="37736" x="6742113" y="2027238"/>
          <p14:tracePt t="37752" x="6778625" y="2036763"/>
          <p14:tracePt t="37769" x="6796088" y="2044700"/>
          <p14:tracePt t="37786" x="6813550" y="2054225"/>
          <p14:tracePt t="37802" x="6831013" y="2063750"/>
          <p14:tracePt t="37819" x="6884988" y="2071688"/>
          <p14:tracePt t="37836" x="6911975" y="2081213"/>
          <p14:tracePt t="37852" x="6938963" y="2098675"/>
          <p14:tracePt t="37869" x="6946900" y="2108200"/>
          <p14:tracePt t="37886" x="6965950" y="2116138"/>
          <p14:tracePt t="37902" x="6983413" y="2116138"/>
          <p14:tracePt t="37921" x="7000875" y="2135188"/>
          <p14:tracePt t="37936" x="7018338" y="2152650"/>
          <p14:tracePt t="37953" x="7045325" y="2170113"/>
          <p14:tracePt t="37969" x="7064375" y="2187575"/>
          <p14:tracePt t="37986" x="7072313" y="2197100"/>
          <p14:tracePt t="38003" x="7089775" y="2206625"/>
          <p14:tracePt t="38019" x="7116763" y="2214563"/>
          <p14:tracePt t="38036" x="7135813" y="2224088"/>
          <p14:tracePt t="38053" x="7153275" y="2241550"/>
          <p14:tracePt t="38069" x="7170738" y="2251075"/>
          <p14:tracePt t="38086" x="7197725" y="2259013"/>
          <p14:tracePt t="38103" x="7207250" y="2259013"/>
          <p14:tracePt t="38119" x="7215188" y="2278063"/>
          <p14:tracePt t="38136" x="7232650" y="2286000"/>
          <p14:tracePt t="38153" x="7259638" y="2312988"/>
          <p14:tracePt t="38170" x="7278688" y="2330450"/>
          <p14:tracePt t="38186" x="7286625" y="2349500"/>
          <p14:tracePt t="38203" x="7304088" y="2366963"/>
          <p14:tracePt t="38219" x="7331075" y="2420938"/>
          <p14:tracePt t="38236" x="7340600" y="2465388"/>
          <p14:tracePt t="38252" x="7358063" y="2509838"/>
          <p14:tracePt t="38269" x="7358063" y="2536825"/>
          <p14:tracePt t="38286" x="7367588" y="2571750"/>
          <p14:tracePt t="38302" x="7367588" y="2608263"/>
          <p14:tracePt t="38319" x="7367588" y="2625725"/>
          <p14:tracePt t="38335" x="7367588" y="2652713"/>
          <p14:tracePt t="38352" x="7367588" y="2660650"/>
          <p14:tracePt t="38369" x="7367588" y="2687638"/>
          <p14:tracePt t="38385" x="7350125" y="2697163"/>
          <p14:tracePt t="38402" x="7350125" y="2714625"/>
          <p14:tracePt t="38419" x="7340600" y="2732088"/>
          <p14:tracePt t="38436" x="7340600" y="2751138"/>
          <p14:tracePt t="38555" x="7331075" y="2751138"/>
          <p14:tracePt t="38564" x="7331075" y="2741613"/>
          <p14:tracePt t="38573" x="7331075" y="2732088"/>
          <p14:tracePt t="38587" x="7331075" y="2714625"/>
          <p14:tracePt t="38602" x="7331075" y="2697163"/>
          <p14:tracePt t="38619" x="7331075" y="2670175"/>
          <p14:tracePt t="38636" x="7331075" y="2652713"/>
          <p14:tracePt t="38652" x="7331075" y="2635250"/>
          <p14:tracePt t="38670" x="7340600" y="2598738"/>
          <p14:tracePt t="38686" x="7340600" y="2571750"/>
          <p14:tracePt t="38702" x="7340600" y="2554288"/>
          <p14:tracePt t="38719" x="7340600" y="2527300"/>
          <p14:tracePt t="38736" x="7340600" y="2517775"/>
          <p14:tracePt t="38752" x="7340600" y="2509838"/>
          <p14:tracePt t="38907" x="7331075" y="2544763"/>
          <p14:tracePt t="38916" x="7323138" y="2589213"/>
          <p14:tracePt t="38926" x="7304088" y="2625725"/>
          <p14:tracePt t="38937" x="7278688" y="2687638"/>
          <p14:tracePt t="38954" x="7269163" y="2741613"/>
          <p14:tracePt t="38970" x="7242175" y="2768600"/>
          <p14:tracePt t="38987" x="7224713" y="2786063"/>
          <p14:tracePt t="39003" x="7224713" y="2803525"/>
          <p14:tracePt t="39019" x="7215188" y="2813050"/>
          <p14:tracePt t="39103" x="7215188" y="2786063"/>
          <p14:tracePt t="39118" x="7215188" y="2706688"/>
          <p14:tracePt t="39136" x="7215188" y="2598738"/>
          <p14:tracePt t="39152" x="7197725" y="2527300"/>
          <p14:tracePt t="39169" x="7197725" y="2465388"/>
          <p14:tracePt t="39186" x="7197725" y="2401888"/>
          <p14:tracePt t="39202" x="7197725" y="2374900"/>
          <p14:tracePt t="39219" x="7197725" y="2349500"/>
          <p14:tracePt t="39354" x="7197725" y="2374900"/>
          <p14:tracePt t="39363" x="7197725" y="2411413"/>
          <p14:tracePt t="39373" x="7197725" y="2438400"/>
          <p14:tracePt t="39387" x="7197725" y="2509838"/>
          <p14:tracePt t="39403" x="7197725" y="2554288"/>
          <p14:tracePt t="39419" x="7188200" y="2608263"/>
          <p14:tracePt t="39437" x="7188200" y="2635250"/>
          <p14:tracePt t="39453" x="7188200" y="2687638"/>
          <p14:tracePt t="39470" x="7188200" y="2714625"/>
          <p14:tracePt t="39487" x="7188200" y="2724150"/>
          <p14:tracePt t="39611" x="7188200" y="2714625"/>
          <p14:tracePt t="39620" x="7188200" y="2679700"/>
          <p14:tracePt t="39637" x="7188200" y="2598738"/>
          <p14:tracePt t="39654" x="7188200" y="2527300"/>
          <p14:tracePt t="39670" x="7188200" y="2428875"/>
          <p14:tracePt t="39687" x="7188200" y="2384425"/>
          <p14:tracePt t="39704" x="7188200" y="2339975"/>
          <p14:tracePt t="39836" x="7188200" y="2366963"/>
          <p14:tracePt t="39844" x="7188200" y="2411413"/>
          <p14:tracePt t="39852" x="7188200" y="2446338"/>
          <p14:tracePt t="39869" x="7180263" y="2492375"/>
          <p14:tracePt t="39885" x="7180263" y="2527300"/>
          <p14:tracePt t="39902" x="7180263" y="2581275"/>
          <p14:tracePt t="39919" x="7161213" y="2616200"/>
          <p14:tracePt t="39936" x="7153275" y="2643188"/>
          <p14:tracePt t="39952" x="7153275" y="2660650"/>
          <p14:tracePt t="39969" x="7153275" y="2670175"/>
          <p14:tracePt t="40087" x="7153275" y="2660650"/>
          <p14:tracePt t="40096" x="7161213" y="2598738"/>
          <p14:tracePt t="40107" x="7161213" y="2563813"/>
          <p14:tracePt t="40120" x="7161213" y="2492375"/>
          <p14:tracePt t="40137" x="7170738" y="2438400"/>
          <p14:tracePt t="40154" x="7170738" y="2420938"/>
          <p14:tracePt t="40170" x="7170738" y="2411413"/>
          <p14:tracePt t="40186" x="7170738" y="2393950"/>
          <p14:tracePt t="40329" x="7170738" y="2411413"/>
          <p14:tracePt t="40337" x="7188200" y="2455863"/>
          <p14:tracePt t="40354" x="7188200" y="2509838"/>
          <p14:tracePt t="40369" x="7188200" y="2589213"/>
          <p14:tracePt t="40386" x="7188200" y="2670175"/>
          <p14:tracePt t="40402" x="7197725" y="2687638"/>
          <p14:tracePt t="40419" x="7197725" y="2706688"/>
          <p14:tracePt t="40611" x="7207250" y="2706688"/>
          <p14:tracePt t="40620" x="7207250" y="2670175"/>
          <p14:tracePt t="40637" x="7207250" y="2598738"/>
          <p14:tracePt t="40653" x="7215188" y="2517775"/>
          <p14:tracePt t="40670" x="7215188" y="2473325"/>
          <p14:tracePt t="40687" x="7215188" y="2438400"/>
          <p14:tracePt t="40703" x="7215188" y="2420938"/>
          <p14:tracePt t="40853" x="7215188" y="2446338"/>
          <p14:tracePt t="40864" x="7232650" y="2482850"/>
          <p14:tracePt t="40875" x="7232650" y="2517775"/>
          <p14:tracePt t="40886" x="7232650" y="2598738"/>
          <p14:tracePt t="40903" x="7242175" y="2660650"/>
          <p14:tracePt t="40920" x="7242175" y="2679700"/>
          <p14:tracePt t="40936" x="7242175" y="2697163"/>
          <p14:tracePt t="40953" x="7242175" y="2714625"/>
          <p14:tracePt t="41058" x="7242175" y="2706688"/>
          <p14:tracePt t="41074" x="7242175" y="2679700"/>
          <p14:tracePt t="41082" x="7242175" y="2652713"/>
          <p14:tracePt t="41089" x="7242175" y="2625725"/>
          <p14:tracePt t="41103" x="7242175" y="2581275"/>
          <p14:tracePt t="41120" x="7242175" y="2517775"/>
          <p14:tracePt t="41136" x="7242175" y="2473325"/>
          <p14:tracePt t="41153" x="7242175" y="2438400"/>
          <p14:tracePt t="41170" x="7242175" y="2420938"/>
          <p14:tracePt t="41348" x="7232650" y="2438400"/>
          <p14:tracePt t="41357" x="7232650" y="2473325"/>
          <p14:tracePt t="41370" x="7232650" y="2554288"/>
          <p14:tracePt t="41388" x="7232650" y="2608263"/>
          <p14:tracePt t="41404" x="7215188" y="2660650"/>
          <p14:tracePt t="41420" x="7215188" y="2679700"/>
          <p14:tracePt t="41436" x="7215188" y="2687638"/>
          <p14:tracePt t="41590" x="7215188" y="2679700"/>
          <p14:tracePt t="41598" x="7207250" y="2652713"/>
          <p14:tracePt t="41609" x="7197725" y="2643188"/>
          <p14:tracePt t="41620" x="7197725" y="2616200"/>
          <p14:tracePt t="41636" x="7188200" y="2581275"/>
          <p14:tracePt t="41653" x="7188200" y="2544763"/>
          <p14:tracePt t="41670" x="7188200" y="2527300"/>
          <p14:tracePt t="41686" x="7188200" y="2509838"/>
          <p14:tracePt t="41703" x="7188200" y="2492375"/>
          <p14:tracePt t="41745" x="7188200" y="2482850"/>
          <p14:tracePt t="41958" x="7188200" y="2509838"/>
          <p14:tracePt t="41966" x="7188200" y="2536825"/>
          <p14:tracePt t="41976" x="7188200" y="2571750"/>
          <p14:tracePt t="41987" x="7188200" y="2608263"/>
          <p14:tracePt t="42003" x="7188200" y="2643188"/>
          <p14:tracePt t="42020" x="7188200" y="2687638"/>
          <p14:tracePt t="42036" x="7188200" y="2706688"/>
          <p14:tracePt t="42053" x="7188200" y="2724150"/>
          <p14:tracePt t="42070" x="7188200" y="2741613"/>
          <p14:tracePt t="42253" x="7188200" y="2706688"/>
          <p14:tracePt t="42262" x="7188200" y="2687638"/>
          <p14:tracePt t="42272" x="7188200" y="2660650"/>
          <p14:tracePt t="42286" x="7188200" y="2608263"/>
          <p14:tracePt t="42303" x="7188200" y="2544763"/>
          <p14:tracePt t="42319" x="7188200" y="2517775"/>
          <p14:tracePt t="42336" x="7188200" y="2500313"/>
          <p14:tracePt t="42353" x="7188200" y="2482850"/>
          <p14:tracePt t="42369" x="7188200" y="2473325"/>
          <p14:tracePt t="42582" x="7188200" y="2482850"/>
          <p14:tracePt t="42591" x="7188200" y="2492375"/>
          <p14:tracePt t="42604" x="7170738" y="2527300"/>
          <p14:tracePt t="42620" x="7170738" y="2589213"/>
          <p14:tracePt t="42637" x="7170738" y="2643188"/>
          <p14:tracePt t="42653" x="7170738" y="2670175"/>
          <p14:tracePt t="42670" x="7170738" y="2687638"/>
          <p14:tracePt t="42686" x="7161213" y="2697163"/>
          <p14:tracePt t="42703" x="7153275" y="2714625"/>
          <p14:tracePt t="42720" x="7143750" y="2714625"/>
          <p14:tracePt t="42737" x="7126288" y="2714625"/>
          <p14:tracePt t="42753" x="7089775" y="2714625"/>
          <p14:tracePt t="42771" x="7010400" y="2670175"/>
          <p14:tracePt t="42787" x="6911975" y="2635250"/>
          <p14:tracePt t="42803" x="6796088" y="2571750"/>
          <p14:tracePt t="42820" x="6697663" y="2500313"/>
          <p14:tracePt t="42837" x="6554788" y="2401888"/>
          <p14:tracePt t="42854" x="6411913" y="2330450"/>
          <p14:tracePt t="42872" x="6135688" y="2278063"/>
          <p14:tracePt t="42888" x="5956300" y="2241550"/>
          <p14:tracePt t="42904" x="5732463" y="2197100"/>
          <p14:tracePt t="42920" x="5483225" y="2160588"/>
          <p14:tracePt t="42937" x="5303838" y="2108200"/>
          <p14:tracePt t="42953" x="5187950" y="2081213"/>
          <p14:tracePt t="42970" x="5081588" y="2054225"/>
          <p14:tracePt t="42986" x="5000625" y="2027238"/>
          <p14:tracePt t="42989" x="4965700" y="2009775"/>
          <p14:tracePt t="43003" x="4902200" y="2000250"/>
          <p14:tracePt t="43020" x="4840288" y="1992313"/>
          <p14:tracePt t="43037" x="4759325" y="1992313"/>
          <p14:tracePt t="43054" x="4687888" y="1992313"/>
          <p14:tracePt t="43070" x="4625975" y="1992313"/>
          <p14:tracePt t="43087" x="4545013" y="1992313"/>
          <p14:tracePt t="43105" x="4465638" y="1992313"/>
          <p14:tracePt t="43122" x="4375150" y="1992313"/>
          <p14:tracePt t="43138" x="4295775" y="1965325"/>
          <p14:tracePt t="43154" x="4214813" y="1946275"/>
          <p14:tracePt t="43170" x="4125913" y="1920875"/>
          <p14:tracePt t="43187" x="4027488" y="1893888"/>
          <p14:tracePt t="43203" x="3919538" y="1866900"/>
          <p14:tracePt t="43220" x="3822700" y="1857375"/>
          <p14:tracePt t="43237" x="3714750" y="1857375"/>
          <p14:tracePt t="43253" x="3616325" y="1884363"/>
          <p14:tracePt t="43270" x="3589338" y="1893888"/>
          <p14:tracePt t="43286" x="3571875" y="1893888"/>
          <p14:tracePt t="43303" x="3562350" y="1893888"/>
          <p14:tracePt t="43320" x="3544888" y="1893888"/>
          <p14:tracePt t="43336" x="3527425" y="1884363"/>
          <p14:tracePt t="43355" x="3490913" y="1849438"/>
          <p14:tracePt t="43372" x="3473450" y="1839913"/>
          <p14:tracePt t="43387" x="3455988" y="1822450"/>
          <p14:tracePt t="43403" x="3438525" y="1803400"/>
          <p14:tracePt t="43420" x="3419475" y="1776413"/>
          <p14:tracePt t="43437" x="3419475" y="1731963"/>
          <p14:tracePt t="43453" x="3411538" y="1679575"/>
          <p14:tracePt t="43470" x="3394075" y="1616075"/>
          <p14:tracePt t="43487" x="3394075" y="1581150"/>
          <p14:tracePt t="43489" x="3394075" y="1571625"/>
          <p14:tracePt t="43503" x="3394075" y="1544638"/>
          <p14:tracePt t="43520" x="3384550" y="1509713"/>
          <p14:tracePt t="43537" x="3375025" y="1465263"/>
          <p14:tracePt t="43553" x="3348038" y="1411288"/>
          <p14:tracePt t="43570" x="3322638" y="1347788"/>
          <p14:tracePt t="43587" x="3303588" y="1330325"/>
          <p14:tracePt t="43603" x="3276600" y="1285875"/>
          <p14:tracePt t="43621" x="3251200" y="1250950"/>
          <p14:tracePt t="43638" x="3214688" y="1231900"/>
          <p14:tracePt t="43653" x="3197225" y="1214438"/>
          <p14:tracePt t="43670" x="3179763" y="1187450"/>
          <p14:tracePt t="43686" x="3143250" y="1187450"/>
          <p14:tracePt t="43703" x="3125788" y="1179513"/>
          <p14:tracePt t="43720" x="3108325" y="1179513"/>
          <p14:tracePt t="43737" x="3081338" y="1179513"/>
          <p14:tracePt t="43753" x="3062288" y="1179513"/>
          <p14:tracePt t="43770" x="3036888" y="1204913"/>
          <p14:tracePt t="43787" x="3009900" y="1223963"/>
          <p14:tracePt t="43803" x="3000375" y="1241425"/>
          <p14:tracePt t="43820" x="2982913" y="1303338"/>
          <p14:tracePt t="43837" x="2955925" y="1347788"/>
          <p14:tracePt t="43853" x="2911475" y="1428750"/>
          <p14:tracePt t="43872" x="2867025" y="1536700"/>
          <p14:tracePt t="43887" x="2840038" y="1616075"/>
          <p14:tracePt t="43903" x="2795588" y="1724025"/>
          <p14:tracePt t="43920" x="2751138" y="1803400"/>
          <p14:tracePt t="43937" x="2714625" y="1920875"/>
          <p14:tracePt t="43953" x="2687638" y="1992313"/>
          <p14:tracePt t="43970" x="2670175" y="2054225"/>
          <p14:tracePt t="43987" x="2660650" y="2116138"/>
          <p14:tracePt t="43989" x="2660650" y="2160588"/>
          <p14:tracePt t="44003" x="2670175" y="2197100"/>
          <p14:tracePt t="44020" x="2705100" y="2303463"/>
          <p14:tracePt t="44037" x="2732088" y="2374900"/>
          <p14:tracePt t="44053" x="2759075" y="2428875"/>
          <p14:tracePt t="44070" x="2776538" y="2465388"/>
          <p14:tracePt t="44087" x="2795588" y="2492375"/>
          <p14:tracePt t="44104" x="2822575" y="2527300"/>
          <p14:tracePt t="44121" x="2901950" y="2571750"/>
          <p14:tracePt t="44138" x="2982913" y="2616200"/>
          <p14:tracePt t="44153" x="3044825" y="2643188"/>
          <p14:tracePt t="44170" x="3108325" y="2652713"/>
          <p14:tracePt t="44187" x="3160713" y="2670175"/>
          <p14:tracePt t="44203" x="3187700" y="2670175"/>
          <p14:tracePt t="44221" x="3241675" y="2652713"/>
          <p14:tracePt t="44237" x="3303588" y="2625725"/>
          <p14:tracePt t="44254" x="3340100" y="2608263"/>
          <p14:tracePt t="44273" x="3384550" y="2544763"/>
          <p14:tracePt t="44287" x="3419475" y="2482850"/>
          <p14:tracePt t="44304" x="3446463" y="2401888"/>
          <p14:tracePt t="44321" x="3473450" y="2295525"/>
          <p14:tracePt t="44338" x="3500438" y="2179638"/>
          <p14:tracePt t="44354" x="3527425" y="2098675"/>
          <p14:tracePt t="44372" x="3554413" y="1982788"/>
          <p14:tracePt t="44389" x="3571875" y="1911350"/>
          <p14:tracePt t="44404" x="3581400" y="1830388"/>
          <p14:tracePt t="44421" x="3581400" y="1741488"/>
          <p14:tracePt t="44437" x="3554413" y="1643063"/>
          <p14:tracePt t="44454" x="3509963" y="1527175"/>
          <p14:tracePt t="44470" x="3482975" y="1455738"/>
          <p14:tracePt t="44487" x="3455988" y="1374775"/>
          <p14:tracePt t="44491" x="3438525" y="1330325"/>
          <p14:tracePt t="44504" x="3429000" y="1295400"/>
          <p14:tracePt t="44520" x="3419475" y="1214438"/>
          <p14:tracePt t="44536" x="3402013" y="1098550"/>
          <p14:tracePt t="44553" x="3384550" y="1071563"/>
          <p14:tracePt t="44570" x="3357563" y="1044575"/>
          <p14:tracePt t="44586" x="3340100" y="1027113"/>
          <p14:tracePt t="44603" x="3322638" y="1009650"/>
          <p14:tracePt t="44620" x="3286125" y="990600"/>
          <p14:tracePt t="44638" x="3241675" y="965200"/>
          <p14:tracePt t="44653" x="3214688" y="955675"/>
          <p14:tracePt t="44671" x="3179763" y="955675"/>
          <p14:tracePt t="44687" x="3160713" y="955675"/>
          <p14:tracePt t="44703" x="3125788" y="955675"/>
          <p14:tracePt t="44720" x="3098800" y="955675"/>
          <p14:tracePt t="44737" x="3062288" y="955675"/>
          <p14:tracePt t="44754" x="3027363" y="982663"/>
          <p14:tracePt t="44770" x="3009900" y="990600"/>
          <p14:tracePt t="44787" x="2990850" y="1000125"/>
          <p14:tracePt t="44803" x="2973388" y="1009650"/>
          <p14:tracePt t="44820" x="2955925" y="1027113"/>
          <p14:tracePt t="44837" x="2938463" y="1054100"/>
          <p14:tracePt t="44855" x="2919413" y="1081088"/>
          <p14:tracePt t="44871" x="2894013" y="1116013"/>
          <p14:tracePt t="44888" x="2867025" y="1169988"/>
          <p14:tracePt t="44903" x="2840038" y="1223963"/>
          <p14:tracePt t="44920" x="2813050" y="1285875"/>
          <p14:tracePt t="44937" x="2803525" y="1330325"/>
          <p14:tracePt t="44953" x="2786063" y="1393825"/>
          <p14:tracePt t="44970" x="2759075" y="1473200"/>
          <p14:tracePt t="44987" x="2751138" y="1536700"/>
          <p14:tracePt t="44989" x="2751138" y="1554163"/>
          <p14:tracePt t="45003" x="2751138" y="1598613"/>
          <p14:tracePt t="45020" x="2732088" y="1643063"/>
          <p14:tracePt t="45038" x="2732088" y="1714500"/>
          <p14:tracePt t="45053" x="2741613" y="1758950"/>
          <p14:tracePt t="45070" x="2741613" y="1822450"/>
          <p14:tracePt t="45087" x="2768600" y="1901825"/>
          <p14:tracePt t="45104" x="2776538" y="1973263"/>
          <p14:tracePt t="45120" x="2803525" y="2054225"/>
          <p14:tracePt t="45138" x="2840038" y="2125663"/>
          <p14:tracePt t="45154" x="2867025" y="2160588"/>
          <p14:tracePt t="45170" x="2884488" y="2179638"/>
          <p14:tracePt t="45187" x="2928938" y="2206625"/>
          <p14:tracePt t="45203" x="2946400" y="2214563"/>
          <p14:tracePt t="45220" x="2973388" y="2232025"/>
          <p14:tracePt t="45237" x="3000375" y="2241550"/>
          <p14:tracePt t="45253" x="3036888" y="2241550"/>
          <p14:tracePt t="45272" x="3089275" y="2241550"/>
          <p14:tracePt t="45288" x="3108325" y="2232025"/>
          <p14:tracePt t="45304" x="3143250" y="2214563"/>
          <p14:tracePt t="45320" x="3179763" y="2179638"/>
          <p14:tracePt t="45337" x="3197225" y="2143125"/>
          <p14:tracePt t="45353" x="3224213" y="2081213"/>
          <p14:tracePt t="45370" x="3259138" y="2009775"/>
          <p14:tracePt t="45387" x="3322638" y="1911350"/>
          <p14:tracePt t="45403" x="3357563" y="1741488"/>
          <p14:tracePt t="45420" x="3384550" y="1633538"/>
          <p14:tracePt t="45437" x="3402013" y="1536700"/>
          <p14:tracePt t="45453" x="3402013" y="1428750"/>
          <p14:tracePt t="45470" x="3402013" y="1339850"/>
          <p14:tracePt t="45487" x="3384550" y="1258888"/>
          <p14:tracePt t="45504" x="3357563" y="1187450"/>
          <p14:tracePt t="45521" x="3322638" y="1062038"/>
          <p14:tracePt t="45538" x="3295650" y="1000125"/>
          <p14:tracePt t="45553" x="3268663" y="965200"/>
          <p14:tracePt t="45570" x="3251200" y="946150"/>
          <p14:tracePt t="45587" x="3214688" y="938213"/>
          <p14:tracePt t="45603" x="3197225" y="938213"/>
          <p14:tracePt t="45620" x="3179763" y="928688"/>
          <p14:tracePt t="45637" x="3143250" y="928688"/>
          <p14:tracePt t="45653" x="3108325" y="946150"/>
          <p14:tracePt t="45670" x="3062288" y="982663"/>
          <p14:tracePt t="45687" x="3044825" y="990600"/>
          <p14:tracePt t="45703" x="3027363" y="1009650"/>
          <p14:tracePt t="45721" x="3009900" y="1017588"/>
          <p14:tracePt t="45737" x="2973388" y="1044575"/>
          <p14:tracePt t="45754" x="2955925" y="1081088"/>
          <p14:tracePt t="45772" x="2911475" y="1179513"/>
          <p14:tracePt t="45789" x="2884488" y="1276350"/>
          <p14:tracePt t="45805" x="2857500" y="1366838"/>
          <p14:tracePt t="45821" x="2830513" y="1446213"/>
          <p14:tracePt t="45838" x="2803525" y="1527175"/>
          <p14:tracePt t="45855" x="2786063" y="1589088"/>
          <p14:tracePt t="45872" x="2786063" y="1625600"/>
          <p14:tracePt t="45887" x="2768600" y="1670050"/>
          <p14:tracePt t="45904" x="2768600" y="1724025"/>
          <p14:tracePt t="45920" x="2768600" y="1857375"/>
          <p14:tracePt t="45937" x="2786063" y="1938338"/>
          <p14:tracePt t="45953" x="2813050" y="2017713"/>
          <p14:tracePt t="45970" x="2840038" y="2089150"/>
          <p14:tracePt t="45987" x="2867025" y="2160588"/>
          <p14:tracePt t="46004" x="2901950" y="2224088"/>
          <p14:tracePt t="46020" x="2928938" y="2268538"/>
          <p14:tracePt t="46038" x="2955925" y="2303463"/>
          <p14:tracePt t="46054" x="2982913" y="2322513"/>
          <p14:tracePt t="46070" x="3000375" y="2339975"/>
          <p14:tracePt t="46087" x="3027363" y="2339975"/>
          <p14:tracePt t="46104" x="3054350" y="2339975"/>
          <p14:tracePt t="46120" x="3071813" y="2339975"/>
          <p14:tracePt t="46137" x="3108325" y="2339975"/>
          <p14:tracePt t="46154" x="3125788" y="2322513"/>
          <p14:tracePt t="46170" x="3152775" y="2295525"/>
          <p14:tracePt t="46187" x="3179763" y="2278063"/>
          <p14:tracePt t="46204" x="3187700" y="2268538"/>
          <p14:tracePt t="46221" x="3197225" y="2259013"/>
          <p14:tracePt t="46237" x="3214688" y="2241550"/>
          <p14:tracePt t="46254" x="3241675" y="2179638"/>
          <p14:tracePt t="46272" x="3276600" y="2063750"/>
          <p14:tracePt t="46288" x="3286125" y="2009775"/>
          <p14:tracePt t="46303" x="3286125" y="1965325"/>
          <p14:tracePt t="46320" x="3295650" y="1928813"/>
          <p14:tracePt t="46336" x="3295650" y="1901825"/>
          <p14:tracePt t="46353" x="3295650" y="1857375"/>
          <p14:tracePt t="46370" x="3295650" y="1812925"/>
          <p14:tracePt t="46387" x="3295650" y="1785938"/>
          <p14:tracePt t="46403" x="3286125" y="1768475"/>
          <p14:tracePt t="46420" x="3276600" y="1751013"/>
          <p14:tracePt t="46437" x="3276600" y="1741488"/>
          <p14:tracePt t="46453" x="3268663" y="1731963"/>
          <p14:tracePt t="46470" x="3268663" y="1704975"/>
          <p14:tracePt t="46487" x="3259138" y="1687513"/>
          <p14:tracePt t="46503" x="3251200" y="1679575"/>
          <p14:tracePt t="46520" x="3224213" y="1670050"/>
          <p14:tracePt t="46538" x="3205163" y="1670050"/>
          <p14:tracePt t="46553" x="3197225" y="1670050"/>
          <p14:tracePt t="46570" x="3179763" y="1670050"/>
          <p14:tracePt t="46586" x="3152775" y="1670050"/>
          <p14:tracePt t="46603" x="3143250" y="1670050"/>
          <p14:tracePt t="46620" x="3125788" y="1679575"/>
          <p14:tracePt t="46636" x="3116263" y="1679575"/>
          <p14:tracePt t="46772" x="3116263" y="1687513"/>
          <p14:tracePt t="46789" x="3125788" y="1687513"/>
          <p14:tracePt t="46798" x="3133725" y="1697038"/>
          <p14:tracePt t="46808" x="3143250" y="1697038"/>
          <p14:tracePt t="46821" x="3170238" y="1697038"/>
          <p14:tracePt t="46838" x="3187700" y="1714500"/>
          <p14:tracePt t="46854" x="3205163" y="1724025"/>
          <p14:tracePt t="46870" x="3224213" y="1724025"/>
          <p14:tracePt t="46887" x="3251200" y="1724025"/>
          <p14:tracePt t="46903" x="3268663" y="1724025"/>
          <p14:tracePt t="46920" x="3286125" y="1724025"/>
          <p14:tracePt t="46937" x="3313113" y="1724025"/>
          <p14:tracePt t="46953" x="3330575" y="1731963"/>
          <p14:tracePt t="46970" x="3348038" y="1741488"/>
          <p14:tracePt t="46987" x="3367088" y="1741488"/>
          <p14:tracePt t="47003" x="3394075" y="1741488"/>
          <p14:tracePt t="47020" x="3402013" y="1741488"/>
          <p14:tracePt t="47037" x="3419475" y="1741488"/>
          <p14:tracePt t="47053" x="3429000" y="1741488"/>
          <p14:tracePt t="47070" x="3455988" y="1741488"/>
          <p14:tracePt t="47086" x="3473450" y="1741488"/>
          <p14:tracePt t="47103" x="3490913" y="1731963"/>
          <p14:tracePt t="47120" x="3509963" y="1724025"/>
          <p14:tracePt t="47136" x="3517900" y="1724025"/>
          <p14:tracePt t="47153" x="3536950" y="1724025"/>
          <p14:tracePt t="47303" x="3544888" y="1704975"/>
          <p14:tracePt t="47311" x="3554413" y="1704975"/>
          <p14:tracePt t="47320" x="3562350" y="1704975"/>
          <p14:tracePt t="47338" x="3571875" y="1697038"/>
          <p14:tracePt t="47885" x="3581400" y="1697038"/>
          <p14:tracePt t="47894" x="3589338" y="1697038"/>
          <p14:tracePt t="47923" x="3608388" y="1697038"/>
          <p14:tracePt t="48049" x="3616325" y="1714500"/>
          <p14:tracePt t="48065" x="3625850" y="1714500"/>
          <p14:tracePt t="48074" x="3633788" y="1724025"/>
          <p14:tracePt t="48088" x="3643313" y="1724025"/>
          <p14:tracePt t="48104" x="3652838" y="1731963"/>
          <p14:tracePt t="48121" x="3660775" y="1741488"/>
          <p14:tracePt t="48138" x="3687763" y="1741488"/>
          <p14:tracePt t="48154" x="3705225" y="1751013"/>
          <p14:tracePt t="48173" x="3724275" y="1758950"/>
          <p14:tracePt t="48189" x="3751263" y="1758950"/>
          <p14:tracePt t="48204" x="3768725" y="1758950"/>
          <p14:tracePt t="48221" x="3786188" y="1758950"/>
          <p14:tracePt t="48238" x="3795713" y="1758950"/>
          <p14:tracePt t="48254" x="3813175" y="1758950"/>
          <p14:tracePt t="48271" x="3840163" y="1758950"/>
          <p14:tracePt t="48287" x="3857625" y="1758950"/>
          <p14:tracePt t="48304" x="3875088" y="1758950"/>
          <p14:tracePt t="48321" x="3911600" y="1758950"/>
          <p14:tracePt t="48338" x="3919538" y="1758950"/>
          <p14:tracePt t="48354" x="3938588" y="1751013"/>
          <p14:tracePt t="48371" x="3956050" y="1741488"/>
          <p14:tracePt t="48388" x="3983038" y="1731963"/>
          <p14:tracePt t="48404" x="4000500" y="1724025"/>
          <p14:tracePt t="48420" x="4017963" y="1697038"/>
          <p14:tracePt t="48438" x="4071938" y="1679575"/>
          <p14:tracePt t="48454" x="4098925" y="1660525"/>
          <p14:tracePt t="48470" x="4125913" y="1643063"/>
          <p14:tracePt t="48487" x="4143375" y="1633538"/>
          <p14:tracePt t="48504" x="4170363" y="1633538"/>
          <p14:tracePt t="48520" x="4187825" y="1625600"/>
          <p14:tracePt t="48537" x="4197350" y="1625600"/>
          <p14:tracePt t="48554" x="4205288" y="1625600"/>
          <p14:tracePt t="48753" x="4214813" y="1625600"/>
          <p14:tracePt t="48762" x="4232275" y="1625600"/>
          <p14:tracePt t="48776" x="4241800" y="1625600"/>
          <p14:tracePt t="48788" x="4251325" y="1625600"/>
          <p14:tracePt t="48803" x="4268788" y="1633538"/>
          <p14:tracePt t="48820" x="4276725" y="1633538"/>
          <p14:tracePt t="48838" x="4313238" y="1633538"/>
          <p14:tracePt t="48854" x="4322763" y="1643063"/>
          <p14:tracePt t="48871" x="4330700" y="1643063"/>
          <p14:tracePt t="48888" x="4340225" y="1643063"/>
          <p14:tracePt t="48904" x="4348163" y="1660525"/>
          <p14:tracePt t="48987" x="4357688" y="1660525"/>
          <p14:tracePt t="49011" x="4375150" y="1670050"/>
          <p14:tracePt t="49020" x="4384675" y="1670050"/>
          <p14:tracePt t="49038" x="4394200" y="1679575"/>
          <p14:tracePt t="49054" x="4402138" y="1687513"/>
          <p14:tracePt t="49070" x="4419600" y="1687513"/>
          <p14:tracePt t="49089" x="4429125" y="1687513"/>
          <p14:tracePt t="49120" x="4456113" y="1687513"/>
          <p14:tracePt t="49137" x="4473575" y="1687513"/>
          <p14:tracePt t="49154" x="4491038" y="1687513"/>
          <p14:tracePt t="49171" x="4510088" y="1687513"/>
          <p14:tracePt t="49187" x="4527550" y="1687513"/>
          <p14:tracePt t="49307" x="4537075" y="1687513"/>
          <p14:tracePt t="49316" x="4545013" y="1687513"/>
          <p14:tracePt t="49347" x="4554538" y="1687513"/>
          <p14:tracePt t="49356" x="4562475" y="1687513"/>
          <p14:tracePt t="49372" x="4581525" y="1687513"/>
          <p14:tracePt t="49389" x="4598988" y="1687513"/>
          <p14:tracePt t="49425" x="4608513" y="1687513"/>
          <p14:tracePt t="49471" x="4616450" y="1687513"/>
          <p14:tracePt t="49480" x="4625975" y="1697038"/>
          <p14:tracePt t="49490" x="4633913" y="1697038"/>
          <p14:tracePt t="49505" x="4670425" y="1697038"/>
          <p14:tracePt t="49521" x="4705350" y="1714500"/>
          <p14:tracePt t="49538" x="4732338" y="1714500"/>
          <p14:tracePt t="49554" x="4751388" y="1714500"/>
          <p14:tracePt t="49571" x="4759325" y="1714500"/>
          <p14:tracePt t="49613" x="4776788" y="1714500"/>
          <p14:tracePt t="49627" x="4786313" y="1714500"/>
          <p14:tracePt t="49638" x="4795838" y="1714500"/>
          <p14:tracePt t="49654" x="4813300" y="1724025"/>
          <p14:tracePt t="49671" x="4830763" y="1724025"/>
          <p14:tracePt t="49688" x="4857750" y="1724025"/>
          <p14:tracePt t="49705" x="4884738" y="1731963"/>
          <p14:tracePt t="49721" x="4902200" y="1731963"/>
          <p14:tracePt t="49738" x="4929188" y="1731963"/>
          <p14:tracePt t="49754" x="4938713" y="1731963"/>
          <p14:tracePt t="49771" x="4946650" y="1731963"/>
          <p14:tracePt t="49787" x="4956175" y="1731963"/>
          <p14:tracePt t="49804" x="4973638" y="1731963"/>
          <p14:tracePt t="49820" x="5010150" y="1731963"/>
          <p14:tracePt t="49839" x="5037138" y="1731963"/>
          <p14:tracePt t="49856" x="5064125" y="1724025"/>
          <p14:tracePt t="49871" x="5081588" y="1704975"/>
          <p14:tracePt t="49888" x="5099050" y="1704975"/>
          <p14:tracePt t="49905" x="5116513" y="1704975"/>
          <p14:tracePt t="49921" x="5143500" y="1697038"/>
          <p14:tracePt t="49938" x="5160963" y="1697038"/>
          <p14:tracePt t="49954" x="5180013" y="1687513"/>
          <p14:tracePt t="49971" x="5214938" y="1687513"/>
          <p14:tracePt t="49988" x="5232400" y="1687513"/>
          <p14:tracePt t="50004" x="5251450" y="1687513"/>
          <p14:tracePt t="50021" x="5278438" y="1679575"/>
          <p14:tracePt t="50038" x="5295900" y="1679575"/>
          <p14:tracePt t="50055" x="5313363" y="1679575"/>
          <p14:tracePt t="50072" x="5330825" y="1679575"/>
          <p14:tracePt t="50089" x="5367338" y="1679575"/>
          <p14:tracePt t="50105" x="5394325" y="1679575"/>
          <p14:tracePt t="50121" x="5421313" y="1679575"/>
          <p14:tracePt t="50139" x="5446713" y="1679575"/>
          <p14:tracePt t="50154" x="5473700" y="1679575"/>
          <p14:tracePt t="50171" x="5492750" y="1687513"/>
          <p14:tracePt t="50187" x="5510213" y="1704975"/>
          <p14:tracePt t="50204" x="5527675" y="1704975"/>
          <p14:tracePt t="50221" x="5589588" y="1704975"/>
          <p14:tracePt t="50237" x="5616575" y="1704975"/>
          <p14:tracePt t="50254" x="5661025" y="1714500"/>
          <p14:tracePt t="50271" x="5697538" y="1731963"/>
          <p14:tracePt t="50287" x="5724525" y="1751013"/>
          <p14:tracePt t="50303" x="5741988" y="1751013"/>
          <p14:tracePt t="50320" x="5751513" y="1751013"/>
          <p14:tracePt t="50354" x="5759450" y="1758950"/>
          <p14:tracePt t="50362" x="5768975" y="1758950"/>
          <p14:tracePt t="50371" x="5768975" y="1768475"/>
          <p14:tracePt t="50388" x="5795963" y="1768475"/>
          <p14:tracePt t="50404" x="5813425" y="1776413"/>
          <p14:tracePt t="50421" x="5822950" y="1776413"/>
          <p14:tracePt t="50437" x="5840413" y="1785938"/>
          <p14:tracePt t="50454" x="5849938" y="1785938"/>
          <p14:tracePt t="50470" x="5867400" y="1795463"/>
          <p14:tracePt t="50487" x="5884863" y="1795463"/>
          <p14:tracePt t="50504" x="5894388" y="1795463"/>
          <p14:tracePt t="50581" x="5902325" y="1803400"/>
          <p14:tracePt t="50591" x="5911850" y="1812925"/>
          <p14:tracePt t="50606" x="5946775" y="1830388"/>
          <p14:tracePt t="50622" x="5965825" y="1830388"/>
          <p14:tracePt t="50638" x="5983288" y="1839913"/>
          <p14:tracePt t="50655" x="6000750" y="1839913"/>
          <p14:tracePt t="50769" x="6000750" y="1849438"/>
          <p14:tracePt t="50801" x="6010275" y="1857375"/>
          <p14:tracePt t="50810" x="6010275" y="1866900"/>
          <p14:tracePt t="50879" x="6010275" y="1893888"/>
          <p14:tracePt t="50895" x="6010275" y="1901825"/>
          <p14:tracePt t="50905" x="6010275" y="1911350"/>
          <p14:tracePt t="50921" x="6010275" y="1928813"/>
          <p14:tracePt t="50938" x="6010275" y="1955800"/>
          <p14:tracePt t="50954" x="6018213" y="1973263"/>
          <p14:tracePt t="50971" x="6018213" y="1982788"/>
          <p14:tracePt t="51036" x="6027738" y="1992313"/>
          <p14:tracePt t="51045" x="6037263" y="2000250"/>
          <p14:tracePt t="51054" x="6045200" y="2009775"/>
          <p14:tracePt t="51072" x="6054725" y="2017713"/>
          <p14:tracePt t="51090" x="6072188" y="2044700"/>
          <p14:tracePt t="51161" x="6081713" y="2054225"/>
          <p14:tracePt t="51170" x="6089650" y="2063750"/>
          <p14:tracePt t="51188" x="6108700" y="2081213"/>
          <p14:tracePt t="51205" x="6116638" y="2089150"/>
          <p14:tracePt t="51224" x="6126163" y="2108200"/>
          <p14:tracePt t="51240" x="6135688" y="2108200"/>
          <p14:tracePt t="51271" x="6161088" y="2108200"/>
          <p14:tracePt t="51288" x="6180138" y="2108200"/>
          <p14:tracePt t="51304" x="6188075" y="2108200"/>
          <p14:tracePt t="51321" x="6207125" y="2116138"/>
          <p14:tracePt t="51339" x="6242050" y="2116138"/>
          <p14:tracePt t="51355" x="6269038" y="2116138"/>
          <p14:tracePt t="51371" x="6296025" y="2116138"/>
          <p14:tracePt t="51388" x="6313488" y="2116138"/>
          <p14:tracePt t="51404" x="6330950" y="2116138"/>
          <p14:tracePt t="51421" x="6357938" y="2098675"/>
          <p14:tracePt t="51438" x="6375400" y="2098675"/>
          <p14:tracePt t="51454" x="6394450" y="2098675"/>
          <p14:tracePt t="51471" x="6411913" y="2098675"/>
          <p14:tracePt t="51489" x="6456363" y="2089150"/>
          <p14:tracePt t="51505" x="6500813" y="2081213"/>
          <p14:tracePt t="51521" x="6537325" y="2081213"/>
          <p14:tracePt t="51537" x="6545263" y="2081213"/>
          <p14:tracePt t="51597" x="6554788" y="2081213"/>
          <p14:tracePt t="51645" x="6564313" y="2081213"/>
          <p14:tracePt t="51661" x="6572250" y="2081213"/>
          <p14:tracePt t="51671" x="6581775" y="2081213"/>
          <p14:tracePt t="51688" x="6589713" y="2081213"/>
          <p14:tracePt t="51705" x="6608763" y="2081213"/>
          <p14:tracePt t="51721" x="6616700" y="2081213"/>
          <p14:tracePt t="51740" x="6635750" y="2081213"/>
          <p14:tracePt t="51771" x="6643688" y="2081213"/>
          <p14:tracePt t="51788" x="6661150" y="2081213"/>
          <p14:tracePt t="51804" x="6688138" y="2081213"/>
          <p14:tracePt t="51821" x="6707188" y="2098675"/>
          <p14:tracePt t="51838" x="6751638" y="2116138"/>
          <p14:tracePt t="51855" x="6778625" y="2125663"/>
          <p14:tracePt t="51871" x="6813550" y="2135188"/>
          <p14:tracePt t="51887" x="6831013" y="2135188"/>
          <p14:tracePt t="51904" x="6858000" y="2135188"/>
          <p14:tracePt t="51921" x="6875463" y="2135188"/>
          <p14:tracePt t="51938" x="6894513" y="2135188"/>
          <p14:tracePt t="51954" x="6911975" y="2143125"/>
          <p14:tracePt t="51971" x="6938963" y="2152650"/>
          <p14:tracePt t="51989" x="6983413" y="2179638"/>
          <p14:tracePt t="52005" x="7000875" y="2179638"/>
          <p14:tracePt t="52021" x="7018338" y="2187575"/>
          <p14:tracePt t="52037" x="7037388" y="2187575"/>
          <p14:tracePt t="52054" x="7045325" y="2197100"/>
          <p14:tracePt t="52071" x="7072313" y="2197100"/>
          <p14:tracePt t="52088" x="7089775" y="2197100"/>
          <p14:tracePt t="52104" x="7108825" y="2214563"/>
          <p14:tracePt t="52121" x="7143750" y="2224088"/>
          <p14:tracePt t="52138" x="7161213" y="2241550"/>
          <p14:tracePt t="52154" x="7180263" y="2251075"/>
          <p14:tracePt t="52171" x="7207250" y="2259013"/>
          <p14:tracePt t="52188" x="7215188" y="2268538"/>
          <p14:tracePt t="52204" x="7224713" y="2268538"/>
          <p14:tracePt t="52326" x="7232650" y="2278063"/>
          <p14:tracePt t="52335" x="7242175" y="2286000"/>
          <p14:tracePt t="52345" x="7251700" y="2295525"/>
          <p14:tracePt t="52365" x="7251700" y="2312988"/>
          <p14:tracePt t="52372" x="7259638" y="2312988"/>
          <p14:tracePt t="52388" x="7259638" y="2330450"/>
          <p14:tracePt t="52404" x="7259638" y="2339975"/>
          <p14:tracePt t="52421" x="7278688" y="2357438"/>
          <p14:tracePt t="52438" x="7278688" y="2374900"/>
          <p14:tracePt t="52454" x="7278688" y="2393950"/>
          <p14:tracePt t="52472" x="7278688" y="2401888"/>
          <p14:tracePt t="52584" x="7286625" y="2420938"/>
          <p14:tracePt t="52600" x="7286625" y="2428875"/>
          <p14:tracePt t="52609" x="7286625" y="2446338"/>
          <p14:tracePt t="52624" x="7286625" y="2455863"/>
          <p14:tracePt t="52638" x="7286625" y="2473325"/>
          <p14:tracePt t="52655" x="7296150" y="2492375"/>
          <p14:tracePt t="52672" x="7296150" y="2500313"/>
          <p14:tracePt t="52688" x="7296150" y="2517775"/>
          <p14:tracePt t="52705" x="7296150" y="2527300"/>
          <p14:tracePt t="52722" x="7296150" y="2536825"/>
          <p14:tracePt t="52740" x="7296150" y="2554288"/>
          <p14:tracePt t="52756" x="7296150" y="2571750"/>
          <p14:tracePt t="52772" x="7296150" y="2598738"/>
          <p14:tracePt t="52788" x="7296150" y="2616200"/>
          <p14:tracePt t="52804" x="7296150" y="2625725"/>
          <p14:tracePt t="52821" x="7296150" y="2643188"/>
          <p14:tracePt t="52838" x="7286625" y="2670175"/>
          <p14:tracePt t="52854" x="7286625" y="2687638"/>
          <p14:tracePt t="52871" x="7286625" y="2697163"/>
          <p14:tracePt t="52888" x="7286625" y="2724150"/>
          <p14:tracePt t="52904" x="7269163" y="2751138"/>
          <p14:tracePt t="52921" x="7269163" y="2759075"/>
          <p14:tracePt t="52938" x="7269163" y="2778125"/>
          <p14:tracePt t="52954" x="7269163" y="2786063"/>
          <p14:tracePt t="53710" x="7278688" y="2786063"/>
          <p14:tracePt t="53719" x="7286625" y="2786063"/>
          <p14:tracePt t="53738" x="7296150" y="2768600"/>
          <p14:tracePt t="53755" x="7304088" y="2724150"/>
          <p14:tracePt t="53772" x="7331075" y="2616200"/>
          <p14:tracePt t="53789" x="7350125" y="2554288"/>
          <p14:tracePt t="53805" x="7358063" y="2509838"/>
          <p14:tracePt t="53821" x="7367588" y="2492375"/>
          <p14:tracePt t="53838" x="7375525" y="2473325"/>
          <p14:tracePt t="53855" x="7385050" y="2455863"/>
          <p14:tracePt t="53871" x="7385050" y="2428875"/>
          <p14:tracePt t="53888" x="7385050" y="2420938"/>
          <p14:tracePt t="54038" x="7375525" y="2446338"/>
          <p14:tracePt t="54047" x="7358063" y="2500313"/>
          <p14:tracePt t="54056" x="7350125" y="2554288"/>
          <p14:tracePt t="54072" x="7323138" y="2635250"/>
          <p14:tracePt t="54088" x="7296150" y="2697163"/>
          <p14:tracePt t="54104" x="7278688" y="2724150"/>
          <p14:tracePt t="54188" x="7278688" y="2706688"/>
          <p14:tracePt t="54197" x="7278688" y="2687638"/>
          <p14:tracePt t="54207" x="7278688" y="2643188"/>
          <p14:tracePt t="54222" x="7259638" y="2554288"/>
          <p14:tracePt t="54238" x="7232650" y="2455863"/>
          <p14:tracePt t="54255" x="7207250" y="2349500"/>
          <p14:tracePt t="54274" x="7170738" y="2251075"/>
          <p14:tracePt t="54288" x="7170738" y="2232025"/>
          <p14:tracePt t="54382" x="7170738" y="2241550"/>
          <p14:tracePt t="54393" x="7170738" y="2286000"/>
          <p14:tracePt t="54406" x="7170738" y="2357438"/>
          <p14:tracePt t="54421" x="7197725" y="2411413"/>
          <p14:tracePt t="54438" x="7197725" y="2428875"/>
          <p14:tracePt t="54455" x="7207250" y="2438400"/>
          <p14:tracePt t="54532" x="7207250" y="2455863"/>
          <p14:tracePt t="54554" x="7207250" y="2438400"/>
          <p14:tracePt t="54563" x="7197725" y="2401888"/>
          <p14:tracePt t="54572" x="7197725" y="2374900"/>
          <p14:tracePt t="54588" x="7180263" y="2330450"/>
          <p14:tracePt t="54605" x="7180263" y="2303463"/>
          <p14:tracePt t="54638" x="7170738" y="2303463"/>
          <p14:tracePt t="54657" x="7170738" y="2295525"/>
          <p14:tracePt t="54710" x="7170738" y="2349500"/>
          <p14:tracePt t="54719" x="7180263" y="2384425"/>
          <p14:tracePt t="54730" x="7180263" y="2411413"/>
          <p14:tracePt t="54738" x="7180263" y="2420938"/>
          <p14:tracePt t="54754" x="7197725" y="2438400"/>
          <p14:tracePt t="54772" x="7197725" y="2446338"/>
          <p14:tracePt t="54906" x="7197725" y="2455863"/>
          <p14:tracePt t="54922" x="7197725" y="2473325"/>
          <p14:tracePt t="54930" x="7197725" y="2482850"/>
          <p14:tracePt t="54946" x="7197725" y="2492375"/>
          <p14:tracePt t="54955" x="7197725" y="2500313"/>
          <p14:tracePt t="54972" x="7197725" y="2517775"/>
          <p14:tracePt t="54989" x="7197725" y="2554288"/>
          <p14:tracePt t="54992" x="7197725" y="2571750"/>
          <p14:tracePt t="55005" x="7197725" y="2598738"/>
          <p14:tracePt t="55022" x="7197725" y="2616200"/>
          <p14:tracePt t="55038" x="7197725" y="2625725"/>
          <p14:tracePt t="55430" x="7197725" y="2616200"/>
          <p14:tracePt t="55440" x="7197725" y="2608263"/>
          <p14:tracePt t="55455" x="7188200" y="2571750"/>
          <p14:tracePt t="55471" x="7180263" y="2527300"/>
          <p14:tracePt t="55489" x="7170738" y="2482850"/>
          <p14:tracePt t="55492" x="7170738" y="2473325"/>
          <p14:tracePt t="55505" x="7153275" y="2446338"/>
          <p14:tracePt t="55521" x="7135813" y="2420938"/>
          <p14:tracePt t="55538" x="7116763" y="2384425"/>
          <p14:tracePt t="55556" x="7081838" y="2357438"/>
          <p14:tracePt t="55571" x="7064375" y="2330450"/>
          <p14:tracePt t="55588" x="7045325" y="2312988"/>
          <p14:tracePt t="55605" x="7018338" y="2295525"/>
          <p14:tracePt t="55622" x="7000875" y="2268538"/>
          <p14:tracePt t="55638" x="6983413" y="2251075"/>
          <p14:tracePt t="55655" x="6965950" y="2232025"/>
          <p14:tracePt t="55672" x="6929438" y="2206625"/>
          <p14:tracePt t="55689" x="6911975" y="2179638"/>
          <p14:tracePt t="55706" x="6875463" y="2160588"/>
          <p14:tracePt t="55722" x="6858000" y="2152650"/>
          <p14:tracePt t="55739" x="6840538" y="2143125"/>
          <p14:tracePt t="55755" x="6813550" y="2125663"/>
          <p14:tracePt t="55772" x="6786563" y="2116138"/>
          <p14:tracePt t="55790" x="6751638" y="2108200"/>
          <p14:tracePt t="55806" x="6732588" y="2098675"/>
          <p14:tracePt t="55822" x="6715125" y="2089150"/>
          <p14:tracePt t="55839" x="6697663" y="2081213"/>
          <p14:tracePt t="55855" x="6661150" y="2063750"/>
          <p14:tracePt t="55872" x="6643688" y="2063750"/>
          <p14:tracePt t="55889" x="6599238" y="2063750"/>
          <p14:tracePt t="55905" x="6564313" y="2063750"/>
          <p14:tracePt t="55922" x="6483350" y="2063750"/>
          <p14:tracePt t="55939" x="6446838" y="2063750"/>
          <p14:tracePt t="55955" x="6411913" y="2081213"/>
          <p14:tracePt t="55972" x="6357938" y="2089150"/>
          <p14:tracePt t="55989" x="6278563" y="2108200"/>
          <p14:tracePt t="56005" x="6197600" y="2108200"/>
          <p14:tracePt t="56022" x="6135688" y="2116138"/>
          <p14:tracePt t="56041" x="6027738" y="2135188"/>
          <p14:tracePt t="56057" x="5965825" y="2135188"/>
          <p14:tracePt t="56072" x="5902325" y="2135188"/>
          <p14:tracePt t="56089" x="5840413" y="2125663"/>
          <p14:tracePt t="56106" x="5778500" y="2098675"/>
          <p14:tracePt t="56123" x="5697538" y="2071688"/>
          <p14:tracePt t="56138" x="5616575" y="2054225"/>
          <p14:tracePt t="56155" x="5537200" y="2027238"/>
          <p14:tracePt t="56173" x="5492750" y="2000250"/>
          <p14:tracePt t="56188" x="5421313" y="1965325"/>
          <p14:tracePt t="56205" x="5367338" y="1938338"/>
          <p14:tracePt t="56221" x="5322888" y="1901825"/>
          <p14:tracePt t="56238" x="5251450" y="1849438"/>
          <p14:tracePt t="56255" x="5180013" y="1812925"/>
          <p14:tracePt t="56272" x="5099050" y="1758950"/>
          <p14:tracePt t="56290" x="4973638" y="1687513"/>
          <p14:tracePt t="56306" x="4894263" y="1660525"/>
          <p14:tracePt t="56321" x="4822825" y="1633538"/>
          <p14:tracePt t="56339" x="4741863" y="1616075"/>
          <p14:tracePt t="56355" x="4660900" y="1598613"/>
          <p14:tracePt t="56372" x="4581525" y="1571625"/>
          <p14:tracePt t="56390" x="4510088" y="1544638"/>
          <p14:tracePt t="56405" x="4446588" y="1536700"/>
          <p14:tracePt t="56421" x="4394200" y="1517650"/>
          <p14:tracePt t="56438" x="4313238" y="1509713"/>
          <p14:tracePt t="56455" x="4251325" y="1509713"/>
          <p14:tracePt t="56471" x="4187825" y="1509713"/>
          <p14:tracePt t="56488" x="4116388" y="1509713"/>
          <p14:tracePt t="56505" x="4017963" y="1527175"/>
          <p14:tracePt t="56521" x="3938588" y="1544638"/>
          <p14:tracePt t="56540" x="3803650" y="1581150"/>
          <p14:tracePt t="56556" x="3732213" y="1608138"/>
          <p14:tracePt t="56571" x="3652838" y="1633538"/>
          <p14:tracePt t="56588" x="3571875" y="1643063"/>
          <p14:tracePt t="56606" x="3536950" y="1670050"/>
          <p14:tracePt t="56622" x="3509963" y="1687513"/>
          <p14:tracePt t="56639" x="3482975" y="1714500"/>
          <p14:tracePt t="56655" x="3465513" y="1724025"/>
          <p14:tracePt t="56672" x="3455988" y="1731963"/>
          <p14:tracePt t="56689" x="3446463" y="1741488"/>
          <p14:tracePt t="56954" x="3482975" y="1741488"/>
          <p14:tracePt t="56962" x="3536950" y="1741488"/>
          <p14:tracePt t="56971" x="3608388" y="1731963"/>
          <p14:tracePt t="56988" x="3724275" y="1724025"/>
          <p14:tracePt t="57005" x="3830638" y="1704975"/>
          <p14:tracePt t="57022" x="3902075" y="1697038"/>
          <p14:tracePt t="57038" x="3938588" y="1670050"/>
          <p14:tracePt t="57056" x="3973513" y="1643063"/>
          <p14:tracePt t="57072" x="3983038" y="1625600"/>
          <p14:tracePt t="57089" x="4000500" y="1598613"/>
          <p14:tracePt t="57105" x="4017963" y="1581150"/>
          <p14:tracePt t="57122" x="4027488" y="1562100"/>
          <p14:tracePt t="57139" x="4027488" y="1527175"/>
          <p14:tracePt t="57155" x="4027488" y="1490663"/>
          <p14:tracePt t="57172" x="4010025" y="1446213"/>
          <p14:tracePt t="57190" x="3973513" y="1366838"/>
          <p14:tracePt t="57206" x="3956050" y="1322388"/>
          <p14:tracePt t="57221" x="3938588" y="1268413"/>
          <p14:tracePt t="57238" x="3929063" y="1250950"/>
          <p14:tracePt t="57255" x="3911600" y="1214438"/>
          <p14:tracePt t="57272" x="3911600" y="1196975"/>
          <p14:tracePt t="57288" x="3929063" y="1179513"/>
          <p14:tracePt t="57306" x="3946525" y="1143000"/>
          <p14:tracePt t="57322" x="3965575" y="1125538"/>
          <p14:tracePt t="57339" x="3983038" y="1108075"/>
          <p14:tracePt t="57356" x="4017963" y="1081088"/>
          <p14:tracePt t="57372" x="4054475" y="1071563"/>
          <p14:tracePt t="57390" x="4071938" y="1054100"/>
          <p14:tracePt t="57406" x="4089400" y="1044575"/>
          <p14:tracePt t="57422" x="4116388" y="1036638"/>
          <p14:tracePt t="57441" x="4133850" y="1027113"/>
          <p14:tracePt t="57494" x="4143375" y="1027113"/>
          <p14:tracePt t="57502" x="4152900" y="1027113"/>
          <p14:tracePt t="57581" x="4160838" y="1027113"/>
          <p14:tracePt t="57590" x="4170363" y="1009650"/>
          <p14:tracePt t="57606" x="4179888" y="1009650"/>
          <p14:tracePt t="57623" x="4197350" y="1009650"/>
          <p14:tracePt t="57639" x="4205288" y="1000125"/>
          <p14:tracePt t="57659" x="4214813" y="1000125"/>
          <p14:tracePt t="57672" x="4224338" y="1000125"/>
          <p14:tracePt t="57689" x="4224338" y="990600"/>
          <p14:tracePt t="57706" x="4232275" y="990600"/>
          <p14:tracePt t="57724" x="4241800" y="990600"/>
          <p14:tracePt t="57855" x="4241800" y="1027113"/>
          <p14:tracePt t="57864" x="4241800" y="1054100"/>
          <p14:tracePt t="57874" x="4241800" y="1071563"/>
          <p14:tracePt t="57889" x="4241800" y="1098550"/>
          <p14:tracePt t="57905" x="4241800" y="1125538"/>
          <p14:tracePt t="57922" x="4241800" y="1160463"/>
          <p14:tracePt t="57941" x="4241800" y="1187450"/>
          <p14:tracePt t="57957" x="4241800" y="1204913"/>
          <p14:tracePt t="57972" x="4241800" y="1231900"/>
          <p14:tracePt t="57989" x="4232275" y="1250950"/>
          <p14:tracePt t="58005" x="4232275" y="1268413"/>
          <p14:tracePt t="58022" x="4232275" y="1285875"/>
          <p14:tracePt t="58039" x="4232275" y="1322388"/>
          <p14:tracePt t="58056" x="4232275" y="1339850"/>
          <p14:tracePt t="58072" x="4232275" y="1374775"/>
          <p14:tracePt t="58089" x="4232275" y="1401763"/>
          <p14:tracePt t="58106" x="4232275" y="1419225"/>
          <p14:tracePt t="58123" x="4232275" y="1446213"/>
          <p14:tracePt t="58139" x="4232275" y="1473200"/>
          <p14:tracePt t="58156" x="4232275" y="1500188"/>
          <p14:tracePt t="58172" x="4232275" y="1517650"/>
          <p14:tracePt t="58191" x="4232275" y="1598613"/>
          <p14:tracePt t="58207" x="4224338" y="1679575"/>
          <p14:tracePt t="58222" x="4224338" y="1751013"/>
          <p14:tracePt t="58239" x="4205288" y="1830388"/>
          <p14:tracePt t="58255" x="4205288" y="1911350"/>
          <p14:tracePt t="58272" x="4197350" y="1965325"/>
          <p14:tracePt t="58289" x="4179888" y="2044700"/>
          <p14:tracePt t="58305" x="4170363" y="2081213"/>
          <p14:tracePt t="58322" x="4160838" y="2135188"/>
          <p14:tracePt t="58339" x="4143375" y="2179638"/>
          <p14:tracePt t="58355" x="4143375" y="2224088"/>
          <p14:tracePt t="58372" x="4143375" y="2286000"/>
          <p14:tracePt t="58389" x="4143375" y="2303463"/>
          <p14:tracePt t="58405" x="4143375" y="2330450"/>
          <p14:tracePt t="58422" x="4143375" y="2349500"/>
          <p14:tracePt t="58438" x="4143375" y="2384425"/>
          <p14:tracePt t="58456" x="4143375" y="2411413"/>
          <p14:tracePt t="58472" x="4143375" y="2428875"/>
          <p14:tracePt t="58488" x="4143375" y="2455863"/>
          <p14:tracePt t="58505" x="4143375" y="2473325"/>
          <p14:tracePt t="58522" x="4143375" y="2482850"/>
          <p14:tracePt t="58542" x="4160838" y="2482850"/>
          <p14:tracePt t="58559" x="4179888" y="2482850"/>
          <p14:tracePt t="58572" x="4205288" y="2482850"/>
          <p14:tracePt t="58589" x="4340225" y="2438400"/>
          <p14:tracePt t="58605" x="4465638" y="2411413"/>
          <p14:tracePt t="58622" x="4687888" y="2374900"/>
          <p14:tracePt t="58639" x="4938713" y="2357438"/>
          <p14:tracePt t="58656" x="5295900" y="2357438"/>
          <p14:tracePt t="58672" x="5680075" y="2322513"/>
          <p14:tracePt t="58691" x="6180138" y="2241550"/>
          <p14:tracePt t="58707" x="6456363" y="2206625"/>
          <p14:tracePt t="58722" x="6626225" y="2179638"/>
          <p14:tracePt t="58739" x="6759575" y="2160588"/>
          <p14:tracePt t="58756" x="6831013" y="2160588"/>
          <p14:tracePt t="58772" x="6867525" y="2160588"/>
          <p14:tracePt t="58788" x="6884988" y="2160588"/>
          <p14:tracePt t="58805" x="6911975" y="2160588"/>
          <p14:tracePt t="58821" x="6929438" y="2187575"/>
          <p14:tracePt t="58838" x="6956425" y="2214563"/>
          <p14:tracePt t="58855" x="6983413" y="2232025"/>
          <p14:tracePt t="58871" x="7000875" y="2259013"/>
          <p14:tracePt t="58888" x="7018338" y="2278063"/>
          <p14:tracePt t="58905" x="7037388" y="2295525"/>
          <p14:tracePt t="58921" x="7064375" y="2330450"/>
          <p14:tracePt t="58938" x="7081838" y="2349500"/>
          <p14:tracePt t="58956" x="7116763" y="2393950"/>
          <p14:tracePt t="58972" x="7135813" y="2411413"/>
          <p14:tracePt t="58988" x="7153275" y="2446338"/>
          <p14:tracePt t="59005" x="7180263" y="2482850"/>
          <p14:tracePt t="59021" x="7197725" y="2527300"/>
          <p14:tracePt t="59038" x="7215188" y="2554288"/>
          <p14:tracePt t="59055" x="7232650" y="2608263"/>
          <p14:tracePt t="59071" x="7251700" y="2625725"/>
          <p14:tracePt t="59088" x="7278688" y="2652713"/>
          <p14:tracePt t="59191" x="7278688" y="2660650"/>
          <p14:tracePt t="59200" x="7278688" y="2670175"/>
          <p14:tracePt t="59209" x="7278688" y="2687638"/>
          <p14:tracePt t="59222" x="7278688" y="2697163"/>
          <p14:tracePt t="59239" x="7278688" y="2706688"/>
          <p14:tracePt t="59419" x="7278688" y="2679700"/>
          <p14:tracePt t="59428" x="7278688" y="2660650"/>
          <p14:tracePt t="59441" x="7278688" y="2598738"/>
          <p14:tracePt t="59457" x="7278688" y="2536825"/>
          <p14:tracePt t="59473" x="7269163" y="2500313"/>
          <p14:tracePt t="59490" x="7269163" y="2473325"/>
          <p14:tracePt t="59506" x="7259638" y="2438400"/>
          <p14:tracePt t="59522" x="7251700" y="2401888"/>
          <p14:tracePt t="59539" x="7224713" y="2374900"/>
          <p14:tracePt t="59555" x="7215188" y="2330450"/>
          <p14:tracePt t="59572" x="7188200" y="2278063"/>
          <p14:tracePt t="59589" x="7153275" y="2214563"/>
          <p14:tracePt t="59605" x="7135813" y="2187575"/>
          <p14:tracePt t="59622" x="7099300" y="2160588"/>
          <p14:tracePt t="59638" x="7072313" y="2143125"/>
          <p14:tracePt t="59655" x="7037388" y="2125663"/>
          <p14:tracePt t="59671" x="6973888" y="2098675"/>
          <p14:tracePt t="59688" x="6929438" y="2063750"/>
          <p14:tracePt t="59706" x="6858000" y="2027238"/>
          <p14:tracePt t="59722" x="6796088" y="2000250"/>
          <p14:tracePt t="59738" x="6724650" y="1973263"/>
          <p14:tracePt t="59755" x="6680200" y="1955800"/>
          <p14:tracePt t="59771" x="6616700" y="1911350"/>
          <p14:tracePt t="59788" x="6537325" y="1884363"/>
          <p14:tracePt t="59805" x="6429375" y="1874838"/>
          <p14:tracePt t="59821" x="6323013" y="1849438"/>
          <p14:tracePt t="59842" x="6081713" y="1803400"/>
          <p14:tracePt t="59857" x="5884863" y="1768475"/>
          <p14:tracePt t="59872" x="5688013" y="1731963"/>
          <p14:tracePt t="59889" x="5554663" y="1704975"/>
          <p14:tracePt t="59906" x="5421313" y="1670050"/>
          <p14:tracePt t="59922" x="5313363" y="1643063"/>
          <p14:tracePt t="59939" x="5197475" y="1616075"/>
          <p14:tracePt t="59957" x="5054600" y="1608138"/>
          <p14:tracePt t="59973" x="4921250" y="1589088"/>
          <p14:tracePt t="59989" x="4813300" y="1589088"/>
          <p14:tracePt t="60006" x="4724400" y="1581150"/>
          <p14:tracePt t="60022" x="4643438" y="1554163"/>
          <p14:tracePt t="60039" x="4562475" y="1527175"/>
          <p14:tracePt t="60056" x="4491038" y="1509713"/>
          <p14:tracePt t="60072" x="4429125" y="1500188"/>
          <p14:tracePt t="60092" x="4367213" y="1500188"/>
          <p14:tracePt t="60108" x="4322763" y="1500188"/>
          <p14:tracePt t="60122" x="4276725" y="1509713"/>
          <p14:tracePt t="60141" x="4232275" y="1527175"/>
          <p14:tracePt t="60156" x="4170363" y="1544638"/>
          <p14:tracePt t="60172" x="4116388" y="1571625"/>
          <p14:tracePt t="60188" x="4054475" y="1589088"/>
          <p14:tracePt t="60205" x="3990975" y="1608138"/>
          <p14:tracePt t="60222" x="3894138" y="1652588"/>
          <p14:tracePt t="60239" x="3813175" y="1679575"/>
          <p14:tracePt t="60255" x="3751263" y="1697038"/>
          <p14:tracePt t="60272" x="3687763" y="1714500"/>
          <p14:tracePt t="60288" x="3660775" y="1724025"/>
          <p14:tracePt t="60305" x="3643313" y="1731963"/>
          <p14:tracePt t="60322" x="3625850" y="1751013"/>
          <p14:tracePt t="60338" x="3608388" y="1768475"/>
          <p14:tracePt t="60358" x="3571875" y="1776413"/>
          <p14:tracePt t="60373" x="3554413" y="1795463"/>
          <p14:tracePt t="60390" x="3536950" y="1803400"/>
          <p14:tracePt t="60406" x="3527425" y="1803400"/>
          <p14:tracePt t="60422" x="3500438" y="1812925"/>
          <p14:tracePt t="60455" x="3490913" y="1822450"/>
          <p14:tracePt t="60472" x="3473450" y="1822450"/>
          <p14:tracePt t="60489" x="3473450" y="1839913"/>
          <p14:tracePt t="60591" x="3473450" y="1830388"/>
          <p14:tracePt t="60600" x="3509963" y="1822450"/>
          <p14:tracePt t="60610" x="3544888" y="1812925"/>
          <p14:tracePt t="60623" x="3643313" y="1785938"/>
          <p14:tracePt t="60639" x="3751263" y="1758950"/>
          <p14:tracePt t="60656" x="3867150" y="1697038"/>
          <p14:tracePt t="60672" x="3983038" y="1652588"/>
          <p14:tracePt t="60689" x="4089400" y="1625600"/>
          <p14:tracePt t="60706" x="4205288" y="1598613"/>
          <p14:tracePt t="60723" x="4367213" y="1598613"/>
          <p14:tracePt t="60739" x="4500563" y="1616075"/>
          <p14:tracePt t="60756" x="4679950" y="1670050"/>
          <p14:tracePt t="60773" x="4902200" y="1704975"/>
          <p14:tracePt t="60789" x="5143500" y="1731963"/>
          <p14:tracePt t="60805" x="5349875" y="1785938"/>
          <p14:tracePt t="60822" x="5483225" y="1812925"/>
          <p14:tracePt t="60839" x="5589588" y="1849438"/>
          <p14:tracePt t="60857" x="5759450" y="1901825"/>
          <p14:tracePt t="60873" x="5857875" y="1946275"/>
          <p14:tracePt t="60890" x="5973763" y="2000250"/>
          <p14:tracePt t="60906" x="6072188" y="2054225"/>
          <p14:tracePt t="60923" x="6170613" y="2116138"/>
          <p14:tracePt t="60939" x="6269038" y="2170113"/>
          <p14:tracePt t="60956" x="6367463" y="2224088"/>
          <p14:tracePt t="60973" x="6446838" y="2251075"/>
          <p14:tracePt t="60991" x="6545263" y="2286000"/>
          <p14:tracePt t="61006" x="6599238" y="2339975"/>
          <p14:tracePt t="61022" x="6661150" y="2393950"/>
          <p14:tracePt t="61038" x="6751638" y="2473325"/>
          <p14:tracePt t="61055" x="6813550" y="2554288"/>
          <p14:tracePt t="61071" x="6867525" y="2608263"/>
          <p14:tracePt t="61088" x="6884988" y="2643188"/>
          <p14:tracePt t="61106" x="6921500" y="2670175"/>
          <p14:tracePt t="61122" x="6929438" y="2670175"/>
          <p14:tracePt t="61138" x="6929438" y="2687638"/>
          <p14:tracePt t="61155" x="6929438" y="2706688"/>
          <p14:tracePt t="61171" x="6929438" y="2714625"/>
          <p14:tracePt t="61224" x="6929438" y="2724150"/>
          <p14:tracePt t="61232" x="6929438" y="2732088"/>
          <p14:tracePt t="61239" x="6894513" y="2732088"/>
          <p14:tracePt t="61255" x="6850063" y="2732088"/>
          <p14:tracePt t="61272" x="6769100" y="2724150"/>
          <p14:tracePt t="61288" x="6670675" y="2687638"/>
          <p14:tracePt t="61305" x="6554788" y="2589213"/>
          <p14:tracePt t="61321" x="6402388" y="2482850"/>
          <p14:tracePt t="61338" x="6188075" y="2374900"/>
          <p14:tracePt t="61355" x="5946775" y="2322513"/>
          <p14:tracePt t="61372" x="5465763" y="2286000"/>
          <p14:tracePt t="61389" x="5126038" y="2295525"/>
          <p14:tracePt t="61405" x="4830763" y="2384425"/>
          <p14:tracePt t="61421" x="4500563" y="2517775"/>
          <p14:tracePt t="61438" x="4205288" y="2652713"/>
          <p14:tracePt t="61455" x="3946525" y="2741613"/>
          <p14:tracePt t="61471" x="3813175" y="2786063"/>
          <p14:tracePt t="61488" x="3697288" y="2830513"/>
          <p14:tracePt t="61490" x="3660775" y="2840038"/>
          <p14:tracePt t="61505" x="3581400" y="2857500"/>
          <p14:tracePt t="61521" x="3490913" y="2867025"/>
          <p14:tracePt t="61538" x="3394075" y="2894013"/>
          <p14:tracePt t="61555" x="3303588" y="2921000"/>
          <p14:tracePt t="61571" x="3224213" y="2946400"/>
          <p14:tracePt t="61588" x="3143250" y="2973388"/>
          <p14:tracePt t="61605" x="3081338" y="3000375"/>
          <p14:tracePt t="61623" x="2990850" y="3036888"/>
          <p14:tracePt t="61640" x="2973388" y="3063875"/>
          <p14:tracePt t="61656" x="2955925" y="3089275"/>
          <p14:tracePt t="61673" x="2938463" y="3152775"/>
          <p14:tracePt t="61689" x="2928938" y="3251200"/>
          <p14:tracePt t="61706" x="2928938" y="3375025"/>
          <p14:tracePt t="61723" x="2965450" y="3554413"/>
          <p14:tracePt t="61742" x="3098800" y="3840163"/>
          <p14:tracePt t="61756" x="3224213" y="4054475"/>
          <p14:tracePt t="61773" x="3357563" y="4206875"/>
          <p14:tracePt t="61789" x="3465513" y="4295775"/>
          <p14:tracePt t="61805" x="3598863" y="4340225"/>
          <p14:tracePt t="61822" x="3687763" y="4349750"/>
          <p14:tracePt t="61839" x="3768725" y="4349750"/>
          <p14:tracePt t="61857" x="3884613" y="4295775"/>
          <p14:tracePt t="61872" x="3938588" y="4214813"/>
          <p14:tracePt t="61889" x="4017963" y="4071938"/>
          <p14:tracePt t="61905" x="4071938" y="3876675"/>
          <p14:tracePt t="61922" x="4098925" y="3670300"/>
          <p14:tracePt t="61939" x="4098925" y="3455988"/>
          <p14:tracePt t="61955" x="4062413" y="3232150"/>
          <p14:tracePt t="61972" x="3956050" y="3017838"/>
          <p14:tracePt t="61989" x="3857625" y="2874963"/>
          <p14:tracePt t="61991" x="3813175" y="2813050"/>
          <p14:tracePt t="62005" x="3724275" y="2724150"/>
          <p14:tracePt t="62022" x="3625850" y="2670175"/>
          <p14:tracePt t="62039" x="3527425" y="2643188"/>
          <p14:tracePt t="62055" x="3455988" y="2625725"/>
          <p14:tracePt t="62072" x="3411538" y="2625725"/>
          <p14:tracePt t="62089" x="3357563" y="2625725"/>
          <p14:tracePt t="62106" x="3286125" y="2670175"/>
          <p14:tracePt t="62123" x="3241675" y="2687638"/>
          <p14:tracePt t="62139" x="3214688" y="2714625"/>
          <p14:tracePt t="62155" x="3187700" y="2732088"/>
          <p14:tracePt t="62172" x="3170238" y="2751138"/>
          <p14:tracePt t="62189" x="3143250" y="2830513"/>
          <p14:tracePt t="62205" x="3116263" y="2921000"/>
          <p14:tracePt t="62222" x="3098800" y="3027363"/>
          <p14:tracePt t="62239" x="3098800" y="3116263"/>
          <p14:tracePt t="62255" x="3108325" y="3232150"/>
          <p14:tracePt t="62272" x="3160713" y="3402013"/>
          <p14:tracePt t="62289" x="3259138" y="3517900"/>
          <p14:tracePt t="62305" x="3340100" y="3608388"/>
          <p14:tracePt t="62322" x="3438525" y="3697288"/>
          <p14:tracePt t="62339" x="3562350" y="3786188"/>
          <p14:tracePt t="62356" x="3724275" y="3830638"/>
          <p14:tracePt t="62372" x="3894138" y="3849688"/>
          <p14:tracePt t="62389" x="4000500" y="3830638"/>
          <p14:tracePt t="62405" x="4081463" y="3805238"/>
          <p14:tracePt t="62422" x="4143375" y="3778250"/>
          <p14:tracePt t="62439" x="4179888" y="3759200"/>
          <p14:tracePt t="62455" x="4197350" y="3724275"/>
          <p14:tracePt t="62472" x="4224338" y="3643313"/>
          <p14:tracePt t="62489" x="4241800" y="3554413"/>
          <p14:tracePt t="62491" x="4241800" y="3500438"/>
          <p14:tracePt t="62507" x="4241800" y="3394075"/>
          <p14:tracePt t="62522" x="4214813" y="3224213"/>
          <p14:tracePt t="62539" x="4143375" y="3081338"/>
          <p14:tracePt t="62555" x="4044950" y="2955925"/>
          <p14:tracePt t="62573" x="3919538" y="2867025"/>
          <p14:tracePt t="62589" x="3803650" y="2803525"/>
          <p14:tracePt t="62609" x="3643313" y="2759075"/>
          <p14:tracePt t="62623" x="3562350" y="2759075"/>
          <p14:tracePt t="62639" x="3500438" y="2759075"/>
          <p14:tracePt t="62656" x="3473450" y="2759075"/>
          <p14:tracePt t="62673" x="3419475" y="2768600"/>
          <p14:tracePt t="62689" x="3375025" y="2786063"/>
          <p14:tracePt t="62706" x="3322638" y="2813050"/>
          <p14:tracePt t="62723" x="3286125" y="2840038"/>
          <p14:tracePt t="62741" x="3251200" y="2867025"/>
          <p14:tracePt t="62758" x="3224213" y="2894013"/>
          <p14:tracePt t="62774" x="3205163" y="2911475"/>
          <p14:tracePt t="62790" x="3170238" y="2955925"/>
          <p14:tracePt t="62806" x="3143250" y="3017838"/>
          <p14:tracePt t="62823" x="3125788" y="3081338"/>
          <p14:tracePt t="62840" x="3098800" y="3160713"/>
          <p14:tracePt t="62856" x="3071813" y="3214688"/>
          <p14:tracePt t="62874" x="3062288" y="3278188"/>
          <p14:tracePt t="62890" x="3062288" y="3313113"/>
          <p14:tracePt t="62906" x="3081338" y="3349625"/>
          <p14:tracePt t="62923" x="3108325" y="3402013"/>
          <p14:tracePt t="62939" x="3125788" y="3438525"/>
          <p14:tracePt t="62956" x="3152775" y="3473450"/>
          <p14:tracePt t="62973" x="3170238" y="3492500"/>
          <p14:tracePt t="62991" x="3197225" y="3517900"/>
          <p14:tracePt t="63006" x="3205163" y="3544888"/>
          <p14:tracePt t="63023" x="3232150" y="3554413"/>
          <p14:tracePt t="65370" x="3268663" y="3527425"/>
          <p14:tracePt t="65379" x="3375025" y="3421063"/>
          <p14:tracePt t="65391" x="3795713" y="3054350"/>
          <p14:tracePt t="65408" x="4251325" y="2759075"/>
          <p14:tracePt t="65423" x="4581525" y="2517775"/>
          <p14:tracePt t="65439" x="4813300" y="2259013"/>
          <p14:tracePt t="65456" x="4956175" y="2044700"/>
          <p14:tracePt t="65472" x="5116513" y="1803400"/>
          <p14:tracePt t="65489" x="5268913" y="1517650"/>
          <p14:tracePt t="65506" x="5411788" y="1303338"/>
          <p14:tracePt t="65522" x="5537200" y="1116013"/>
          <p14:tracePt t="65539" x="5589588" y="1000125"/>
          <p14:tracePt t="65556" x="5616575" y="847725"/>
          <p14:tracePt t="65572" x="5635625" y="768350"/>
          <p14:tracePt t="65589" x="5635625" y="714375"/>
          <p14:tracePt t="65606" x="5616575" y="642938"/>
          <p14:tracePt t="65622" x="5589588" y="615950"/>
          <p14:tracePt t="65639" x="5572125" y="581025"/>
          <p14:tracePt t="65656" x="5554663" y="571500"/>
          <p14:tracePt t="65674" x="5518150" y="571500"/>
          <p14:tracePt t="65690" x="5456238" y="598488"/>
          <p14:tracePt t="65706" x="5340350" y="660400"/>
          <p14:tracePt t="65723" x="5224463" y="731838"/>
          <p14:tracePt t="65740" x="5099050" y="822325"/>
          <p14:tracePt t="65756" x="4973638" y="919163"/>
          <p14:tracePt t="65773" x="4894263" y="1000125"/>
          <p14:tracePt t="65790" x="4795838" y="1054100"/>
          <p14:tracePt t="65808" x="4732338" y="1108075"/>
          <p14:tracePt t="65823" x="4679950" y="1160463"/>
          <p14:tracePt t="65840" x="4616450" y="1223963"/>
          <p14:tracePt t="65857" x="4527550" y="1303338"/>
          <p14:tracePt t="65873" x="4446588" y="1393825"/>
          <p14:tracePt t="65890" x="4367213" y="1473200"/>
          <p14:tracePt t="65908" x="4224338" y="1581150"/>
          <p14:tracePt t="65924" x="4160838" y="1652588"/>
          <p14:tracePt t="65940" x="4062413" y="1704975"/>
          <p14:tracePt t="65957" x="4010025" y="1731963"/>
          <p14:tracePt t="65973" x="3990975" y="1741488"/>
          <p14:tracePt t="65990" x="3973513" y="1751013"/>
          <p14:tracePt t="65994" x="3956050" y="1751013"/>
          <p14:tracePt t="66010" x="3946525" y="1751013"/>
          <p14:tracePt t="66041" x="3938588" y="1758950"/>
          <p14:tracePt t="66049" x="3929063" y="1776413"/>
          <p14:tracePt t="66058" x="3919538" y="1785938"/>
          <p14:tracePt t="66072" x="3902075" y="1803400"/>
          <p14:tracePt t="66089" x="3902075" y="1822450"/>
          <p14:tracePt t="66106" x="3902075" y="1849438"/>
          <p14:tracePt t="66123" x="3911600" y="1857375"/>
          <p14:tracePt t="66140" x="3929063" y="1857375"/>
          <p14:tracePt t="66156" x="3965575" y="1866900"/>
          <p14:tracePt t="66174" x="4010025" y="1866900"/>
          <p14:tracePt t="66190" x="4037013" y="1866900"/>
          <p14:tracePt t="66206" x="4081463" y="1866900"/>
          <p14:tracePt t="66223" x="4133850" y="1849438"/>
          <p14:tracePt t="66240" x="4197350" y="1822450"/>
          <p14:tracePt t="66256" x="4232275" y="1803400"/>
          <p14:tracePt t="66273" x="4259263" y="1785938"/>
          <p14:tracePt t="66292" x="4295775" y="1751013"/>
          <p14:tracePt t="66308" x="4322763" y="1731963"/>
          <p14:tracePt t="66324" x="4357688" y="1704975"/>
          <p14:tracePt t="66339" x="4402138" y="1687513"/>
          <p14:tracePt t="66356" x="4456113" y="1660525"/>
          <p14:tracePt t="66372" x="4500563" y="1643063"/>
          <p14:tracePt t="66389" x="4527550" y="1616075"/>
          <p14:tracePt t="66406" x="4554538" y="1608138"/>
          <p14:tracePt t="66423" x="4589463" y="1589088"/>
          <p14:tracePt t="66439" x="4616450" y="1581150"/>
          <p14:tracePt t="66456" x="4633913" y="1571625"/>
          <p14:tracePt t="66472" x="4652963" y="1571625"/>
          <p14:tracePt t="66489" x="4670425" y="1571625"/>
          <p14:tracePt t="66506" x="4705350" y="1554163"/>
          <p14:tracePt t="66523" x="4751388" y="1554163"/>
          <p14:tracePt t="66539" x="4795838" y="1544638"/>
          <p14:tracePt t="66556" x="4830763" y="1536700"/>
          <p14:tracePt t="66574" x="4867275" y="1527175"/>
          <p14:tracePt t="66590" x="4929188" y="1517650"/>
          <p14:tracePt t="66606" x="5010150" y="1490663"/>
          <p14:tracePt t="66624" x="5081588" y="1473200"/>
          <p14:tracePt t="66640" x="5160963" y="1473200"/>
          <p14:tracePt t="66656" x="5224463" y="1465263"/>
          <p14:tracePt t="66674" x="5303838" y="1465263"/>
          <p14:tracePt t="66690" x="5375275" y="1482725"/>
          <p14:tracePt t="66707" x="5438775" y="1490663"/>
          <p14:tracePt t="66723" x="5527675" y="1517650"/>
          <p14:tracePt t="66740" x="5608638" y="1536700"/>
          <p14:tracePt t="66757" x="5680075" y="1544638"/>
          <p14:tracePt t="66773" x="5759450" y="1562100"/>
          <p14:tracePt t="66789" x="5840413" y="1571625"/>
          <p14:tracePt t="66807" x="5956300" y="1581150"/>
          <p14:tracePt t="66823" x="6018213" y="1608138"/>
          <p14:tracePt t="66839" x="6099175" y="1633538"/>
          <p14:tracePt t="66856" x="6143625" y="1652588"/>
          <p14:tracePt t="66873" x="6224588" y="1679575"/>
          <p14:tracePt t="66890" x="6313488" y="1687513"/>
          <p14:tracePt t="66907" x="6394450" y="1687513"/>
          <p14:tracePt t="66924" x="6518275" y="1687513"/>
          <p14:tracePt t="66940" x="6626225" y="1687513"/>
          <p14:tracePt t="66956" x="6707188" y="1687513"/>
          <p14:tracePt t="66973" x="6778625" y="1704975"/>
          <p14:tracePt t="66990" x="6840538" y="1724025"/>
          <p14:tracePt t="67006" x="6921500" y="1751013"/>
          <p14:tracePt t="67023" x="7000875" y="1776413"/>
          <p14:tracePt t="67039" x="7089775" y="1795463"/>
          <p14:tracePt t="67056" x="7188200" y="1795463"/>
          <p14:tracePt t="67074" x="7269163" y="1785938"/>
          <p14:tracePt t="67090" x="7331075" y="1785938"/>
          <p14:tracePt t="67106" x="7394575" y="1785938"/>
          <p14:tracePt t="67123" x="7456488" y="1768475"/>
          <p14:tracePt t="67139" x="7537450" y="1751013"/>
          <p14:tracePt t="67156" x="7589838" y="1751013"/>
          <p14:tracePt t="67173" x="7626350" y="1741488"/>
          <p14:tracePt t="67189" x="7653338" y="1741488"/>
          <p14:tracePt t="67254" x="7643813" y="1741488"/>
          <p14:tracePt t="67263" x="7635875" y="1751013"/>
          <p14:tracePt t="67273" x="7599363" y="1776413"/>
          <p14:tracePt t="67292" x="7439025" y="1893888"/>
          <p14:tracePt t="67308" x="7296150" y="2009775"/>
          <p14:tracePt t="67324" x="7099300" y="2143125"/>
          <p14:tracePt t="67340" x="6884988" y="2312988"/>
          <p14:tracePt t="67357" x="6688138" y="2446338"/>
          <p14:tracePt t="67373" x="6537325" y="2581275"/>
          <p14:tracePt t="67391" x="6394450" y="2714625"/>
          <p14:tracePt t="67406" x="6259513" y="2849563"/>
          <p14:tracePt t="67423" x="6135688" y="2973388"/>
          <p14:tracePt t="67440" x="5849938" y="3187700"/>
          <p14:tracePt t="67456" x="5653088" y="3367088"/>
          <p14:tracePt t="67473" x="5483225" y="3536950"/>
          <p14:tracePt t="67489" x="5349875" y="3670300"/>
          <p14:tracePt t="67506" x="5224463" y="3795713"/>
          <p14:tracePt t="67524" x="5135563" y="3902075"/>
          <p14:tracePt t="67542" x="5027613" y="4010025"/>
          <p14:tracePt t="67558" x="5000625" y="4071938"/>
          <p14:tracePt t="67574" x="4973638" y="4135438"/>
          <p14:tracePt t="67590" x="4946650" y="4197350"/>
          <p14:tracePt t="67608" x="4929188" y="4251325"/>
          <p14:tracePt t="67623" x="4902200" y="4295775"/>
          <p14:tracePt t="67640" x="4875213" y="4367213"/>
          <p14:tracePt t="67657" x="4867275" y="4429125"/>
          <p14:tracePt t="67673" x="4857750" y="4456113"/>
          <p14:tracePt t="67690" x="4857750" y="4473575"/>
          <p14:tracePt t="67707" x="4857750" y="4500563"/>
          <p14:tracePt t="67723" x="4857750" y="4527550"/>
          <p14:tracePt t="67740" x="4848225" y="4545013"/>
          <p14:tracePt t="67757" x="4822825" y="4572000"/>
          <p14:tracePt t="67774" x="4795838" y="4625975"/>
          <p14:tracePt t="67790" x="4776788" y="4706938"/>
          <p14:tracePt t="67806" x="4751388" y="4751388"/>
          <p14:tracePt t="67824" x="4714875" y="4795838"/>
          <p14:tracePt t="67839" x="4697413" y="4813300"/>
          <p14:tracePt t="67858" x="4679950" y="4840288"/>
          <p14:tracePt t="67874" x="4652963" y="4857750"/>
          <p14:tracePt t="67890" x="4643438" y="4857750"/>
          <p14:tracePt t="67907" x="4625975" y="4867275"/>
          <p14:tracePt t="67939" x="4616450" y="4876800"/>
          <p14:tracePt t="67956" x="4598988" y="4902200"/>
          <p14:tracePt t="67973" x="4581525" y="4911725"/>
          <p14:tracePt t="67989" x="4562475" y="4921250"/>
          <p14:tracePt t="68006" x="4527550" y="4938713"/>
          <p14:tracePt t="68023" x="4500563" y="4948238"/>
          <p14:tracePt t="68039" x="4483100" y="4965700"/>
          <p14:tracePt t="68056" x="4456113" y="4973638"/>
          <p14:tracePt t="68074" x="4429125" y="4992688"/>
          <p14:tracePt t="68090" x="4419600" y="5010150"/>
          <p14:tracePt t="68107" x="4394200" y="5037138"/>
          <p14:tracePt t="68123" x="4384675" y="5045075"/>
          <p14:tracePt t="68156" x="4375150" y="5045075"/>
          <p14:tracePt t="68247" x="4375150" y="5054600"/>
          <p14:tracePt t="68271" x="4375150" y="5064125"/>
          <p14:tracePt t="68286" x="4402138" y="5072063"/>
          <p14:tracePt t="68296" x="4411663" y="5081588"/>
          <p14:tracePt t="68308" x="4438650" y="5081588"/>
          <p14:tracePt t="68325" x="4473575" y="5081588"/>
          <p14:tracePt t="68340" x="4518025" y="5081588"/>
          <p14:tracePt t="68357" x="4554538" y="5081588"/>
          <p14:tracePt t="68373" x="4598988" y="5054600"/>
          <p14:tracePt t="68391" x="4652963" y="5045075"/>
          <p14:tracePt t="68407" x="4679950" y="5037138"/>
          <p14:tracePt t="68423" x="4705350" y="5027613"/>
          <p14:tracePt t="68440" x="4724400" y="5027613"/>
          <p14:tracePt t="68456" x="4741863" y="5010150"/>
          <p14:tracePt t="68473" x="4786313" y="5000625"/>
          <p14:tracePt t="68490" x="4803775" y="4992688"/>
          <p14:tracePt t="68507" x="4822825" y="4992688"/>
          <p14:tracePt t="68523" x="4848225" y="4992688"/>
          <p14:tracePt t="68540" x="4867275" y="4992688"/>
          <p14:tracePt t="68559" x="4911725" y="4992688"/>
          <p14:tracePt t="68575" x="4929188" y="4992688"/>
          <p14:tracePt t="68590" x="4965700" y="4992688"/>
          <p14:tracePt t="68607" x="4992688" y="4992688"/>
          <p14:tracePt t="68624" x="5018088" y="4992688"/>
          <p14:tracePt t="68640" x="5045075" y="5010150"/>
          <p14:tracePt t="68657" x="5072063" y="5010150"/>
          <p14:tracePt t="68673" x="5116513" y="5019675"/>
          <p14:tracePt t="68691" x="5160963" y="5019675"/>
          <p14:tracePt t="68709" x="5232400" y="5019675"/>
          <p14:tracePt t="68723" x="5278438" y="5019675"/>
          <p14:tracePt t="68740" x="5303838" y="5019675"/>
          <p14:tracePt t="68756" x="5357813" y="5027613"/>
          <p14:tracePt t="68773" x="5402263" y="5045075"/>
          <p14:tracePt t="68790" x="5465763" y="5045075"/>
          <p14:tracePt t="68806" x="5527675" y="5054600"/>
          <p14:tracePt t="68824" x="5643563" y="5064125"/>
          <p14:tracePt t="68840" x="5715000" y="5081588"/>
          <p14:tracePt t="68857" x="5795963" y="5091113"/>
          <p14:tracePt t="68873" x="5867400" y="5091113"/>
          <p14:tracePt t="68889" x="5929313" y="5091113"/>
          <p14:tracePt t="68906" x="6010275" y="5091113"/>
          <p14:tracePt t="68923" x="6054725" y="5091113"/>
          <p14:tracePt t="68940" x="6089650" y="5091113"/>
          <p14:tracePt t="68956" x="6116638" y="5116513"/>
          <p14:tracePt t="68974" x="6188075" y="5135563"/>
          <p14:tracePt t="68990" x="6251575" y="5153025"/>
          <p14:tracePt t="69006" x="6330950" y="5180013"/>
          <p14:tracePt t="69023" x="6375400" y="5197475"/>
          <p14:tracePt t="69040" x="6429375" y="5224463"/>
          <p14:tracePt t="69056" x="6465888" y="5241925"/>
          <p14:tracePt t="69074" x="6500813" y="5268913"/>
          <p14:tracePt t="69090" x="6537325" y="5268913"/>
          <p14:tracePt t="69106" x="6572250" y="5278438"/>
          <p14:tracePt t="69123" x="6599238" y="5278438"/>
          <p14:tracePt t="69141" x="6635750" y="5278438"/>
          <p14:tracePt t="69157" x="6653213" y="5278438"/>
          <p14:tracePt t="69173" x="6670675" y="5278438"/>
          <p14:tracePt t="69190" x="6697663" y="5278438"/>
          <p14:tracePt t="69206" x="6715125" y="5268913"/>
          <p14:tracePt t="69224" x="6769100" y="5259388"/>
          <p14:tracePt t="69240" x="6831013" y="5241925"/>
          <p14:tracePt t="69256" x="6875463" y="5233988"/>
          <p14:tracePt t="69273" x="6956425" y="5224463"/>
          <p14:tracePt t="69290" x="7037388" y="5207000"/>
          <p14:tracePt t="69306" x="7126288" y="5180013"/>
          <p14:tracePt t="69324" x="7259638" y="5153025"/>
          <p14:tracePt t="69340" x="7331075" y="5143500"/>
          <p14:tracePt t="69356" x="7385050" y="5143500"/>
          <p14:tracePt t="69373" x="7412038" y="5126038"/>
          <p14:tracePt t="69390" x="7439025" y="5126038"/>
          <p14:tracePt t="69407" x="7446963" y="5126038"/>
          <p14:tracePt t="69423" x="7466013" y="5126038"/>
          <p14:tracePt t="69440" x="7483475" y="5126038"/>
          <p14:tracePt t="69456" x="7500938" y="5126038"/>
          <p14:tracePt t="69700" x="7510463" y="5108575"/>
          <p14:tracePt t="69716" x="7510463" y="5099050"/>
          <p14:tracePt t="69725" x="7510463" y="5081588"/>
          <p14:tracePt t="69740" x="7510463" y="5064125"/>
          <p14:tracePt t="69756" x="7510463" y="5045075"/>
          <p14:tracePt t="69773" x="7510463" y="5000625"/>
          <p14:tracePt t="69790" x="7483475" y="4921250"/>
          <p14:tracePt t="69806" x="7456488" y="4830763"/>
          <p14:tracePt t="69823" x="7429500" y="4714875"/>
          <p14:tracePt t="69840" x="7385050" y="4527550"/>
          <p14:tracePt t="69857" x="7358063" y="4421188"/>
          <p14:tracePt t="69874" x="7259638" y="4295775"/>
          <p14:tracePt t="69891" x="7215188" y="4179888"/>
          <p14:tracePt t="69907" x="7188200" y="4071938"/>
          <p14:tracePt t="69924" x="7143750" y="3956050"/>
          <p14:tracePt t="69940" x="7108825" y="3840163"/>
          <p14:tracePt t="69959" x="7018338" y="3687763"/>
          <p14:tracePt t="69975" x="6983413" y="3589338"/>
          <p14:tracePt t="69991" x="6938963" y="3509963"/>
          <p14:tracePt t="70007" x="6911975" y="3446463"/>
          <p14:tracePt t="70024" x="6902450" y="3411538"/>
          <p14:tracePt t="70040" x="6875463" y="3367088"/>
          <p14:tracePt t="70057" x="6867525" y="3349625"/>
          <p14:tracePt t="70074" x="6858000" y="3322638"/>
          <p14:tracePt t="70396" x="6858000" y="3286125"/>
          <p14:tracePt t="70408" x="6875463" y="3251200"/>
          <p14:tracePt t="70424" x="6875463" y="3241675"/>
          <p14:tracePt t="70441" x="6858000" y="3322638"/>
          <p14:tracePt t="70457" x="6796088" y="3438525"/>
          <p14:tracePt t="70484" x="6796088" y="3446463"/>
          <p14:tracePt t="70679" x="6786563" y="3446463"/>
          <p14:tracePt t="70695" x="6786563" y="3438525"/>
          <p14:tracePt t="70773" x="6796088" y="3429000"/>
          <p14:tracePt t="70795" x="6796088" y="3402013"/>
          <p14:tracePt t="70804" x="6813550" y="3349625"/>
          <p14:tracePt t="70814" x="6831013" y="3268663"/>
          <p14:tracePt t="70824" x="6840538" y="3170238"/>
          <p14:tracePt t="70840" x="6875463" y="2992438"/>
          <p14:tracePt t="70860" x="6921500" y="2714625"/>
          <p14:tracePt t="70874" x="6983413" y="2420938"/>
          <p14:tracePt t="70891" x="7037388" y="2125663"/>
          <p14:tracePt t="70907" x="7143750" y="1874838"/>
          <p14:tracePt t="70924" x="7232650" y="1625600"/>
          <p14:tracePt t="70941" x="7269163" y="1401763"/>
          <p14:tracePt t="70959" x="7269163" y="1268413"/>
          <p14:tracePt t="70975" x="7242175" y="1187450"/>
          <p14:tracePt t="70991" x="7242175" y="1116013"/>
          <p14:tracePt t="71007" x="7242175" y="1054100"/>
          <p14:tracePt t="71024" x="7251700" y="1027113"/>
          <p14:tracePt t="71041" x="7251700" y="1000125"/>
          <p14:tracePt t="71057" x="7232650" y="965200"/>
          <p14:tracePt t="71074" x="7207250" y="919163"/>
          <p14:tracePt t="71090" x="7188200" y="884238"/>
          <p14:tracePt t="71109" x="7153275" y="857250"/>
          <p14:tracePt t="71124" x="7108825" y="830263"/>
          <p14:tracePt t="71140" x="7064375" y="822325"/>
          <p14:tracePt t="71156" x="6983413" y="795338"/>
          <p14:tracePt t="71173" x="6875463" y="776288"/>
          <p14:tracePt t="71190" x="6759575" y="750888"/>
          <p14:tracePt t="71207" x="6653213" y="723900"/>
          <p14:tracePt t="71224" x="6527800" y="723900"/>
          <p14:tracePt t="71241" x="6446838" y="723900"/>
          <p14:tracePt t="71257" x="6357938" y="723900"/>
          <p14:tracePt t="71273" x="6278563" y="723900"/>
          <p14:tracePt t="71290" x="6188075" y="723900"/>
          <p14:tracePt t="71306" x="6099175" y="731838"/>
          <p14:tracePt t="71323" x="6000750" y="758825"/>
          <p14:tracePt t="71341" x="5911850" y="785813"/>
          <p14:tracePt t="71360" x="5778500" y="822325"/>
          <p14:tracePt t="71375" x="5697538" y="847725"/>
          <p14:tracePt t="71391" x="5616575" y="874713"/>
          <p14:tracePt t="71407" x="5537200" y="901700"/>
          <p14:tracePt t="71424" x="5465763" y="928688"/>
          <p14:tracePt t="71440" x="5384800" y="955675"/>
          <p14:tracePt t="71456" x="5330825" y="973138"/>
          <p14:tracePt t="71474" x="5232400" y="1009650"/>
          <p14:tracePt t="71490" x="5170488" y="1036638"/>
          <p14:tracePt t="71507" x="5089525" y="1062038"/>
          <p14:tracePt t="71524" x="5027613" y="1089025"/>
          <p14:tracePt t="71540" x="4973638" y="1125538"/>
          <p14:tracePt t="71557" x="4956175" y="1160463"/>
          <p14:tracePt t="71574" x="4894263" y="1214438"/>
          <p14:tracePt t="71590" x="4795838" y="1285875"/>
          <p14:tracePt t="71610" x="4670425" y="1411288"/>
          <p14:tracePt t="71625" x="4589463" y="1490663"/>
          <p14:tracePt t="71641" x="4500563" y="1554163"/>
          <p14:tracePt t="71657" x="4419600" y="1625600"/>
          <p14:tracePt t="71674" x="4348163" y="1724025"/>
          <p14:tracePt t="71690" x="4295775" y="1822450"/>
          <p14:tracePt t="71707" x="4251325" y="1920875"/>
          <p14:tracePt t="71723" x="4224338" y="2017713"/>
          <p14:tracePt t="71740" x="4197350" y="2098675"/>
          <p14:tracePt t="71757" x="4179888" y="2170113"/>
          <p14:tracePt t="71773" x="4152900" y="2232025"/>
          <p14:tracePt t="71790" x="4152900" y="2295525"/>
          <p14:tracePt t="71807" x="4133850" y="2357438"/>
          <p14:tracePt t="71823" x="4125913" y="2428875"/>
          <p14:tracePt t="71840" x="4108450" y="2492375"/>
          <p14:tracePt t="71857" x="4098925" y="2536825"/>
          <p14:tracePt t="71873" x="4044950" y="2635250"/>
          <p14:tracePt t="71890" x="3705225" y="2992438"/>
          <p14:tracePt t="71906" x="3482975" y="3214688"/>
          <p14:tracePt t="71923" x="3465513" y="3259138"/>
          <p14:tracePt t="71940" x="3465513" y="3268663"/>
          <p14:tracePt t="71956" x="3455988" y="3286125"/>
          <p14:tracePt t="72023" x="3446463" y="3286125"/>
          <p14:tracePt t="72047" x="3446463" y="3278188"/>
          <p14:tracePt t="72056" x="3429000" y="3251200"/>
          <p14:tracePt t="72074" x="3429000" y="3197225"/>
          <p14:tracePt t="72090" x="3438525" y="3081338"/>
          <p14:tracePt t="72107" x="3446463" y="2973388"/>
          <p14:tracePt t="72123" x="3465513" y="2973388"/>
          <p14:tracePt t="72141" x="3482975" y="2928938"/>
          <p14:tracePt t="72174" x="3527425" y="2884488"/>
          <p14:tracePt t="72191" x="3581400" y="2786063"/>
          <p14:tracePt t="72207" x="3598863" y="2741613"/>
          <p14:tracePt t="72224" x="3598863" y="2724150"/>
          <p14:tracePt t="72240" x="3616325" y="2687638"/>
          <p14:tracePt t="72257" x="3652838" y="2643188"/>
          <p14:tracePt t="72274" x="3670300" y="2625725"/>
          <p14:tracePt t="72290" x="3705225" y="2598738"/>
          <p14:tracePt t="72307" x="3751263" y="2581275"/>
          <p14:tracePt t="72324" x="3795713" y="2563813"/>
          <p14:tracePt t="72341" x="3857625" y="2544763"/>
          <p14:tracePt t="72360" x="3919538" y="2509838"/>
          <p14:tracePt t="72376" x="3938588" y="2492375"/>
          <p14:tracePt t="72392" x="3956050" y="2473325"/>
          <p14:tracePt t="72408" x="3965575" y="2465388"/>
          <p14:tracePt t="72423" x="3983038" y="2455863"/>
          <p14:tracePt t="72440" x="3990975" y="2446338"/>
          <p14:tracePt t="72457" x="4000500" y="2446338"/>
          <p14:tracePt t="72474" x="4010025" y="2446338"/>
          <p14:tracePt t="72507" x="4027488" y="2455863"/>
          <p14:tracePt t="72524" x="4054475" y="2482850"/>
          <p14:tracePt t="72541" x="4071938" y="2500313"/>
          <p14:tracePt t="72557" x="4089400" y="2517775"/>
          <p14:tracePt t="72574" x="4098925" y="2527300"/>
          <p14:tracePt t="72591" x="4108450" y="2544763"/>
          <p14:tracePt t="72610" x="4133850" y="2571750"/>
          <p14:tracePt t="72624" x="4143375" y="2571750"/>
          <p14:tracePt t="72642" x="4143375" y="2581275"/>
          <p14:tracePt t="72657" x="4152900" y="2581275"/>
          <p14:tracePt t="73017" x="4152900" y="2589213"/>
          <p14:tracePt t="73031" x="4160838" y="2598738"/>
          <p14:tracePt t="73041" x="4170363" y="2608263"/>
          <p14:tracePt t="73057" x="4179888" y="2635250"/>
          <p14:tracePt t="73074" x="4179888" y="2652713"/>
          <p14:tracePt t="73091" x="4205288" y="2697163"/>
          <p14:tracePt t="73108" x="4214813" y="2732088"/>
          <p14:tracePt t="73126" x="4251325" y="2822575"/>
          <p14:tracePt t="73141" x="4276725" y="2884488"/>
          <p14:tracePt t="73158" x="4303713" y="2965450"/>
          <p14:tracePt t="73174" x="4330700" y="3036888"/>
          <p14:tracePt t="73191" x="4357688" y="3116263"/>
          <p14:tracePt t="73207" x="4384675" y="3179763"/>
          <p14:tracePt t="73224" x="4411663" y="3259138"/>
          <p14:tracePt t="73241" x="4438650" y="3322638"/>
          <p14:tracePt t="73259" x="4473575" y="3438525"/>
          <p14:tracePt t="73276" x="4500563" y="3517900"/>
          <p14:tracePt t="73291" x="4510088" y="3598863"/>
          <p14:tracePt t="73307" x="4537075" y="3679825"/>
          <p14:tracePt t="73323" x="4562475" y="3751263"/>
          <p14:tracePt t="73340" x="4589463" y="3830638"/>
          <p14:tracePt t="73357" x="4616450" y="3911600"/>
          <p14:tracePt t="73375" x="4687888" y="4027488"/>
          <p14:tracePt t="73391" x="4705350" y="4081463"/>
          <p14:tracePt t="73407" x="4732338" y="4135438"/>
          <p14:tracePt t="73424" x="4759325" y="4214813"/>
          <p14:tracePt t="73440" x="4786313" y="4295775"/>
          <p14:tracePt t="73457" x="4813300" y="4376738"/>
          <p14:tracePt t="73474" x="4840288" y="4465638"/>
          <p14:tracePt t="73491" x="4867275" y="4545013"/>
          <p14:tracePt t="73493" x="4875213" y="4591050"/>
          <p14:tracePt t="73510" x="4902200" y="4679950"/>
          <p14:tracePt t="73525" x="4929188" y="4759325"/>
          <p14:tracePt t="73540" x="4956175" y="4840288"/>
          <p14:tracePt t="73557" x="4983163" y="4902200"/>
          <p14:tracePt t="73573" x="5010150" y="4983163"/>
          <p14:tracePt t="73590" x="5037138" y="5054600"/>
          <p14:tracePt t="73607" x="5054600" y="5116513"/>
          <p14:tracePt t="73625" x="5099050" y="5224463"/>
          <p14:tracePt t="73640" x="5108575" y="5259388"/>
          <p14:tracePt t="73657" x="5116513" y="5278438"/>
          <p14:tracePt t="73674" x="5116513" y="5295900"/>
          <p14:tracePt t="73691" x="5126038" y="5322888"/>
          <p14:tracePt t="73707" x="5143500" y="5340350"/>
          <p14:tracePt t="73724" x="5170488" y="5367338"/>
          <p14:tracePt t="73741" x="5187950" y="5402263"/>
          <p14:tracePt t="73759" x="5224463" y="5429250"/>
          <p14:tracePt t="73775" x="5232400" y="5456238"/>
          <p14:tracePt t="73791" x="5251450" y="5473700"/>
          <p14:tracePt t="73807" x="5268913" y="5492750"/>
          <p14:tracePt t="73824" x="5295900" y="5519738"/>
          <p14:tracePt t="73840" x="5313363" y="5537200"/>
          <p14:tracePt t="73857" x="5330825" y="5554663"/>
          <p14:tracePt t="73875" x="5349875" y="5591175"/>
          <p14:tracePt t="73891" x="5375275" y="5608638"/>
          <p14:tracePt t="73907" x="5384800" y="5626100"/>
          <p14:tracePt t="73924" x="5402263" y="5635625"/>
          <p14:tracePt t="73940" x="5421313" y="5643563"/>
          <p14:tracePt t="73957" x="5446713" y="5662613"/>
          <p14:tracePt t="73974" x="5465763" y="5670550"/>
          <p14:tracePt t="73991" x="5483225" y="5680075"/>
          <p14:tracePt t="73993" x="5492750" y="5689600"/>
          <p14:tracePt t="74007" x="5500688" y="5697538"/>
          <p14:tracePt t="74025" x="5537200" y="5715000"/>
          <p14:tracePt t="74041" x="5554663" y="5724525"/>
          <p14:tracePt t="74057" x="5572125" y="5741988"/>
          <p14:tracePt t="74073" x="5599113" y="5761038"/>
          <p14:tracePt t="74090" x="5616575" y="5778500"/>
          <p14:tracePt t="74107" x="5635625" y="5795963"/>
          <p14:tracePt t="74124" x="5661025" y="5822950"/>
          <p14:tracePt t="74141" x="5688013" y="5832475"/>
          <p14:tracePt t="74157" x="5707063" y="5840413"/>
          <p14:tracePt t="74174" x="5724525" y="5849938"/>
          <p14:tracePt t="74190" x="5751513" y="5867400"/>
          <p14:tracePt t="74207" x="5768975" y="5884863"/>
          <p14:tracePt t="74224" x="5803900" y="5894388"/>
          <p14:tracePt t="74240" x="5822950" y="5903913"/>
          <p14:tracePt t="74257" x="5830888" y="5903913"/>
          <p14:tracePt t="74275" x="5867400" y="5903913"/>
          <p14:tracePt t="74291" x="5884863" y="5903913"/>
          <p14:tracePt t="74307" x="5894388" y="5903913"/>
          <p14:tracePt t="74324" x="5911850" y="5903913"/>
          <p14:tracePt t="74340" x="5929313" y="5903913"/>
          <p14:tracePt t="74357" x="5956300" y="5903913"/>
          <p14:tracePt t="74374" x="5973763" y="5884863"/>
          <p14:tracePt t="74391" x="6000750" y="5867400"/>
          <p14:tracePt t="74407" x="6027738" y="5849938"/>
          <p14:tracePt t="74424" x="6045200" y="5832475"/>
          <p14:tracePt t="74440" x="6081713" y="5805488"/>
          <p14:tracePt t="74457" x="6099175" y="5795963"/>
          <p14:tracePt t="74474" x="6108700" y="5786438"/>
          <p14:tracePt t="74490" x="6126163" y="5778500"/>
          <p14:tracePt t="74493" x="6126163" y="5768975"/>
          <p14:tracePt t="74507" x="6135688" y="5761038"/>
          <p14:tracePt t="74525" x="6170613" y="5724525"/>
          <p14:tracePt t="74541" x="6188075" y="5707063"/>
          <p14:tracePt t="74557" x="6197600" y="5689600"/>
          <p14:tracePt t="74574" x="6207125" y="5670550"/>
          <p14:tracePt t="74590" x="6207125" y="5643563"/>
          <p14:tracePt t="74608" x="6224588" y="5626100"/>
          <p14:tracePt t="74624" x="6232525" y="5608638"/>
          <p14:tracePt t="74640" x="6232525" y="5581650"/>
          <p14:tracePt t="74657" x="6232525" y="5564188"/>
          <p14:tracePt t="74674" x="6232525" y="5546725"/>
          <p14:tracePt t="74690" x="6207125" y="5527675"/>
          <p14:tracePt t="74707" x="6197600" y="5500688"/>
          <p14:tracePt t="74724" x="6188075" y="5483225"/>
          <p14:tracePt t="74740" x="6170613" y="5465763"/>
          <p14:tracePt t="74757" x="6143625" y="5438775"/>
          <p14:tracePt t="74775" x="6126163" y="5411788"/>
          <p14:tracePt t="74792" x="6108700" y="5394325"/>
          <p14:tracePt t="74807" x="6089650" y="5376863"/>
          <p14:tracePt t="74824" x="6064250" y="5349875"/>
          <p14:tracePt t="74840" x="6045200" y="5330825"/>
          <p14:tracePt t="74858" x="6037263" y="5313363"/>
          <p14:tracePt t="74874" x="6018213" y="5286375"/>
          <p14:tracePt t="74890" x="5992813" y="5268913"/>
          <p14:tracePt t="74907" x="5973763" y="5251450"/>
          <p14:tracePt t="74924" x="5956300" y="5241925"/>
          <p14:tracePt t="74940" x="5938838" y="5214938"/>
          <p14:tracePt t="74957" x="5911850" y="5197475"/>
          <p14:tracePt t="74974" x="5894388" y="5187950"/>
          <p14:tracePt t="74991" x="5857875" y="5170488"/>
          <p14:tracePt t="74993" x="5849938" y="5170488"/>
          <p14:tracePt t="75007" x="5840413" y="5162550"/>
          <p14:tracePt t="75025" x="5786438" y="5135563"/>
          <p14:tracePt t="75041" x="5724525" y="5126038"/>
          <p14:tracePt t="75057" x="5680075" y="5126038"/>
          <p14:tracePt t="75074" x="5643563" y="5126038"/>
          <p14:tracePt t="75090" x="5626100" y="5126038"/>
          <p14:tracePt t="75107" x="5608638" y="5135563"/>
          <p14:tracePt t="75124" x="5589588" y="5135563"/>
          <p14:tracePt t="75140" x="5564188" y="5143500"/>
          <p14:tracePt t="75157" x="5537200" y="5162550"/>
          <p14:tracePt t="75174" x="5518150" y="5170488"/>
          <p14:tracePt t="75190" x="5492750" y="5197475"/>
          <p14:tracePt t="75207" x="5473700" y="5207000"/>
          <p14:tracePt t="75224" x="5456238" y="5224463"/>
          <p14:tracePt t="75240" x="5446713" y="5233988"/>
          <p14:tracePt t="75257" x="5438775" y="5233988"/>
          <p14:tracePt t="75275" x="5402263" y="5268913"/>
          <p14:tracePt t="75291" x="5384800" y="5286375"/>
          <p14:tracePt t="75307" x="5375275" y="5305425"/>
          <p14:tracePt t="75324" x="5349875" y="5330825"/>
          <p14:tracePt t="75340" x="5330825" y="5349875"/>
          <p14:tracePt t="75357" x="5322888" y="5367338"/>
          <p14:tracePt t="75374" x="5313363" y="5376863"/>
          <p14:tracePt t="75391" x="5303838" y="5402263"/>
          <p14:tracePt t="75407" x="5295900" y="5421313"/>
          <p14:tracePt t="75424" x="5278438" y="5465763"/>
          <p14:tracePt t="75440" x="5278438" y="5483225"/>
          <p14:tracePt t="75457" x="5278438" y="5500688"/>
          <p14:tracePt t="75474" x="5295900" y="5519738"/>
          <p14:tracePt t="75491" x="5295900" y="5537200"/>
          <p14:tracePt t="75507" x="5303838" y="5554663"/>
          <p14:tracePt t="75524" x="5330825" y="5599113"/>
          <p14:tracePt t="75541" x="5340350" y="5618163"/>
          <p14:tracePt t="75557" x="5367338" y="5635625"/>
          <p14:tracePt t="75574" x="5375275" y="5653088"/>
          <p14:tracePt t="75590" x="5394325" y="5680075"/>
          <p14:tracePt t="75608" x="5411788" y="5697538"/>
          <p14:tracePt t="75624" x="5438775" y="5715000"/>
          <p14:tracePt t="75641" x="5446713" y="5741988"/>
          <p14:tracePt t="75657" x="5465763" y="5761038"/>
          <p14:tracePt t="75674" x="5492750" y="5786438"/>
          <p14:tracePt t="75690" x="5518150" y="5805488"/>
          <p14:tracePt t="75707" x="5537200" y="5832475"/>
          <p14:tracePt t="75724" x="5554663" y="5840413"/>
          <p14:tracePt t="75740" x="5564188" y="5857875"/>
          <p14:tracePt t="75757" x="5589588" y="5867400"/>
          <p14:tracePt t="75774" x="5616575" y="5894388"/>
          <p14:tracePt t="75791" x="5635625" y="5894388"/>
          <p14:tracePt t="75807" x="5661025" y="5903913"/>
          <p14:tracePt t="75824" x="5680075" y="5911850"/>
          <p14:tracePt t="75840" x="5697538" y="5911850"/>
          <p14:tracePt t="75857" x="5724525" y="5911850"/>
          <p14:tracePt t="75875" x="5741988" y="5921375"/>
          <p14:tracePt t="75891" x="5768975" y="5921375"/>
          <p14:tracePt t="75910" x="5813425" y="5929313"/>
          <p14:tracePt t="75926" x="5849938" y="5929313"/>
          <p14:tracePt t="75941" x="5875338" y="5938838"/>
          <p14:tracePt t="75957" x="5911850" y="5938838"/>
          <p14:tracePt t="75974" x="5938838" y="5938838"/>
          <p14:tracePt t="75991" x="5965825" y="5938838"/>
          <p14:tracePt t="76007" x="5992813" y="5938838"/>
          <p14:tracePt t="76024" x="6027738" y="5938838"/>
          <p14:tracePt t="76041" x="6045200" y="5938838"/>
          <p14:tracePt t="76057" x="6054725" y="5938838"/>
          <p14:tracePt t="76074" x="6064250" y="5929313"/>
          <p14:tracePt t="76090" x="6081713" y="5921375"/>
          <p14:tracePt t="76107" x="6108700" y="5911850"/>
          <p14:tracePt t="76124" x="6126163" y="5911850"/>
          <p14:tracePt t="76140" x="6143625" y="5903913"/>
          <p14:tracePt t="76157" x="6170613" y="5884863"/>
          <p14:tracePt t="76174" x="6188075" y="5876925"/>
          <p14:tracePt t="76191" x="6197600" y="5867400"/>
          <p14:tracePt t="76208" x="6207125" y="5867400"/>
          <p14:tracePt t="76224" x="6215063" y="5857875"/>
          <p14:tracePt t="76241" x="6215063" y="5849938"/>
          <p14:tracePt t="76258" x="6224588" y="5840413"/>
          <p14:tracePt t="76276" x="6259513" y="5805488"/>
          <p14:tracePt t="76292" x="6269038" y="5786438"/>
          <p14:tracePt t="76309" x="6278563" y="5768975"/>
          <p14:tracePt t="76324" x="6286500" y="5751513"/>
          <p14:tracePt t="76340" x="6286500" y="5724525"/>
          <p14:tracePt t="76357" x="6286500" y="5707063"/>
          <p14:tracePt t="76374" x="6286500" y="5689600"/>
          <p14:tracePt t="76391" x="6286500" y="5680075"/>
          <p14:tracePt t="76407" x="6286500" y="5653088"/>
          <p14:tracePt t="76424" x="6286500" y="5626100"/>
          <p14:tracePt t="76441" x="6286500" y="5608638"/>
          <p14:tracePt t="76457" x="6278563" y="5564188"/>
          <p14:tracePt t="76474" x="6251575" y="5510213"/>
          <p14:tracePt t="76490" x="6232525" y="5473700"/>
          <p14:tracePt t="76507" x="6215063" y="5456238"/>
          <p14:tracePt t="76524" x="6207125" y="5438775"/>
          <p14:tracePt t="76541" x="6180138" y="5402263"/>
          <p14:tracePt t="76557" x="6170613" y="5384800"/>
          <p14:tracePt t="76574" x="6143625" y="5367338"/>
          <p14:tracePt t="76590" x="6135688" y="5340350"/>
          <p14:tracePt t="76607" x="6116638" y="5322888"/>
          <p14:tracePt t="76624" x="6099175" y="5305425"/>
          <p14:tracePt t="76641" x="6081713" y="5286375"/>
          <p14:tracePt t="76658" x="6054725" y="5259388"/>
          <p14:tracePt t="76676" x="6027738" y="5233988"/>
          <p14:tracePt t="76692" x="6018213" y="5224463"/>
          <p14:tracePt t="76708" x="6010275" y="5197475"/>
          <p14:tracePt t="76725" x="5992813" y="5187950"/>
          <p14:tracePt t="76741" x="5983288" y="5187950"/>
          <p14:tracePt t="76758" x="5973763" y="5180013"/>
          <p14:tracePt t="76774" x="5956300" y="5162550"/>
          <p14:tracePt t="76792" x="5921375" y="5135563"/>
          <p14:tracePt t="76808" x="5894388" y="5116513"/>
          <p14:tracePt t="76825" x="5849938" y="5099050"/>
          <p14:tracePt t="76841" x="5813425" y="5099050"/>
          <p14:tracePt t="76858" x="5778500" y="5091113"/>
          <p14:tracePt t="76874" x="5759450" y="5091113"/>
          <p14:tracePt t="76891" x="5741988" y="5091113"/>
          <p14:tracePt t="76909" x="5707063" y="5091113"/>
          <p14:tracePt t="76926" x="5688013" y="5091113"/>
          <p14:tracePt t="76942" x="5670550" y="5091113"/>
          <p14:tracePt t="76958" x="5653088" y="5091113"/>
          <p14:tracePt t="76974" x="5626100" y="5091113"/>
          <p14:tracePt t="76994" x="5599113" y="5091113"/>
          <p14:tracePt t="76997" x="5589588" y="5099050"/>
          <p14:tracePt t="77007" x="5572125" y="5099050"/>
          <p14:tracePt t="77024" x="5554663" y="5099050"/>
          <p14:tracePt t="77042" x="5527675" y="5116513"/>
          <p14:tracePt t="77057" x="5500688" y="5126038"/>
          <p14:tracePt t="77074" x="5483225" y="5143500"/>
          <p14:tracePt t="77090" x="5465763" y="5162550"/>
          <p14:tracePt t="77107" x="5446713" y="5170488"/>
          <p14:tracePt t="77124" x="5438775" y="5170488"/>
          <p14:tracePt t="77157" x="5421313" y="5170488"/>
          <p14:tracePt t="77199" x="5421313" y="5180013"/>
          <p14:tracePt t="77207" x="5411788" y="5187950"/>
          <p14:tracePt t="77213" x="5411788" y="5197475"/>
          <p14:tracePt t="77223" x="5402263" y="5207000"/>
          <p14:tracePt t="77240" x="5394325" y="5224463"/>
          <p14:tracePt t="77257" x="5384800" y="5241925"/>
          <p14:tracePt t="77274" x="5375275" y="5251450"/>
          <p14:tracePt t="77291" x="5375275" y="5259388"/>
          <p14:tracePt t="77356" x="5357813" y="5286375"/>
          <p14:tracePt t="77366" x="5357813" y="5295900"/>
          <p14:tracePt t="77376" x="5349875" y="5305425"/>
          <p14:tracePt t="77392" x="5349875" y="5322888"/>
          <p14:tracePt t="77408" x="5340350" y="5340350"/>
          <p14:tracePt t="77424" x="5340350" y="5367338"/>
          <p14:tracePt t="77442" x="5340350" y="5394325"/>
          <p14:tracePt t="77457" x="5330825" y="5411788"/>
          <p14:tracePt t="77474" x="5330825" y="5429250"/>
          <p14:tracePt t="77491" x="5330825" y="5448300"/>
          <p14:tracePt t="77507" x="5330825" y="5456238"/>
          <p14:tracePt t="77524" x="5330825" y="5473700"/>
          <p14:tracePt t="77541" x="5330825" y="5500688"/>
          <p14:tracePt t="77558" x="5330825" y="5519738"/>
          <p14:tracePt t="77575" x="5330825" y="5537200"/>
          <p14:tracePt t="77591" x="5330825" y="5554663"/>
          <p14:tracePt t="77608" x="5330825" y="5581650"/>
          <p14:tracePt t="77625" x="5340350" y="5599113"/>
          <p14:tracePt t="77642" x="5340350" y="5608638"/>
          <p14:tracePt t="77660" x="5367338" y="5635625"/>
          <p14:tracePt t="77674" x="5367338" y="5653088"/>
          <p14:tracePt t="77691" x="5375275" y="5670550"/>
          <p14:tracePt t="77707" x="5384800" y="5689600"/>
          <p14:tracePt t="77724" x="5394325" y="5707063"/>
          <p14:tracePt t="77741" x="5402263" y="5724525"/>
          <p14:tracePt t="77757" x="5402263" y="5741988"/>
          <p14:tracePt t="77774" x="5411788" y="5761038"/>
          <p14:tracePt t="77791" x="5438775" y="5778500"/>
          <p14:tracePt t="77807" x="5438775" y="5795963"/>
          <p14:tracePt t="77824" x="5456238" y="5813425"/>
          <p14:tracePt t="77841" x="5465763" y="5822950"/>
          <p14:tracePt t="77857" x="5473700" y="5832475"/>
          <p14:tracePt t="77874" x="5483225" y="5840413"/>
          <p14:tracePt t="77891" x="5510213" y="5867400"/>
          <p14:tracePt t="77908" x="5518150" y="5876925"/>
          <p14:tracePt t="77926" x="5545138" y="5884863"/>
          <p14:tracePt t="77943" x="5564188" y="5894388"/>
          <p14:tracePt t="77958" x="5572125" y="5903913"/>
          <p14:tracePt t="77975" x="5599113" y="5911850"/>
          <p14:tracePt t="77991" x="5616575" y="5921375"/>
          <p14:tracePt t="78007" x="5635625" y="5929313"/>
          <p14:tracePt t="78024" x="5661025" y="5948363"/>
          <p14:tracePt t="78041" x="5680075" y="5948363"/>
          <p14:tracePt t="78057" x="5697538" y="5948363"/>
          <p14:tracePt t="78074" x="5732463" y="5956300"/>
          <p14:tracePt t="78091" x="5751513" y="5956300"/>
          <p14:tracePt t="78107" x="5768975" y="5965825"/>
          <p14:tracePt t="78124" x="5786438" y="5965825"/>
          <p14:tracePt t="78141" x="5813425" y="5965825"/>
          <p14:tracePt t="78157" x="5830888" y="5965825"/>
          <p14:tracePt t="78174" x="5849938" y="5965825"/>
          <p14:tracePt t="78192" x="5884863" y="5965825"/>
          <p14:tracePt t="78207" x="5902325" y="5965825"/>
          <p14:tracePt t="78224" x="5921375" y="5965825"/>
          <p14:tracePt t="78241" x="5938838" y="5965825"/>
          <p14:tracePt t="78257" x="5965825" y="5965825"/>
          <p14:tracePt t="78274" x="5983288" y="5965825"/>
          <p14:tracePt t="78291" x="6000750" y="5965825"/>
          <p14:tracePt t="78307" x="6027738" y="5965825"/>
          <p14:tracePt t="78324" x="6045200" y="5965825"/>
          <p14:tracePt t="78341" x="6072188" y="5965825"/>
          <p14:tracePt t="78357" x="6099175" y="5965825"/>
          <p14:tracePt t="78374" x="6116638" y="5965825"/>
          <p14:tracePt t="78391" x="6135688" y="5965825"/>
          <p14:tracePt t="78407" x="6143625" y="5965825"/>
          <p14:tracePt t="78424" x="6180138" y="5965825"/>
          <p14:tracePt t="78442" x="6197600" y="5965825"/>
          <p14:tracePt t="78458" x="6215063" y="5965825"/>
          <p14:tracePt t="78475" x="6232525" y="5965825"/>
          <p14:tracePt t="78492" x="6259513" y="5956300"/>
          <p14:tracePt t="78507" x="6269038" y="5938838"/>
          <p14:tracePt t="78524" x="6278563" y="5938838"/>
          <p14:tracePt t="78541" x="6286500" y="5938838"/>
          <p14:tracePt t="78557" x="6296025" y="5929313"/>
          <p14:tracePt t="78591" x="6303963" y="5921375"/>
          <p14:tracePt t="78608" x="6303963" y="5911850"/>
          <p14:tracePt t="78625" x="6330950" y="5903913"/>
          <p14:tracePt t="78642" x="6340475" y="5884863"/>
          <p14:tracePt t="78658" x="6357938" y="5857875"/>
          <p14:tracePt t="78674" x="6367463" y="5840413"/>
          <p14:tracePt t="78692" x="6375400" y="5813425"/>
          <p14:tracePt t="78707" x="6402388" y="5786438"/>
          <p14:tracePt t="78725" x="6411913" y="5768975"/>
          <p14:tracePt t="78741" x="6421438" y="5751513"/>
          <p14:tracePt t="78758" x="6421438" y="5734050"/>
          <p14:tracePt t="78775" x="6429375" y="5707063"/>
          <p14:tracePt t="78792" x="6429375" y="5689600"/>
          <p14:tracePt t="78807" x="6429375" y="5670550"/>
          <p14:tracePt t="78824" x="6438900" y="5643563"/>
          <p14:tracePt t="78840" x="6438900" y="5635625"/>
          <p14:tracePt t="78857" x="6438900" y="5618163"/>
          <p14:tracePt t="78903" x="6438900" y="5608638"/>
          <p14:tracePt t="78919" x="6438900" y="5599113"/>
          <p14:tracePt t="78929" x="6438900" y="5591175"/>
          <p14:tracePt t="78943" x="6438900" y="5581650"/>
          <p14:tracePt t="78959" x="6438900" y="5554663"/>
          <p14:tracePt t="78975" x="6438900" y="5546725"/>
          <p14:tracePt t="78992" x="6438900" y="5537200"/>
          <p14:tracePt t="79008" x="6438900" y="5519738"/>
          <p14:tracePt t="79025" x="6438900" y="5510213"/>
          <p14:tracePt t="79041" x="6429375" y="5483225"/>
          <p14:tracePt t="79058" x="6429375" y="5465763"/>
          <p14:tracePt t="79076" x="6421438" y="5438775"/>
          <p14:tracePt t="79093" x="6411913" y="5411788"/>
          <p14:tracePt t="79108" x="6384925" y="5394325"/>
          <p14:tracePt t="79125" x="6384925" y="5384800"/>
          <p14:tracePt t="79141" x="6367463" y="5367338"/>
          <p14:tracePt t="79157" x="6357938" y="5349875"/>
          <p14:tracePt t="79174" x="6340475" y="5330825"/>
          <p14:tracePt t="79193" x="6313488" y="5313363"/>
          <p14:tracePt t="79208" x="6303963" y="5305425"/>
          <p14:tracePt t="79225" x="6296025" y="5295900"/>
          <p14:tracePt t="79242" x="6286500" y="5268913"/>
          <p14:tracePt t="79258" x="6269038" y="5259388"/>
          <p14:tracePt t="79275" x="6259513" y="5241925"/>
          <p14:tracePt t="79293" x="6232525" y="5233988"/>
          <p14:tracePt t="79308" x="6215063" y="5214938"/>
          <p14:tracePt t="79327" x="6188075" y="5187950"/>
          <p14:tracePt t="79342" x="6161088" y="5170488"/>
          <p14:tracePt t="79358" x="6143625" y="5153025"/>
          <p14:tracePt t="79374" x="6126163" y="5143500"/>
          <p14:tracePt t="79391" x="6116638" y="5126038"/>
          <p14:tracePt t="79407" x="6108700" y="5116513"/>
          <p14:tracePt t="79424" x="6081713" y="5108575"/>
          <p14:tracePt t="79443" x="6054725" y="5091113"/>
          <p14:tracePt t="79458" x="6037263" y="5072063"/>
          <p14:tracePt t="79475" x="6010275" y="5054600"/>
          <p14:tracePt t="79492" x="5992813" y="5045075"/>
          <p14:tracePt t="79508" x="5965825" y="5045075"/>
          <p14:tracePt t="79525" x="5946775" y="5045075"/>
          <p14:tracePt t="79541" x="5929313" y="5045075"/>
          <p14:tracePt t="79558" x="5911850" y="5037138"/>
          <p14:tracePt t="79577" x="5867400" y="5037138"/>
          <p14:tracePt t="79593" x="5849938" y="5027613"/>
          <p14:tracePt t="79609" x="5813425" y="5027613"/>
          <p14:tracePt t="79625" x="5786438" y="5027613"/>
          <p14:tracePt t="79642" x="5759450" y="5027613"/>
          <p14:tracePt t="79658" x="5732463" y="5027613"/>
          <p14:tracePt t="79675" x="5707063" y="5027613"/>
          <p14:tracePt t="79692" x="5688013" y="5027613"/>
          <p14:tracePt t="79708" x="5643563" y="5045075"/>
          <p14:tracePt t="79725" x="5626100" y="5064125"/>
          <p14:tracePt t="79741" x="5608638" y="5072063"/>
          <p14:tracePt t="79758" x="5589588" y="5072063"/>
          <p14:tracePt t="79791" x="5572125" y="5072063"/>
          <p14:tracePt t="79808" x="5554663" y="5081588"/>
          <p14:tracePt t="79827" x="5527675" y="5091113"/>
          <p14:tracePt t="79842" x="5518150" y="5099050"/>
          <p14:tracePt t="79857" x="5518150" y="5108575"/>
          <p14:tracePt t="79945" x="5492750" y="5126038"/>
          <p14:tracePt t="79958" x="5483225" y="5135563"/>
          <p14:tracePt t="79968" x="5473700" y="5143500"/>
          <p14:tracePt t="79983" x="5465763" y="5153025"/>
          <p14:tracePt t="79998" x="5456238" y="5153025"/>
          <p14:tracePt t="80061" x="5438775" y="5170488"/>
          <p14:tracePt t="80077" x="5429250" y="5214938"/>
          <p14:tracePt t="80086" x="5421313" y="5224463"/>
          <p14:tracePt t="80094" x="5411788" y="5233988"/>
          <p14:tracePt t="80108" x="5394325" y="5251450"/>
          <p14:tracePt t="80124" x="5375275" y="5278438"/>
          <p14:tracePt t="80141" x="5375275" y="5286375"/>
          <p14:tracePt t="80158" x="5367338" y="5305425"/>
          <p14:tracePt t="80174" x="5367338" y="5313363"/>
          <p14:tracePt t="80191" x="5357813" y="5340350"/>
          <p14:tracePt t="80207" x="5357813" y="5357813"/>
          <p14:tracePt t="80224" x="5349875" y="5376863"/>
          <p14:tracePt t="80241" x="5349875" y="5394325"/>
          <p14:tracePt t="80257" x="5349875" y="5421313"/>
          <p14:tracePt t="80274" x="5340350" y="5438775"/>
          <p14:tracePt t="80291" x="5340350" y="5456238"/>
          <p14:tracePt t="80307" x="5340350" y="5473700"/>
          <p14:tracePt t="80324" x="5340350" y="5500688"/>
          <p14:tracePt t="80341" x="5340350" y="5527675"/>
          <p14:tracePt t="80357" x="5340350" y="5546725"/>
          <p14:tracePt t="80374" x="5340350" y="5572125"/>
          <p14:tracePt t="80391" x="5340350" y="5591175"/>
          <p14:tracePt t="80407" x="5349875" y="5608638"/>
          <p14:tracePt t="80424" x="5349875" y="5618163"/>
          <p14:tracePt t="80441" x="5349875" y="5635625"/>
          <p14:tracePt t="80457" x="5357813" y="5653088"/>
          <p14:tracePt t="80474" x="5357813" y="5670550"/>
          <p14:tracePt t="80491" x="5367338" y="5689600"/>
          <p14:tracePt t="80507" x="5375275" y="5715000"/>
          <p14:tracePt t="80524" x="5375275" y="5724525"/>
          <p14:tracePt t="80541" x="5384800" y="5741988"/>
          <p14:tracePt t="80558" x="5402263" y="5761038"/>
          <p14:tracePt t="80574" x="5411788" y="5768975"/>
          <p14:tracePt t="80592" x="5429250" y="5795963"/>
          <p14:tracePt t="80607" x="5438775" y="5795963"/>
          <p14:tracePt t="80624" x="5446713" y="5805488"/>
          <p14:tracePt t="80640" x="5473700" y="5822950"/>
          <p14:tracePt t="80657" x="5483225" y="5832475"/>
          <p14:tracePt t="80674" x="5500688" y="5832475"/>
          <p14:tracePt t="80691" x="5518150" y="5840413"/>
          <p14:tracePt t="80708" x="5545138" y="5857875"/>
          <p14:tracePt t="80724" x="5554663" y="5857875"/>
          <p14:tracePt t="80741" x="5572125" y="5867400"/>
          <p14:tracePt t="80758" x="5589588" y="5867400"/>
          <p14:tracePt t="80774" x="5608638" y="5867400"/>
          <p14:tracePt t="80791" x="5635625" y="5867400"/>
          <p14:tracePt t="80808" x="5653088" y="5867400"/>
          <p14:tracePt t="80824" x="5670550" y="5867400"/>
          <p14:tracePt t="80842" x="5707063" y="5867400"/>
          <p14:tracePt t="80858" x="5724525" y="5867400"/>
          <p14:tracePt t="80874" x="5741988" y="5867400"/>
          <p14:tracePt t="80891" x="5768975" y="5867400"/>
          <p14:tracePt t="80908" x="5786438" y="5849938"/>
          <p14:tracePt t="80925" x="5813425" y="5840413"/>
          <p14:tracePt t="80941" x="5840413" y="5832475"/>
          <p14:tracePt t="80957" x="5857875" y="5832475"/>
          <p14:tracePt t="80974" x="5875338" y="5832475"/>
          <p14:tracePt t="80991" x="5911850" y="5822950"/>
          <p14:tracePt t="81008" x="5929313" y="5813425"/>
          <p14:tracePt t="81024" x="5946775" y="5813425"/>
          <p14:tracePt t="81041" x="5965825" y="5813425"/>
          <p14:tracePt t="81058" x="5983288" y="5805488"/>
          <p14:tracePt t="81124" x="5992813" y="5795963"/>
          <p14:tracePt t="81140" x="6000750" y="5778500"/>
          <p14:tracePt t="81149" x="6010275" y="5768975"/>
          <p14:tracePt t="81158" x="6018213" y="5761038"/>
          <p14:tracePt t="81175" x="6037263" y="5751513"/>
          <p14:tracePt t="81191" x="6064250" y="5734050"/>
          <p14:tracePt t="81208" x="6081713" y="5724525"/>
          <p14:tracePt t="81226" x="6099175" y="5697538"/>
          <p14:tracePt t="81241" x="6108700" y="5689600"/>
          <p14:tracePt t="81258" x="6126163" y="5680075"/>
          <p14:tracePt t="81275" x="6126163" y="5670550"/>
          <p14:tracePt t="81292" x="6135688" y="5653088"/>
          <p14:tracePt t="81308" x="6143625" y="5626100"/>
          <p14:tracePt t="81325" x="6153150" y="5608638"/>
          <p14:tracePt t="81343" x="6161088" y="5581650"/>
          <p14:tracePt t="81358" x="6170613" y="5554663"/>
          <p14:tracePt t="81375" x="6170613" y="5537200"/>
          <p14:tracePt t="81392" x="6170613" y="5519738"/>
          <p14:tracePt t="81408" x="6170613" y="5500688"/>
          <p14:tracePt t="81424" x="6170613" y="5473700"/>
          <p14:tracePt t="81441" x="6170613" y="5456238"/>
          <p14:tracePt t="81458" x="6170613" y="5448300"/>
          <p14:tracePt t="81477" x="6161088" y="5421313"/>
          <p14:tracePt t="81493" x="6153150" y="5394325"/>
          <p14:tracePt t="81508" x="6135688" y="5376863"/>
          <p14:tracePt t="81524" x="6135688" y="5367338"/>
          <p14:tracePt t="81542" x="6116638" y="5357813"/>
          <p14:tracePt t="81558" x="6108700" y="5349875"/>
          <p14:tracePt t="81575" x="6089650" y="5330825"/>
          <p14:tracePt t="81594" x="6072188" y="5313363"/>
          <p14:tracePt t="81609" x="6045200" y="5305425"/>
          <p14:tracePt t="81625" x="6037263" y="5286375"/>
          <p14:tracePt t="81642" x="6018213" y="5259388"/>
          <p14:tracePt t="81658" x="6010275" y="5241925"/>
          <p14:tracePt t="81676" x="5992813" y="5233988"/>
          <p14:tracePt t="81691" x="5965825" y="5214938"/>
          <p14:tracePt t="81708" x="5946775" y="5187950"/>
          <p14:tracePt t="81724" x="5929313" y="5170488"/>
          <p14:tracePt t="81742" x="5894388" y="5153025"/>
          <p14:tracePt t="81758" x="5875338" y="5135563"/>
          <p14:tracePt t="81775" x="5857875" y="5108575"/>
          <p14:tracePt t="81792" x="5840413" y="5108575"/>
          <p14:tracePt t="81808" x="5822950" y="5108575"/>
          <p14:tracePt t="81825" x="5803900" y="5099050"/>
          <p14:tracePt t="81843" x="5759450" y="5091113"/>
          <p14:tracePt t="81859" x="5741988" y="5091113"/>
          <p14:tracePt t="81875" x="5724525" y="5091113"/>
          <p14:tracePt t="81892" x="5707063" y="5091113"/>
          <p14:tracePt t="81908" x="5680075" y="5091113"/>
          <p14:tracePt t="81924" x="5661025" y="5091113"/>
          <p14:tracePt t="81941" x="5643563" y="5091113"/>
          <p14:tracePt t="81958" x="5616575" y="5099050"/>
          <p14:tracePt t="81974" x="5589588" y="5116513"/>
          <p14:tracePt t="81993" x="5564188" y="5126038"/>
          <p14:tracePt t="82008" x="5537200" y="5135563"/>
          <p14:tracePt t="82024" x="5518150" y="5135563"/>
          <p14:tracePt t="82041" x="5510213" y="5135563"/>
          <p14:tracePt t="82058" x="5500688" y="5143500"/>
          <p14:tracePt t="82075" x="5492750" y="5153025"/>
          <p14:tracePt t="82092" x="5473700" y="5162550"/>
          <p14:tracePt t="82109" x="5456238" y="5170488"/>
          <p14:tracePt t="82125" x="5446713" y="5180013"/>
          <p14:tracePt t="82158" x="5446713" y="5197475"/>
          <p14:tracePt t="82187" x="5438775" y="5207000"/>
          <p14:tracePt t="82203" x="5429250" y="5214938"/>
          <p14:tracePt t="82213" x="5421313" y="5224463"/>
          <p14:tracePt t="82225" x="5402263" y="5233988"/>
          <p14:tracePt t="82244" x="5394325" y="5251450"/>
          <p14:tracePt t="82258" x="5384800" y="5268913"/>
          <p14:tracePt t="82275" x="5375275" y="5278438"/>
          <p14:tracePt t="82291" x="5367338" y="5286375"/>
          <p14:tracePt t="82308" x="5357813" y="5305425"/>
          <p14:tracePt t="82324" x="5349875" y="5322888"/>
          <p14:tracePt t="82341" x="5330825" y="5349875"/>
          <p14:tracePt t="82358" x="5322888" y="5367338"/>
          <p14:tracePt t="82375" x="5313363" y="5376863"/>
          <p14:tracePt t="82391" x="5313363" y="5394325"/>
          <p14:tracePt t="82408" x="5303838" y="5411788"/>
          <p14:tracePt t="82424" x="5303838" y="5421313"/>
          <p14:tracePt t="82441" x="5295900" y="5429250"/>
          <p14:tracePt t="82458" x="5295900" y="5448300"/>
          <p14:tracePt t="82474" x="5286375" y="5465763"/>
          <p14:tracePt t="82493" x="5278438" y="5500688"/>
          <p14:tracePt t="82509" x="5278438" y="5519738"/>
          <p14:tracePt t="82525" x="5278438" y="5537200"/>
          <p14:tracePt t="82542" x="5278438" y="5546725"/>
          <p14:tracePt t="82559" x="5278438" y="5572125"/>
          <p14:tracePt t="82575" x="5295900" y="5591175"/>
          <p14:tracePt t="82592" x="5313363" y="5608638"/>
          <p14:tracePt t="82609" x="5349875" y="5653088"/>
          <p14:tracePt t="82625" x="5367338" y="5689600"/>
          <p14:tracePt t="82642" x="5394325" y="5715000"/>
          <p14:tracePt t="82659" x="5411788" y="5751513"/>
          <p14:tracePt t="82675" x="5429250" y="5768975"/>
          <p14:tracePt t="82692" x="5456238" y="5795963"/>
          <p14:tracePt t="82725" x="5465763" y="5805488"/>
          <p14:tracePt t="82789" x="5473700" y="5813425"/>
          <p14:tracePt t="82805" x="5510213" y="5822950"/>
          <p14:tracePt t="82815" x="5537200" y="5840413"/>
          <p14:tracePt t="82825" x="5545138" y="5849938"/>
          <p14:tracePt t="82842" x="5589588" y="5857875"/>
          <p14:tracePt t="82858" x="5608638" y="5857875"/>
          <p14:tracePt t="82875" x="5635625" y="5857875"/>
          <p14:tracePt t="82891" x="5653088" y="5857875"/>
          <p14:tracePt t="82908" x="5670550" y="5857875"/>
          <p14:tracePt t="82925" x="5688013" y="5857875"/>
          <p14:tracePt t="82942" x="5724525" y="5857875"/>
          <p14:tracePt t="82959" x="5751513" y="5849938"/>
          <p14:tracePt t="82977" x="5786438" y="5832475"/>
          <p14:tracePt t="82993" x="5803900" y="5822950"/>
          <p14:tracePt t="83008" x="5813425" y="5822950"/>
          <p14:tracePt t="83025" x="5830888" y="5822950"/>
          <p14:tracePt t="83041" x="5849938" y="5822950"/>
          <p14:tracePt t="83058" x="5867400" y="5813425"/>
          <p14:tracePt t="83075" x="5884863" y="5813425"/>
          <p14:tracePt t="83091" x="5902325" y="5805488"/>
          <p14:tracePt t="83108" x="5929313" y="5805488"/>
          <p14:tracePt t="83125" x="5956300" y="5805488"/>
          <p14:tracePt t="83142" x="5965825" y="5805488"/>
          <p14:tracePt t="83159" x="5983288" y="5805488"/>
          <p14:tracePt t="83175" x="6010275" y="5805488"/>
          <p14:tracePt t="83192" x="6018213" y="5805488"/>
          <p14:tracePt t="83209" x="6027738" y="5805488"/>
          <p14:tracePt t="83225" x="6037263" y="5805488"/>
          <p14:tracePt t="83328" x="6045200" y="5795963"/>
          <p14:tracePt t="83345" x="6054725" y="5786438"/>
          <p14:tracePt t="83354" x="6072188" y="5786438"/>
          <p14:tracePt t="83364" x="6081713" y="5778500"/>
          <p14:tracePt t="83378" x="6089650" y="5761038"/>
          <p14:tracePt t="83393" x="6099175" y="5741988"/>
          <p14:tracePt t="83408" x="6108700" y="5734050"/>
          <p14:tracePt t="83425" x="6116638" y="5734050"/>
          <p14:tracePt t="83442" x="6116638" y="5715000"/>
          <p14:tracePt t="83458" x="6143625" y="5697538"/>
          <p14:tracePt t="83475" x="6161088" y="5670550"/>
          <p14:tracePt t="83493" x="6180138" y="5643563"/>
          <p14:tracePt t="83509" x="6197600" y="5626100"/>
          <p14:tracePt t="83525" x="6197600" y="5608638"/>
          <p14:tracePt t="83649" x="6215063" y="5599113"/>
          <p14:tracePt t="83658" x="6215063" y="5591175"/>
          <p14:tracePt t="83675" x="6215063" y="5564188"/>
          <p14:tracePt t="83692" x="6215063" y="5537200"/>
          <p14:tracePt t="83709" x="6215063" y="5519738"/>
          <p14:tracePt t="83725" x="6215063" y="5510213"/>
          <p14:tracePt t="83743" x="6207125" y="5492750"/>
          <p14:tracePt t="83759" x="6197600" y="5465763"/>
          <p14:tracePt t="83776" x="6197600" y="5448300"/>
          <p14:tracePt t="83792" x="6188075" y="5438775"/>
          <p14:tracePt t="83808" x="6170613" y="5421313"/>
          <p14:tracePt t="83825" x="6161088" y="5411788"/>
          <p14:tracePt t="83842" x="6153150" y="5384800"/>
          <p14:tracePt t="83859" x="6126163" y="5367338"/>
          <p14:tracePt t="83877" x="6108700" y="5340350"/>
          <p14:tracePt t="83894" x="6089650" y="5322888"/>
          <p14:tracePt t="83925" x="6081713" y="5313363"/>
          <p14:tracePt t="83942" x="6054725" y="5305425"/>
          <p14:tracePt t="83959" x="6045200" y="5295900"/>
          <p14:tracePt t="83975" x="6037263" y="5286375"/>
          <p14:tracePt t="83992" x="6018213" y="5268913"/>
          <p14:tracePt t="84009" x="5992813" y="5251450"/>
          <p14:tracePt t="84025" x="5983288" y="5233988"/>
          <p14:tracePt t="84042" x="5965825" y="5224463"/>
          <p14:tracePt t="84059" x="5946775" y="5214938"/>
          <p14:tracePt t="84075" x="5929313" y="5197475"/>
          <p14:tracePt t="84092" x="5902325" y="5180013"/>
          <p14:tracePt t="84108" x="5884863" y="5170488"/>
          <p14:tracePt t="84127" x="5857875" y="5162550"/>
          <p14:tracePt t="84144" x="5830888" y="5153025"/>
          <p14:tracePt t="84159" x="5813425" y="5143500"/>
          <p14:tracePt t="84176" x="5803900" y="5143500"/>
          <p14:tracePt t="84192" x="5786438" y="5135563"/>
          <p14:tracePt t="84209" x="5768975" y="5135563"/>
          <p14:tracePt t="84225" x="5751513" y="5135563"/>
          <p14:tracePt t="84244" x="5724525" y="5126038"/>
          <p14:tracePt t="84259" x="5697538" y="5126038"/>
          <p14:tracePt t="84276" x="5688013" y="5126038"/>
          <p14:tracePt t="84292" x="5670550" y="5116513"/>
          <p14:tracePt t="84309" x="5653088" y="5116513"/>
          <p14:tracePt t="84325" x="5635625" y="5116513"/>
          <p14:tracePt t="84342" x="5608638" y="5116513"/>
          <p14:tracePt t="84359" x="5599113" y="5116513"/>
          <p14:tracePt t="84378" x="5581650" y="5116513"/>
          <p14:tracePt t="84394" x="5564188" y="5116513"/>
          <p14:tracePt t="84409" x="5537200" y="5116513"/>
          <p14:tracePt t="84425" x="5518150" y="5116513"/>
          <p14:tracePt t="84441" x="5510213" y="5116513"/>
          <p14:tracePt t="84458" x="5492750" y="5116513"/>
          <p14:tracePt t="84475" x="5473700" y="5116513"/>
          <p14:tracePt t="84491" x="5456238" y="5116513"/>
          <p14:tracePt t="84509" x="5429250" y="5116513"/>
          <p14:tracePt t="84525" x="5402263" y="5126038"/>
          <p14:tracePt t="84565" x="5402263" y="5135563"/>
          <p14:tracePt t="84596" x="5394325" y="5135563"/>
          <p14:tracePt t="84698" x="5384800" y="5143500"/>
          <p14:tracePt t="84707" x="5384800" y="5153025"/>
          <p14:tracePt t="84725" x="5375275" y="5170488"/>
          <p14:tracePt t="84742" x="5367338" y="5187950"/>
          <p14:tracePt t="84760" x="5357813" y="5197475"/>
          <p14:tracePt t="84800" x="5357813" y="5207000"/>
          <p14:tracePt t="84809" x="5349875" y="5214938"/>
          <p14:tracePt t="84826" x="5340350" y="5233988"/>
          <p14:tracePt t="84842" x="5340350" y="5259388"/>
          <p14:tracePt t="84859" x="5340350" y="5268913"/>
          <p14:tracePt t="84875" x="5322888" y="5268913"/>
          <p14:tracePt t="84931" x="5322888" y="5286375"/>
          <p14:tracePt t="84941" x="5313363" y="5295900"/>
          <p14:tracePt t="84959" x="5313363" y="5330825"/>
          <p14:tracePt t="84975" x="5303838" y="5349875"/>
          <p14:tracePt t="84993" x="5303838" y="5357813"/>
          <p14:tracePt t="84996" x="5303838" y="5367338"/>
          <p14:tracePt t="85012" x="5295900" y="5384800"/>
          <p14:tracePt t="85025" x="5295900" y="5394325"/>
          <p14:tracePt t="85042" x="5295900" y="5402263"/>
          <p14:tracePt t="85059" x="5286375" y="5411788"/>
          <p14:tracePt t="85075" x="5286375" y="5429250"/>
          <p14:tracePt t="85092" x="5286375" y="5438775"/>
          <p14:tracePt t="85109" x="5286375" y="5448300"/>
          <p14:tracePt t="85127" x="5286375" y="5483225"/>
          <p14:tracePt t="85144" x="5286375" y="5492750"/>
          <p14:tracePt t="85159" x="5286375" y="5500688"/>
          <p14:tracePt t="85176" x="5286375" y="5510213"/>
          <p14:tracePt t="85192" x="5295900" y="5537200"/>
          <p14:tracePt t="85209" x="5303838" y="5554663"/>
          <p14:tracePt t="85225" x="5313363" y="5572125"/>
          <p14:tracePt t="85242" x="5313363" y="5581650"/>
          <p14:tracePt t="85258" x="5330825" y="5591175"/>
          <p14:tracePt t="85401" x="5340350" y="5608638"/>
          <p14:tracePt t="85410" x="5349875" y="5618163"/>
          <p14:tracePt t="85426" x="5357813" y="5626100"/>
          <p14:tracePt t="85442" x="5367338" y="5626100"/>
          <p14:tracePt t="85746" x="5375275" y="5626100"/>
          <p14:tracePt t="85762" x="5384800" y="5599113"/>
          <p14:tracePt t="85770" x="5402263" y="5591175"/>
          <p14:tracePt t="85782" x="5411788" y="5581650"/>
          <p14:tracePt t="85793" x="5429250" y="5564188"/>
          <p14:tracePt t="85808" x="5429250" y="5537200"/>
          <p14:tracePt t="85825" x="5438775" y="5519738"/>
          <p14:tracePt t="85842" x="5446713" y="5500688"/>
          <p14:tracePt t="85858" x="5446713" y="5483225"/>
          <p14:tracePt t="85875" x="5446713" y="5456238"/>
          <p14:tracePt t="85893" x="5446713" y="5421313"/>
          <p14:tracePt t="85909" x="5446713" y="5394325"/>
          <p14:tracePt t="85925" x="5446713" y="5376863"/>
          <p14:tracePt t="85942" x="5446713" y="5367338"/>
          <p14:tracePt t="85958" x="5446713" y="5349875"/>
          <p14:tracePt t="85976" x="5446713" y="5322888"/>
          <p14:tracePt t="85993" x="5446713" y="5313363"/>
          <p14:tracePt t="85996" x="5446713" y="5305425"/>
          <p14:tracePt t="86008" x="5446713" y="5295900"/>
          <p14:tracePt t="86025" x="5446713" y="5278438"/>
          <p14:tracePt t="86042" x="5446713" y="5241925"/>
          <p14:tracePt t="86058" x="5446713" y="5224463"/>
          <p14:tracePt t="86075" x="5446713" y="5207000"/>
          <p14:tracePt t="86092" x="5446713" y="5180013"/>
          <p14:tracePt t="86108" x="5446713" y="5162550"/>
          <p14:tracePt t="86125" x="5438775" y="5143500"/>
          <p14:tracePt t="86142" x="5438775" y="5126038"/>
          <p14:tracePt t="86160" x="5438775" y="5091113"/>
          <p14:tracePt t="86176" x="5438775" y="5072063"/>
          <p14:tracePt t="86192" x="5438775" y="5054600"/>
          <p14:tracePt t="86209" x="5438775" y="5027613"/>
          <p14:tracePt t="86226" x="5438775" y="5010150"/>
          <p14:tracePt t="86243" x="5438775" y="5000625"/>
          <p14:tracePt t="86260" x="5438775" y="4983163"/>
          <p14:tracePt t="86275" x="5438775" y="4965700"/>
          <p14:tracePt t="86293" x="5438775" y="4948238"/>
          <p14:tracePt t="86308" x="5438775" y="4938713"/>
          <p14:tracePt t="86325" x="5438775" y="4921250"/>
          <p14:tracePt t="86341" x="5438775" y="4911725"/>
          <p14:tracePt t="86358" x="5438775" y="4902200"/>
          <p14:tracePt t="86376" x="5438775" y="4884738"/>
          <p14:tracePt t="86392" x="5438775" y="4876800"/>
          <p14:tracePt t="86409" x="5438775" y="4867275"/>
          <p14:tracePt t="86426" x="5438775" y="4857750"/>
          <p14:tracePt t="86449" x="5429250" y="4849813"/>
          <p14:tracePt t="86544" x="5429250" y="4840288"/>
          <p14:tracePt t="86560" x="5429250" y="4830763"/>
          <p14:tracePt t="86570" x="5429250" y="4813300"/>
          <p14:tracePt t="86580" x="5429250" y="4805363"/>
          <p14:tracePt t="86592" x="5429250" y="4786313"/>
          <p14:tracePt t="86608" x="5429250" y="4768850"/>
          <p14:tracePt t="86625" x="5429250" y="4741863"/>
          <p14:tracePt t="86642" x="5429250" y="4724400"/>
          <p14:tracePt t="86659" x="5429250" y="4697413"/>
          <p14:tracePt t="86676" x="5429250" y="4679950"/>
          <p14:tracePt t="86693" x="5429250" y="4662488"/>
          <p14:tracePt t="86709" x="5429250" y="4643438"/>
          <p14:tracePt t="86802" x="5429250" y="4635500"/>
          <p14:tracePt t="86818" x="5429250" y="4625975"/>
          <p14:tracePt t="86827" x="5429250" y="4616450"/>
          <p14:tracePt t="86843" x="5429250" y="4591050"/>
          <p14:tracePt t="86859" x="5429250" y="4572000"/>
          <p14:tracePt t="86875" x="5429250" y="4554538"/>
          <p14:tracePt t="86892" x="5429250" y="4537075"/>
          <p14:tracePt t="86910" x="5421313" y="4500563"/>
          <p14:tracePt t="86942" x="5421313" y="4492625"/>
          <p14:tracePt t="86959" x="5421313" y="4483100"/>
          <p14:tracePt t="87019" x="5411788" y="4483100"/>
          <p14:tracePt t="87122" x="5394325" y="4473575"/>
          <p14:tracePt t="87138" x="5384800" y="4465638"/>
          <p14:tracePt t="87147" x="5375275" y="4448175"/>
          <p14:tracePt t="87159" x="5367338" y="4448175"/>
          <p14:tracePt t="87175" x="5349875" y="4429125"/>
          <p14:tracePt t="87278" x="5340350" y="4421188"/>
          <p14:tracePt t="87289" x="5313363" y="4421188"/>
          <p14:tracePt t="87300" x="5303838" y="4411663"/>
          <p14:tracePt t="87314" x="5259388" y="4384675"/>
          <p14:tracePt t="87325" x="5197475" y="4357688"/>
          <p14:tracePt t="87342" x="5143500" y="4340225"/>
          <p14:tracePt t="87358" x="5108575" y="4313238"/>
          <p14:tracePt t="87375" x="5089525" y="4295775"/>
          <p14:tracePt t="87392" x="5072063" y="4278313"/>
          <p14:tracePt t="87408" x="5054600" y="4251325"/>
          <p14:tracePt t="87425" x="5027613" y="4233863"/>
          <p14:tracePt t="87442" x="5000625" y="4206875"/>
          <p14:tracePt t="87458" x="4983163" y="4179888"/>
          <p14:tracePt t="87475" x="4956175" y="4170363"/>
          <p14:tracePt t="87492" x="4938713" y="4162425"/>
          <p14:tracePt t="87508" x="4921250" y="4152900"/>
          <p14:tracePt t="87525" x="4894263" y="4135438"/>
          <p14:tracePt t="87542" x="4875213" y="4108450"/>
          <p14:tracePt t="87559" x="4822825" y="4081463"/>
          <p14:tracePt t="87575" x="4786313" y="4054475"/>
          <p14:tracePt t="87593" x="4768850" y="4037013"/>
          <p14:tracePt t="87608" x="4732338" y="4027488"/>
          <p14:tracePt t="87625" x="4714875" y="4019550"/>
          <p14:tracePt t="87642" x="4687888" y="3992563"/>
          <p14:tracePt t="87658" x="4670425" y="3973513"/>
          <p14:tracePt t="87675" x="4652963" y="3956050"/>
          <p14:tracePt t="87692" x="4625975" y="3948113"/>
          <p14:tracePt t="87708" x="4598988" y="3929063"/>
          <p14:tracePt t="87725" x="4581525" y="3929063"/>
          <p14:tracePt t="87742" x="4562475" y="3921125"/>
          <p14:tracePt t="87758" x="4554538" y="3921125"/>
          <p14:tracePt t="87775" x="4527550" y="3911600"/>
          <p14:tracePt t="87793" x="4500563" y="3902075"/>
          <p14:tracePt t="87808" x="4491038" y="3902075"/>
          <p14:tracePt t="87825" x="4465638" y="3894138"/>
          <p14:tracePt t="87842" x="4456113" y="3894138"/>
          <p14:tracePt t="87858" x="4438650" y="3884613"/>
          <p14:tracePt t="87875" x="4419600" y="3884613"/>
          <p14:tracePt t="87892" x="4411663" y="3884613"/>
          <p14:tracePt t="87908" x="4384675" y="3884613"/>
          <p14:tracePt t="87925" x="4367213" y="3876675"/>
          <p14:tracePt t="87942" x="4357688" y="3876675"/>
          <p14:tracePt t="87958" x="4330700" y="3857625"/>
          <p14:tracePt t="87975" x="4303713" y="3849688"/>
          <p14:tracePt t="87992" x="4286250" y="3840163"/>
          <p14:tracePt t="88008" x="4268788" y="3840163"/>
          <p14:tracePt t="88025" x="4232275" y="3840163"/>
          <p14:tracePt t="88042" x="4205288" y="3840163"/>
          <p14:tracePt t="88059" x="4170363" y="3840163"/>
          <p14:tracePt t="88075" x="4152900" y="3840163"/>
          <p14:tracePt t="88092" x="4108450" y="3840163"/>
          <p14:tracePt t="88108" x="4062413" y="3840163"/>
          <p14:tracePt t="88125" x="4027488" y="3840163"/>
          <p14:tracePt t="88142" x="4000500" y="3857625"/>
          <p14:tracePt t="88159" x="3965575" y="3867150"/>
          <p14:tracePt t="88176" x="3946525" y="3867150"/>
          <p14:tracePt t="88194" x="3911600" y="3867150"/>
          <p14:tracePt t="88209" x="3894138" y="3867150"/>
          <p14:tracePt t="88226" x="3875088" y="3867150"/>
          <p14:tracePt t="88243" x="3848100" y="3867150"/>
          <p14:tracePt t="88259" x="3830638" y="3867150"/>
          <p14:tracePt t="88276" x="3813175" y="3867150"/>
          <p14:tracePt t="88293" x="3803650" y="3867150"/>
          <p14:tracePt t="88310" x="3776663" y="3867150"/>
          <p14:tracePt t="88325" x="3776663" y="3857625"/>
          <p14:tracePt t="88444" x="3768725" y="3849688"/>
          <p14:tracePt t="88453" x="3768725" y="3830638"/>
          <p14:tracePt t="88463" x="3759200" y="3822700"/>
          <p14:tracePt t="88476" x="3759200" y="3813175"/>
          <p14:tracePt t="88646" x="3759200" y="3805238"/>
          <p14:tracePt t="88662" x="3768725" y="3795713"/>
          <p14:tracePt t="88671" x="3786188" y="3795713"/>
          <p14:tracePt t="88681" x="3795713" y="3795713"/>
          <p14:tracePt t="88695" x="3813175" y="3786188"/>
          <p14:tracePt t="88709" x="3830638" y="3786188"/>
          <p14:tracePt t="88725" x="3840163" y="3778250"/>
          <p14:tracePt t="88742" x="3867150" y="3778250"/>
          <p14:tracePt t="88759" x="3875088" y="3759200"/>
          <p14:tracePt t="88775" x="3894138" y="3759200"/>
          <p14:tracePt t="88792" x="3911600" y="3759200"/>
          <p14:tracePt t="88810" x="3946525" y="3759200"/>
          <p14:tracePt t="88825" x="3956050" y="3759200"/>
          <p14:tracePt t="88842" x="3973513" y="3751263"/>
          <p14:tracePt t="88859" x="3983038" y="3751263"/>
          <p14:tracePt t="88876" x="4010025" y="3751263"/>
          <p14:tracePt t="88893" x="4027488" y="3751263"/>
          <p14:tracePt t="88909" x="4037013" y="3741738"/>
          <p14:tracePt t="88927" x="4062413" y="3741738"/>
          <p14:tracePt t="88945" x="4081463" y="3741738"/>
          <p14:tracePt t="88960" x="4098925" y="3741738"/>
          <p14:tracePt t="88976" x="4116388" y="3741738"/>
          <p14:tracePt t="88993" x="4125913" y="3741738"/>
          <p14:tracePt t="89008" x="4125913" y="3733800"/>
          <p14:tracePt t="89025" x="4133850" y="3733800"/>
          <p14:tracePt t="89042" x="4170363" y="3733800"/>
          <p14:tracePt t="89059" x="4197350" y="3733800"/>
          <p14:tracePt t="89075" x="4224338" y="3733800"/>
          <p14:tracePt t="89092" x="4241800" y="3733800"/>
          <p14:tracePt t="89109" x="4259263" y="3733800"/>
          <p14:tracePt t="89126" x="4276725" y="3733800"/>
          <p14:tracePt t="89143" x="4303713" y="3724275"/>
          <p14:tracePt t="89159" x="4322763" y="3724275"/>
          <p14:tracePt t="89177" x="4348163" y="3724275"/>
          <p14:tracePt t="89194" x="4375150" y="3724275"/>
          <p14:tracePt t="89210" x="4394200" y="3724275"/>
          <p14:tracePt t="89226" x="4411663" y="3724275"/>
          <p14:tracePt t="89243" x="4446588" y="3724275"/>
          <p14:tracePt t="89259" x="4473575" y="3724275"/>
          <p14:tracePt t="89276" x="4510088" y="3724275"/>
          <p14:tracePt t="89293" x="4572000" y="3714750"/>
          <p14:tracePt t="89308" x="4616450" y="3697288"/>
          <p14:tracePt t="89325" x="4714875" y="3687763"/>
          <p14:tracePt t="89342" x="4786313" y="3662363"/>
          <p14:tracePt t="89358" x="4830763" y="3652838"/>
          <p14:tracePt t="89375" x="4875213" y="3635375"/>
          <p14:tracePt t="89392" x="4929188" y="3625850"/>
          <p14:tracePt t="89409" x="4956175" y="3616325"/>
          <p14:tracePt t="89425" x="4973638" y="3616325"/>
          <p14:tracePt t="89442" x="4992688" y="3616325"/>
          <p14:tracePt t="89460" x="5010150" y="3616325"/>
          <p14:tracePt t="89475" x="5027613" y="3616325"/>
          <p14:tracePt t="89493" x="5045075" y="3616325"/>
          <p14:tracePt t="89509" x="5072063" y="3616325"/>
          <p14:tracePt t="89526" x="5089525" y="3616325"/>
          <p14:tracePt t="89543" x="5108575" y="3608388"/>
          <p14:tracePt t="89559" x="5116513" y="3608388"/>
          <p14:tracePt t="89592" x="5126038" y="3608388"/>
          <p14:tracePt t="89609" x="5143500" y="3608388"/>
          <p14:tracePt t="89618" x="5153025" y="3608388"/>
          <p14:tracePt t="89628" x="5160963" y="3608388"/>
          <p14:tracePt t="89643" x="5170488" y="3608388"/>
          <p14:tracePt t="89659" x="5187950" y="3616325"/>
          <p14:tracePt t="89676" x="5197475" y="3616325"/>
          <p14:tracePt t="89693" x="5214938" y="3616325"/>
          <p14:tracePt t="89711" x="5224463" y="3625850"/>
          <p14:tracePt t="89726" x="5232400" y="3625850"/>
          <p14:tracePt t="89748" x="5241925" y="3635375"/>
          <p14:tracePt t="89764" x="5251450" y="3635375"/>
          <p14:tracePt t="89780" x="5259388" y="3643313"/>
          <p14:tracePt t="89796" x="5259388" y="3662363"/>
          <p14:tracePt t="89813" x="5268913" y="3670300"/>
          <p14:tracePt t="89836" x="5278438" y="3679825"/>
          <p14:tracePt t="89846" x="5295900" y="3679825"/>
          <p14:tracePt t="89928" x="5295900" y="3687763"/>
          <p14:tracePt t="89952" x="5303838" y="3697288"/>
          <p14:tracePt t="89961" x="5313363" y="3706813"/>
          <p14:tracePt t="90063" x="5322888" y="3714750"/>
          <p14:tracePt t="90078" x="5322888" y="3733800"/>
          <p14:tracePt t="90453" x="5322888" y="3741738"/>
          <p14:tracePt t="90468" x="5313363" y="3751263"/>
          <p14:tracePt t="90478" x="5278438" y="3759200"/>
          <p14:tracePt t="90493" x="5197475" y="3786188"/>
          <p14:tracePt t="90509" x="5116513" y="3813175"/>
          <p14:tracePt t="90526" x="5054600" y="3840163"/>
          <p14:tracePt t="90543" x="5027613" y="3849688"/>
          <p14:tracePt t="90559" x="5000625" y="3849688"/>
          <p14:tracePt t="90576" x="4992688" y="3849688"/>
          <p14:tracePt t="90594" x="4965700" y="3857625"/>
          <p14:tracePt t="90611" x="4946650" y="3857625"/>
          <p14:tracePt t="90626" x="4902200" y="3857625"/>
          <p14:tracePt t="90643" x="4840288" y="3857625"/>
          <p14:tracePt t="90659" x="4776788" y="3867150"/>
          <p14:tracePt t="90676" x="4714875" y="3884613"/>
          <p14:tracePt t="90693" x="4652963" y="3894138"/>
          <p14:tracePt t="90711" x="4581525" y="3894138"/>
          <p14:tracePt t="90726" x="4545013" y="3911600"/>
          <p14:tracePt t="90743" x="4518025" y="3911600"/>
          <p14:tracePt t="90759" x="4465638" y="3911600"/>
          <p14:tracePt t="90776" x="4438650" y="3911600"/>
          <p14:tracePt t="90794" x="4375150" y="3902075"/>
          <p14:tracePt t="90808" x="4295775" y="3902075"/>
          <p14:tracePt t="90825" x="4205288" y="3911600"/>
          <p14:tracePt t="90842" x="4116388" y="3911600"/>
          <p14:tracePt t="90859" x="3983038" y="3921125"/>
          <p14:tracePt t="90875" x="3902075" y="3938588"/>
          <p14:tracePt t="90892" x="3857625" y="3938588"/>
          <p14:tracePt t="90908" x="3840163" y="3938588"/>
          <p14:tracePt t="90925" x="3822700" y="3938588"/>
          <p14:tracePt t="90995" x="3813175" y="3929063"/>
          <p14:tracePt t="91024" x="3813175" y="3921125"/>
          <p14:tracePt t="91071" x="3813175" y="3911600"/>
          <p14:tracePt t="91087" x="3822700" y="3902075"/>
          <p14:tracePt t="91096" x="3830638" y="3902075"/>
          <p14:tracePt t="91110" x="3848100" y="3894138"/>
          <p14:tracePt t="91126" x="3911600" y="3894138"/>
          <p14:tracePt t="91142" x="3956050" y="3876675"/>
          <p14:tracePt t="91159" x="4037013" y="3867150"/>
          <p14:tracePt t="91176" x="4108450" y="3867150"/>
          <p14:tracePt t="91192" x="4187825" y="3867150"/>
          <p14:tracePt t="91209" x="4251325" y="3867150"/>
          <p14:tracePt t="91226" x="4348163" y="3867150"/>
          <p14:tracePt t="91243" x="4394200" y="3867150"/>
          <p14:tracePt t="91259" x="4456113" y="3867150"/>
          <p14:tracePt t="91276" x="4500563" y="3867150"/>
          <p14:tracePt t="91293" x="4562475" y="3857625"/>
          <p14:tracePt t="91309" x="4625975" y="3857625"/>
          <p14:tracePt t="91326" x="4687888" y="3857625"/>
          <p14:tracePt t="91345" x="4768850" y="3857625"/>
          <p14:tracePt t="91361" x="4840288" y="3857625"/>
          <p14:tracePt t="91377" x="4921250" y="3857625"/>
          <p14:tracePt t="91393" x="4983163" y="3857625"/>
          <p14:tracePt t="91410" x="5054600" y="3840163"/>
          <p14:tracePt t="91426" x="5089525" y="3830638"/>
          <p14:tracePt t="91443" x="5126038" y="3822700"/>
          <p14:tracePt t="91459" x="5143500" y="3813175"/>
          <p14:tracePt t="91477" x="5170488" y="3786188"/>
          <p14:tracePt t="91493" x="5197475" y="3786188"/>
          <p14:tracePt t="91509" x="5214938" y="3778250"/>
          <p14:tracePt t="91526" x="5232400" y="3768725"/>
          <p14:tracePt t="91542" x="5241925" y="3759200"/>
          <p14:tracePt t="91559" x="5251450" y="3751263"/>
          <p14:tracePt t="91689" x="5232400" y="3751263"/>
          <p14:tracePt t="91698" x="5224463" y="3751263"/>
          <p14:tracePt t="91710" x="5207000" y="3759200"/>
          <p14:tracePt t="91727" x="5180013" y="3768725"/>
          <p14:tracePt t="91742" x="5160963" y="3786188"/>
          <p14:tracePt t="91759" x="5143500" y="3786188"/>
          <p14:tracePt t="91776" x="5108575" y="3795713"/>
          <p14:tracePt t="91793" x="5072063" y="3805238"/>
          <p14:tracePt t="91809" x="5054600" y="3813175"/>
          <p14:tracePt t="91826" x="5037138" y="3813175"/>
          <p14:tracePt t="91842" x="5018088" y="3813175"/>
          <p14:tracePt t="91860" x="4973638" y="3813175"/>
          <p14:tracePt t="91876" x="4956175" y="3813175"/>
          <p14:tracePt t="91892" x="4929188" y="3813175"/>
          <p14:tracePt t="91909" x="4902200" y="3813175"/>
          <p14:tracePt t="91926" x="4875213" y="3813175"/>
          <p14:tracePt t="91942" x="4857750" y="3813175"/>
          <p14:tracePt t="91959" x="4830763" y="3786188"/>
          <p14:tracePt t="91976" x="4795838" y="3778250"/>
          <p14:tracePt t="91993" x="4724400" y="3768725"/>
          <p14:tracePt t="92009" x="4687888" y="3759200"/>
          <p14:tracePt t="92026" x="4643438" y="3759200"/>
          <p14:tracePt t="92042" x="4598988" y="3759200"/>
          <p14:tracePt t="92059" x="4572000" y="3759200"/>
          <p14:tracePt t="92076" x="4537075" y="3741738"/>
          <p14:tracePt t="92093" x="4491038" y="3741738"/>
          <p14:tracePt t="92111" x="4438650" y="3733800"/>
          <p14:tracePt t="92126" x="4419600" y="3724275"/>
          <p14:tracePt t="92142" x="4394200" y="3724275"/>
          <p14:tracePt t="92159" x="4375150" y="3724275"/>
          <p14:tracePt t="92176" x="4357688" y="3714750"/>
          <p14:tracePt t="92192" x="4340225" y="3714750"/>
          <p14:tracePt t="92337" x="4340225" y="3706813"/>
          <p14:tracePt t="92346" x="4348163" y="3706813"/>
          <p14:tracePt t="92361" x="4367213" y="3706813"/>
          <p14:tracePt t="92377" x="4384675" y="3706813"/>
          <p14:tracePt t="92394" x="4419600" y="3706813"/>
          <p14:tracePt t="92409" x="4465638" y="3706813"/>
          <p14:tracePt t="92426" x="4500563" y="3706813"/>
          <p14:tracePt t="92442" x="4527550" y="3706813"/>
          <p14:tracePt t="92459" x="4562475" y="3706813"/>
          <p14:tracePt t="92476" x="4608513" y="3706813"/>
          <p14:tracePt t="92492" x="4625975" y="3714750"/>
          <p14:tracePt t="92495" x="4633913" y="3714750"/>
          <p14:tracePt t="92509" x="4660900" y="3724275"/>
          <p14:tracePt t="92526" x="4679950" y="3751263"/>
          <p14:tracePt t="92543" x="4697413" y="3759200"/>
          <p14:tracePt t="92559" x="4724400" y="3778250"/>
          <p14:tracePt t="92576" x="4732338" y="3795713"/>
          <p14:tracePt t="92592" x="4751388" y="3822700"/>
          <p14:tracePt t="92610" x="4768850" y="3830638"/>
          <p14:tracePt t="92626" x="4776788" y="3840163"/>
          <p14:tracePt t="92642" x="4795838" y="3849688"/>
          <p14:tracePt t="92659" x="4813300" y="3849688"/>
          <p14:tracePt t="92677" x="4822825" y="3857625"/>
          <p14:tracePt t="92693" x="4830763" y="3857625"/>
          <p14:tracePt t="92710" x="4848225" y="3857625"/>
          <p14:tracePt t="92726" x="4875213" y="3867150"/>
          <p14:tracePt t="92745" x="4902200" y="3867150"/>
          <p14:tracePt t="92761" x="4938713" y="3867150"/>
          <p14:tracePt t="92776" x="4956175" y="3867150"/>
          <p14:tracePt t="92793" x="4983163" y="3867150"/>
          <p14:tracePt t="92809" x="5018088" y="3867150"/>
          <p14:tracePt t="92826" x="5054600" y="3867150"/>
          <p14:tracePt t="92842" x="5081588" y="3867150"/>
          <p14:tracePt t="92861" x="5126038" y="3857625"/>
          <p14:tracePt t="92876" x="5143500" y="3849688"/>
          <p14:tracePt t="92893" x="5170488" y="3830638"/>
          <p14:tracePt t="92909" x="5187950" y="3830638"/>
          <p14:tracePt t="92926" x="5207000" y="3830638"/>
          <p14:tracePt t="92942" x="5224463" y="3830638"/>
          <p14:tracePt t="92959" x="5259388" y="3840163"/>
          <p14:tracePt t="92976" x="5278438" y="3849688"/>
          <p14:tracePt t="92994" x="5367338" y="3884613"/>
          <p14:tracePt t="93011" x="5402263" y="3911600"/>
          <p14:tracePt t="93026" x="5429250" y="3921125"/>
          <p14:tracePt t="93042" x="5465763" y="3938588"/>
          <p14:tracePt t="93059" x="5483225" y="3965575"/>
          <p14:tracePt t="93076" x="5518150" y="3973513"/>
          <p14:tracePt t="93092" x="5564188" y="3992563"/>
          <p14:tracePt t="93110" x="5635625" y="4019550"/>
          <p14:tracePt t="93126" x="5653088" y="4019550"/>
          <p14:tracePt t="93142" x="5661025" y="4019550"/>
          <p14:tracePt t="93159" x="5680075" y="4027488"/>
          <p14:tracePt t="93176" x="5688013" y="4037013"/>
          <p14:tracePt t="93193" x="5707063" y="4044950"/>
          <p14:tracePt t="93209" x="5715000" y="4071938"/>
          <p14:tracePt t="93226" x="5732463" y="4090988"/>
          <p14:tracePt t="93243" x="5751513" y="4108450"/>
          <p14:tracePt t="93261" x="5768975" y="4125913"/>
          <p14:tracePt t="96108" x="5803900" y="4125913"/>
          <p14:tracePt t="96117" x="5849938" y="4125913"/>
          <p14:tracePt t="96127" x="5884863" y="4125913"/>
          <p14:tracePt t="96144" x="5894388" y="4143375"/>
          <p14:tracePt t="96161" x="5894388" y="4162425"/>
          <p14:tracePt t="96178" x="5894388" y="4197350"/>
          <p14:tracePt t="96195" x="5867400" y="4224338"/>
          <p14:tracePt t="96210" x="5867400" y="4241800"/>
          <p14:tracePt t="96226" x="5867400" y="4286250"/>
          <p14:tracePt t="96242" x="5875338" y="4340225"/>
          <p14:tracePt t="96259" x="5884863" y="4376738"/>
          <p14:tracePt t="96276" x="5884863" y="4402138"/>
          <p14:tracePt t="96292" x="5884863" y="4465638"/>
          <p14:tracePt t="96326" x="5884863" y="4510088"/>
          <p14:tracePt t="96505" x="5884863" y="4500563"/>
          <p14:tracePt t="96515" x="5867400" y="4456113"/>
          <p14:tracePt t="96527" x="5867400" y="4448175"/>
          <p14:tracePt t="96543" x="5867400" y="4421188"/>
          <p14:tracePt t="96591" x="5884863" y="4384675"/>
          <p14:tracePt t="96601" x="5894388" y="4340225"/>
          <p14:tracePt t="96611" x="5902325" y="4330700"/>
          <p14:tracePt t="96627" x="5929313" y="4313238"/>
          <p14:tracePt t="96643" x="5929313" y="4295775"/>
          <p14:tracePt t="96660" x="5929313" y="4286250"/>
          <p14:tracePt t="96678" x="5956300" y="4251325"/>
          <p14:tracePt t="96694" x="5973763" y="4233863"/>
          <p14:tracePt t="96710" x="5983288" y="4214813"/>
          <p14:tracePt t="96727" x="6000750" y="4187825"/>
          <p14:tracePt t="96743" x="6000750" y="4170363"/>
          <p14:tracePt t="96760" x="6010275" y="4152900"/>
          <p14:tracePt t="96777" x="6018213" y="4125913"/>
          <p14:tracePt t="96794" x="6027738" y="4108450"/>
          <p14:tracePt t="96812" x="6027738" y="4081463"/>
          <p14:tracePt t="96828" x="6037263" y="4064000"/>
          <p14:tracePt t="96843" x="6037263" y="4037013"/>
          <p14:tracePt t="96860" x="6037263" y="4019550"/>
          <p14:tracePt t="96877" x="6037263" y="4010025"/>
          <p14:tracePt t="98118" x="6037263" y="4000500"/>
          <p14:tracePt t="98134" x="6037263" y="3992563"/>
          <p14:tracePt t="98144" x="6037263" y="3973513"/>
          <p14:tracePt t="98161" x="6037263" y="3956050"/>
          <p14:tracePt t="98177" x="6045200" y="3948113"/>
          <p14:tracePt t="98194" x="6045200" y="3929063"/>
          <p14:tracePt t="98210" x="6045200" y="3921125"/>
          <p14:tracePt t="98227" x="6045200" y="3902075"/>
          <p14:tracePt t="98244" x="6045200" y="3894138"/>
          <p14:tracePt t="98260" x="6054725" y="3894138"/>
          <p14:tracePt t="98290" x="6054725" y="3884613"/>
          <p14:tracePt t="98540" x="6054725" y="3876675"/>
          <p14:tracePt t="98602" x="6045200" y="3867150"/>
          <p14:tracePt t="98618" x="6045200" y="3857625"/>
          <p14:tracePt t="98627" x="6045200" y="3849688"/>
          <p14:tracePt t="98644" x="6037263" y="3822700"/>
          <p14:tracePt t="98660" x="6037263" y="3805238"/>
          <p14:tracePt t="98677" x="6027738" y="3786188"/>
          <p14:tracePt t="98694" x="6018213" y="3751263"/>
          <p14:tracePt t="98713" x="6000750" y="3706813"/>
          <p14:tracePt t="98727" x="5992813" y="3697288"/>
          <p14:tracePt t="98744" x="5983288" y="3679825"/>
          <p14:tracePt t="98760" x="5983288" y="3670300"/>
          <p14:tracePt t="98777" x="5983288" y="3652838"/>
          <p14:tracePt t="98810" x="5983288" y="3635375"/>
          <p14:tracePt t="99096" x="5983288" y="3625850"/>
          <p14:tracePt t="99106" x="5973763" y="3616325"/>
          <p14:tracePt t="99203" x="5973763" y="3608388"/>
          <p14:tracePt t="99243" x="5965825" y="3598863"/>
          <p14:tracePt t="99251" x="5965825" y="3589338"/>
          <p14:tracePt t="99338" x="5965825" y="3581400"/>
          <p14:tracePt t="99368" x="5965825" y="3554413"/>
          <p14:tracePt t="99384" x="5965825" y="3544888"/>
          <p14:tracePt t="99394" x="5965825" y="3536950"/>
          <p14:tracePt t="99411" x="5965825" y="3527425"/>
          <p14:tracePt t="99427" x="5973763" y="3500438"/>
          <p14:tracePt t="99443" x="5983288" y="3492500"/>
          <p14:tracePt t="99461" x="5992813" y="3473450"/>
          <p14:tracePt t="99478" x="6010275" y="3465513"/>
          <p14:tracePt t="99493" x="6018213" y="3446463"/>
          <p14:tracePt t="99510" x="6027738" y="3421063"/>
          <p14:tracePt t="99527" x="6037263" y="3402013"/>
          <p14:tracePt t="99543" x="6045200" y="3384550"/>
          <p14:tracePt t="99560" x="6045200" y="3349625"/>
          <p14:tracePt t="99577" x="6045200" y="3322638"/>
          <p14:tracePt t="99593" x="6045200" y="3286125"/>
          <p14:tracePt t="99610" x="6045200" y="3259138"/>
          <p14:tracePt t="99627" x="6045200" y="3224213"/>
          <p14:tracePt t="99644" x="6037263" y="3206750"/>
          <p14:tracePt t="99661" x="6010275" y="3170238"/>
          <p14:tracePt t="99677" x="5992813" y="3152775"/>
          <p14:tracePt t="99694" x="5973763" y="3116263"/>
          <p14:tracePt t="99711" x="5938838" y="3089275"/>
          <p14:tracePt t="99728" x="5921375" y="3063875"/>
          <p14:tracePt t="99743" x="5902325" y="3044825"/>
          <p14:tracePt t="99760" x="5875338" y="3036888"/>
          <p14:tracePt t="99777" x="5857875" y="3017838"/>
          <p14:tracePt t="99793" x="5840413" y="3009900"/>
          <p14:tracePt t="99810" x="5822950" y="2982913"/>
          <p14:tracePt t="99827" x="5795963" y="2965450"/>
          <p14:tracePt t="99843" x="5778500" y="2946400"/>
          <p14:tracePt t="99860" x="5751513" y="2911475"/>
          <p14:tracePt t="99877" x="5724525" y="2894013"/>
          <p14:tracePt t="99893" x="5715000" y="2874963"/>
          <p14:tracePt t="99910" x="5697538" y="2840038"/>
          <p14:tracePt t="99927" x="5680075" y="2822575"/>
          <p14:tracePt t="99943" x="5653088" y="2803525"/>
          <p14:tracePt t="99961" x="5626100" y="2768600"/>
          <p14:tracePt t="99978" x="5608638" y="2751138"/>
          <p14:tracePt t="99993" x="5581650" y="2732088"/>
          <p14:tracePt t="100010" x="5564188" y="2706688"/>
          <p14:tracePt t="100027" x="5527675" y="2687638"/>
          <p14:tracePt t="100044" x="5510213" y="2670175"/>
          <p14:tracePt t="100060" x="5492750" y="2643188"/>
          <p14:tracePt t="100077" x="5456238" y="2625725"/>
          <p14:tracePt t="100093" x="5438775" y="2616200"/>
          <p14:tracePt t="100110" x="5402263" y="2598738"/>
          <p14:tracePt t="100127" x="5375275" y="2571750"/>
          <p14:tracePt t="100143" x="5340350" y="2554288"/>
          <p14:tracePt t="100160" x="5303838" y="2536825"/>
          <p14:tracePt t="100177" x="5278438" y="2536825"/>
          <p14:tracePt t="100193" x="5259388" y="2536825"/>
          <p14:tracePt t="100210" x="5224463" y="2536825"/>
          <p14:tracePt t="100228" x="5180013" y="2544763"/>
          <p14:tracePt t="100244" x="5160963" y="2544763"/>
          <p14:tracePt t="100260" x="5143500" y="2554288"/>
          <p14:tracePt t="100277" x="5116513" y="2563813"/>
          <p14:tracePt t="100294" x="5099050" y="2581275"/>
          <p14:tracePt t="100311" x="5081588" y="2589213"/>
          <p14:tracePt t="100326" x="5064125" y="2598738"/>
          <p14:tracePt t="100343" x="5037138" y="2625725"/>
          <p14:tracePt t="100360" x="5018088" y="2635250"/>
          <p14:tracePt t="100377" x="4992688" y="2652713"/>
          <p14:tracePt t="100393" x="4965700" y="2652713"/>
          <p14:tracePt t="100410" x="4946650" y="2660650"/>
          <p14:tracePt t="100426" x="4929188" y="2687638"/>
          <p14:tracePt t="100443" x="4911725" y="2697163"/>
          <p14:tracePt t="100460" x="4884738" y="2714625"/>
          <p14:tracePt t="100478" x="4857750" y="2732088"/>
          <p14:tracePt t="100494" x="4840288" y="2759075"/>
          <p14:tracePt t="100511" x="4822825" y="2778125"/>
          <p14:tracePt t="100527" x="4813300" y="2795588"/>
          <p14:tracePt t="100544" x="4795838" y="2803525"/>
          <p14:tracePt t="100560" x="4786313" y="2822575"/>
          <p14:tracePt t="100577" x="4768850" y="2840038"/>
          <p14:tracePt t="100594" x="4741863" y="2849563"/>
          <p14:tracePt t="100613" x="4714875" y="2874963"/>
          <p14:tracePt t="100628" x="4697413" y="2894013"/>
          <p14:tracePt t="100644" x="4670425" y="2921000"/>
          <p14:tracePt t="100661" x="4652963" y="2938463"/>
          <p14:tracePt t="100677" x="4633913" y="2955925"/>
          <p14:tracePt t="100694" x="4616450" y="2982913"/>
          <p14:tracePt t="100710" x="4598988" y="3000375"/>
          <p14:tracePt t="100727" x="4572000" y="3027363"/>
          <p14:tracePt t="100743" x="4562475" y="3054350"/>
          <p14:tracePt t="100760" x="4537075" y="3081338"/>
          <p14:tracePt t="100777" x="4527550" y="3116263"/>
          <p14:tracePt t="100794" x="4518025" y="3143250"/>
          <p14:tracePt t="100810" x="4500563" y="3179763"/>
          <p14:tracePt t="100827" x="4491038" y="3197225"/>
          <p14:tracePt t="100843" x="4491038" y="3224213"/>
          <p14:tracePt t="100860" x="4473575" y="3241675"/>
          <p14:tracePt t="100878" x="4465638" y="3268663"/>
          <p14:tracePt t="100893" x="4465638" y="3295650"/>
          <p14:tracePt t="100910" x="4456113" y="3340100"/>
          <p14:tracePt t="100927" x="4446588" y="3367088"/>
          <p14:tracePt t="100943" x="4446588" y="3411538"/>
          <p14:tracePt t="100960" x="4446588" y="3446463"/>
          <p14:tracePt t="100977" x="4446588" y="3482975"/>
          <p14:tracePt t="100993" x="4446588" y="3554413"/>
          <p14:tracePt t="101010" x="4446588" y="3581400"/>
          <p14:tracePt t="101027" x="4456113" y="3598863"/>
          <p14:tracePt t="101044" x="4465638" y="3625850"/>
          <p14:tracePt t="101060" x="4473575" y="3643313"/>
          <p14:tracePt t="101077" x="4491038" y="3662363"/>
          <p14:tracePt t="101093" x="4500563" y="3697288"/>
          <p14:tracePt t="101112" x="4537075" y="3768725"/>
          <p14:tracePt t="101129" x="4554538" y="3805238"/>
          <p14:tracePt t="101145" x="4562475" y="3830638"/>
          <p14:tracePt t="101161" x="4581525" y="3867150"/>
          <p14:tracePt t="101178" x="4598988" y="3902075"/>
          <p14:tracePt t="101195" x="4625975" y="3948113"/>
          <p14:tracePt t="101211" x="4643438" y="3973513"/>
          <p14:tracePt t="101227" x="4670425" y="4044950"/>
          <p14:tracePt t="101244" x="4724400" y="4143375"/>
          <p14:tracePt t="101260" x="4741863" y="4179888"/>
          <p14:tracePt t="101277" x="4768850" y="4214813"/>
          <p14:tracePt t="101293" x="4786313" y="4233863"/>
          <p14:tracePt t="101310" x="4813300" y="4278313"/>
          <p14:tracePt t="101327" x="4848225" y="4313238"/>
          <p14:tracePt t="101344" x="4867275" y="4349750"/>
          <p14:tracePt t="101362" x="4911725" y="4384675"/>
          <p14:tracePt t="101378" x="4929188" y="4402138"/>
          <p14:tracePt t="101394" x="4965700" y="4421188"/>
          <p14:tracePt t="101411" x="4992688" y="4448175"/>
          <p14:tracePt t="101427" x="5027613" y="4465638"/>
          <p14:tracePt t="101443" x="5081588" y="4492625"/>
          <p14:tracePt t="101460" x="5126038" y="4500563"/>
          <p14:tracePt t="101477" x="5170488" y="4500563"/>
          <p14:tracePt t="101494" x="5251450" y="4500563"/>
          <p14:tracePt t="101510" x="5303838" y="4500563"/>
          <p14:tracePt t="101527" x="5367338" y="4483100"/>
          <p14:tracePt t="101543" x="5438775" y="4473575"/>
          <p14:tracePt t="101560" x="5518150" y="4465638"/>
          <p14:tracePt t="101577" x="5581650" y="4438650"/>
          <p14:tracePt t="101594" x="5635625" y="4411663"/>
          <p14:tracePt t="101612" x="5707063" y="4384675"/>
          <p14:tracePt t="101628" x="5768975" y="4376738"/>
          <p14:tracePt t="101643" x="5813425" y="4349750"/>
          <p14:tracePt t="101660" x="5875338" y="4322763"/>
          <p14:tracePt t="101677" x="5938838" y="4295775"/>
          <p14:tracePt t="101693" x="5992813" y="4286250"/>
          <p14:tracePt t="101710" x="6037263" y="4259263"/>
          <p14:tracePt t="101727" x="6054725" y="4241800"/>
          <p14:tracePt t="101744" x="6081713" y="4224338"/>
          <p14:tracePt t="101760" x="6099175" y="4187825"/>
          <p14:tracePt t="101777" x="6116638" y="4170363"/>
          <p14:tracePt t="101794" x="6135688" y="4152900"/>
          <p14:tracePt t="101810" x="6161088" y="4116388"/>
          <p14:tracePt t="101827" x="6180138" y="4081463"/>
          <p14:tracePt t="101844" x="6197600" y="4037013"/>
          <p14:tracePt t="101860" x="6207125" y="4000500"/>
          <p14:tracePt t="101878" x="6215063" y="3948113"/>
          <p14:tracePt t="101894" x="6215063" y="3902075"/>
          <p14:tracePt t="101910" x="6232525" y="3840163"/>
          <p14:tracePt t="101927" x="6232525" y="3778250"/>
          <p14:tracePt t="101944" x="6232525" y="3714750"/>
          <p14:tracePt t="101960" x="6232525" y="3662363"/>
          <p14:tracePt t="101977" x="6224588" y="3608388"/>
          <p14:tracePt t="101994" x="6215063" y="3544888"/>
          <p14:tracePt t="101996" x="6207125" y="3527425"/>
          <p14:tracePt t="102011" x="6207125" y="3509963"/>
          <p14:tracePt t="102027" x="6180138" y="3473450"/>
          <p14:tracePt t="102044" x="6161088" y="3421063"/>
          <p14:tracePt t="102060" x="6135688" y="3375025"/>
          <p14:tracePt t="102077" x="6108700" y="3322638"/>
          <p14:tracePt t="102093" x="6089650" y="3303588"/>
          <p14:tracePt t="102110" x="6072188" y="3286125"/>
          <p14:tracePt t="102128" x="6037263" y="3241675"/>
          <p14:tracePt t="102144" x="6018213" y="3197225"/>
          <p14:tracePt t="102160" x="5992813" y="3152775"/>
          <p14:tracePt t="102178" x="5973763" y="3116263"/>
          <p14:tracePt t="102194" x="5946775" y="3098800"/>
          <p14:tracePt t="102210" x="5929313" y="3081338"/>
          <p14:tracePt t="102227" x="5911850" y="3063875"/>
          <p14:tracePt t="102243" x="5894388" y="3036888"/>
          <p14:tracePt t="102260" x="5857875" y="3017838"/>
          <p14:tracePt t="102278" x="5813425" y="2973388"/>
          <p14:tracePt t="102294" x="5768975" y="2946400"/>
          <p14:tracePt t="102311" x="5715000" y="2938463"/>
          <p14:tracePt t="102327" x="5653088" y="2911475"/>
          <p14:tracePt t="102345" x="5589588" y="2884488"/>
          <p14:tracePt t="102361" x="5500688" y="2857500"/>
          <p14:tracePt t="102378" x="5473700" y="2849563"/>
          <p14:tracePt t="102394" x="5446713" y="2849563"/>
          <p14:tracePt t="102410" x="5429250" y="2849563"/>
          <p14:tracePt t="102427" x="5394325" y="2849563"/>
          <p14:tracePt t="102444" x="5367338" y="2849563"/>
          <p14:tracePt t="102461" x="5349875" y="2849563"/>
          <p14:tracePt t="102477" x="5303838" y="2849563"/>
          <p14:tracePt t="102494" x="5278438" y="2849563"/>
          <p14:tracePt t="102498" x="5259388" y="2867025"/>
          <p14:tracePt t="102510" x="5232400" y="2874963"/>
          <p14:tracePt t="102527" x="5187950" y="2894013"/>
          <p14:tracePt t="102544" x="5160963" y="2921000"/>
          <p14:tracePt t="102560" x="5108575" y="2938463"/>
          <p14:tracePt t="102578" x="5064125" y="2965450"/>
          <p14:tracePt t="102594" x="5027613" y="2982913"/>
          <p14:tracePt t="102613" x="4983163" y="3017838"/>
          <p14:tracePt t="102629" x="4965700" y="3036888"/>
          <p14:tracePt t="102644" x="4946650" y="3063875"/>
          <p14:tracePt t="102661" x="4911725" y="3081338"/>
          <p14:tracePt t="102678" x="4894263" y="3098800"/>
          <p14:tracePt t="102694" x="4875213" y="3125788"/>
          <p14:tracePt t="102711" x="4848225" y="3143250"/>
          <p14:tracePt t="102728" x="4830763" y="3160713"/>
          <p14:tracePt t="102744" x="4813300" y="3179763"/>
          <p14:tracePt t="102763" x="4776788" y="3214688"/>
          <p14:tracePt t="102779" x="4759325" y="3232150"/>
          <p14:tracePt t="102794" x="4741863" y="3251200"/>
          <p14:tracePt t="102811" x="4724400" y="3278188"/>
          <p14:tracePt t="102827" x="4697413" y="3286125"/>
          <p14:tracePt t="102844" x="4687888" y="3303588"/>
          <p14:tracePt t="102864" x="4670425" y="3330575"/>
          <p14:tracePt t="102879" x="4652963" y="3357563"/>
          <p14:tracePt t="102894" x="4625975" y="3384550"/>
          <p14:tracePt t="102911" x="4616450" y="3411538"/>
          <p14:tracePt t="102928" x="4589463" y="3465513"/>
          <p14:tracePt t="102944" x="4581525" y="3500438"/>
          <p14:tracePt t="102961" x="4572000" y="3527425"/>
          <p14:tracePt t="102977" x="4572000" y="3554413"/>
          <p14:tracePt t="102996" x="4572000" y="3589338"/>
          <p14:tracePt t="103013" x="4572000" y="3625850"/>
          <p14:tracePt t="103029" x="4572000" y="3687763"/>
          <p14:tracePt t="103044" x="4572000" y="3733800"/>
          <p14:tracePt t="103061" x="4572000" y="3805238"/>
          <p14:tracePt t="103078" x="4572000" y="3857625"/>
          <p14:tracePt t="103094" x="4572000" y="3902075"/>
          <p14:tracePt t="103111" x="4572000" y="3965575"/>
          <p14:tracePt t="103129" x="4589463" y="4019550"/>
          <p14:tracePt t="103144" x="4598988" y="4037013"/>
          <p14:tracePt t="103161" x="4608513" y="4054475"/>
          <p14:tracePt t="103177" x="4625975" y="4081463"/>
          <p14:tracePt t="103193" x="4633913" y="4108450"/>
          <p14:tracePt t="103210" x="4660900" y="4135438"/>
          <p14:tracePt t="103228" x="4679950" y="4152900"/>
          <p14:tracePt t="103244" x="4697413" y="4170363"/>
          <p14:tracePt t="103261" x="4697413" y="4179888"/>
          <p14:tracePt t="103294" x="4714875" y="4197350"/>
          <p14:tracePt t="103311" x="4751388" y="4224338"/>
          <p14:tracePt t="103327" x="4786313" y="4241800"/>
          <p14:tracePt t="103344" x="4822825" y="4268788"/>
          <p14:tracePt t="103361" x="4848225" y="4286250"/>
          <p14:tracePt t="103378" x="4875213" y="4305300"/>
          <p14:tracePt t="103395" x="4894263" y="4330700"/>
          <p14:tracePt t="103410" x="4911725" y="4330700"/>
          <p14:tracePt t="103427" x="4911725" y="4340225"/>
          <p14:tracePt t="103460" x="4929188" y="4340225"/>
          <p14:tracePt t="103477" x="4956175" y="4340225"/>
          <p14:tracePt t="103494" x="4973638" y="4349750"/>
          <p14:tracePt t="103496" x="4983163" y="4349750"/>
          <p14:tracePt t="103510" x="5000625" y="4349750"/>
          <p14:tracePt t="103529" x="5045075" y="4349750"/>
          <p14:tracePt t="103544" x="5064125" y="4340225"/>
          <p14:tracePt t="103561" x="5089525" y="4340225"/>
          <p14:tracePt t="103578" x="5116513" y="4330700"/>
          <p14:tracePt t="103594" x="5160963" y="4313238"/>
          <p14:tracePt t="103611" x="5232400" y="4286250"/>
          <p14:tracePt t="103628" x="5303838" y="4259263"/>
          <p14:tracePt t="103645" x="5429250" y="4224338"/>
          <p14:tracePt t="103661" x="5492750" y="4197350"/>
          <p14:tracePt t="103678" x="5564188" y="4170363"/>
          <p14:tracePt t="103695" x="5643563" y="4143375"/>
          <p14:tracePt t="103710" x="5724525" y="4116388"/>
          <p14:tracePt t="103727" x="5803900" y="4090988"/>
          <p14:tracePt t="103744" x="5884863" y="4071938"/>
          <p14:tracePt t="103760" x="5911850" y="4044950"/>
          <p14:tracePt t="103779" x="5973763" y="4010025"/>
          <p14:tracePt t="103795" x="6018213" y="3973513"/>
          <p14:tracePt t="103811" x="6081713" y="3938588"/>
          <p14:tracePt t="103828" x="6116638" y="3911600"/>
          <p14:tracePt t="103844" x="6143625" y="3894138"/>
          <p14:tracePt t="103861" x="6153150" y="3884613"/>
          <p14:tracePt t="103878" x="6170613" y="3867150"/>
          <p14:tracePt t="103895" x="6180138" y="3840163"/>
          <p14:tracePt t="103911" x="6188075" y="3822700"/>
          <p14:tracePt t="103928" x="6207125" y="3778250"/>
          <p14:tracePt t="103945" x="6207125" y="3733800"/>
          <p14:tracePt t="103961" x="6207125" y="3652838"/>
          <p14:tracePt t="103977" x="6215063" y="3589338"/>
          <p14:tracePt t="103994" x="6215063" y="3517900"/>
          <p14:tracePt t="103996" x="6215063" y="3473450"/>
          <p14:tracePt t="104010" x="6197600" y="3455988"/>
          <p14:tracePt t="104028" x="6180138" y="3384550"/>
          <p14:tracePt t="104044" x="6153150" y="3330575"/>
          <p14:tracePt t="104061" x="6143625" y="3295650"/>
          <p14:tracePt t="104077" x="6116638" y="3278188"/>
          <p14:tracePt t="104094" x="6099175" y="3259138"/>
          <p14:tracePt t="104111" x="6081713" y="3224213"/>
          <p14:tracePt t="104128" x="6054725" y="3179763"/>
          <p14:tracePt t="104146" x="6037263" y="3135313"/>
          <p14:tracePt t="104161" x="6027738" y="3116263"/>
          <p14:tracePt t="104178" x="6000750" y="3098800"/>
          <p14:tracePt t="104194" x="5983288" y="3081338"/>
          <p14:tracePt t="104211" x="5965825" y="3054350"/>
          <p14:tracePt t="104228" x="5946775" y="3036888"/>
          <p14:tracePt t="104244" x="5921375" y="3017838"/>
          <p14:tracePt t="104247" x="5911850" y="3009900"/>
          <p14:tracePt t="104263" x="5894388" y="2982913"/>
          <p14:tracePt t="104279" x="5875338" y="2965450"/>
          <p14:tracePt t="104295" x="5849938" y="2946400"/>
          <p14:tracePt t="104310" x="5830888" y="2928938"/>
          <p14:tracePt t="104327" x="5813425" y="2911475"/>
          <p14:tracePt t="104344" x="5795963" y="2894013"/>
          <p14:tracePt t="104360" x="5768975" y="2894013"/>
          <p14:tracePt t="104377" x="5751513" y="2884488"/>
          <p14:tracePt t="104394" x="5732463" y="2867025"/>
          <p14:tracePt t="104410" x="5697538" y="2867025"/>
          <p14:tracePt t="104427" x="5680075" y="2857500"/>
          <p14:tracePt t="104444" x="5653088" y="2857500"/>
          <p14:tracePt t="104460" x="5626100" y="2857500"/>
          <p14:tracePt t="104477" x="5608638" y="2840038"/>
          <p14:tracePt t="104494" x="5572125" y="2840038"/>
          <p14:tracePt t="104496" x="5564188" y="2840038"/>
          <p14:tracePt t="104511" x="5545138" y="2849563"/>
          <p14:tracePt t="104528" x="5429250" y="2884488"/>
          <p14:tracePt t="104544" x="5313363" y="2911475"/>
          <p14:tracePt t="104561" x="5207000" y="2938463"/>
          <p14:tracePt t="104577" x="5089525" y="2965450"/>
          <p14:tracePt t="104594" x="5000625" y="2992438"/>
          <p14:tracePt t="104610" x="4946650" y="3017838"/>
          <p14:tracePt t="104627" x="4929188" y="3017838"/>
          <p14:tracePt t="104644" x="4911725" y="3027363"/>
          <p14:tracePt t="104661" x="4894263" y="3027363"/>
          <p14:tracePt t="104678" x="4875213" y="3054350"/>
          <p14:tracePt t="104694" x="4857750" y="3063875"/>
          <p14:tracePt t="104710" x="4840288" y="3081338"/>
          <p14:tracePt t="104727" x="4822825" y="3098800"/>
          <p14:tracePt t="104744" x="4795838" y="3116263"/>
          <p14:tracePt t="104760" x="4776788" y="3135313"/>
          <p14:tracePt t="104778" x="4759325" y="3160713"/>
          <p14:tracePt t="104794" x="4741863" y="3179763"/>
          <p14:tracePt t="104811" x="4724400" y="3187700"/>
          <p14:tracePt t="104827" x="4705350" y="3214688"/>
          <p14:tracePt t="104844" x="4697413" y="3232150"/>
          <p14:tracePt t="104860" x="4679950" y="3251200"/>
          <p14:tracePt t="104877" x="4670425" y="3278188"/>
          <p14:tracePt t="104894" x="4670425" y="3303588"/>
          <p14:tracePt t="104910" x="4652963" y="3322638"/>
          <p14:tracePt t="104927" x="4652963" y="3357563"/>
          <p14:tracePt t="104944" x="4652963" y="3375025"/>
          <p14:tracePt t="104960" x="4652963" y="3394075"/>
          <p14:tracePt t="104977" x="4652963" y="3421063"/>
          <p14:tracePt t="104994" x="4652963" y="3429000"/>
          <p14:tracePt t="105011" x="4660900" y="3438525"/>
          <p14:tracePt t="105028" x="4670425" y="3455988"/>
          <p14:tracePt t="105045" x="4679950" y="3473450"/>
          <p14:tracePt t="105061" x="4679950" y="3500438"/>
          <p14:tracePt t="105077" x="4687888" y="3517900"/>
          <p14:tracePt t="105094" x="4705350" y="3536950"/>
          <p14:tracePt t="105111" x="4732338" y="3563938"/>
          <p14:tracePt t="105127" x="4751388" y="3581400"/>
          <p14:tracePt t="105144" x="4768850" y="3598863"/>
          <p14:tracePt t="105163" x="4795838" y="3635375"/>
          <p14:tracePt t="105181" x="4822825" y="3652838"/>
          <p14:tracePt t="105194" x="4867275" y="3670300"/>
          <p14:tracePt t="105211" x="4911725" y="3697288"/>
          <p14:tracePt t="105228" x="4973638" y="3706813"/>
          <p14:tracePt t="105245" x="5037138" y="3706813"/>
          <p14:tracePt t="105263" x="5135563" y="3706813"/>
          <p14:tracePt t="105280" x="5187950" y="3724275"/>
          <p14:tracePt t="105295" x="5214938" y="3733800"/>
          <p14:tracePt t="105311" x="5295900" y="3759200"/>
          <p14:tracePt t="105328" x="5375275" y="3768725"/>
          <p14:tracePt t="105344" x="5446713" y="3795713"/>
          <p14:tracePt t="105361" x="5545138" y="3795713"/>
          <p14:tracePt t="105378" x="5608638" y="3795713"/>
          <p14:tracePt t="105395" x="5661025" y="3795713"/>
          <p14:tracePt t="105413" x="5697538" y="3795713"/>
          <p14:tracePt t="105427" x="5715000" y="3805238"/>
          <p14:tracePt t="105444" x="5732463" y="3830638"/>
          <p14:tracePt t="105461" x="5759450" y="3830638"/>
          <p14:tracePt t="105477" x="5778500" y="3840163"/>
          <p14:tracePt t="105494" x="5803900" y="3840163"/>
          <p14:tracePt t="105511" x="5840413" y="3840163"/>
          <p14:tracePt t="105528" x="5946775" y="3813175"/>
          <p14:tracePt t="105544" x="6018213" y="3786188"/>
          <p14:tracePt t="105561" x="6099175" y="3768725"/>
          <p14:tracePt t="105577" x="6180138" y="3741738"/>
          <p14:tracePt t="105594" x="6242050" y="3733800"/>
          <p14:tracePt t="105611" x="6259513" y="3724275"/>
          <p14:tracePt t="105628" x="6278563" y="3706813"/>
          <p14:tracePt t="105645" x="6303963" y="3697288"/>
          <p14:tracePt t="105663" x="6330950" y="3670300"/>
          <p14:tracePt t="105680" x="6350000" y="3662363"/>
          <p14:tracePt t="105694" x="6375400" y="3643313"/>
          <p14:tracePt t="105711" x="6394450" y="3635375"/>
          <p14:tracePt t="105728" x="6394450" y="3625850"/>
          <p14:tracePt t="105745" x="6402388" y="3608388"/>
          <p14:tracePt t="105826" x="6411913" y="3598863"/>
          <p14:tracePt t="105834" x="6421438" y="3589338"/>
          <p14:tracePt t="105851" x="6429375" y="3589338"/>
          <p14:tracePt t="105861" x="6429375" y="3581400"/>
          <p14:tracePt t="105877" x="6456363" y="3571875"/>
          <p14:tracePt t="105894" x="6465888" y="3563938"/>
          <p14:tracePt t="105911" x="6473825" y="3554413"/>
          <p14:tracePt t="105928" x="6473825" y="3536950"/>
          <p14:tracePt t="106061" x="6483350" y="3527425"/>
          <p14:tracePt t="106101" x="6492875" y="3517900"/>
          <p14:tracePt t="106110" x="6500813" y="3509963"/>
          <p14:tracePt t="106128" x="6510338" y="3492500"/>
          <p14:tracePt t="106144" x="6527800" y="3482975"/>
          <p14:tracePt t="106281" x="6527800" y="3473450"/>
          <p14:tracePt t="106492" x="6518275" y="3455988"/>
          <p14:tracePt t="106633" x="6527800" y="3446463"/>
          <p14:tracePt t="106678" x="6537325" y="3446463"/>
          <p14:tracePt t="106781" x="6545263" y="3446463"/>
          <p14:tracePt t="106798" x="6564313" y="3446463"/>
          <p14:tracePt t="106813" x="6581775" y="3446463"/>
          <p14:tracePt t="106823" x="6589713" y="3465513"/>
          <p14:tracePt t="106832" x="6599238" y="3465513"/>
          <p14:tracePt t="106960" x="6608763" y="3465513"/>
          <p14:tracePt t="106976" x="6616700" y="3465513"/>
          <p14:tracePt t="107211" x="6626225" y="3465513"/>
          <p14:tracePt t="107227" x="6635750" y="3465513"/>
          <p14:tracePt t="107238" x="6661150" y="3465513"/>
          <p14:tracePt t="107249" x="6680200" y="3465513"/>
          <p14:tracePt t="107261" x="6688138" y="3455988"/>
          <p14:tracePt t="107277" x="6707188" y="3455988"/>
          <p14:tracePt t="107382" x="6724650" y="3455988"/>
          <p14:tracePt t="107390" x="6732588" y="3455988"/>
          <p14:tracePt t="107398" x="6742113" y="3455988"/>
          <p14:tracePt t="107410" x="6751638" y="3455988"/>
          <p14:tracePt t="107428" x="6769100" y="3455988"/>
          <p14:tracePt t="107602" x="6769100" y="3465513"/>
          <p14:tracePt t="107611" x="6769100" y="3473450"/>
          <p14:tracePt t="107628" x="6769100" y="3482975"/>
          <p14:tracePt t="107646" x="6769100" y="3500438"/>
          <p14:tracePt t="107735" x="6759575" y="3527425"/>
          <p14:tracePt t="107743" x="6759575" y="3536950"/>
          <p14:tracePt t="107751" x="6751638" y="3544888"/>
          <p14:tracePt t="107761" x="6751638" y="3554413"/>
          <p14:tracePt t="107778" x="6751638" y="3571875"/>
          <p14:tracePt t="107794" x="6751638" y="3598863"/>
          <p14:tracePt t="107811" x="6742113" y="3608388"/>
          <p14:tracePt t="107828" x="6742113" y="3616325"/>
          <p14:tracePt t="107845" x="6742113" y="3635375"/>
          <p14:tracePt t="107861" x="6742113" y="3643313"/>
          <p14:tracePt t="107878" x="6724650" y="3670300"/>
          <p14:tracePt t="107895" x="6715125" y="3679825"/>
          <p14:tracePt t="107911" x="6715125" y="3697288"/>
          <p14:tracePt t="107929" x="6715125" y="3714750"/>
          <p14:tracePt t="107945" x="6707188" y="3741738"/>
          <p14:tracePt t="107962" x="6707188" y="3759200"/>
          <p14:tracePt t="107978" x="6707188" y="3768725"/>
          <p14:tracePt t="107997" x="6697663" y="3786188"/>
          <p14:tracePt t="108002" x="6697663" y="3795713"/>
          <p14:tracePt t="108012" x="6697663" y="3813175"/>
          <p14:tracePt t="108028" x="6697663" y="3822700"/>
          <p14:tracePt t="108045" x="6697663" y="3830638"/>
          <p14:tracePt t="108062" x="6697663" y="3849688"/>
          <p14:tracePt t="108080" x="6697663" y="3857625"/>
          <p14:tracePt t="108095" x="6697663" y="3884613"/>
          <p14:tracePt t="108112" x="6697663" y="3894138"/>
          <p14:tracePt t="108128" x="6697663" y="3911600"/>
          <p14:tracePt t="108145" x="6707188" y="3929063"/>
          <p14:tracePt t="108161" x="6707188" y="3948113"/>
          <p14:tracePt t="108178" x="6715125" y="3973513"/>
          <p14:tracePt t="108195" x="6715125" y="4000500"/>
          <p14:tracePt t="108212" x="6732588" y="4010025"/>
          <p14:tracePt t="108228" x="6732588" y="4019550"/>
          <p14:tracePt t="108245" x="6742113" y="4044950"/>
          <p14:tracePt t="108261" x="6742113" y="4064000"/>
          <p14:tracePt t="108278" x="6742113" y="4081463"/>
          <p14:tracePt t="108295" x="6751638" y="4108450"/>
          <p14:tracePt t="108312" x="6751638" y="4116388"/>
          <p14:tracePt t="108329" x="6759575" y="4125913"/>
          <p14:tracePt t="108345" x="6759575" y="4143375"/>
          <p14:tracePt t="108361" x="6759575" y="4152900"/>
          <p14:tracePt t="108378" x="6759575" y="4179888"/>
          <p14:tracePt t="108394" x="6759575" y="4197350"/>
          <p14:tracePt t="108411" x="6769100" y="4206875"/>
          <p14:tracePt t="108447" x="6769100" y="4214813"/>
          <p14:tracePt t="108461" x="6769100" y="4224338"/>
          <p14:tracePt t="108478" x="6769100" y="4233863"/>
          <p14:tracePt t="108494" x="6769100" y="4241800"/>
          <p14:tracePt t="108511" x="6769100" y="4268788"/>
          <p14:tracePt t="108528" x="6769100" y="4286250"/>
          <p14:tracePt t="108544" x="6769100" y="4295775"/>
          <p14:tracePt t="108561" x="6769100" y="4305300"/>
          <p14:tracePt t="108579" x="6769100" y="4340225"/>
          <p14:tracePt t="108595" x="6769100" y="4349750"/>
          <p14:tracePt t="108611" x="6769100" y="4367213"/>
          <p14:tracePt t="108628" x="6769100" y="4376738"/>
          <p14:tracePt t="108644" x="6769100" y="4384675"/>
          <p14:tracePt t="108661" x="6769100" y="4411663"/>
          <p14:tracePt t="108678" x="6769100" y="4421188"/>
          <p14:tracePt t="108694" x="6769100" y="4429125"/>
          <p14:tracePt t="108711" x="6769100" y="4448175"/>
          <p14:tracePt t="108728" x="6769100" y="4465638"/>
          <p14:tracePt t="108744" x="6778625" y="4483100"/>
          <p14:tracePt t="108761" x="6778625" y="4492625"/>
          <p14:tracePt t="108778" x="6778625" y="4510088"/>
          <p14:tracePt t="108795" x="6778625" y="4527550"/>
          <p14:tracePt t="108811" x="6786563" y="4554538"/>
          <p14:tracePt t="108827" x="6786563" y="4572000"/>
          <p14:tracePt t="108845" x="6786563" y="4598988"/>
          <p14:tracePt t="108861" x="6786563" y="4625975"/>
          <p14:tracePt t="108877" x="6786563" y="4643438"/>
          <p14:tracePt t="108894" x="6786563" y="4652963"/>
          <p14:tracePt t="108911" x="6786563" y="4662488"/>
          <p14:tracePt t="108927" x="6804025" y="4662488"/>
          <p14:tracePt t="108944" x="6804025" y="4670425"/>
          <p14:tracePt t="108962" x="6804025" y="4697413"/>
          <p14:tracePt t="108978" x="6804025" y="4714875"/>
          <p14:tracePt t="108996" x="6804025" y="4724400"/>
          <p14:tracePt t="109012" x="6804025" y="4733925"/>
          <p14:tracePt t="109028" x="6804025" y="4751388"/>
          <p14:tracePt t="109044" x="6804025" y="4759325"/>
          <p14:tracePt t="109078" x="6804025" y="4786313"/>
          <p14:tracePt t="109095" x="6804025" y="4805363"/>
          <p14:tracePt t="109111" x="6796088" y="4822825"/>
          <p14:tracePt t="109128" x="6796088" y="4849813"/>
          <p14:tracePt t="109144" x="6796088" y="4857750"/>
          <p14:tracePt t="109161" x="6796088" y="4867275"/>
          <p14:tracePt t="109179" x="6786563" y="4876800"/>
          <p14:tracePt t="109195" x="6786563" y="4884738"/>
          <p14:tracePt t="109212" x="6786563" y="4902200"/>
          <p14:tracePt t="109229" x="6786563" y="4938713"/>
          <p14:tracePt t="109245" x="6778625" y="4948238"/>
          <p14:tracePt t="109262" x="6769100" y="4956175"/>
          <p14:tracePt t="109279" x="6769100" y="4973638"/>
          <p14:tracePt t="109295" x="6769100" y="5000625"/>
          <p14:tracePt t="109315" x="6769100" y="5019675"/>
          <p14:tracePt t="109331" x="6759575" y="5037138"/>
          <p14:tracePt t="109346" x="6759575" y="5045075"/>
          <p14:tracePt t="109362" x="6759575" y="5054600"/>
          <p14:tracePt t="109378" x="6751638" y="5072063"/>
          <p14:tracePt t="109395" x="6751638" y="5081588"/>
          <p14:tracePt t="109558" x="6751638" y="5064125"/>
          <p14:tracePt t="109568" x="6759575" y="5019675"/>
          <p14:tracePt t="109580" x="6796088" y="4822825"/>
          <p14:tracePt t="109596" x="6796088" y="4625975"/>
          <p14:tracePt t="109612" x="6813550" y="4519613"/>
          <p14:tracePt t="109628" x="6823075" y="4421188"/>
          <p14:tracePt t="109645" x="6840538" y="4349750"/>
          <p14:tracePt t="109662" x="6850063" y="4295775"/>
          <p14:tracePt t="109679" x="6850063" y="4251325"/>
          <p14:tracePt t="109695" x="6850063" y="4206875"/>
          <p14:tracePt t="109712" x="6858000" y="4162425"/>
          <p14:tracePt t="109730" x="6867525" y="4108450"/>
          <p14:tracePt t="109745" x="6867525" y="4090988"/>
          <p14:tracePt t="109762" x="6867525" y="4064000"/>
          <p14:tracePt t="109778" x="6867525" y="4044950"/>
          <p14:tracePt t="109795" x="6867525" y="4027488"/>
          <p14:tracePt t="109812" x="6867525" y="3992563"/>
          <p14:tracePt t="109830" x="6867525" y="3948113"/>
          <p14:tracePt t="109846" x="6858000" y="3921125"/>
          <p14:tracePt t="109862" x="6840538" y="3884613"/>
          <p14:tracePt t="109878" x="6813550" y="3840163"/>
          <p14:tracePt t="109895" x="6786563" y="3759200"/>
          <p14:tracePt t="109912" x="6759575" y="3697288"/>
          <p14:tracePt t="109929" x="6759575" y="3679825"/>
          <p14:tracePt t="109945" x="6751638" y="3652838"/>
          <p14:tracePt t="109964" x="6751638" y="3625850"/>
          <p14:tracePt t="109981" x="6742113" y="3608388"/>
          <p14:tracePt t="109997" x="6742113" y="3589338"/>
          <p14:tracePt t="110011" x="6742113" y="3581400"/>
          <p14:tracePt t="110028" x="6742113" y="3571875"/>
          <p14:tracePt t="110044" x="6742113" y="3563938"/>
          <p14:tracePt t="110104" x="6742113" y="3554413"/>
          <p14:tracePt t="110113" x="6742113" y="3544888"/>
          <p14:tracePt t="110129" x="6742113" y="3536950"/>
          <p14:tracePt t="110145" x="6742113" y="3517900"/>
          <p14:tracePt t="110162" x="6742113" y="3509963"/>
          <p14:tracePt t="110179" x="6742113" y="3500438"/>
          <p14:tracePt t="110195" x="6742113" y="3492500"/>
          <p14:tracePt t="110212" x="6742113" y="3482975"/>
          <p14:tracePt t="110229" x="6742113" y="3473450"/>
          <p14:tracePt t="110784" x="6751638" y="3465513"/>
          <p14:tracePt t="111214" x="6759575" y="3455988"/>
          <p14:tracePt t="111504" x="6759575" y="3438525"/>
          <p14:tracePt t="111520" x="6759575" y="3429000"/>
          <p14:tracePt t="111531" x="6759575" y="3421063"/>
          <p14:tracePt t="111545" x="6759575" y="3411538"/>
          <p14:tracePt t="115705" x="6759575" y="3421063"/>
          <p14:tracePt t="115714" x="6759575" y="3429000"/>
          <p14:tracePt t="115729" x="6759575" y="3446463"/>
          <p14:tracePt t="115746" x="6759575" y="3455988"/>
          <p14:tracePt t="116369" x="6769100" y="3455988"/>
          <p14:tracePt t="116422" x="6769100" y="3438525"/>
          <p14:tracePt t="116430" x="6769100" y="3429000"/>
          <p14:tracePt t="116447" x="6769100" y="3411538"/>
          <p14:tracePt t="116462" x="6769100" y="3402013"/>
          <p14:tracePt t="116517" x="6769100" y="3394075"/>
          <p14:tracePt t="117667" x="6769100" y="3402013"/>
          <p14:tracePt t="117677" x="6769100" y="3411538"/>
          <p14:tracePt t="117696" x="6769100" y="3421063"/>
          <p14:tracePt t="117713" x="6769100" y="3429000"/>
          <p14:tracePt t="117729" x="6769100" y="3455988"/>
          <p14:tracePt t="117746" x="6769100" y="3465513"/>
          <p14:tracePt t="117763" x="6769100" y="3473450"/>
          <p14:tracePt t="117793" x="6769100" y="3482975"/>
          <p14:tracePt t="117804" x="6769100" y="3492500"/>
          <p14:tracePt t="117812" x="6759575" y="3492500"/>
          <p14:tracePt t="117831" x="6759575" y="3500438"/>
          <p14:tracePt t="117909" x="6759575" y="3509963"/>
          <p14:tracePt t="117925" x="6759575" y="3527425"/>
          <p14:tracePt t="117935" x="6759575" y="3536950"/>
          <p14:tracePt t="117946" x="6759575" y="3544888"/>
          <p14:tracePt t="118065" x="6759575" y="3563938"/>
          <p14:tracePt t="118075" x="6759575" y="3571875"/>
          <p14:tracePt t="118084" x="6759575" y="3589338"/>
          <p14:tracePt t="118106" x="6759575" y="3598863"/>
          <p14:tracePt t="118176" x="6759575" y="3608388"/>
          <p14:tracePt t="118199" x="6751638" y="3616325"/>
          <p14:tracePt t="118215" x="6751638" y="3625850"/>
          <p14:tracePt t="118224" x="6751638" y="3635375"/>
          <p14:tracePt t="118234" x="6751638" y="3643313"/>
          <p14:tracePt t="118246" x="6751638" y="3662363"/>
          <p14:tracePt t="118371" x="6751638" y="3670300"/>
          <p14:tracePt t="118381" x="6751638" y="3679825"/>
          <p14:tracePt t="118396" x="6751638" y="3697288"/>
          <p14:tracePt t="118413" x="6751638" y="3714750"/>
          <p14:tracePt t="118429" x="6751638" y="3741738"/>
          <p14:tracePt t="118462" x="6751638" y="3759200"/>
          <p14:tracePt t="118480" x="6751638" y="3768725"/>
          <p14:tracePt t="118496" x="6751638" y="3786188"/>
          <p14:tracePt t="118513" x="6751638" y="3795713"/>
          <p14:tracePt t="118529" x="6759575" y="3795713"/>
          <p14:tracePt t="118546" x="6759575" y="3813175"/>
          <p14:tracePt t="118575" x="6759575" y="3822700"/>
          <p14:tracePt t="118589" x="6759575" y="3830638"/>
          <p14:tracePt t="118606" x="6759575" y="3840163"/>
          <p14:tracePt t="118615" x="6769100" y="3849688"/>
          <p14:tracePt t="118630" x="6769100" y="3857625"/>
          <p14:tracePt t="118646" x="6769100" y="3884613"/>
          <p14:tracePt t="118663" x="6769100" y="3894138"/>
          <p14:tracePt t="118680" x="6769100" y="3902075"/>
          <p14:tracePt t="118740" x="6769100" y="3911600"/>
          <p14:tracePt t="118754" x="6769100" y="3921125"/>
          <p14:tracePt t="118763" x="6786563" y="3929063"/>
          <p14:tracePt t="118780" x="6786563" y="3956050"/>
          <p14:tracePt t="118796" x="6786563" y="3973513"/>
          <p14:tracePt t="118812" x="6786563" y="3983038"/>
          <p14:tracePt t="118829" x="6786563" y="4000500"/>
          <p14:tracePt t="118845" x="6786563" y="4010025"/>
          <p14:tracePt t="118863" x="6786563" y="4044950"/>
          <p14:tracePt t="118880" x="6786563" y="4064000"/>
          <p14:tracePt t="118896" x="6786563" y="4081463"/>
          <p14:tracePt t="118912" x="6786563" y="4090988"/>
          <p14:tracePt t="118929" x="6778625" y="4116388"/>
          <p14:tracePt t="118946" x="6778625" y="4125913"/>
          <p14:tracePt t="118973" x="6778625" y="4135438"/>
          <p14:tracePt t="118989" x="6778625" y="4143375"/>
          <p14:tracePt t="119001" x="6778625" y="4152900"/>
          <p14:tracePt t="119013" x="6778625" y="4179888"/>
          <p14:tracePt t="119030" x="6778625" y="4197350"/>
          <p14:tracePt t="119046" x="6778625" y="4214813"/>
          <p14:tracePt t="119063" x="6778625" y="4233863"/>
          <p14:tracePt t="119080" x="6778625" y="4251325"/>
          <p14:tracePt t="119098" x="6778625" y="4268788"/>
          <p14:tracePt t="119129" x="6778625" y="4278313"/>
          <p14:tracePt t="119146" x="6778625" y="4286250"/>
          <p14:tracePt t="119163" x="6778625" y="4305300"/>
          <p14:tracePt t="119181" x="6778625" y="4330700"/>
          <p14:tracePt t="119196" x="6769100" y="4340225"/>
          <p14:tracePt t="119212" x="6769100" y="4349750"/>
          <p14:tracePt t="119334" x="6769100" y="4357688"/>
          <p14:tracePt t="119348" x="6769100" y="4367213"/>
          <p14:tracePt t="119357" x="6769100" y="4376738"/>
          <p14:tracePt t="119367" x="6769100" y="4384675"/>
          <p14:tracePt t="119379" x="6769100" y="4402138"/>
          <p14:tracePt t="119396" x="6769100" y="4411663"/>
          <p14:tracePt t="119412" x="6769100" y="4429125"/>
          <p14:tracePt t="119429" x="6769100" y="4448175"/>
          <p14:tracePt t="119445" x="6769100" y="4456113"/>
          <p14:tracePt t="119463" x="6769100" y="4473575"/>
          <p14:tracePt t="119482" x="6769100" y="4483100"/>
          <p14:tracePt t="119496" x="6769100" y="4492625"/>
          <p14:tracePt t="119514" x="6786563" y="4510088"/>
          <p14:tracePt t="119529" x="6786563" y="4527550"/>
          <p14:tracePt t="119546" x="6786563" y="4545013"/>
          <p14:tracePt t="119563" x="6786563" y="4554538"/>
          <p14:tracePt t="119579" x="6786563" y="4572000"/>
          <p14:tracePt t="119596" x="6786563" y="4581525"/>
          <p14:tracePt t="119613" x="6786563" y="4591050"/>
          <p14:tracePt t="119678" x="6786563" y="4598988"/>
          <p14:tracePt t="119692" x="6786563" y="4608513"/>
          <p14:tracePt t="119701" x="6786563" y="4625975"/>
          <p14:tracePt t="119713" x="6786563" y="4635500"/>
          <p14:tracePt t="119731" x="6796088" y="4662488"/>
          <p14:tracePt t="119778" x="6796088" y="4670425"/>
          <p14:tracePt t="119826" x="6796088" y="4679950"/>
          <p14:tracePt t="119842" x="6796088" y="4697413"/>
          <p14:tracePt t="119851" x="6796088" y="4706938"/>
          <p14:tracePt t="119864" x="6796088" y="4724400"/>
          <p14:tracePt t="119880" x="6796088" y="4741863"/>
          <p14:tracePt t="119896" x="6796088" y="4751388"/>
          <p14:tracePt t="119913" x="6796088" y="4778375"/>
          <p14:tracePt t="119930" x="6796088" y="4795838"/>
          <p14:tracePt t="119947" x="6796088" y="4813300"/>
          <p14:tracePt t="119963" x="6796088" y="4840288"/>
          <p14:tracePt t="119982" x="6796088" y="4867275"/>
          <p14:tracePt t="119998" x="6796088" y="4884738"/>
          <p14:tracePt t="120013" x="6796088" y="4902200"/>
          <p14:tracePt t="120030" x="6796088" y="4929188"/>
          <p14:tracePt t="120046" x="6796088" y="4948238"/>
          <p14:tracePt t="120063" x="6796088" y="4965700"/>
          <p14:tracePt t="120080" x="6796088" y="4973638"/>
          <p14:tracePt t="120096" x="6796088" y="4992688"/>
          <p14:tracePt t="120112" x="6796088" y="5000625"/>
          <p14:tracePt t="120129" x="6778625" y="5027613"/>
          <p14:tracePt t="120146" x="6778625" y="5037138"/>
          <p14:tracePt t="120163" x="6778625" y="5064125"/>
          <p14:tracePt t="120180" x="6769100" y="5081588"/>
          <p14:tracePt t="120196" x="6769100" y="5091113"/>
          <p14:tracePt t="120212" x="6769100" y="5099050"/>
          <p14:tracePt t="120229" x="6769100" y="5108575"/>
          <p14:tracePt t="120255" x="6759575" y="5108575"/>
          <p14:tracePt t="120280" x="6759575" y="5116513"/>
          <p14:tracePt t="120290" x="6759575" y="5135563"/>
          <p14:tracePt t="120300" x="6759575" y="5143500"/>
          <p14:tracePt t="120312" x="6759575" y="5162550"/>
          <p14:tracePt t="120329" x="6759575" y="5180013"/>
          <p14:tracePt t="120346" x="6759575" y="5197475"/>
          <p14:tracePt t="120362" x="6759575" y="5214938"/>
          <p14:tracePt t="120379" x="6759575" y="5233988"/>
          <p14:tracePt t="120413" x="6759575" y="5251450"/>
          <p14:tracePt t="120430" x="6759575" y="5259388"/>
          <p14:tracePt t="120447" x="6759575" y="5268913"/>
          <p14:tracePt t="120463" x="6759575" y="5295900"/>
          <p14:tracePt t="120480" x="6759575" y="5313363"/>
          <p14:tracePt t="120496" x="6759575" y="5322888"/>
          <p14:tracePt t="120515" x="6759575" y="5330825"/>
          <p14:tracePt t="120530" x="6759575" y="5357813"/>
          <p14:tracePt t="120546" x="6759575" y="5367338"/>
          <p14:tracePt t="120562" x="6759575" y="5384800"/>
          <p14:tracePt t="120579" x="6759575" y="5402263"/>
          <p14:tracePt t="120596" x="6759575" y="5429250"/>
          <p14:tracePt t="120613" x="6751638" y="5448300"/>
          <p14:tracePt t="120630" x="6751638" y="5456238"/>
          <p14:tracePt t="120646" x="6751638" y="5473700"/>
          <p14:tracePt t="120662" x="6751638" y="5492750"/>
          <p14:tracePt t="120679" x="6751638" y="5519738"/>
          <p14:tracePt t="120696" x="6751638" y="5537200"/>
          <p14:tracePt t="120713" x="6751638" y="5554663"/>
          <p14:tracePt t="120730" x="6751638" y="5581650"/>
          <p14:tracePt t="120746" x="6751638" y="5608638"/>
          <p14:tracePt t="120763" x="6751638" y="5626100"/>
          <p14:tracePt t="120779" x="6751638" y="5653088"/>
          <p14:tracePt t="120796" x="6751638" y="5662613"/>
          <p14:tracePt t="120812" x="6751638" y="5680075"/>
          <p14:tracePt t="120829" x="6751638" y="5697538"/>
          <p14:tracePt t="120846" x="6759575" y="5724525"/>
          <p14:tracePt t="120863" x="6759575" y="5741988"/>
          <p14:tracePt t="120880" x="6759575" y="5761038"/>
          <p14:tracePt t="120896" x="6769100" y="5778500"/>
          <p14:tracePt t="120913" x="6769100" y="5805488"/>
          <p14:tracePt t="120930" x="6769100" y="5822950"/>
          <p14:tracePt t="120946" x="6769100" y="5840413"/>
          <p14:tracePt t="120963" x="6769100" y="5857875"/>
          <p14:tracePt t="120980" x="6769100" y="5876925"/>
          <p14:tracePt t="121046" x="6759575" y="5884863"/>
          <p14:tracePt t="121060" x="6751638" y="5894388"/>
          <p14:tracePt t="121069" x="6751638" y="5903913"/>
          <p14:tracePt t="121140" x="6742113" y="5911850"/>
          <p14:tracePt t="121154" x="6707188" y="5921375"/>
          <p14:tracePt t="121163" x="6680200" y="5921375"/>
          <p14:tracePt t="121180" x="6635750" y="5921375"/>
          <p14:tracePt t="121196" x="6616700" y="5938838"/>
          <p14:tracePt t="121213" x="6599238" y="5938838"/>
          <p14:tracePt t="121230" x="6581775" y="5948363"/>
          <p14:tracePt t="121248" x="6545263" y="5948363"/>
          <p14:tracePt t="121264" x="6537325" y="5948363"/>
          <p14:tracePt t="121280" x="6518275" y="5948363"/>
          <p14:tracePt t="121296" x="6492875" y="5948363"/>
          <p14:tracePt t="121312" x="6473825" y="5948363"/>
          <p14:tracePt t="121329" x="6456363" y="5948363"/>
          <p14:tracePt t="121346" x="6438900" y="5948363"/>
          <p14:tracePt t="121363" x="6429375" y="5948363"/>
          <p14:tracePt t="121380" x="6402388" y="5929313"/>
          <p14:tracePt t="121398" x="6375400" y="5929313"/>
          <p14:tracePt t="121413" x="6357938" y="5929313"/>
          <p14:tracePt t="121429" x="6330950" y="5929313"/>
          <p14:tracePt t="121446" x="6313488" y="5929313"/>
          <p14:tracePt t="121462" x="6296025" y="5929313"/>
          <p14:tracePt t="121479" x="6269038" y="5929313"/>
          <p14:tracePt t="121497" x="6242050" y="5929313"/>
          <p14:tracePt t="121514" x="6207125" y="5929313"/>
          <p14:tracePt t="121529" x="6180138" y="5929313"/>
          <p14:tracePt t="121546" x="6143625" y="5929313"/>
          <p14:tracePt t="121563" x="6116638" y="5929313"/>
          <p14:tracePt t="121579" x="6099175" y="5929313"/>
          <p14:tracePt t="121596" x="6072188" y="5929313"/>
          <p14:tracePt t="121613" x="6018213" y="5929313"/>
          <p14:tracePt t="121629" x="5965825" y="5929313"/>
          <p14:tracePt t="121646" x="5894388" y="5948363"/>
          <p14:tracePt t="121663" x="5840413" y="5948363"/>
          <p14:tracePt t="121682" x="5786438" y="5965825"/>
          <p14:tracePt t="121697" x="5741988" y="5965825"/>
          <p14:tracePt t="121713" x="5680075" y="5975350"/>
          <p14:tracePt t="121730" x="5653088" y="5975350"/>
          <p14:tracePt t="121748" x="5581650" y="5992813"/>
          <p14:tracePt t="121764" x="5545138" y="6019800"/>
          <p14:tracePt t="121780" x="5518150" y="6019800"/>
          <p14:tracePt t="121797" x="5500688" y="6027738"/>
          <p14:tracePt t="121813" x="5473700" y="6037263"/>
          <p14:tracePt t="121830" x="5456238" y="6046788"/>
          <p14:tracePt t="121846" x="5438775" y="6046788"/>
          <p14:tracePt t="121863" x="5411788" y="6046788"/>
          <p14:tracePt t="121880" x="5394325" y="6054725"/>
          <p14:tracePt t="121896" x="5375275" y="6054725"/>
          <p14:tracePt t="121914" x="5357813" y="6054725"/>
          <p14:tracePt t="121930" x="5330825" y="6054725"/>
          <p14:tracePt t="121947" x="5313363" y="6054725"/>
          <p14:tracePt t="121963" x="5295900" y="6054725"/>
          <p14:tracePt t="121980" x="5278438" y="6054725"/>
          <p14:tracePt t="121999" x="5251450" y="6054725"/>
          <p14:tracePt t="122002" x="5241925" y="6046788"/>
          <p14:tracePt t="122014" x="5224463" y="6037263"/>
          <p14:tracePt t="122030" x="5207000" y="6027738"/>
          <p14:tracePt t="122046" x="5187950" y="6000750"/>
          <p14:tracePt t="122062" x="5170488" y="5983288"/>
          <p14:tracePt t="122080" x="5160963" y="5975350"/>
          <p14:tracePt t="122133" x="5160963" y="5965825"/>
          <p14:tracePt t="122186" x="5153025" y="5938838"/>
          <p14:tracePt t="122197" x="5143500" y="5929313"/>
          <p14:tracePt t="122213" x="5143500" y="5911850"/>
          <p14:tracePt t="122229" x="5126038" y="5894388"/>
          <p14:tracePt t="122246" x="5116513" y="5884863"/>
          <p14:tracePt t="122263" x="5116513" y="5867400"/>
          <p14:tracePt t="122500" x="5108575" y="5857875"/>
          <p14:tracePt t="122509" x="5099050" y="5849938"/>
          <p14:tracePt t="122519" x="5089525" y="5840413"/>
          <p14:tracePt t="122530" x="5072063" y="5822950"/>
          <p14:tracePt t="122546" x="5045075" y="5795963"/>
          <p14:tracePt t="122563" x="5027613" y="5778500"/>
          <p14:tracePt t="122580" x="5018088" y="5761038"/>
          <p14:tracePt t="122597" x="5000625" y="5741988"/>
          <p14:tracePt t="122613" x="4992688" y="5715000"/>
          <p14:tracePt t="122630" x="4965700" y="5689600"/>
          <p14:tracePt t="122648" x="4946650" y="5653088"/>
          <p14:tracePt t="122664" x="4938713" y="5635625"/>
          <p14:tracePt t="122680" x="4929188" y="5626100"/>
          <p14:tracePt t="122697" x="4929188" y="5608638"/>
          <p14:tracePt t="122713" x="4911725" y="5591175"/>
          <p14:tracePt t="122730" x="4911725" y="5581650"/>
          <p14:tracePt t="122747" x="4902200" y="5564188"/>
          <p14:tracePt t="122763" x="4894263" y="5546725"/>
          <p14:tracePt t="122780" x="4875213" y="5510213"/>
          <p14:tracePt t="122797" x="4857750" y="5492750"/>
          <p14:tracePt t="122813" x="4848225" y="5473700"/>
          <p14:tracePt t="122830" x="4848225" y="5465763"/>
          <p14:tracePt t="122847" x="4830763" y="5438775"/>
          <p14:tracePt t="122863" x="4822825" y="5421313"/>
          <p14:tracePt t="122880" x="4813300" y="5402263"/>
          <p14:tracePt t="122899" x="4813300" y="5367338"/>
          <p14:tracePt t="122915" x="4803775" y="5349875"/>
          <p14:tracePt t="122930" x="4803775" y="5330825"/>
          <p14:tracePt t="122947" x="4803775" y="5295900"/>
          <p14:tracePt t="122963" x="4803775" y="5278438"/>
          <p14:tracePt t="122980" x="4803775" y="5259388"/>
          <p14:tracePt t="122998" x="4803775" y="5241925"/>
          <p14:tracePt t="123002" x="4803775" y="5224463"/>
          <p14:tracePt t="123014" x="4803775" y="5214938"/>
          <p14:tracePt t="123030" x="4803775" y="5197475"/>
          <p14:tracePt t="123046" x="4803775" y="5153025"/>
          <p14:tracePt t="123063" x="4803775" y="5135563"/>
          <p14:tracePt t="123079" x="4803775" y="5116513"/>
          <p14:tracePt t="123096" x="4813300" y="5091113"/>
          <p14:tracePt t="123113" x="4813300" y="5072063"/>
          <p14:tracePt t="123129" x="4822825" y="5054600"/>
          <p14:tracePt t="123146" x="4822825" y="5037138"/>
          <p14:tracePt t="123164" x="4848225" y="5000625"/>
          <p14:tracePt t="123181" x="4857750" y="4983163"/>
          <p14:tracePt t="123197" x="4857750" y="4965700"/>
          <p14:tracePt t="123213" x="4867275" y="4948238"/>
          <p14:tracePt t="123230" x="4867275" y="4929188"/>
          <p14:tracePt t="123247" x="4875213" y="4921250"/>
          <p14:tracePt t="123263" x="4884738" y="4902200"/>
          <p14:tracePt t="123280" x="4894263" y="4876800"/>
          <p14:tracePt t="123298" x="4921250" y="4849813"/>
          <p14:tracePt t="123313" x="4929188" y="4830763"/>
          <p14:tracePt t="123330" x="4929188" y="4813300"/>
          <p14:tracePt t="123347" x="4938713" y="4786313"/>
          <p14:tracePt t="123363" x="4946650" y="4768850"/>
          <p14:tracePt t="123380" x="4956175" y="4751388"/>
          <p14:tracePt t="123398" x="4965700" y="4714875"/>
          <p14:tracePt t="123415" x="4965700" y="4697413"/>
          <p14:tracePt t="123430" x="4965700" y="4679950"/>
          <p14:tracePt t="123446" x="4983163" y="4652963"/>
          <p14:tracePt t="123463" x="4983163" y="4635500"/>
          <p14:tracePt t="123480" x="4992688" y="4608513"/>
          <p14:tracePt t="123497" x="5000625" y="4581525"/>
          <p14:tracePt t="123500" x="5000625" y="4572000"/>
          <p14:tracePt t="123514" x="5010150" y="4564063"/>
          <p14:tracePt t="123530" x="5018088" y="4545013"/>
          <p14:tracePt t="123549" x="5027613" y="4510088"/>
          <p14:tracePt t="123563" x="5027613" y="4492625"/>
          <p14:tracePt t="123580" x="5027613" y="4473575"/>
          <p14:tracePt t="123597" x="5037138" y="4465638"/>
          <p14:tracePt t="123613" x="5037138" y="4438650"/>
          <p14:tracePt t="123630" x="5054600" y="4421188"/>
          <p14:tracePt t="123649" x="5054600" y="4394200"/>
          <p14:tracePt t="123664" x="5054600" y="4367213"/>
          <p14:tracePt t="123680" x="5054600" y="4349750"/>
          <p14:tracePt t="123696" x="5054600" y="4330700"/>
          <p14:tracePt t="123713" x="5054600" y="4313238"/>
          <p14:tracePt t="123730" x="5054600" y="4286250"/>
          <p14:tracePt t="123746" x="5054600" y="4278313"/>
          <p14:tracePt t="123763" x="5054600" y="4268788"/>
          <p14:tracePt t="123780" x="5054600" y="4259263"/>
          <p14:tracePt t="123796" x="5054600" y="4241800"/>
          <p14:tracePt t="123813" x="5054600" y="4214813"/>
          <p14:tracePt t="123830" x="5054600" y="4197350"/>
          <p14:tracePt t="123846" x="5054600" y="4179888"/>
          <p14:tracePt t="123863" x="5045075" y="4170363"/>
          <p14:tracePt t="123884" x="5045075" y="4162425"/>
          <p14:tracePt t="124033" x="5037138" y="4143375"/>
          <p14:tracePt t="124042" x="5037138" y="4135438"/>
          <p14:tracePt t="124052" x="5037138" y="4125913"/>
          <p14:tracePt t="124063" x="5037138" y="4108450"/>
          <p14:tracePt t="124080" x="5027613" y="4098925"/>
          <p14:tracePt t="124097" x="5027613" y="4090988"/>
          <p14:tracePt t="124113" x="5027613" y="4071938"/>
          <p14:tracePt t="124130" x="5018088" y="4054475"/>
          <p14:tracePt t="124149" x="5018088" y="4037013"/>
          <p14:tracePt t="124163" x="5010150" y="4027488"/>
          <p14:tracePt t="124180" x="5010150" y="4019550"/>
          <p14:tracePt t="124197" x="5010150" y="4000500"/>
          <p14:tracePt t="124213" x="5010150" y="3983038"/>
          <p14:tracePt t="124230" x="5000625" y="3965575"/>
          <p14:tracePt t="124247" x="5000625" y="3948113"/>
          <p14:tracePt t="124263" x="5000625" y="3921125"/>
          <p14:tracePt t="124280" x="4992688" y="3911600"/>
          <p14:tracePt t="124296" x="4992688" y="3902075"/>
          <p14:tracePt t="124361" x="4992688" y="3884613"/>
          <p14:tracePt t="124376" x="4992688" y="3876675"/>
          <p14:tracePt t="124392" x="4992688" y="3857625"/>
          <p14:tracePt t="124524" x="5010150" y="3867150"/>
          <p14:tracePt t="124534" x="5018088" y="3867150"/>
          <p14:tracePt t="124547" x="5027613" y="3867150"/>
          <p14:tracePt t="124790" x="5045075" y="3876675"/>
          <p14:tracePt t="124807" x="5054600" y="3884613"/>
          <p14:tracePt t="124815" x="5064125" y="3894138"/>
          <p14:tracePt t="124831" x="5072063" y="3902075"/>
          <p14:tracePt t="124846" x="5081588" y="3902075"/>
          <p14:tracePt t="124963" x="5081588" y="3911600"/>
          <p14:tracePt t="124979" x="5081588" y="3921125"/>
          <p14:tracePt t="125000" x="5081588" y="3938588"/>
          <p14:tracePt t="125088" x="5072063" y="3938588"/>
          <p14:tracePt t="125097" x="5064125" y="3938588"/>
          <p14:tracePt t="125114" x="5037138" y="3921125"/>
          <p14:tracePt t="125131" x="5018088" y="3911600"/>
          <p14:tracePt t="125147" x="5010150" y="3894138"/>
          <p14:tracePt t="125163" x="5000625" y="3876675"/>
          <p14:tracePt t="125182" x="4992688" y="3849688"/>
          <p14:tracePt t="125197" x="4992688" y="3830638"/>
          <p14:tracePt t="125214" x="4992688" y="3813175"/>
          <p14:tracePt t="125230" x="4983163" y="3795713"/>
          <p14:tracePt t="125247" x="4983163" y="3768725"/>
          <p14:tracePt t="125264" x="4983163" y="3751263"/>
          <p14:tracePt t="125280" x="4983163" y="3733800"/>
          <p14:tracePt t="125298" x="4983163" y="3697288"/>
          <p14:tracePt t="125315" x="4983163" y="3679825"/>
          <p14:tracePt t="125330" x="4983163" y="3662363"/>
          <p14:tracePt t="125347" x="4992688" y="3625850"/>
          <p14:tracePt t="125363" x="5000625" y="3598863"/>
          <p14:tracePt t="125380" x="5018088" y="3517900"/>
          <p14:tracePt t="125397" x="5027613" y="3492500"/>
          <p14:tracePt t="125414" x="5027613" y="3455988"/>
          <p14:tracePt t="125430" x="5027613" y="3429000"/>
          <p14:tracePt t="125447" x="5037138" y="3384550"/>
          <p14:tracePt t="125464" x="5037138" y="3367088"/>
          <p14:tracePt t="125480" x="5037138" y="3330575"/>
          <p14:tracePt t="125497" x="5037138" y="3313113"/>
          <p14:tracePt t="125514" x="5037138" y="3286125"/>
          <p14:tracePt t="125530" x="5037138" y="3278188"/>
          <p14:tracePt t="125549" x="5037138" y="3259138"/>
          <p14:tracePt t="125564" x="5037138" y="3251200"/>
          <p14:tracePt t="125581" x="5037138" y="3232150"/>
          <p14:tracePt t="125597" x="5037138" y="3206750"/>
          <p14:tracePt t="125614" x="5045075" y="3187700"/>
          <p14:tracePt t="125631" x="5045075" y="3170238"/>
          <p14:tracePt t="125646" x="5054600" y="3152775"/>
          <p14:tracePt t="125663" x="5054600" y="3125788"/>
          <p14:tracePt t="125680" x="5054600" y="3098800"/>
          <p14:tracePt t="125696" x="5064125" y="3054350"/>
          <p14:tracePt t="125714" x="5064125" y="3036888"/>
          <p14:tracePt t="125730" x="5064125" y="3009900"/>
          <p14:tracePt t="125747" x="5064125" y="2992438"/>
          <p14:tracePt t="125764" x="5064125" y="2973388"/>
          <p14:tracePt t="125780" x="5064125" y="2955925"/>
          <p14:tracePt t="125799" x="5064125" y="2921000"/>
          <p14:tracePt t="125815" x="5072063" y="2901950"/>
          <p14:tracePt t="125830" x="5089525" y="2884488"/>
          <p14:tracePt t="125864" x="5089525" y="2857500"/>
          <p14:tracePt t="125880" x="5099050" y="2857500"/>
          <p14:tracePt t="126035" x="5108575" y="2857500"/>
          <p14:tracePt t="126044" x="5116513" y="2857500"/>
          <p14:tracePt t="126053" x="5126038" y="2857500"/>
          <p14:tracePt t="126065" x="5143500" y="2857500"/>
          <p14:tracePt t="126081" x="5170488" y="2857500"/>
          <p14:tracePt t="127285" x="5170488" y="2867025"/>
          <p14:tracePt t="127296" x="5153025" y="2874963"/>
          <p14:tracePt t="127314" x="5135563" y="2894013"/>
          <p14:tracePt t="127330" x="5116513" y="2911475"/>
          <p14:tracePt t="127347" x="5081588" y="2946400"/>
          <p14:tracePt t="127364" x="5064125" y="2965450"/>
          <p14:tracePt t="127381" x="5045075" y="2982913"/>
          <p14:tracePt t="127397" x="5037138" y="3000375"/>
          <p14:tracePt t="127413" x="5027613" y="3027363"/>
          <p14:tracePt t="127430" x="5010150" y="3044825"/>
          <p14:tracePt t="127446" x="5010150" y="3089275"/>
          <p14:tracePt t="127465" x="5027613" y="3187700"/>
          <p14:tracePt t="127481" x="5054600" y="3268663"/>
          <p14:tracePt t="127497" x="5081588" y="3349625"/>
          <p14:tracePt t="127513" x="5099050" y="3438525"/>
          <p14:tracePt t="127530" x="5126038" y="3536950"/>
          <p14:tracePt t="127547" x="5153025" y="3625850"/>
          <p14:tracePt t="127563" x="5180013" y="3706813"/>
          <p14:tracePt t="127580" x="5207000" y="3786188"/>
          <p14:tracePt t="127597" x="5241925" y="3894138"/>
          <p14:tracePt t="127613" x="5303838" y="3973513"/>
          <p14:tracePt t="127630" x="5411788" y="4054475"/>
          <p14:tracePt t="127646" x="5518150" y="4143375"/>
          <p14:tracePt t="127663" x="5608638" y="4197350"/>
          <p14:tracePt t="127680" x="5688013" y="4224338"/>
          <p14:tracePt t="127697" x="5768975" y="4251325"/>
          <p14:tracePt t="127715" x="5849938" y="4251325"/>
          <p14:tracePt t="127730" x="5875338" y="4251325"/>
          <p14:tracePt t="127747" x="5902325" y="4241800"/>
          <p14:tracePt t="127764" x="5973763" y="4206875"/>
          <p14:tracePt t="127781" x="6054725" y="4116388"/>
          <p14:tracePt t="127798" x="6135688" y="4054475"/>
          <p14:tracePt t="127813" x="6170613" y="3973513"/>
          <p14:tracePt t="127830" x="6197600" y="3894138"/>
          <p14:tracePt t="127847" x="6224588" y="3805238"/>
          <p14:tracePt t="127863" x="6242050" y="3652838"/>
          <p14:tracePt t="127880" x="6232525" y="3544888"/>
          <p14:tracePt t="127897" x="6207125" y="3394075"/>
          <p14:tracePt t="127913" x="6180138" y="3278188"/>
          <p14:tracePt t="127930" x="6135688" y="3187700"/>
          <p14:tracePt t="127947" x="6099175" y="3089275"/>
          <p14:tracePt t="127966" x="6000750" y="2965450"/>
          <p14:tracePt t="127981" x="5946775" y="2901950"/>
          <p14:tracePt t="127999" x="5884863" y="2849563"/>
          <p14:tracePt t="128005" x="5840413" y="2822575"/>
          <p14:tracePt t="128013" x="5822950" y="2813050"/>
          <p14:tracePt t="128030" x="5768975" y="2786063"/>
          <p14:tracePt t="128047" x="5688013" y="2759075"/>
          <p14:tracePt t="128063" x="5661025" y="2741613"/>
          <p14:tracePt t="128080" x="5626100" y="2741613"/>
          <p14:tracePt t="128097" x="5608638" y="2751138"/>
          <p14:tracePt t="128113" x="5564188" y="2795588"/>
          <p14:tracePt t="128130" x="5518150" y="2857500"/>
          <p14:tracePt t="128147" x="5421313" y="3044825"/>
          <p14:tracePt t="128163" x="5340350" y="3251200"/>
          <p14:tracePt t="128180" x="5251450" y="3455988"/>
          <p14:tracePt t="128197" x="5197475" y="3635375"/>
          <p14:tracePt t="128215" x="5187950" y="3911600"/>
          <p14:tracePt t="128230" x="5241925" y="4071938"/>
          <p14:tracePt t="128247" x="5330825" y="4197350"/>
          <p14:tracePt t="128264" x="5421313" y="4295775"/>
          <p14:tracePt t="128281" x="5500688" y="4367213"/>
          <p14:tracePt t="128298" x="5564188" y="4402138"/>
          <p14:tracePt t="128314" x="5643563" y="4421188"/>
          <p14:tracePt t="128331" x="5724525" y="4411663"/>
          <p14:tracePt t="128348" x="5840413" y="4330700"/>
          <p14:tracePt t="128365" x="5894388" y="4251325"/>
          <p14:tracePt t="128381" x="5921375" y="4162425"/>
          <p14:tracePt t="128397" x="5938838" y="4054475"/>
          <p14:tracePt t="128414" x="5938838" y="3929063"/>
          <p14:tracePt t="128432" x="5929313" y="3822700"/>
          <p14:tracePt t="128447" x="5867400" y="3679825"/>
          <p14:tracePt t="128466" x="5732463" y="3509963"/>
          <p14:tracePt t="128481" x="5608638" y="3421063"/>
          <p14:tracePt t="128497" x="5492750" y="3375025"/>
          <p14:tracePt t="128513" x="5438775" y="3367088"/>
          <p14:tracePt t="128530" x="5411788" y="3367088"/>
          <p14:tracePt t="128563" x="5394325" y="3402013"/>
          <p14:tracePt t="128580" x="5375275" y="3509963"/>
          <p14:tracePt t="128597" x="5367338" y="3616325"/>
          <p14:tracePt t="128615" x="5367338" y="3706813"/>
          <p14:tracePt t="128630" x="5367338" y="3724275"/>
          <p14:tracePt t="128647" x="5367338" y="3741738"/>
          <p14:tracePt t="128663" x="5367338" y="3759200"/>
          <p14:tracePt t="128680" x="5340350" y="3786188"/>
          <p14:tracePt t="128697" x="5251450" y="3813175"/>
          <p14:tracePt t="128716" x="4946650" y="3867150"/>
          <p14:tracePt t="128731" x="4660900" y="3902075"/>
          <p14:tracePt t="128747" x="4348163" y="3902075"/>
          <p14:tracePt t="128764" x="4081463" y="3894138"/>
          <p14:tracePt t="128781" x="3857625" y="3876675"/>
          <p14:tracePt t="128798" x="3652838" y="3786188"/>
          <p14:tracePt t="128814" x="3509963" y="3706813"/>
          <p14:tracePt t="128830" x="3429000" y="3652838"/>
          <p14:tracePt t="128847" x="3394075" y="3635375"/>
          <p14:tracePt t="128863" x="3375025" y="3616325"/>
          <p14:tracePt t="128911" x="3411538" y="3616325"/>
          <p14:tracePt t="128921" x="3465513" y="3616325"/>
          <p14:tracePt t="128932" x="3536950" y="3616325"/>
          <p14:tracePt t="128947" x="3786188" y="3670300"/>
          <p14:tracePt t="128964" x="4340225" y="3679825"/>
          <p14:tracePt t="128981" x="4786313" y="3643313"/>
          <p14:tracePt t="128998" x="5224463" y="3581400"/>
          <p14:tracePt t="129014" x="5626100" y="3544888"/>
          <p14:tracePt t="129030" x="5938838" y="3509963"/>
          <p14:tracePt t="129047" x="6116638" y="3473450"/>
          <p14:tracePt t="129063" x="6170613" y="3446463"/>
          <p14:tracePt t="129097" x="6170613" y="3438525"/>
          <p14:tracePt t="129115" x="6170613" y="3429000"/>
          <p14:tracePt t="129202" x="6180138" y="3421063"/>
          <p14:tracePt t="129211" x="6188075" y="3421063"/>
          <p14:tracePt t="129232" x="6232525" y="3384550"/>
          <p14:tracePt t="129248" x="6296025" y="3367088"/>
          <p14:tracePt t="129264" x="6394450" y="3340100"/>
          <p14:tracePt t="129281" x="6518275" y="3322638"/>
          <p14:tracePt t="129298" x="6732588" y="3303588"/>
          <p14:tracePt t="129314" x="6929438" y="3303588"/>
          <p14:tracePt t="129330" x="7126288" y="3286125"/>
          <p14:tracePt t="129347" x="7350125" y="3232150"/>
          <p14:tracePt t="129366" x="7626350" y="3187700"/>
          <p14:tracePt t="129381" x="7759700" y="3160713"/>
          <p14:tracePt t="129397" x="7894638" y="3125788"/>
          <p14:tracePt t="129414" x="7983538" y="3098800"/>
          <p14:tracePt t="129431" x="8064500" y="3089275"/>
          <p14:tracePt t="129447" x="8143875" y="3089275"/>
          <p14:tracePt t="129464" x="8188325" y="3089275"/>
          <p14:tracePt t="129481" x="8251825" y="3089275"/>
          <p14:tracePt t="129498" x="8304213" y="3098800"/>
          <p14:tracePt t="129514" x="8323263" y="3108325"/>
          <p14:tracePt t="129531" x="8358188" y="3108325"/>
          <p14:tracePt t="129548" x="8385175" y="3125788"/>
          <p14:tracePt t="129564" x="8439150" y="3135313"/>
          <p14:tracePt t="129580" x="8483600" y="3143250"/>
          <p14:tracePt t="129597" x="8545513" y="3170238"/>
          <p14:tracePt t="129615" x="8616950" y="3206750"/>
          <p14:tracePt t="129632" x="8670925" y="3251200"/>
          <p14:tracePt t="129648" x="8688388" y="3278188"/>
          <p14:tracePt t="129664" x="8715375" y="3303588"/>
          <p14:tracePt t="129680" x="8751888" y="3367088"/>
          <p14:tracePt t="129697" x="8786813" y="3446463"/>
          <p14:tracePt t="129714" x="8831263" y="3527425"/>
          <p14:tracePt t="129730" x="8867775" y="3598863"/>
          <p14:tracePt t="129747" x="8966200" y="3741738"/>
          <p14:tracePt t="129764" x="9018588" y="3840163"/>
          <p14:tracePt t="129780" x="9045575" y="3929063"/>
          <p14:tracePt t="129797" x="9072563" y="4027488"/>
          <p14:tracePt t="129814" x="9117013" y="4108450"/>
          <p14:tracePt t="129831" x="9136063" y="4214813"/>
          <p14:tracePt t="129848" x="9136063" y="4349750"/>
          <p14:tracePt t="129866" x="9136063" y="4429125"/>
          <p14:tracePt t="129881" x="9136063" y="4510088"/>
          <p14:tracePt t="129898" x="9136063" y="4598988"/>
          <p14:tracePt t="129914" x="9136063" y="4679950"/>
          <p14:tracePt t="129932" x="9136063" y="4768850"/>
          <p14:tracePt t="129947" x="9136063" y="4876800"/>
          <p14:tracePt t="129964" x="9109075" y="5027613"/>
          <p14:tracePt t="129981" x="9064625" y="5180013"/>
          <p14:tracePt t="129998" x="9018588" y="5330825"/>
          <p14:tracePt t="130014" x="9001125" y="5394325"/>
          <p14:tracePt t="130030" x="8974138" y="5429250"/>
          <p14:tracePt t="130047" x="8939213" y="5473700"/>
          <p14:tracePt t="130064" x="8902700" y="5527675"/>
          <p14:tracePt t="130081" x="8850313" y="5608638"/>
          <p14:tracePt t="130098" x="8786813" y="5689600"/>
          <p14:tracePt t="130116" x="8661400" y="5813425"/>
          <p14:tracePt t="130132" x="8589963" y="5876925"/>
          <p14:tracePt t="130148" x="8528050" y="5938838"/>
          <p14:tracePt t="130164" x="8447088" y="6010275"/>
          <p14:tracePt t="130182" x="8350250" y="6081713"/>
          <p14:tracePt t="130198" x="8251825" y="6135688"/>
          <p14:tracePt t="130214" x="8135938" y="6197600"/>
          <p14:tracePt t="130231" x="8037513" y="6224588"/>
          <p14:tracePt t="130250" x="7759700" y="6269038"/>
          <p14:tracePt t="130264" x="7581900" y="6305550"/>
          <p14:tracePt t="130281" x="7473950" y="6332538"/>
          <p14:tracePt t="130297" x="7358063" y="6357938"/>
          <p14:tracePt t="130314" x="7269163" y="6384925"/>
          <p14:tracePt t="130330" x="7161213" y="6384925"/>
          <p14:tracePt t="130347" x="7054850" y="6384925"/>
          <p14:tracePt t="130365" x="6769100" y="6403975"/>
          <p14:tracePt t="130381" x="6545263" y="6421438"/>
          <p14:tracePt t="130397" x="6323013" y="6438900"/>
          <p14:tracePt t="130413" x="6135688" y="6438900"/>
          <p14:tracePt t="130430" x="5929313" y="6411913"/>
          <p14:tracePt t="130447" x="5759450" y="6394450"/>
          <p14:tracePt t="130464" x="5564188" y="6394450"/>
          <p14:tracePt t="130481" x="5438775" y="6394450"/>
          <p14:tracePt t="130499" x="5303838" y="6403975"/>
          <p14:tracePt t="130514" x="5241925" y="6394450"/>
          <p14:tracePt t="130531" x="5160963" y="6384925"/>
          <p14:tracePt t="130547" x="5089525" y="6357938"/>
          <p14:tracePt t="130564" x="4992688" y="6332538"/>
          <p14:tracePt t="130581" x="4902200" y="6305550"/>
          <p14:tracePt t="130597" x="4803775" y="6278563"/>
          <p14:tracePt t="130616" x="4687888" y="6224588"/>
          <p14:tracePt t="130632" x="4608513" y="6189663"/>
          <p14:tracePt t="130647" x="4527550" y="6118225"/>
          <p14:tracePt t="130665" x="4402138" y="6027738"/>
          <p14:tracePt t="130681" x="4276725" y="5911850"/>
          <p14:tracePt t="130697" x="4152900" y="5822950"/>
          <p14:tracePt t="130713" x="4071938" y="5751513"/>
          <p14:tracePt t="130730" x="4000500" y="5670550"/>
          <p14:tracePt t="130747" x="3946525" y="5572125"/>
          <p14:tracePt t="130763" x="3902075" y="5384800"/>
          <p14:tracePt t="130780" x="3875088" y="5251450"/>
          <p14:tracePt t="130797" x="3840163" y="5099050"/>
          <p14:tracePt t="130814" x="3840163" y="4948238"/>
          <p14:tracePt t="130831" x="3840163" y="4840288"/>
          <p14:tracePt t="130848" x="3840163" y="4733925"/>
          <p14:tracePt t="130866" x="3848100" y="4572000"/>
          <p14:tracePt t="130881" x="3857625" y="4465638"/>
          <p14:tracePt t="130897" x="3884613" y="4357688"/>
          <p14:tracePt t="130914" x="3911600" y="4251325"/>
          <p14:tracePt t="130930" x="3946525" y="4135438"/>
          <p14:tracePt t="130947" x="3973513" y="4027488"/>
          <p14:tracePt t="130964" x="4000500" y="3948113"/>
          <p14:tracePt t="130980" x="4027488" y="3849688"/>
          <p14:tracePt t="130997" x="4037013" y="3778250"/>
          <p14:tracePt t="130999" x="4044950" y="3751263"/>
          <p14:tracePt t="131015" x="4062413" y="3733800"/>
          <p14:tracePt t="131030" x="4071938" y="3724275"/>
          <p14:tracePt t="131148" x="4081463" y="3724275"/>
          <p14:tracePt t="131157" x="4116388" y="3759200"/>
          <p14:tracePt t="131167" x="4179888" y="3805238"/>
          <p14:tracePt t="131181" x="4340225" y="3849688"/>
          <p14:tracePt t="131198" x="4598988" y="3867150"/>
          <p14:tracePt t="131214" x="4983163" y="3840163"/>
          <p14:tracePt t="131231" x="5375275" y="3741738"/>
          <p14:tracePt t="131249" x="5849938" y="3571875"/>
          <p14:tracePt t="131266" x="6116638" y="3517900"/>
          <p14:tracePt t="131281" x="6303963" y="3446463"/>
          <p14:tracePt t="131297" x="6402388" y="3394075"/>
          <p14:tracePt t="131314" x="6411913" y="3375025"/>
          <p14:tracePt t="131330" x="6421438" y="3367088"/>
          <p14:tracePt t="131347" x="6429375" y="3349625"/>
          <p14:tracePt t="131364" x="6446838" y="3303588"/>
          <p14:tracePt t="131381" x="6456363" y="3268663"/>
          <p14:tracePt t="131397" x="6483350" y="3224213"/>
          <p14:tracePt t="131413" x="6500813" y="3152775"/>
          <p14:tracePt t="131430" x="6545263" y="3081338"/>
          <p14:tracePt t="131448" x="6572250" y="3027363"/>
          <p14:tracePt t="131464" x="6581775" y="3009900"/>
          <p14:tracePt t="131481" x="6589713" y="2973388"/>
          <p14:tracePt t="131498" x="6608763" y="2955925"/>
          <p14:tracePt t="131516" x="6626225" y="2955925"/>
          <p14:tracePt t="131531" x="6661150" y="2965450"/>
          <p14:tracePt t="131547" x="6697663" y="2992438"/>
          <p14:tracePt t="131564" x="6732588" y="3009900"/>
          <p14:tracePt t="131581" x="6751638" y="3036888"/>
          <p14:tracePt t="131597" x="6796088" y="3063875"/>
          <p14:tracePt t="131614" x="6850063" y="3116263"/>
          <p14:tracePt t="131631" x="6894513" y="3152775"/>
          <p14:tracePt t="131647" x="6911975" y="3170238"/>
          <p14:tracePt t="131664" x="6929438" y="3206750"/>
          <p14:tracePt t="131682" x="6946900" y="3268663"/>
          <p14:tracePt t="131698" x="6956425" y="3340100"/>
          <p14:tracePt t="131715" x="6956425" y="3402013"/>
          <p14:tracePt t="131731" x="6973888" y="3509963"/>
          <p14:tracePt t="131748" x="6973888" y="3598863"/>
          <p14:tracePt t="131765" x="6965950" y="3751263"/>
          <p14:tracePt t="131781" x="6938963" y="3830638"/>
          <p14:tracePt t="131797" x="6929438" y="3921125"/>
          <p14:tracePt t="131814" x="6902450" y="4019550"/>
          <p14:tracePt t="131831" x="6875463" y="4108450"/>
          <p14:tracePt t="131847" x="6850063" y="4206875"/>
          <p14:tracePt t="131864" x="6850063" y="4295775"/>
          <p14:tracePt t="131882" x="6831013" y="4438650"/>
          <p14:tracePt t="131898" x="6823075" y="4519613"/>
          <p14:tracePt t="131914" x="6804025" y="4598988"/>
          <p14:tracePt t="131930" x="6778625" y="4670425"/>
          <p14:tracePt t="131947" x="6769100" y="4751388"/>
          <p14:tracePt t="131964" x="6742113" y="4849813"/>
          <p14:tracePt t="131980" x="6715125" y="4938713"/>
          <p14:tracePt t="131997" x="6688138" y="5019675"/>
          <p14:tracePt t="132000" x="6680200" y="5054600"/>
          <p14:tracePt t="132015" x="6635750" y="5135563"/>
          <p14:tracePt t="132031" x="6608763" y="5214938"/>
          <p14:tracePt t="132047" x="6572250" y="5251450"/>
          <p14:tracePt t="132064" x="6537325" y="5286375"/>
          <p14:tracePt t="132080" x="6500813" y="5349875"/>
          <p14:tracePt t="132097" x="6465888" y="5384800"/>
          <p14:tracePt t="132114" x="6411913" y="5411788"/>
          <p14:tracePt t="132130" x="6350000" y="5438775"/>
          <p14:tracePt t="132147" x="6251575" y="5473700"/>
          <p14:tracePt t="132164" x="6170613" y="5500688"/>
          <p14:tracePt t="132180" x="6089650" y="5527675"/>
          <p14:tracePt t="132197" x="6000750" y="5554663"/>
          <p14:tracePt t="132214" x="5921375" y="5581650"/>
          <p14:tracePt t="132230" x="5822950" y="5591175"/>
          <p14:tracePt t="132247" x="5732463" y="5608638"/>
          <p14:tracePt t="132264" x="5653088" y="5608638"/>
          <p14:tracePt t="132282" x="5527675" y="5608638"/>
          <p14:tracePt t="132299" x="5421313" y="5591175"/>
          <p14:tracePt t="132315" x="5322888" y="5546725"/>
          <p14:tracePt t="132331" x="5241925" y="5510213"/>
          <p14:tracePt t="132348" x="5160963" y="5456238"/>
          <p14:tracePt t="132365" x="5099050" y="5384800"/>
          <p14:tracePt t="132381" x="5045075" y="5322888"/>
          <p14:tracePt t="132398" x="4992688" y="5187950"/>
          <p14:tracePt t="132415" x="4946650" y="5091113"/>
          <p14:tracePt t="132431" x="4911725" y="5000625"/>
          <p14:tracePt t="132447" x="4884738" y="4884738"/>
          <p14:tracePt t="132464" x="4857750" y="4805363"/>
          <p14:tracePt t="132481" x="4857750" y="4733925"/>
          <p14:tracePt t="132497" x="4857750" y="4652963"/>
          <p14:tracePt t="132500" x="4857750" y="4598988"/>
          <p14:tracePt t="132515" x="4884738" y="4510088"/>
          <p14:tracePt t="132531" x="4911725" y="4394200"/>
          <p14:tracePt t="132547" x="4938713" y="4286250"/>
          <p14:tracePt t="132564" x="4965700" y="4206875"/>
          <p14:tracePt t="132581" x="4992688" y="4125913"/>
          <p14:tracePt t="132597" x="5018088" y="4054475"/>
          <p14:tracePt t="132615" x="5037138" y="4027488"/>
          <p14:tracePt t="132631" x="5064125" y="4010025"/>
          <p14:tracePt t="132648" x="5072063" y="4010025"/>
          <p14:tracePt t="132664" x="5072063" y="4000500"/>
          <p14:tracePt t="132682" x="5081588" y="3992563"/>
          <p14:tracePt t="132698" x="5099050" y="3983038"/>
          <p14:tracePt t="132714" x="5116513" y="3956050"/>
          <p14:tracePt t="132731" x="5143500" y="3956050"/>
          <p14:tracePt t="132748" x="5160963" y="3956050"/>
          <p14:tracePt t="132766" x="5187950" y="3956050"/>
          <p14:tracePt t="134534" x="5207000" y="3956050"/>
          <p14:tracePt t="134544" x="5214938" y="3973513"/>
          <p14:tracePt t="134554" x="5224463" y="3983038"/>
          <p14:tracePt t="134565" x="5241925" y="4000500"/>
          <p14:tracePt t="134582" x="5259388" y="4019550"/>
          <p14:tracePt t="134598" x="5286375" y="4044950"/>
          <p14:tracePt t="134615" x="5295900" y="4054475"/>
          <p14:tracePt t="134632" x="5303838" y="4064000"/>
          <p14:tracePt t="134647" x="5313363" y="4071938"/>
          <p14:tracePt t="139579" x="5349875" y="4125913"/>
          <p14:tracePt t="139588" x="5402263" y="4187825"/>
          <p14:tracePt t="139599" x="5446713" y="4251325"/>
          <p14:tracePt t="139618" x="5670550" y="4340225"/>
          <p14:tracePt t="139633" x="5849938" y="4394200"/>
          <p14:tracePt t="139649" x="5973763" y="4465638"/>
          <p14:tracePt t="139665" x="5992813" y="4500563"/>
          <p14:tracePt t="139681" x="6000750" y="4519613"/>
          <p14:tracePt t="139699" x="6010275" y="4537075"/>
          <p14:tracePt t="139715" x="6018213" y="4554538"/>
          <p14:tracePt t="139732" x="6037263" y="4591050"/>
          <p14:tracePt t="139748" x="6037263" y="4635500"/>
          <p14:tracePt t="139765" x="6064250" y="4741863"/>
          <p14:tracePt t="139782" x="6072188" y="4768850"/>
          <p14:tracePt t="139798" x="6081713" y="4795838"/>
          <p14:tracePt t="139815" x="6081713" y="4822825"/>
          <p14:tracePt t="139832" x="6081713" y="4867275"/>
          <p14:tracePt t="139849" x="6081713" y="4902200"/>
          <p14:tracePt t="139865" x="6081713" y="4921250"/>
          <p14:tracePt t="139883" x="6081713" y="4938713"/>
          <p14:tracePt t="139899" x="6072188" y="4965700"/>
          <p14:tracePt t="139915" x="6054725" y="4973638"/>
          <p14:tracePt t="139985" x="6045200" y="4983163"/>
          <p14:tracePt t="139994" x="6037263" y="4992688"/>
          <p14:tracePt t="140007" x="6027738" y="5000625"/>
          <p14:tracePt t="140017" x="6010275" y="5000625"/>
          <p14:tracePt t="140032" x="5992813" y="5000625"/>
          <p14:tracePt t="140049" x="5965825" y="5000625"/>
          <p14:tracePt t="140065" x="5946775" y="5000625"/>
          <p14:tracePt t="140082" x="5929313" y="5000625"/>
          <p14:tracePt t="140099" x="5902325" y="5000625"/>
          <p14:tracePt t="140115" x="5894388" y="5000625"/>
          <p14:tracePt t="140132" x="5884863" y="5000625"/>
          <p14:tracePt t="140149" x="5867400" y="5000625"/>
          <p14:tracePt t="140165" x="5849938" y="5000625"/>
          <p14:tracePt t="140181" x="5813425" y="4992688"/>
          <p14:tracePt t="140199" x="5795963" y="4992688"/>
          <p14:tracePt t="140215" x="5786438" y="4983163"/>
          <p14:tracePt t="140232" x="5759450" y="4983163"/>
          <p14:tracePt t="140248" x="5751513" y="4973638"/>
          <p14:tracePt t="140265" x="5741988" y="4973638"/>
          <p14:tracePt t="140281" x="5724525" y="4973638"/>
          <p14:tracePt t="140314" x="5715000" y="4973638"/>
          <p14:tracePt t="140331" x="5688013" y="4973638"/>
          <p14:tracePt t="140348" x="5680075" y="4973638"/>
          <p14:tracePt t="140364" x="5670550" y="4973638"/>
          <p14:tracePt t="140381" x="5653088" y="4973638"/>
          <p14:tracePt t="140509" x="5626100" y="4983163"/>
          <p14:tracePt t="140518" x="5616575" y="4983163"/>
          <p14:tracePt t="140534" x="5599113" y="4983163"/>
          <p14:tracePt t="140549" x="5581650" y="4992688"/>
          <p14:tracePt t="140565" x="5554663" y="5000625"/>
          <p14:tracePt t="140582" x="5537200" y="5000625"/>
          <p14:tracePt t="140599" x="5518150" y="5000625"/>
          <p14:tracePt t="140615" x="5510213" y="5010150"/>
          <p14:tracePt t="140681" x="5492750" y="5010150"/>
          <p14:tracePt t="140768" x="5500688" y="5010150"/>
          <p14:tracePt t="140777" x="5510213" y="5010150"/>
          <p14:tracePt t="140787" x="5518150" y="5010150"/>
          <p14:tracePt t="140798" x="5527675" y="5010150"/>
          <p14:tracePt t="140815" x="5545138" y="5010150"/>
          <p14:tracePt t="140831" x="5572125" y="5010150"/>
          <p14:tracePt t="140848" x="5589588" y="5010150"/>
          <p14:tracePt t="140865" x="5608638" y="5010150"/>
          <p14:tracePt t="140881" x="5616575" y="5010150"/>
          <p14:tracePt t="140899" x="5643563" y="5010150"/>
          <p14:tracePt t="140916" x="5661025" y="5010150"/>
          <p14:tracePt t="140932" x="5680075" y="5010150"/>
          <p14:tracePt t="140949" x="5688013" y="5010150"/>
          <p14:tracePt t="140966" x="5707063" y="5010150"/>
          <p14:tracePt t="140982" x="5732463" y="5010150"/>
          <p14:tracePt t="141003" x="5759450" y="5010150"/>
          <p14:tracePt t="141019" x="5768975" y="5010150"/>
          <p14:tracePt t="141034" x="5795963" y="5010150"/>
          <p14:tracePt t="141050" x="5822950" y="5000625"/>
          <p14:tracePt t="141066" x="5840413" y="4992688"/>
          <p14:tracePt t="141082" x="5867400" y="4992688"/>
          <p14:tracePt t="141098" x="5875338" y="4992688"/>
          <p14:tracePt t="141135" x="5884863" y="4983163"/>
          <p14:tracePt t="141149" x="5894388" y="4983163"/>
          <p14:tracePt t="141158" x="5902325" y="4983163"/>
          <p14:tracePt t="141167" x="5911850" y="4983163"/>
          <p14:tracePt t="141182" x="5938838" y="4973638"/>
          <p14:tracePt t="141199" x="5956300" y="4956175"/>
          <p14:tracePt t="141215" x="5965825" y="4956175"/>
          <p14:tracePt t="141308" x="5973763" y="4956175"/>
          <p14:tracePt t="141322" x="5983288" y="4956175"/>
          <p14:tracePt t="141332" x="6010275" y="4956175"/>
          <p14:tracePt t="141349" x="6018213" y="4956175"/>
          <p14:tracePt t="141366" x="6027738" y="4956175"/>
          <p14:tracePt t="141383" x="6037263" y="4956175"/>
          <p14:tracePt t="141406" x="6045200" y="4956175"/>
          <p14:tracePt t="141415" x="6045200" y="4965700"/>
          <p14:tracePt t="141432" x="6072188" y="4973638"/>
          <p14:tracePt t="141448" x="6089650" y="4983163"/>
          <p14:tracePt t="141465" x="6108700" y="4992688"/>
          <p14:tracePt t="141482" x="6126163" y="5000625"/>
          <p14:tracePt t="141499" x="6153150" y="5010150"/>
          <p14:tracePt t="141503" x="6161088" y="5010150"/>
          <p14:tracePt t="141515" x="6170613" y="5019675"/>
          <p14:tracePt t="141532" x="6197600" y="5045075"/>
          <p14:tracePt t="141549" x="6224588" y="5054600"/>
          <p14:tracePt t="141565" x="6242050" y="5064125"/>
          <p14:tracePt t="141582" x="6251575" y="5072063"/>
          <p14:tracePt t="141598" x="6259513" y="5072063"/>
          <p14:tracePt t="141615" x="6269038" y="5081588"/>
          <p14:tracePt t="141632" x="6286500" y="5081588"/>
          <p14:tracePt t="141649" x="6303963" y="5081588"/>
          <p14:tracePt t="141666" x="6350000" y="5081588"/>
          <p14:tracePt t="141682" x="6367463" y="5081588"/>
          <p14:tracePt t="141699" x="6384925" y="5081588"/>
          <p14:tracePt t="141715" x="6402388" y="5072063"/>
          <p14:tracePt t="141732" x="6429375" y="5072063"/>
          <p14:tracePt t="141749" x="6446838" y="5064125"/>
          <p14:tracePt t="141766" x="6473825" y="5045075"/>
          <p14:tracePt t="141783" x="6500813" y="5027613"/>
          <p14:tracePt t="141800" x="6518275" y="5019675"/>
          <p14:tracePt t="141815" x="6537325" y="5010150"/>
          <p14:tracePt t="141832" x="6545263" y="5010150"/>
          <p14:tracePt t="141849" x="6545263" y="5000625"/>
          <p14:tracePt t="141865" x="6554788" y="5000625"/>
          <p14:tracePt t="141882" x="6572250" y="4992688"/>
          <p14:tracePt t="141899" x="6589713" y="4992688"/>
          <p14:tracePt t="141916" x="6599238" y="4983163"/>
          <p14:tracePt t="141933" x="6608763" y="4983163"/>
          <p14:tracePt t="142214" x="6608763" y="4992688"/>
          <p14:tracePt t="142223" x="6608763" y="5000625"/>
          <p14:tracePt t="142238" x="6608763" y="5010150"/>
          <p14:tracePt t="142268" x="6608763" y="5019675"/>
          <p14:tracePt t="142277" x="6599238" y="5019675"/>
          <p14:tracePt t="142287" x="6599238" y="5037138"/>
          <p14:tracePt t="142301" x="6589713" y="5037138"/>
          <p14:tracePt t="142316" x="6589713" y="5045075"/>
          <p14:tracePt t="142377" x="6581775" y="5045075"/>
          <p14:tracePt t="142386" x="6581775" y="5054600"/>
          <p14:tracePt t="142590" x="6564313" y="5054600"/>
          <p14:tracePt t="142612" x="6554788" y="5054600"/>
          <p14:tracePt t="143000" x="6554788" y="5045075"/>
          <p14:tracePt t="143012" x="6554788" y="5019675"/>
          <p14:tracePt t="143032" x="6554788" y="5010150"/>
          <p14:tracePt t="143050" x="6554788" y="5000625"/>
          <p14:tracePt t="143520" x="6572250" y="4992688"/>
          <p14:tracePt t="143622" x="6572250" y="5000625"/>
          <p14:tracePt t="144060" x="6572250" y="5010150"/>
          <p14:tracePt t="144146" x="6572250" y="5019675"/>
          <p14:tracePt t="144155" x="6572250" y="5037138"/>
          <p14:tracePt t="144168" x="6564313" y="5037138"/>
          <p14:tracePt t="144286" x="6564313" y="5045075"/>
          <p14:tracePt t="144296" x="6564313" y="5054600"/>
          <p14:tracePt t="144306" x="6564313" y="5064125"/>
          <p14:tracePt t="144319" x="6554788" y="5072063"/>
          <p14:tracePt t="144412" x="6554788" y="5081588"/>
          <p14:tracePt t="144421" x="6554788" y="5091113"/>
          <p14:tracePt t="144443" x="6554788" y="5108575"/>
          <p14:tracePt t="144452" x="6554788" y="5116513"/>
          <p14:tracePt t="144466" x="6554788" y="5126038"/>
          <p14:tracePt t="144482" x="6554788" y="5143500"/>
          <p14:tracePt t="144499" x="6554788" y="5162550"/>
          <p14:tracePt t="144516" x="6545263" y="5180013"/>
          <p14:tracePt t="144533" x="6545263" y="5187950"/>
          <p14:tracePt t="144549" x="6545263" y="5207000"/>
          <p14:tracePt t="144566" x="6545263" y="5214938"/>
          <p14:tracePt t="144582" x="6545263" y="5224463"/>
          <p14:tracePt t="144599" x="6537325" y="5233988"/>
          <p14:tracePt t="144638" x="6537325" y="5241925"/>
          <p14:tracePt t="144724" x="6537325" y="5259388"/>
          <p14:tracePt t="144740" x="6537325" y="5268913"/>
          <p14:tracePt t="144750" x="6537325" y="5278438"/>
          <p14:tracePt t="144817" x="6537325" y="5286375"/>
          <p14:tracePt t="144864" x="6537325" y="5295900"/>
          <p14:tracePt t="144942" x="6537325" y="5305425"/>
          <p14:tracePt t="144951" x="6537325" y="5313363"/>
          <p14:tracePt t="144966" x="6527800" y="5340350"/>
          <p14:tracePt t="144983" x="6527800" y="5349875"/>
          <p14:tracePt t="145016" x="6518275" y="5357813"/>
          <p14:tracePt t="145033" x="6510338" y="5367338"/>
          <p14:tracePt t="145053" x="6492875" y="5376863"/>
          <p14:tracePt t="145069" x="6483350" y="5376863"/>
          <p14:tracePt t="145083" x="6483350" y="5384800"/>
          <p14:tracePt t="145100" x="6473825" y="5411788"/>
          <p14:tracePt t="145116" x="6465888" y="5411788"/>
          <p14:tracePt t="145162" x="6456363" y="5421313"/>
          <p14:tracePt t="145178" x="6446838" y="5421313"/>
          <p14:tracePt t="145189" x="6438900" y="5421313"/>
          <p14:tracePt t="145200" x="6411913" y="5421313"/>
          <p14:tracePt t="145216" x="6394450" y="5421313"/>
          <p14:tracePt t="145233" x="6375400" y="5421313"/>
          <p14:tracePt t="145249" x="6367463" y="5421313"/>
          <p14:tracePt t="145266" x="6357938" y="5421313"/>
          <p14:tracePt t="145283" x="6340475" y="5421313"/>
          <p14:tracePt t="145299" x="6330950" y="5421313"/>
          <p14:tracePt t="145315" x="6313488" y="5394325"/>
          <p14:tracePt t="145332" x="6303963" y="5394325"/>
          <p14:tracePt t="145350" x="6286500" y="5376863"/>
          <p14:tracePt t="145474" x="6269038" y="5367338"/>
          <p14:tracePt t="145490" x="6259513" y="5367338"/>
          <p14:tracePt t="145501" x="6251575" y="5367338"/>
          <p14:tracePt t="145654" x="6242050" y="5367338"/>
          <p14:tracePt t="145749" x="6251575" y="5367338"/>
          <p14:tracePt t="145764" x="6259513" y="5367338"/>
          <p14:tracePt t="145774" x="6278563" y="5367338"/>
          <p14:tracePt t="145788" x="6286500" y="5367338"/>
          <p14:tracePt t="145799" x="6296025" y="5367338"/>
          <p14:tracePt t="145816" x="6313488" y="5367338"/>
          <p14:tracePt t="145834" x="6350000" y="5367338"/>
          <p14:tracePt t="145851" x="6367463" y="5367338"/>
          <p14:tracePt t="145866" x="6375400" y="5367338"/>
          <p14:tracePt t="145882" x="6394450" y="5357813"/>
          <p14:tracePt t="145899" x="6402388" y="5357813"/>
          <p14:tracePt t="145915" x="6411913" y="5357813"/>
          <p14:tracePt t="145932" x="6438900" y="5349875"/>
          <p14:tracePt t="145949" x="6446838" y="5340350"/>
          <p14:tracePt t="145966" x="6456363" y="5322888"/>
          <p14:tracePt t="146023" x="6465888" y="5313363"/>
          <p14:tracePt t="146032" x="6473825" y="5305425"/>
          <p14:tracePt t="146050" x="6500813" y="5286375"/>
          <p14:tracePt t="146066" x="6518275" y="5278438"/>
          <p14:tracePt t="146083" x="6537325" y="5251450"/>
          <p14:tracePt t="146100" x="6545263" y="5241925"/>
          <p14:tracePt t="146116" x="6554788" y="5224463"/>
          <p14:tracePt t="146133" x="6581775" y="5207000"/>
          <p14:tracePt t="146150" x="6589713" y="5170488"/>
          <p14:tracePt t="146166" x="6599238" y="5143500"/>
          <p14:tracePt t="146183" x="6608763" y="5108575"/>
          <p14:tracePt t="146200" x="6616700" y="5091113"/>
          <p14:tracePt t="146216" x="6616700" y="5081588"/>
          <p14:tracePt t="146232" x="6616700" y="5045075"/>
          <p14:tracePt t="146249" x="6635750" y="5027613"/>
          <p14:tracePt t="146266" x="6643688" y="5010150"/>
          <p14:tracePt t="146283" x="6643688" y="4983163"/>
          <p14:tracePt t="146319" x="6643688" y="4973638"/>
          <p14:tracePt t="146341" x="6643688" y="4965700"/>
          <p14:tracePt t="146420" x="6626225" y="4965700"/>
          <p14:tracePt t="146430" x="6616700" y="4973638"/>
          <p14:tracePt t="146440" x="6608763" y="4992688"/>
          <p14:tracePt t="146453" x="6599238" y="5010150"/>
          <p14:tracePt t="146466" x="6589713" y="5019675"/>
          <p14:tracePt t="146483" x="6581775" y="5045075"/>
          <p14:tracePt t="146499" x="6581775" y="5072063"/>
          <p14:tracePt t="146516" x="6572250" y="5091113"/>
          <p14:tracePt t="146532" x="6572250" y="5108575"/>
          <p14:tracePt t="146549" x="6554788" y="5126038"/>
          <p14:tracePt t="146566" x="6545263" y="5153025"/>
          <p14:tracePt t="146582" x="6537325" y="5170488"/>
          <p14:tracePt t="146600" x="6518275" y="5197475"/>
          <p14:tracePt t="146616" x="6510338" y="5224463"/>
          <p14:tracePt t="146632" x="6500813" y="5233988"/>
          <p14:tracePt t="146649" x="6500813" y="5251450"/>
          <p14:tracePt t="146666" x="6483350" y="5251450"/>
          <p14:tracePt t="146682" x="6483350" y="5259388"/>
          <p14:tracePt t="146699" x="6465888" y="5286375"/>
          <p14:tracePt t="146716" x="6446838" y="5305425"/>
          <p14:tracePt t="146732" x="6429375" y="5322888"/>
          <p14:tracePt t="146750" x="6394450" y="5349875"/>
          <p14:tracePt t="146766" x="6375400" y="5367338"/>
          <p14:tracePt t="146782" x="6367463" y="5367338"/>
          <p14:tracePt t="146799" x="6350000" y="5376863"/>
          <p14:tracePt t="146816" x="6330950" y="5376863"/>
          <p14:tracePt t="146833" x="6313488" y="5376863"/>
          <p14:tracePt t="146850" x="6296025" y="5376863"/>
          <p14:tracePt t="146866" x="6278563" y="5376863"/>
          <p14:tracePt t="146882" x="6251575" y="5376863"/>
          <p14:tracePt t="146900" x="6232525" y="5376863"/>
          <p14:tracePt t="146916" x="6224588" y="5376863"/>
          <p14:tracePt t="147023" x="6232525" y="5376863"/>
          <p14:tracePt t="147032" x="6242050" y="5376863"/>
          <p14:tracePt t="147050" x="6278563" y="5376863"/>
          <p14:tracePt t="147067" x="6303963" y="5357813"/>
          <p14:tracePt t="147083" x="6340475" y="5340350"/>
          <p14:tracePt t="147100" x="6402388" y="5313363"/>
          <p14:tracePt t="147116" x="6421438" y="5305425"/>
          <p14:tracePt t="147133" x="6438900" y="5295900"/>
          <p14:tracePt t="147149" x="6465888" y="5278438"/>
          <p14:tracePt t="147166" x="6483350" y="5268913"/>
          <p14:tracePt t="147182" x="6500813" y="5241925"/>
          <p14:tracePt t="147200" x="6518275" y="5214938"/>
          <p14:tracePt t="147216" x="6545263" y="5135563"/>
          <p14:tracePt t="147232" x="6589713" y="5019675"/>
          <p14:tracePt t="147250" x="6643688" y="4884738"/>
          <p14:tracePt t="147266" x="6670675" y="4805363"/>
          <p14:tracePt t="147283" x="6697663" y="4724400"/>
          <p14:tracePt t="147299" x="6724650" y="4662488"/>
          <p14:tracePt t="147315" x="6742113" y="4598988"/>
          <p14:tracePt t="147332" x="6751638" y="4527550"/>
          <p14:tracePt t="147350" x="6751638" y="4411663"/>
          <p14:tracePt t="147366" x="6751638" y="4330700"/>
          <p14:tracePt t="147382" x="6751638" y="4259263"/>
          <p14:tracePt t="147399" x="6759575" y="4179888"/>
          <p14:tracePt t="147416" x="6778625" y="4098925"/>
          <p14:tracePt t="147433" x="6786563" y="4027488"/>
          <p14:tracePt t="147449" x="6786563" y="3948113"/>
          <p14:tracePt t="147466" x="6804025" y="3884613"/>
          <p14:tracePt t="147483" x="6804025" y="3822700"/>
          <p14:tracePt t="147500" x="6804025" y="3751263"/>
          <p14:tracePt t="147516" x="6804025" y="3697288"/>
          <p14:tracePt t="147532" x="6796088" y="3652838"/>
          <p14:tracePt t="147549" x="6778625" y="3616325"/>
          <p14:tracePt t="147566" x="6778625" y="3598863"/>
          <p14:tracePt t="147582" x="6778625" y="3589338"/>
          <p14:tracePt t="147599" x="6778625" y="3581400"/>
          <p14:tracePt t="147616" x="6769100" y="3563938"/>
          <p14:tracePt t="147829" x="6769100" y="3571875"/>
          <p14:tracePt t="147838" x="6769100" y="3589338"/>
          <p14:tracePt t="147850" x="6769100" y="3598863"/>
          <p14:tracePt t="147866" x="6769100" y="3643313"/>
          <p14:tracePt t="147883" x="6769100" y="3687763"/>
          <p14:tracePt t="147900" x="6769100" y="3733800"/>
          <p14:tracePt t="147916" x="6769100" y="3759200"/>
          <p14:tracePt t="147933" x="6769100" y="3786188"/>
          <p14:tracePt t="147950" x="6769100" y="3805238"/>
          <p14:tracePt t="147968" x="6769100" y="3830638"/>
          <p14:tracePt t="147985" x="6769100" y="3867150"/>
          <p14:tracePt t="148003" x="6769100" y="3884613"/>
          <p14:tracePt t="148007" x="6769100" y="3902075"/>
          <p14:tracePt t="148019" x="6769100" y="3921125"/>
          <p14:tracePt t="148033" x="6769100" y="3938588"/>
          <p14:tracePt t="148050" x="6769100" y="3965575"/>
          <p14:tracePt t="148066" x="6769100" y="4000500"/>
          <p14:tracePt t="148083" x="6769100" y="4037013"/>
          <p14:tracePt t="148100" x="6778625" y="4054475"/>
          <p14:tracePt t="148117" x="6786563" y="4081463"/>
          <p14:tracePt t="148133" x="6804025" y="4108450"/>
          <p14:tracePt t="148150" x="6804025" y="4125913"/>
          <p14:tracePt t="148166" x="6804025" y="4143375"/>
          <p14:tracePt t="148183" x="6804025" y="4162425"/>
          <p14:tracePt t="148200" x="6804025" y="4187825"/>
          <p14:tracePt t="148216" x="6804025" y="4206875"/>
          <p14:tracePt t="148235" x="6804025" y="4233863"/>
          <p14:tracePt t="148251" x="6804025" y="4259263"/>
          <p14:tracePt t="148266" x="6804025" y="4278313"/>
          <p14:tracePt t="148282" x="6796088" y="4295775"/>
          <p14:tracePt t="148299" x="6796088" y="4313238"/>
          <p14:tracePt t="148316" x="6786563" y="4340225"/>
          <p14:tracePt t="148333" x="6786563" y="4357688"/>
          <p14:tracePt t="148350" x="6778625" y="4376738"/>
          <p14:tracePt t="148367" x="6769100" y="4411663"/>
          <p14:tracePt t="148383" x="6732588" y="4456113"/>
          <p14:tracePt t="148400" x="6715125" y="4483100"/>
          <p14:tracePt t="148417" x="6688138" y="4537075"/>
          <p14:tracePt t="148433" x="6680200" y="4554538"/>
          <p14:tracePt t="148450" x="6670675" y="4591050"/>
          <p14:tracePt t="148466" x="6661150" y="4608513"/>
          <p14:tracePt t="148484" x="6635750" y="4652963"/>
          <p14:tracePt t="148500" x="6626225" y="4670425"/>
          <p14:tracePt t="148517" x="6608763" y="4706938"/>
          <p14:tracePt t="148533" x="6608763" y="4733925"/>
          <p14:tracePt t="148550" x="6589713" y="4778375"/>
          <p14:tracePt t="148566" x="6581775" y="4813300"/>
          <p14:tracePt t="148583" x="6581775" y="4830763"/>
          <p14:tracePt t="148600" x="6581775" y="4867275"/>
          <p14:tracePt t="148616" x="6581775" y="4884738"/>
          <p14:tracePt t="148635" x="6581775" y="4911725"/>
          <p14:tracePt t="148650" x="6581775" y="4938713"/>
          <p14:tracePt t="148666" x="6581775" y="4956175"/>
          <p14:tracePt t="148683" x="6581775" y="4973638"/>
          <p14:tracePt t="148700" x="6599238" y="4983163"/>
          <p14:tracePt t="148717" x="6608763" y="5000625"/>
          <p14:tracePt t="148734" x="6635750" y="5027613"/>
          <p14:tracePt t="148751" x="6653213" y="5045075"/>
          <p14:tracePt t="148767" x="6680200" y="5072063"/>
          <p14:tracePt t="148783" x="6697663" y="5081588"/>
          <p14:tracePt t="148800" x="6707188" y="5099050"/>
          <p14:tracePt t="148816" x="6724650" y="5116513"/>
          <p14:tracePt t="148833" x="6732588" y="5135563"/>
          <p14:tracePt t="148849" x="6759575" y="5170488"/>
          <p14:tracePt t="148866" x="6769100" y="5187950"/>
          <p14:tracePt t="148885" x="6786563" y="5224463"/>
          <p14:tracePt t="148900" x="6796088" y="5233988"/>
          <p14:tracePt t="148916" x="6796088" y="5241925"/>
          <p14:tracePt t="148939" x="6796088" y="5251450"/>
          <p14:tracePt t="148955" x="6813550" y="5259388"/>
          <p14:tracePt t="148966" x="6813550" y="5268913"/>
          <p14:tracePt t="148985" x="6823075" y="5295900"/>
          <p14:tracePt t="149003" x="6831013" y="5305425"/>
          <p14:tracePt t="149008" x="6831013" y="5313363"/>
          <p14:tracePt t="149033" x="6831013" y="5322888"/>
          <p14:tracePt t="149049" x="6831013" y="5330825"/>
          <p14:tracePt t="149066" x="6831013" y="5357813"/>
          <p14:tracePt t="149082" x="6831013" y="5376863"/>
          <p14:tracePt t="149099" x="6831013" y="5394325"/>
          <p14:tracePt t="149116" x="6831013" y="5402263"/>
          <p14:tracePt t="149150" x="6831013" y="5411788"/>
          <p14:tracePt t="149167" x="6831013" y="5429250"/>
          <p14:tracePt t="149183" x="6831013" y="5438775"/>
          <p14:tracePt t="149200" x="6831013" y="5456238"/>
          <p14:tracePt t="149217" x="6831013" y="5473700"/>
          <p14:tracePt t="149233" x="6831013" y="5500688"/>
          <p14:tracePt t="149251" x="6831013" y="5519738"/>
          <p14:tracePt t="149266" x="6831013" y="5527675"/>
          <p14:tracePt t="149283" x="6831013" y="5537200"/>
          <p14:tracePt t="149300" x="6831013" y="5554663"/>
          <p14:tracePt t="149316" x="6823075" y="5581650"/>
          <p14:tracePt t="149332" x="6823075" y="5608638"/>
          <p14:tracePt t="149349" x="6804025" y="5653088"/>
          <p14:tracePt t="149366" x="6804025" y="5715000"/>
          <p14:tracePt t="149385" x="6804025" y="5786438"/>
          <p14:tracePt t="149401" x="6804025" y="5805488"/>
          <p14:tracePt t="149416" x="6804025" y="5832475"/>
          <p14:tracePt t="149433" x="6804025" y="5849938"/>
          <p14:tracePt t="149450" x="6804025" y="5867400"/>
          <p14:tracePt t="149466" x="6804025" y="5884863"/>
          <p14:tracePt t="149483" x="6796088" y="5911850"/>
          <p14:tracePt t="149501" x="6778625" y="5938838"/>
          <p14:tracePt t="149517" x="6759575" y="5948363"/>
          <p14:tracePt t="149533" x="6742113" y="5956300"/>
          <p14:tracePt t="149550" x="6724650" y="5975350"/>
          <p14:tracePt t="149567" x="6707188" y="5983288"/>
          <p14:tracePt t="149583" x="6670675" y="5992813"/>
          <p14:tracePt t="149600" x="6643688" y="5992813"/>
          <p14:tracePt t="149616" x="6608763" y="5992813"/>
          <p14:tracePt t="149635" x="6564313" y="6000750"/>
          <p14:tracePt t="149651" x="6537325" y="6000750"/>
          <p14:tracePt t="149666" x="6500813" y="6000750"/>
          <p14:tracePt t="149683" x="6473825" y="6000750"/>
          <p14:tracePt t="149699" x="6421438" y="5992813"/>
          <p14:tracePt t="149717" x="6375400" y="5975350"/>
          <p14:tracePt t="149733" x="6330950" y="5975350"/>
          <p14:tracePt t="149752" x="6278563" y="5975350"/>
          <p14:tracePt t="149767" x="6242050" y="5975350"/>
          <p14:tracePt t="149784" x="6224588" y="5975350"/>
          <p14:tracePt t="149799" x="6207125" y="5965825"/>
          <p14:tracePt t="149816" x="6170613" y="5965825"/>
          <p14:tracePt t="149832" x="6153150" y="5956300"/>
          <p14:tracePt t="149849" x="6126163" y="5956300"/>
          <p14:tracePt t="149866" x="6108700" y="5956300"/>
          <p14:tracePt t="149883" x="6089650" y="5948363"/>
          <p14:tracePt t="149901" x="6064250" y="5948363"/>
          <p14:tracePt t="149916" x="6037263" y="5948363"/>
          <p14:tracePt t="149932" x="6010275" y="5948363"/>
          <p14:tracePt t="149949" x="5973763" y="5948363"/>
          <p14:tracePt t="149966" x="5956300" y="5948363"/>
          <p14:tracePt t="149983" x="5938838" y="5948363"/>
          <p14:tracePt t="150001" x="5902325" y="5956300"/>
          <p14:tracePt t="150017" x="5884863" y="5956300"/>
          <p14:tracePt t="150032" x="5867400" y="5956300"/>
          <p14:tracePt t="150049" x="5840413" y="5956300"/>
          <p14:tracePt t="150066" x="5813425" y="5965825"/>
          <p14:tracePt t="150083" x="5778500" y="5975350"/>
          <p14:tracePt t="150099" x="5732463" y="5975350"/>
          <p14:tracePt t="150116" x="5661025" y="5975350"/>
          <p14:tracePt t="150133" x="5581650" y="5975350"/>
          <p14:tracePt t="150151" x="5483225" y="5975350"/>
          <p14:tracePt t="150167" x="5402263" y="5975350"/>
          <p14:tracePt t="150183" x="5330825" y="5975350"/>
          <p14:tracePt t="150200" x="5278438" y="5956300"/>
          <p14:tracePt t="150217" x="5259388" y="5956300"/>
          <p14:tracePt t="150314" x="5259388" y="5948363"/>
          <p14:tracePt t="150330" x="5295900" y="5938838"/>
          <p14:tracePt t="150338" x="5340350" y="5929313"/>
          <p14:tracePt t="150349" x="5357813" y="5911850"/>
          <p14:tracePt t="150367" x="5438775" y="5903913"/>
          <p14:tracePt t="150384" x="5589588" y="5857875"/>
          <p14:tracePt t="150402" x="5697538" y="5813425"/>
          <p14:tracePt t="150417" x="5813425" y="5778500"/>
          <p14:tracePt t="150433" x="5929313" y="5741988"/>
          <p14:tracePt t="150449" x="6018213" y="5715000"/>
          <p14:tracePt t="150466" x="6081713" y="5697538"/>
          <p14:tracePt t="150483" x="6161088" y="5670550"/>
          <p14:tracePt t="150500" x="6180138" y="5643563"/>
          <p14:tracePt t="150503" x="6188075" y="5643563"/>
          <p14:tracePt t="150517" x="6207125" y="5635625"/>
          <p14:tracePt t="150534" x="6232525" y="5626100"/>
          <p14:tracePt t="150550" x="6242050" y="5618163"/>
          <p14:tracePt t="150567" x="6259513" y="5608638"/>
          <p14:tracePt t="150583" x="6286500" y="5599113"/>
          <p14:tracePt t="150600" x="6303963" y="5591175"/>
          <p14:tracePt t="150617" x="6323013" y="5564188"/>
          <p14:tracePt t="150634" x="6340475" y="5554663"/>
          <p14:tracePt t="150650" x="6340475" y="5546725"/>
          <p14:tracePt t="150667" x="6357938" y="5537200"/>
          <p14:tracePt t="150684" x="6357938" y="5527675"/>
          <p14:tracePt t="150700" x="6367463" y="5527675"/>
          <p14:tracePt t="150717" x="6367463" y="5500688"/>
          <p14:tracePt t="150734" x="6367463" y="5483225"/>
          <p14:tracePt t="150750" x="6367463" y="5473700"/>
          <p14:tracePt t="150767" x="6367463" y="5456238"/>
          <p14:tracePt t="150784" x="6367463" y="5438775"/>
          <p14:tracePt t="150801" x="6367463" y="5421313"/>
          <p14:tracePt t="150917" x="6367463" y="5411788"/>
          <p14:tracePt t="150933" x="6367463" y="5402263"/>
          <p14:tracePt t="150942" x="6350000" y="5394325"/>
          <p14:tracePt t="150955" x="6340475" y="5394325"/>
          <p14:tracePt t="150967" x="6340475" y="5384800"/>
          <p14:tracePt t="150984" x="6323013" y="5384800"/>
          <p14:tracePt t="151000" x="6313488" y="5376863"/>
          <p14:tracePt t="151016" x="6296025" y="5376863"/>
          <p14:tracePt t="151032" x="6259513" y="5394325"/>
          <p14:tracePt t="151049" x="6215063" y="5411788"/>
          <p14:tracePt t="151066" x="6207125" y="5411788"/>
          <p14:tracePt t="151127" x="6215063" y="5402263"/>
          <p14:tracePt t="151135" x="6232525" y="5394325"/>
          <p14:tracePt t="151151" x="6251575" y="5394325"/>
          <p14:tracePt t="151167" x="6269038" y="5384800"/>
          <p14:tracePt t="151183" x="6286500" y="5376863"/>
          <p14:tracePt t="151200" x="6323013" y="5376863"/>
          <p14:tracePt t="151217" x="6330950" y="5376863"/>
          <p14:tracePt t="151323" x="6323013" y="5376863"/>
          <p14:tracePt t="151331" x="6313488" y="5376863"/>
          <p14:tracePt t="151338" x="6296025" y="5376863"/>
          <p14:tracePt t="151349" x="6286500" y="5376863"/>
          <p14:tracePt t="151520" x="6278563" y="5376863"/>
          <p14:tracePt t="151535" x="6269038" y="5376863"/>
          <p14:tracePt t="151545" x="6259513" y="5376863"/>
          <p14:tracePt t="151557" x="6242050" y="5384800"/>
          <p14:tracePt t="151566" x="6215063" y="5394325"/>
          <p14:tracePt t="151583" x="6180138" y="5402263"/>
          <p14:tracePt t="151599" x="6153150" y="5421313"/>
          <p14:tracePt t="151616" x="6116638" y="5429250"/>
          <p14:tracePt t="151633" x="6081713" y="5438775"/>
          <p14:tracePt t="151650" x="6027738" y="5465763"/>
          <p14:tracePt t="151667" x="5983288" y="5473700"/>
          <p14:tracePt t="151683" x="5938838" y="5473700"/>
          <p14:tracePt t="151699" x="5894388" y="5483225"/>
          <p14:tracePt t="151716" x="5849938" y="5483225"/>
          <p14:tracePt t="151733" x="5803900" y="5483225"/>
          <p14:tracePt t="151750" x="5741988" y="5492750"/>
          <p14:tracePt t="151766" x="5707063" y="5492750"/>
          <p14:tracePt t="151782" x="5688013" y="5492750"/>
          <p14:tracePt t="151799" x="5670550" y="5492750"/>
          <p14:tracePt t="151816" x="5635625" y="5465763"/>
          <p14:tracePt t="151832" x="5599113" y="5456238"/>
          <p14:tracePt t="151849" x="5572125" y="5429250"/>
          <p14:tracePt t="151866" x="5492750" y="5402263"/>
          <p14:tracePt t="151883" x="5429250" y="5367338"/>
          <p14:tracePt t="151901" x="5322888" y="5305425"/>
          <p14:tracePt t="151917" x="5232400" y="5251450"/>
          <p14:tracePt t="151933" x="5143500" y="5162550"/>
          <p14:tracePt t="151949" x="5064125" y="5108575"/>
          <p14:tracePt t="151966" x="4983163" y="5054600"/>
          <p14:tracePt t="151983" x="4902200" y="5000625"/>
          <p14:tracePt t="152001" x="4822825" y="4948238"/>
          <p14:tracePt t="152003" x="4786313" y="4921250"/>
          <p14:tracePt t="152016" x="4741863" y="4894263"/>
          <p14:tracePt t="152033" x="4660900" y="4840288"/>
          <p14:tracePt t="152051" x="4545013" y="4778375"/>
          <p14:tracePt t="152066" x="4438650" y="4751388"/>
          <p14:tracePt t="152083" x="4340225" y="4733925"/>
          <p14:tracePt t="152100" x="4251325" y="4724400"/>
          <p14:tracePt t="152116" x="4160838" y="4724400"/>
          <p14:tracePt t="152133" x="4044950" y="4697413"/>
          <p14:tracePt t="152150" x="3840163" y="4652963"/>
          <p14:tracePt t="152167" x="3660775" y="4616450"/>
          <p14:tracePt t="152183" x="3527425" y="4591050"/>
          <p14:tracePt t="152200" x="3419475" y="4572000"/>
          <p14:tracePt t="152216" x="3340100" y="4564063"/>
          <p14:tracePt t="152233" x="3276600" y="4537075"/>
          <p14:tracePt t="152249" x="3241675" y="4527550"/>
          <p14:tracePt t="152267" x="3214688" y="4500563"/>
          <p14:tracePt t="152285" x="3179763" y="4473575"/>
          <p14:tracePt t="152302" x="3160713" y="4456113"/>
          <p14:tracePt t="152316" x="3125788" y="4429125"/>
          <p14:tracePt t="152333" x="3062288" y="4402138"/>
          <p14:tracePt t="152350" x="3036888" y="4384675"/>
          <p14:tracePt t="152367" x="3000375" y="4367213"/>
          <p14:tracePt t="152383" x="2965450" y="4349750"/>
          <p14:tracePt t="152401" x="2938463" y="4330700"/>
          <p14:tracePt t="152417" x="2901950" y="4322763"/>
          <p14:tracePt t="152433" x="2884488" y="4313238"/>
          <p14:tracePt t="152450" x="2867025" y="4313238"/>
          <p14:tracePt t="152467" x="2840038" y="4313238"/>
          <p14:tracePt t="152483" x="2822575" y="4313238"/>
          <p14:tracePt t="152500" x="2803525" y="4313238"/>
          <p14:tracePt t="152504" x="2795588" y="4313238"/>
          <p14:tracePt t="152517" x="2786063" y="4313238"/>
          <p14:tracePt t="152536" x="2751138" y="4322763"/>
          <p14:tracePt t="152553" x="2732088" y="4322763"/>
          <p14:tracePt t="152567" x="2714625" y="4330700"/>
          <p14:tracePt t="152583" x="2687638" y="4330700"/>
          <p14:tracePt t="152600" x="2670175" y="4340225"/>
          <p14:tracePt t="152617" x="2652713" y="4349750"/>
          <p14:tracePt t="152634" x="2608263" y="4367213"/>
          <p14:tracePt t="152650" x="2554288" y="4384675"/>
          <p14:tracePt t="152667" x="2500313" y="4394200"/>
          <p14:tracePt t="152683" x="2465388" y="4394200"/>
          <p14:tracePt t="152699" x="2446338" y="4394200"/>
          <p14:tracePt t="152802" x="2438400" y="4394200"/>
          <p14:tracePt t="152818" x="2428875" y="4384675"/>
          <p14:tracePt t="152827" x="2419350" y="4376738"/>
          <p14:tracePt t="152839" x="2393950" y="4367213"/>
          <p14:tracePt t="152850" x="2384425" y="4357688"/>
          <p14:tracePt t="152866" x="2384425" y="4349750"/>
          <p14:tracePt t="152903" x="2374900" y="4340225"/>
          <p14:tracePt t="152920" x="2374900" y="4322763"/>
          <p14:tracePt t="152929" x="2366963" y="4322763"/>
          <p14:tracePt t="152938" x="2357438" y="4313238"/>
          <p14:tracePt t="152950" x="2347913" y="4305300"/>
          <p14:tracePt t="152974" x="2347913" y="4295775"/>
          <p14:tracePt t="152998" x="2339975" y="4295775"/>
          <p14:tracePt t="153020" x="2322513" y="4286250"/>
          <p14:tracePt t="153044" x="2312988" y="4278313"/>
          <p14:tracePt t="153068" x="2303463" y="4278313"/>
          <p14:tracePt t="153114" x="2295525" y="4278313"/>
          <p14:tracePt t="153138" x="2286000" y="4278313"/>
          <p14:tracePt t="153192" x="2286000" y="4295775"/>
          <p14:tracePt t="153201" x="2286000" y="4340225"/>
          <p14:tracePt t="153217" x="2286000" y="4367213"/>
          <p14:tracePt t="153234" x="2295525" y="4402138"/>
          <p14:tracePt t="153250" x="2322513" y="4421188"/>
          <p14:tracePt t="153266" x="2330450" y="4429125"/>
          <p14:tracePt t="153283" x="2347913" y="4456113"/>
          <p14:tracePt t="153301" x="2393950" y="4465638"/>
          <p14:tracePt t="153317" x="2419350" y="4483100"/>
          <p14:tracePt t="153333" x="2473325" y="4510088"/>
          <p14:tracePt t="153349" x="2509838" y="4519613"/>
          <p14:tracePt t="153366" x="2562225" y="4537075"/>
          <p14:tracePt t="153383" x="2616200" y="4545013"/>
          <p14:tracePt t="153399" x="2670175" y="4545013"/>
          <p14:tracePt t="153416" x="2732088" y="4545013"/>
          <p14:tracePt t="153433" x="2751138" y="4545013"/>
          <p14:tracePt t="153449" x="2776538" y="4545013"/>
          <p14:tracePt t="153466" x="2786063" y="4545013"/>
          <p14:tracePt t="153483" x="2803525" y="4545013"/>
          <p14:tracePt t="153499" x="2822575" y="4545013"/>
          <p14:tracePt t="153516" x="2847975" y="4545013"/>
          <p14:tracePt t="153533" x="2867025" y="4545013"/>
          <p14:tracePt t="153549" x="2884488" y="4545013"/>
          <p14:tracePt t="153566" x="2894013" y="4545013"/>
          <p14:tracePt t="153583" x="2911475" y="4545013"/>
          <p14:tracePt t="153616" x="2928938" y="4545013"/>
          <p14:tracePt t="153633" x="2938463" y="4545013"/>
          <p14:tracePt t="153649" x="2955925" y="4554538"/>
          <p14:tracePt t="153666" x="2973388" y="4554538"/>
          <p14:tracePt t="153714" x="2990850" y="4554538"/>
          <p14:tracePt t="153740" x="3000375" y="4554538"/>
          <p14:tracePt t="153751" x="3009900" y="4554538"/>
          <p14:tracePt t="153767" x="3027363" y="4554538"/>
          <p14:tracePt t="153784" x="3044825" y="4564063"/>
          <p14:tracePt t="153802" x="3081338" y="4564063"/>
          <p14:tracePt t="153817" x="3089275" y="4564063"/>
          <p14:tracePt t="153834" x="3108325" y="4564063"/>
          <p14:tracePt t="153850" x="3133725" y="4564063"/>
          <p14:tracePt t="153867" x="3152775" y="4564063"/>
          <p14:tracePt t="153884" x="3170238" y="4564063"/>
          <p14:tracePt t="153900" x="3187700" y="4564063"/>
          <p14:tracePt t="153917" x="3214688" y="4564063"/>
          <p14:tracePt t="153934" x="3232150" y="4564063"/>
          <p14:tracePt t="153951" x="3259138" y="4572000"/>
          <p14:tracePt t="153967" x="3286125" y="4581525"/>
          <p14:tracePt t="153984" x="3313113" y="4598988"/>
          <p14:tracePt t="154002" x="3348038" y="4598988"/>
          <p14:tracePt t="154007" x="3357563" y="4598988"/>
          <p14:tracePt t="154017" x="3384550" y="4598988"/>
          <p14:tracePt t="154036" x="3419475" y="4598988"/>
          <p14:tracePt t="154052" x="3455988" y="4598988"/>
          <p14:tracePt t="154068" x="3500438" y="4598988"/>
          <p14:tracePt t="154085" x="3536950" y="4598988"/>
          <p14:tracePt t="154101" x="3589338" y="4598988"/>
          <p14:tracePt t="154116" x="3670300" y="4598988"/>
          <p14:tracePt t="154133" x="3759200" y="4591050"/>
          <p14:tracePt t="154150" x="3867150" y="4591050"/>
          <p14:tracePt t="154166" x="3956050" y="4581525"/>
          <p14:tracePt t="154183" x="4054475" y="4581525"/>
          <p14:tracePt t="154200" x="4116388" y="4564063"/>
          <p14:tracePt t="154216" x="4143375" y="4554538"/>
          <p14:tracePt t="154233" x="4160838" y="4554538"/>
          <p14:tracePt t="154250" x="4179888" y="4545013"/>
          <p14:tracePt t="154267" x="4205288" y="4545013"/>
          <p14:tracePt t="154283" x="4224338" y="4545013"/>
          <p14:tracePt t="154300" x="4241800" y="4545013"/>
          <p14:tracePt t="154316" x="4251325" y="4545013"/>
          <p14:tracePt t="154403" x="4241800" y="4545013"/>
          <p14:tracePt t="154411" x="4232275" y="4554538"/>
          <p14:tracePt t="154419" x="4224338" y="4564063"/>
          <p14:tracePt t="154433" x="4214813" y="4581525"/>
          <p14:tracePt t="154449" x="4179888" y="4598988"/>
          <p14:tracePt t="154466" x="4089400" y="4625975"/>
          <p14:tracePt t="154483" x="4027488" y="4635500"/>
          <p14:tracePt t="154500" x="3956050" y="4652963"/>
          <p14:tracePt t="154516" x="3894138" y="4662488"/>
          <p14:tracePt t="154533" x="3813175" y="4679950"/>
          <p14:tracePt t="154552" x="3714750" y="4687888"/>
          <p14:tracePt t="154568" x="3679825" y="4697413"/>
          <p14:tracePt t="154584" x="3643313" y="4714875"/>
          <p14:tracePt t="154600" x="3625850" y="4714875"/>
          <p14:tracePt t="154617" x="3608388" y="4724400"/>
          <p14:tracePt t="154634" x="3598863" y="4724400"/>
          <p14:tracePt t="154650" x="3589338" y="4724400"/>
          <p14:tracePt t="154670" x="3589338" y="4733925"/>
          <p14:tracePt t="154809" x="3608388" y="4733925"/>
          <p14:tracePt t="154817" x="3643313" y="4733925"/>
          <p14:tracePt t="154833" x="3697288" y="4733925"/>
          <p14:tracePt t="154850" x="3741738" y="4733925"/>
          <p14:tracePt t="154867" x="3768725" y="4733925"/>
          <p14:tracePt t="154884" x="3803650" y="4733925"/>
          <p14:tracePt t="154900" x="3848100" y="4733925"/>
          <p14:tracePt t="154917" x="3884613" y="4733925"/>
          <p14:tracePt t="154934" x="3929063" y="4733925"/>
          <p14:tracePt t="154953" x="3965575" y="4733925"/>
          <p14:tracePt t="154968" x="3973513" y="4733925"/>
          <p14:tracePt t="154984" x="4000500" y="4733925"/>
          <p14:tracePt t="155003" x="4017963" y="4733925"/>
          <p14:tracePt t="155009" x="4027488" y="4733925"/>
          <p14:tracePt t="155019" x="4037013" y="4733925"/>
          <p14:tracePt t="155034" x="4062413" y="4733925"/>
          <p14:tracePt t="155050" x="4081463" y="4733925"/>
          <p14:tracePt t="155068" x="4108450" y="4733925"/>
          <p14:tracePt t="155084" x="4133850" y="4733925"/>
          <p14:tracePt t="155101" x="4152900" y="4733925"/>
          <p14:tracePt t="155117" x="4170363" y="4733925"/>
          <p14:tracePt t="155135" x="4187825" y="4733925"/>
          <p14:tracePt t="155151" x="4214813" y="4733925"/>
          <p14:tracePt t="155167" x="4241800" y="4733925"/>
          <p14:tracePt t="155183" x="4259263" y="4733925"/>
          <p14:tracePt t="155201" x="4303713" y="4733925"/>
          <p14:tracePt t="155218" x="4322763" y="4724400"/>
          <p14:tracePt t="155233" x="4348163" y="4706938"/>
          <p14:tracePt t="155250" x="4367213" y="4687888"/>
          <p14:tracePt t="155267" x="4384675" y="4687888"/>
          <p14:tracePt t="155283" x="4394200" y="4687888"/>
          <p14:tracePt t="155452" x="4384675" y="4687888"/>
          <p14:tracePt t="155461" x="4375150" y="4687888"/>
          <p14:tracePt t="155476" x="4367213" y="4687888"/>
          <p14:tracePt t="155486" x="4357688" y="4687888"/>
          <p14:tracePt t="155502" x="4330700" y="4687888"/>
          <p14:tracePt t="155518" x="4313238" y="4687888"/>
          <p14:tracePt t="155534" x="4286250" y="4687888"/>
          <p14:tracePt t="155551" x="4241800" y="4687888"/>
          <p14:tracePt t="155567" x="4170363" y="4714875"/>
          <p14:tracePt t="155584" x="4089400" y="4741863"/>
          <p14:tracePt t="155601" x="4037013" y="4751388"/>
          <p14:tracePt t="155617" x="4017963" y="4759325"/>
          <p14:tracePt t="155634" x="3990975" y="4759325"/>
          <p14:tracePt t="155651" x="3946525" y="4759325"/>
          <p14:tracePt t="155667" x="3919538" y="4759325"/>
          <p14:tracePt t="155684" x="3894138" y="4759325"/>
          <p14:tracePt t="155702" x="3857625" y="4759325"/>
          <p14:tracePt t="155719" x="3830638" y="4759325"/>
          <p14:tracePt t="155734" x="3813175" y="4751388"/>
          <p14:tracePt t="155751" x="3786188" y="4751388"/>
          <p14:tracePt t="155767" x="3768725" y="4751388"/>
          <p14:tracePt t="155783" x="3751263" y="4751388"/>
          <p14:tracePt t="155800" x="3741738" y="4751388"/>
          <p14:tracePt t="155817" x="3724275" y="4741863"/>
          <p14:tracePt t="155851" x="3714750" y="4741863"/>
          <p14:tracePt t="155868" x="3705225" y="4733925"/>
          <p14:tracePt t="155884" x="3697288" y="4724400"/>
          <p14:tracePt t="155901" x="3679825" y="4724400"/>
          <p14:tracePt t="155917" x="3652838" y="4714875"/>
          <p14:tracePt t="155934" x="3633788" y="4706938"/>
          <p14:tracePt t="155951" x="3616325" y="4687888"/>
          <p14:tracePt t="155967" x="3608388" y="4679950"/>
          <p14:tracePt t="155984" x="3598863" y="4679950"/>
          <p14:tracePt t="156007" x="3581400" y="4670425"/>
          <p14:tracePt t="156034" x="3571875" y="4670425"/>
          <p14:tracePt t="156051" x="3554413" y="4662488"/>
          <p14:tracePt t="156067" x="3554413" y="4652963"/>
          <p14:tracePt t="156195" x="3562350" y="4662488"/>
          <p14:tracePt t="156204" x="3571875" y="4670425"/>
          <p14:tracePt t="156219" x="3625850" y="4687888"/>
          <p14:tracePt t="156235" x="3670300" y="4697413"/>
          <p14:tracePt t="156251" x="3714750" y="4706938"/>
          <p14:tracePt t="156267" x="3759200" y="4724400"/>
          <p14:tracePt t="156284" x="3795713" y="4724400"/>
          <p14:tracePt t="156302" x="3840163" y="4724400"/>
          <p14:tracePt t="156317" x="3919538" y="4724400"/>
          <p14:tracePt t="156333" x="3990975" y="4724400"/>
          <p14:tracePt t="156350" x="4089400" y="4714875"/>
          <p14:tracePt t="156367" x="4143375" y="4714875"/>
          <p14:tracePt t="156384" x="4160838" y="4714875"/>
          <p14:tracePt t="156400" x="4179888" y="4714875"/>
          <p14:tracePt t="156418" x="4187825" y="4706938"/>
          <p14:tracePt t="156433" x="4197350" y="4706938"/>
          <p14:tracePt t="156450" x="4214813" y="4706938"/>
          <p14:tracePt t="156468" x="4241800" y="4706938"/>
          <p14:tracePt t="156484" x="4251325" y="4697413"/>
          <p14:tracePt t="156500" x="4268788" y="4697413"/>
          <p14:tracePt t="156517" x="4286250" y="4697413"/>
          <p14:tracePt t="156533" x="4295775" y="4697413"/>
          <p14:tracePt t="156579" x="4303713" y="4697413"/>
          <p14:tracePt t="156657" x="4313238" y="4697413"/>
          <p14:tracePt t="156766" x="4322763" y="4697413"/>
          <p14:tracePt t="156780" x="4330700" y="4697413"/>
          <p14:tracePt t="156790" x="4340225" y="4697413"/>
          <p14:tracePt t="156804" x="4348163" y="4697413"/>
          <p14:tracePt t="156817" x="4367213" y="4697413"/>
          <p14:tracePt t="156835" x="4375150" y="4697413"/>
          <p14:tracePt t="156874" x="4384675" y="4697413"/>
          <p14:tracePt t="156881" x="4394200" y="4697413"/>
          <p14:tracePt t="156889" x="4402138" y="4697413"/>
          <p14:tracePt t="156906" x="4411663" y="4697413"/>
          <p14:tracePt t="156917" x="4419600" y="4697413"/>
          <p14:tracePt t="156933" x="4438650" y="4687888"/>
          <p14:tracePt t="156951" x="4446588" y="4687888"/>
          <p14:tracePt t="156969" x="4465638" y="4679950"/>
          <p14:tracePt t="156984" x="4473575" y="4679950"/>
          <p14:tracePt t="157002" x="4483100" y="4679950"/>
          <p14:tracePt t="157018" x="4491038" y="4679950"/>
          <p14:tracePt t="157034" x="4510088" y="4679950"/>
          <p14:tracePt t="158181" x="4518025" y="4670425"/>
          <p14:tracePt t="158635" x="4527550" y="4670425"/>
          <p14:tracePt t="158650" x="4537075" y="4679950"/>
          <p14:tracePt t="158659" x="4545013" y="4687888"/>
          <p14:tracePt t="158669" x="4554538" y="4687888"/>
          <p14:tracePt t="158684" x="4562475" y="4687888"/>
          <p14:tracePt t="158701" x="4572000" y="4697413"/>
          <p14:tracePt t="158734" x="4589463" y="4697413"/>
          <p14:tracePt t="158751" x="4598988" y="4697413"/>
          <p14:tracePt t="158783" x="4608513" y="4697413"/>
          <p14:tracePt t="158798" x="4616450" y="4697413"/>
          <p14:tracePt t="158831" x="4625975" y="4697413"/>
          <p14:tracePt t="158847" x="4633913" y="4697413"/>
          <p14:tracePt t="159018" x="4652963" y="4687888"/>
          <p14:tracePt t="159033" x="4652963" y="4670425"/>
          <p14:tracePt t="159042" x="4652963" y="4652963"/>
          <p14:tracePt t="159057" x="4652963" y="4625975"/>
          <p14:tracePt t="159068" x="4652963" y="4616450"/>
          <p14:tracePt t="159084" x="4652963" y="4598988"/>
          <p14:tracePt t="159101" x="4652963" y="4591050"/>
          <p14:tracePt t="159135" x="4652963" y="4581525"/>
          <p14:tracePt t="159228" x="4643438" y="4581525"/>
          <p14:tracePt t="159235" x="4633913" y="4581525"/>
          <p14:tracePt t="159250" x="4625975" y="4591050"/>
          <p14:tracePt t="159268" x="4598988" y="4608513"/>
          <p14:tracePt t="159285" x="4589463" y="4608513"/>
          <p14:tracePt t="159425" x="4598988" y="4598988"/>
          <p14:tracePt t="159434" x="4608513" y="4591050"/>
          <p14:tracePt t="159451" x="4616450" y="4581525"/>
          <p14:tracePt t="159468" x="4633913" y="4564063"/>
          <p14:tracePt t="159502" x="4652963" y="4545013"/>
          <p14:tracePt t="159549" x="4652963" y="4537075"/>
          <p14:tracePt t="159558" x="4652963" y="4527550"/>
          <p14:tracePt t="159568" x="4660900" y="4519613"/>
          <p14:tracePt t="159584" x="4660900" y="4510088"/>
          <p14:tracePt t="159601" x="4660900" y="4500563"/>
          <p14:tracePt t="159618" x="4633913" y="4473575"/>
          <p14:tracePt t="159634" x="4608513" y="4456113"/>
          <p14:tracePt t="159651" x="4589463" y="4438650"/>
          <p14:tracePt t="159668" x="4562475" y="4438650"/>
          <p14:tracePt t="159685" x="4545013" y="4421188"/>
          <p14:tracePt t="159700" x="4537075" y="4402138"/>
          <p14:tracePt t="159718" x="4527550" y="4394200"/>
          <p14:tracePt t="159734" x="4510088" y="4394200"/>
          <p14:tracePt t="159753" x="4483100" y="4384675"/>
          <p14:tracePt t="159784" x="4473575" y="4384675"/>
          <p14:tracePt t="159801" x="4465638" y="4384675"/>
          <p14:tracePt t="159822" x="4456113" y="4384675"/>
          <p14:tracePt t="159885" x="4446588" y="4384675"/>
          <p14:tracePt t="159901" x="4438650" y="4384675"/>
          <p14:tracePt t="159910" x="4419600" y="4394200"/>
          <p14:tracePt t="159919" x="4411663" y="4411663"/>
          <p14:tracePt t="159934" x="4411663" y="4429125"/>
          <p14:tracePt t="159950" x="4402138" y="4448175"/>
          <p14:tracePt t="159968" x="4402138" y="4456113"/>
          <p14:tracePt t="159984" x="4402138" y="4483100"/>
          <p14:tracePt t="160005" x="4402138" y="4500563"/>
          <p14:tracePt t="160019" x="4411663" y="4510088"/>
          <p14:tracePt t="160035" x="4429125" y="4519613"/>
          <p14:tracePt t="160051" x="4446588" y="4519613"/>
          <p14:tracePt t="160068" x="4465638" y="4519613"/>
          <p14:tracePt t="160084" x="4483100" y="4519613"/>
          <p14:tracePt t="160101" x="4510088" y="4519613"/>
          <p14:tracePt t="160117" x="4527550" y="4510088"/>
          <p14:tracePt t="160134" x="4545013" y="4510088"/>
          <p14:tracePt t="160151" x="4581525" y="4500563"/>
          <p14:tracePt t="160167" x="4598988" y="4473575"/>
          <p14:tracePt t="160184" x="4616450" y="4465638"/>
          <p14:tracePt t="160244" x="4616450" y="4456113"/>
          <p14:tracePt t="160252" x="4625975" y="4448175"/>
          <p14:tracePt t="160270" x="4633913" y="4429125"/>
          <p14:tracePt t="160284" x="4633913" y="4402138"/>
          <p14:tracePt t="160301" x="4652963" y="4384675"/>
          <p14:tracePt t="160317" x="4652963" y="4367213"/>
          <p14:tracePt t="160334" x="4652963" y="4349750"/>
          <p14:tracePt t="160351" x="4643438" y="4322763"/>
          <p14:tracePt t="160368" x="4633913" y="4305300"/>
          <p14:tracePt t="160384" x="4616450" y="4286250"/>
          <p14:tracePt t="160401" x="4589463" y="4251325"/>
          <p14:tracePt t="160418" x="4562475" y="4251325"/>
          <p14:tracePt t="160435" x="4545013" y="4241800"/>
          <p14:tracePt t="160451" x="4527550" y="4241800"/>
          <p14:tracePt t="160468" x="4510088" y="4241800"/>
          <p14:tracePt t="160484" x="4483100" y="4241800"/>
          <p14:tracePt t="160503" x="4456113" y="4241800"/>
          <p14:tracePt t="160520" x="4438650" y="4259263"/>
          <p14:tracePt t="160534" x="4419600" y="4268788"/>
          <p14:tracePt t="160551" x="4411663" y="4278313"/>
          <p14:tracePt t="160568" x="4402138" y="4278313"/>
          <p14:tracePt t="160584" x="4394200" y="4286250"/>
          <p14:tracePt t="160601" x="4384675" y="4305300"/>
          <p14:tracePt t="160618" x="4367213" y="4322763"/>
          <p14:tracePt t="160634" x="4348163" y="4349750"/>
          <p14:tracePt t="160653" x="4330700" y="4376738"/>
          <p14:tracePt t="160668" x="4330700" y="4394200"/>
          <p14:tracePt t="160685" x="4330700" y="4421188"/>
          <p14:tracePt t="160701" x="4330700" y="4438650"/>
          <p14:tracePt t="160718" x="4340225" y="4456113"/>
          <p14:tracePt t="160734" x="4357688" y="4483100"/>
          <p14:tracePt t="160753" x="4375150" y="4500563"/>
          <p14:tracePt t="160770" x="4384675" y="4510088"/>
          <p14:tracePt t="160785" x="4394200" y="4519613"/>
          <p14:tracePt t="160801" x="4411663" y="4527550"/>
          <p14:tracePt t="160818" x="4438650" y="4527550"/>
          <p14:tracePt t="160834" x="4456113" y="4537075"/>
          <p14:tracePt t="160851" x="4473575" y="4537075"/>
          <p14:tracePt t="160868" x="4483100" y="4537075"/>
          <p14:tracePt t="160884" x="4510088" y="4537075"/>
          <p14:tracePt t="160887" x="4518025" y="4527550"/>
          <p14:tracePt t="160901" x="4527550" y="4527550"/>
          <p14:tracePt t="160917" x="4545013" y="4510088"/>
          <p14:tracePt t="160934" x="4562475" y="4500563"/>
          <p14:tracePt t="160951" x="4562475" y="4492625"/>
          <p14:tracePt t="160967" x="4589463" y="4465638"/>
          <p14:tracePt t="160984" x="4598988" y="4448175"/>
          <p14:tracePt t="161000" x="4616450" y="4429125"/>
          <p14:tracePt t="161005" x="4616450" y="4421188"/>
          <p14:tracePt t="161017" x="4625975" y="4402138"/>
          <p14:tracePt t="161034" x="4625975" y="4384675"/>
          <p14:tracePt t="161052" x="4633913" y="4367213"/>
          <p14:tracePt t="161068" x="4633913" y="4349750"/>
          <p14:tracePt t="161084" x="4633913" y="4322763"/>
          <p14:tracePt t="161101" x="4625975" y="4305300"/>
          <p14:tracePt t="161118" x="4616450" y="4286250"/>
          <p14:tracePt t="161134" x="4608513" y="4278313"/>
          <p14:tracePt t="161153" x="4572000" y="4268788"/>
          <p14:tracePt t="161170" x="4554538" y="4251325"/>
          <p14:tracePt t="161184" x="4537075" y="4241800"/>
          <p14:tracePt t="161201" x="4518025" y="4241800"/>
          <p14:tracePt t="161218" x="4491038" y="4241800"/>
          <p14:tracePt t="161235" x="4473575" y="4241800"/>
          <p14:tracePt t="161254" x="4446588" y="4259263"/>
          <p14:tracePt t="161270" x="4419600" y="4268788"/>
          <p14:tracePt t="161285" x="4402138" y="4278313"/>
          <p14:tracePt t="161302" x="4384675" y="4286250"/>
          <p14:tracePt t="161333" x="4375150" y="4286250"/>
          <p14:tracePt t="161350" x="4367213" y="4295775"/>
          <p14:tracePt t="161367" x="4367213" y="4305300"/>
          <p14:tracePt t="161384" x="4348163" y="4313238"/>
          <p14:tracePt t="161400" x="4340225" y="4340225"/>
          <p14:tracePt t="161417" x="4330700" y="4349750"/>
          <p14:tracePt t="161434" x="4330700" y="4376738"/>
          <p14:tracePt t="161451" x="4330700" y="4394200"/>
          <p14:tracePt t="161468" x="4330700" y="4421188"/>
          <p14:tracePt t="161485" x="4340225" y="4438650"/>
          <p14:tracePt t="161502" x="4357688" y="4456113"/>
          <p14:tracePt t="161506" x="4367213" y="4465638"/>
          <p14:tracePt t="161521" x="4375150" y="4483100"/>
          <p14:tracePt t="161535" x="4384675" y="4500563"/>
          <p14:tracePt t="161551" x="4394200" y="4510088"/>
          <p14:tracePt t="161568" x="4402138" y="4510088"/>
          <p14:tracePt t="161584" x="4411663" y="4519613"/>
          <p14:tracePt t="161601" x="4438650" y="4519613"/>
          <p14:tracePt t="161618" x="4446588" y="4527550"/>
          <p14:tracePt t="161635" x="4465638" y="4527550"/>
          <p14:tracePt t="161653" x="4500563" y="4527550"/>
          <p14:tracePt t="161668" x="4510088" y="4527550"/>
          <p14:tracePt t="161685" x="4518025" y="4527550"/>
          <p14:tracePt t="161702" x="4537075" y="4519613"/>
          <p14:tracePt t="161717" x="4545013" y="4510088"/>
          <p14:tracePt t="161734" x="4554538" y="4492625"/>
          <p14:tracePt t="161751" x="4581525" y="4473575"/>
          <p14:tracePt t="161768" x="4608513" y="4448175"/>
          <p14:tracePt t="161785" x="4616450" y="4429125"/>
          <p14:tracePt t="161801" x="4633913" y="4402138"/>
          <p14:tracePt t="161817" x="4652963" y="4394200"/>
          <p14:tracePt t="161835" x="4652963" y="4376738"/>
          <p14:tracePt t="161851" x="4652963" y="4367213"/>
          <p14:tracePt t="161868" x="4652963" y="4349750"/>
          <p14:tracePt t="161884" x="4652963" y="4330700"/>
          <p14:tracePt t="161901" x="4652963" y="4322763"/>
          <p14:tracePt t="161919" x="4625975" y="4295775"/>
          <p14:tracePt t="161935" x="4616450" y="4278313"/>
          <p14:tracePt t="161951" x="4608513" y="4278313"/>
          <p14:tracePt t="161968" x="4589463" y="4251325"/>
          <p14:tracePt t="161985" x="4572000" y="4251325"/>
          <p14:tracePt t="162027" x="4562475" y="4251325"/>
          <p14:tracePt t="162036" x="4554538" y="4251325"/>
          <p14:tracePt t="162052" x="4537075" y="4251325"/>
          <p14:tracePt t="162068" x="4500563" y="4259263"/>
          <p14:tracePt t="162085" x="4483100" y="4278313"/>
          <p14:tracePt t="162101" x="4465638" y="4286250"/>
          <p14:tracePt t="162118" x="4446588" y="4295775"/>
          <p14:tracePt t="162135" x="4419600" y="4313238"/>
          <p14:tracePt t="162151" x="4411663" y="4313238"/>
          <p14:tracePt t="162215" x="4402138" y="4322763"/>
          <p14:tracePt t="162225" x="4402138" y="4340225"/>
          <p14:tracePt t="162235" x="4394200" y="4349750"/>
          <p14:tracePt t="162251" x="4394200" y="4367213"/>
          <p14:tracePt t="162268" x="4394200" y="4384675"/>
          <p14:tracePt t="162285" x="4394200" y="4411663"/>
          <p14:tracePt t="162301" x="4394200" y="4429125"/>
          <p14:tracePt t="162317" x="4411663" y="4448175"/>
          <p14:tracePt t="162334" x="4438650" y="4465638"/>
          <p14:tracePt t="162351" x="4446588" y="4483100"/>
          <p14:tracePt t="162368" x="4465638" y="4500563"/>
          <p14:tracePt t="162385" x="4473575" y="4510088"/>
          <p14:tracePt t="162401" x="4483100" y="4519613"/>
          <p14:tracePt t="162419" x="4510088" y="4519613"/>
          <p14:tracePt t="162434" x="4518025" y="4527550"/>
          <p14:tracePt t="162451" x="4527550" y="4527550"/>
          <p14:tracePt t="162467" x="4545013" y="4527550"/>
          <p14:tracePt t="162484" x="4562475" y="4519613"/>
          <p14:tracePt t="162501" x="4572000" y="4519613"/>
          <p14:tracePt t="162518" x="4589463" y="4510088"/>
          <p14:tracePt t="162534" x="4608513" y="4500563"/>
          <p14:tracePt t="162552" x="4625975" y="4473575"/>
          <p14:tracePt t="162568" x="4633913" y="4465638"/>
          <p14:tracePt t="162585" x="4643438" y="4456113"/>
          <p14:tracePt t="162601" x="4660900" y="4448175"/>
          <p14:tracePt t="162645" x="4660900" y="4438650"/>
          <p14:tracePt t="162669" x="4660900" y="4429125"/>
          <p14:tracePt t="162679" x="4660900" y="4421188"/>
          <p14:tracePt t="162691" x="4660900" y="4402138"/>
          <p14:tracePt t="162701" x="4652963" y="4384675"/>
          <p14:tracePt t="162717" x="4643438" y="4367213"/>
          <p14:tracePt t="162734" x="4625975" y="4357688"/>
          <p14:tracePt t="162751" x="4616450" y="4330700"/>
          <p14:tracePt t="162768" x="4608513" y="4313238"/>
          <p14:tracePt t="162784" x="4581525" y="4305300"/>
          <p14:tracePt t="162801" x="4562475" y="4286250"/>
          <p14:tracePt t="162817" x="4554538" y="4278313"/>
          <p14:tracePt t="162834" x="4545013" y="4278313"/>
          <p14:tracePt t="162851" x="4527550" y="4278313"/>
          <p14:tracePt t="162867" x="4518025" y="4268788"/>
          <p14:tracePt t="162885" x="4491038" y="4268788"/>
          <p14:tracePt t="162902" x="4473575" y="4268788"/>
          <p14:tracePt t="162920" x="4446588" y="4268788"/>
          <p14:tracePt t="162935" x="4419600" y="4268788"/>
          <p14:tracePt t="162951" x="4411663" y="4278313"/>
          <p14:tracePt t="162968" x="4402138" y="4278313"/>
          <p14:tracePt t="163002" x="4402138" y="4286250"/>
          <p14:tracePt t="163018" x="4394200" y="4295775"/>
          <p14:tracePt t="163035" x="4384675" y="4305300"/>
          <p14:tracePt t="163052" x="4375150" y="4322763"/>
          <p14:tracePt t="163069" x="4357688" y="4340225"/>
          <p14:tracePt t="163085" x="4348163" y="4357688"/>
          <p14:tracePt t="163101" x="4348163" y="4376738"/>
          <p14:tracePt t="163118" x="4340225" y="4411663"/>
          <p14:tracePt t="163135" x="4340225" y="4429125"/>
          <p14:tracePt t="163151" x="4340225" y="4448175"/>
          <p14:tracePt t="163170" x="4348163" y="4473575"/>
          <p14:tracePt t="163185" x="4367213" y="4483100"/>
          <p14:tracePt t="163202" x="4375150" y="4500563"/>
          <p14:tracePt t="163218" x="4384675" y="4510088"/>
          <p14:tracePt t="163235" x="4394200" y="4510088"/>
          <p14:tracePt t="163253" x="4411663" y="4519613"/>
          <p14:tracePt t="163268" x="4419600" y="4527550"/>
          <p14:tracePt t="163285" x="4446588" y="4527550"/>
          <p14:tracePt t="163304" x="4473575" y="4527550"/>
          <p14:tracePt t="163318" x="4491038" y="4527550"/>
          <p14:tracePt t="163334" x="4518025" y="4527550"/>
          <p14:tracePt t="163351" x="4537075" y="4519613"/>
          <p14:tracePt t="163368" x="4537075" y="4510088"/>
          <p14:tracePt t="163385" x="4545013" y="4510088"/>
          <p14:tracePt t="163401" x="4554538" y="4500563"/>
          <p14:tracePt t="163418" x="4562475" y="4492625"/>
          <p14:tracePt t="163435" x="4572000" y="4465638"/>
          <p14:tracePt t="163451" x="4589463" y="4448175"/>
          <p14:tracePt t="163468" x="4589463" y="4429125"/>
          <p14:tracePt t="163484" x="4589463" y="4411663"/>
          <p14:tracePt t="163501" x="4589463" y="4384675"/>
          <p14:tracePt t="163521" x="4589463" y="4376738"/>
          <p14:tracePt t="163534" x="4589463" y="4367213"/>
          <p14:tracePt t="163554" x="4581525" y="4340225"/>
          <p14:tracePt t="163568" x="4562475" y="4313238"/>
          <p14:tracePt t="163585" x="4554538" y="4305300"/>
          <p14:tracePt t="163602" x="4545013" y="4305300"/>
          <p14:tracePt t="163618" x="4527550" y="4295775"/>
          <p14:tracePt t="163635" x="4518025" y="4295775"/>
          <p14:tracePt t="163654" x="4500563" y="4286250"/>
          <p14:tracePt t="163670" x="4483100" y="4286250"/>
          <p14:tracePt t="163686" x="4465638" y="4286250"/>
          <p14:tracePt t="163701" x="4456113" y="4286250"/>
          <p14:tracePt t="163726" x="4446588" y="4286250"/>
          <p14:tracePt t="163772" x="4429125" y="4286250"/>
          <p14:tracePt t="163787" x="4429125" y="4295775"/>
          <p14:tracePt t="163797" x="4419600" y="4305300"/>
          <p14:tracePt t="163807" x="4419600" y="4330700"/>
          <p14:tracePt t="163817" x="4419600" y="4340225"/>
          <p14:tracePt t="163834" x="4419600" y="4384675"/>
          <p14:tracePt t="163851" x="4419600" y="4429125"/>
          <p14:tracePt t="163868" x="4438650" y="4456113"/>
          <p14:tracePt t="163885" x="4446588" y="4483100"/>
          <p14:tracePt t="163902" x="4456113" y="4500563"/>
          <p14:tracePt t="163920" x="4473575" y="4527550"/>
          <p14:tracePt t="163936" x="4483100" y="4554538"/>
          <p14:tracePt t="163952" x="4500563" y="4554538"/>
          <p14:tracePt t="163969" x="4500563" y="4564063"/>
          <p14:tracePt t="163985" x="4510088" y="4572000"/>
          <p14:tracePt t="164002" x="4527550" y="4591050"/>
          <p14:tracePt t="164008" x="4537075" y="4591050"/>
          <p14:tracePt t="164019" x="4545013" y="4591050"/>
          <p14:tracePt t="164035" x="4554538" y="4591050"/>
          <p14:tracePt t="164054" x="4581525" y="4591050"/>
          <p14:tracePt t="164084" x="4589463" y="4591050"/>
          <p14:tracePt t="164101" x="4598988" y="4581525"/>
          <p14:tracePt t="164118" x="4608513" y="4572000"/>
          <p14:tracePt t="164134" x="4608513" y="4564063"/>
          <p14:tracePt t="164151" x="4616450" y="4537075"/>
          <p14:tracePt t="164169" x="4616450" y="4510088"/>
          <p14:tracePt t="164185" x="4616450" y="4492625"/>
          <p14:tracePt t="164201" x="4608513" y="4465638"/>
          <p14:tracePt t="164218" x="4598988" y="4456113"/>
          <p14:tracePt t="164234" x="4589463" y="4456113"/>
          <p14:tracePt t="164268" x="4581525" y="4456113"/>
          <p14:tracePt t="164285" x="4554538" y="4456113"/>
          <p14:tracePt t="164302" x="4537075" y="4456113"/>
          <p14:tracePt t="164320" x="4518025" y="4473575"/>
          <p14:tracePt t="164335" x="4510088" y="4492625"/>
          <p14:tracePt t="164351" x="4491038" y="4510088"/>
          <p14:tracePt t="164368" x="4473575" y="4519613"/>
          <p14:tracePt t="164385" x="4465638" y="4527550"/>
          <p14:tracePt t="164402" x="4456113" y="4545013"/>
          <p14:tracePt t="164419" x="4438650" y="4554538"/>
          <p14:tracePt t="164436" x="4419600" y="4581525"/>
          <p14:tracePt t="164451" x="4411663" y="4598988"/>
          <p14:tracePt t="164467" x="4402138" y="4625975"/>
          <p14:tracePt t="164484" x="4402138" y="4643438"/>
          <p14:tracePt t="164501" x="4402138" y="4662488"/>
          <p14:tracePt t="164518" x="4402138" y="4679950"/>
          <p14:tracePt t="164534" x="4402138" y="4697413"/>
          <p14:tracePt t="164551" x="4411663" y="4714875"/>
          <p14:tracePt t="164567" x="4429125" y="4733925"/>
          <p14:tracePt t="164585" x="4456113" y="4751388"/>
          <p14:tracePt t="164601" x="4473575" y="4768850"/>
          <p14:tracePt t="164618" x="4500563" y="4768850"/>
          <p14:tracePt t="164635" x="4518025" y="4768850"/>
          <p14:tracePt t="164651" x="4527550" y="4778375"/>
          <p14:tracePt t="164668" x="4537075" y="4795838"/>
          <p14:tracePt t="164686" x="4572000" y="4822825"/>
          <p14:tracePt t="164702" x="4589463" y="4857750"/>
          <p14:tracePt t="164718" x="4598988" y="4876800"/>
          <p14:tracePt t="164735" x="4616450" y="4902200"/>
          <p14:tracePt t="164753" x="4616450" y="4921250"/>
          <p14:tracePt t="164769" x="4633913" y="4929188"/>
          <p14:tracePt t="164785" x="4633913" y="4938713"/>
          <p14:tracePt t="164801" x="4633913" y="4948238"/>
          <p14:tracePt t="164818" x="4633913" y="4956175"/>
          <p14:tracePt t="164834" x="4633913" y="4973638"/>
          <p14:tracePt t="164851" x="4633913" y="4983163"/>
          <p14:tracePt t="164868" x="4633913" y="5000625"/>
          <p14:tracePt t="164885" x="4633913" y="5019675"/>
          <p14:tracePt t="164902" x="4625975" y="5054600"/>
          <p14:tracePt t="164918" x="4616450" y="5099050"/>
          <p14:tracePt t="164936" x="4581525" y="5187950"/>
          <p14:tracePt t="164952" x="4562475" y="5251450"/>
          <p14:tracePt t="164969" x="4545013" y="5313363"/>
          <p14:tracePt t="164985" x="4545013" y="5384800"/>
          <p14:tracePt t="165002" x="4527550" y="5465763"/>
          <p14:tracePt t="165008" x="4527550" y="5500688"/>
          <p14:tracePt t="165019" x="4527550" y="5527675"/>
          <p14:tracePt t="165035" x="4518025" y="5572125"/>
          <p14:tracePt t="165054" x="4518025" y="5626100"/>
          <p14:tracePt t="165070" x="4518025" y="5653088"/>
          <p14:tracePt t="165085" x="4518025" y="5662613"/>
          <p14:tracePt t="165102" x="4518025" y="5680075"/>
          <p14:tracePt t="165118" x="4527550" y="5689600"/>
          <p14:tracePt t="165135" x="4537075" y="5697538"/>
          <p14:tracePt t="165152" x="4545013" y="5715000"/>
          <p14:tracePt t="165168" x="4545013" y="5724525"/>
          <p14:tracePt t="165185" x="4572000" y="5734050"/>
          <p14:tracePt t="165202" x="4589463" y="5741988"/>
          <p14:tracePt t="165220" x="4608513" y="5741988"/>
          <p14:tracePt t="165235" x="4625975" y="5741988"/>
          <p14:tracePt t="165251" x="4660900" y="5741988"/>
          <p14:tracePt t="165268" x="4697413" y="5741988"/>
          <p14:tracePt t="165285" x="4714875" y="5741988"/>
          <p14:tracePt t="165301" x="4732338" y="5741988"/>
          <p14:tracePt t="165319" x="4768850" y="5761038"/>
          <p14:tracePt t="165336" x="4786313" y="5761038"/>
          <p14:tracePt t="165352" x="4803775" y="5768975"/>
          <p14:tracePt t="165368" x="4822825" y="5768975"/>
          <p14:tracePt t="165385" x="4848225" y="5768975"/>
          <p14:tracePt t="165402" x="4867275" y="5778500"/>
          <p14:tracePt t="165419" x="4884738" y="5778500"/>
          <p14:tracePt t="165435" x="4911725" y="5778500"/>
          <p14:tracePt t="165452" x="4946650" y="5778500"/>
          <p14:tracePt t="165469" x="4983163" y="5778500"/>
          <p14:tracePt t="165485" x="5010150" y="5795963"/>
          <p14:tracePt t="165503" x="5045075" y="5805488"/>
          <p14:tracePt t="165519" x="5081588" y="5813425"/>
          <p14:tracePt t="165535" x="5126038" y="5822950"/>
          <p14:tracePt t="165552" x="5180013" y="5822950"/>
          <p14:tracePt t="165570" x="5251450" y="5822950"/>
          <p14:tracePt t="165586" x="5278438" y="5822950"/>
          <p14:tracePt t="165602" x="5303838" y="5813425"/>
          <p14:tracePt t="165618" x="5313363" y="5813425"/>
          <p14:tracePt t="165689" x="5313363" y="5805488"/>
          <p14:tracePt t="165704" x="5295900" y="5795963"/>
          <p14:tracePt t="165713" x="5278438" y="5778500"/>
          <p14:tracePt t="165723" x="5259388" y="5768975"/>
          <p14:tracePt t="165735" x="5214938" y="5734050"/>
          <p14:tracePt t="165752" x="5160963" y="5697538"/>
          <p14:tracePt t="165768" x="5108575" y="5662613"/>
          <p14:tracePt t="165784" x="5089525" y="5643563"/>
          <p14:tracePt t="165801" x="5072063" y="5626100"/>
          <p14:tracePt t="165819" x="5037138" y="5591175"/>
          <p14:tracePt t="165836" x="5018088" y="5581650"/>
          <p14:tracePt t="165851" x="5000625" y="5572125"/>
          <p14:tracePt t="165868" x="4973638" y="5564188"/>
          <p14:tracePt t="165885" x="4956175" y="5564188"/>
          <p14:tracePt t="165902" x="4938713" y="5564188"/>
          <p14:tracePt t="165918" x="4929188" y="5554663"/>
          <p14:tracePt t="165935" x="4902200" y="5546725"/>
          <p14:tracePt t="165952" x="4894263" y="5546725"/>
          <p14:tracePt t="165968" x="4884738" y="5527675"/>
          <p14:tracePt t="166000" x="4884738" y="5519738"/>
          <p14:tracePt t="166024" x="4884738" y="5510213"/>
          <p14:tracePt t="166033" x="4894263" y="5510213"/>
          <p14:tracePt t="166052" x="4921250" y="5510213"/>
          <p14:tracePt t="166070" x="4973638" y="5510213"/>
          <p14:tracePt t="166086" x="5018088" y="5510213"/>
          <p14:tracePt t="166102" x="5037138" y="5500688"/>
          <p14:tracePt t="166119" x="5054600" y="5500688"/>
          <p14:tracePt t="166135" x="5089525" y="5500688"/>
          <p14:tracePt t="166152" x="5108575" y="5500688"/>
          <p14:tracePt t="166168" x="5126038" y="5519738"/>
          <p14:tracePt t="166185" x="5153025" y="5546725"/>
          <p14:tracePt t="166205" x="5170488" y="5554663"/>
          <p14:tracePt t="166235" x="5180013" y="5554663"/>
          <p14:tracePt t="166252" x="5197475" y="5554663"/>
          <p14:tracePt t="166269" x="5224463" y="5554663"/>
          <p14:tracePt t="166285" x="5241925" y="5554663"/>
          <p14:tracePt t="166303" x="5268913" y="5554663"/>
          <p14:tracePt t="166430" x="5278438" y="5554663"/>
          <p14:tracePt t="166440" x="5295900" y="5554663"/>
          <p14:tracePt t="166452" x="5303838" y="5554663"/>
          <p14:tracePt t="166470" x="5375275" y="5537200"/>
          <p14:tracePt t="166485" x="5446713" y="5510213"/>
          <p14:tracePt t="166502" x="5527675" y="5483225"/>
          <p14:tracePt t="166519" x="5581650" y="5456238"/>
          <p14:tracePt t="166535" x="5608638" y="5448300"/>
          <p14:tracePt t="166552" x="5616575" y="5438775"/>
          <p14:tracePt t="166570" x="5661025" y="5411788"/>
          <p14:tracePt t="166586" x="5741988" y="5384800"/>
          <p14:tracePt t="166602" x="5840413" y="5357813"/>
          <p14:tracePt t="166618" x="5911850" y="5313363"/>
          <p14:tracePt t="166635" x="5992813" y="5286375"/>
          <p14:tracePt t="166652" x="6054725" y="5268913"/>
          <p14:tracePt t="166668" x="6135688" y="5251450"/>
          <p14:tracePt t="166685" x="6197600" y="5241925"/>
          <p14:tracePt t="166702" x="6232525" y="5233988"/>
          <p14:tracePt t="166719" x="6251575" y="5233988"/>
          <p14:tracePt t="166735" x="6259513" y="5233988"/>
          <p14:tracePt t="166790" x="6269038" y="5233988"/>
          <p14:tracePt t="166868" x="6278563" y="5251450"/>
          <p14:tracePt t="166878" x="6278563" y="5278438"/>
          <p14:tracePt t="166887" x="6278563" y="5295900"/>
          <p14:tracePt t="166902" x="6278563" y="5322888"/>
          <p14:tracePt t="166919" x="6278563" y="5340350"/>
          <p14:tracePt t="166936" x="6269038" y="5357813"/>
          <p14:tracePt t="166971" x="6269038" y="5367338"/>
          <p14:tracePt t="166985" x="6259513" y="5367338"/>
          <p14:tracePt t="167006" x="6251575" y="5376863"/>
          <p14:tracePt t="167019" x="6251575" y="5402263"/>
          <p14:tracePt t="167035" x="6242050" y="5411788"/>
          <p14:tracePt t="167052" x="6232525" y="5421313"/>
          <p14:tracePt t="167069" x="6232525" y="5429250"/>
          <p14:tracePt t="167086" x="6232525" y="5448300"/>
          <p14:tracePt t="167196" x="6242050" y="5438775"/>
          <p14:tracePt t="167205" x="6251575" y="5429250"/>
          <p14:tracePt t="167228" x="6251575" y="5421313"/>
          <p14:tracePt t="167298" x="6242050" y="5421313"/>
          <p14:tracePt t="167446" x="6251575" y="5421313"/>
          <p14:tracePt t="167462" x="6259513" y="5411788"/>
          <p14:tracePt t="167479" x="6269038" y="5411788"/>
          <p14:tracePt t="167488" x="6269038" y="5402263"/>
          <p14:tracePt t="167524" x="6278563" y="5384800"/>
          <p14:tracePt t="167533" x="6296025" y="5376863"/>
          <p14:tracePt t="167543" x="6303963" y="5376863"/>
          <p14:tracePt t="167555" x="6313488" y="5367338"/>
          <p14:tracePt t="167568" x="6323013" y="5367338"/>
          <p14:tracePt t="167641" x="6313488" y="5367338"/>
          <p14:tracePt t="167649" x="6303963" y="5367338"/>
          <p14:tracePt t="167657" x="6286500" y="5367338"/>
          <p14:tracePt t="167668" x="6278563" y="5367338"/>
          <p14:tracePt t="167684" x="6259513" y="5376863"/>
          <p14:tracePt t="167701" x="6251575" y="5376863"/>
          <p14:tracePt t="167718" x="6242050" y="5394325"/>
          <p14:tracePt t="167734" x="6232525" y="5394325"/>
          <p14:tracePt t="167854" x="6242050" y="5394325"/>
          <p14:tracePt t="167863" x="6251575" y="5394325"/>
          <p14:tracePt t="167873" x="6259513" y="5394325"/>
          <p14:tracePt t="167885" x="6278563" y="5384800"/>
          <p14:tracePt t="167902" x="6303963" y="5384800"/>
          <p14:tracePt t="167979" x="6303963" y="5394325"/>
          <p14:tracePt t="167994" x="6286500" y="5402263"/>
          <p14:tracePt t="168010" x="6269038" y="5411788"/>
          <p14:tracePt t="168021" x="6259513" y="5411788"/>
          <p14:tracePt t="168036" x="6242050" y="5421313"/>
          <p14:tracePt t="168052" x="6215063" y="5421313"/>
          <p14:tracePt t="168069" x="6197600" y="5429250"/>
          <p14:tracePt t="168085" x="6188075" y="5429250"/>
          <p14:tracePt t="168191" x="6197600" y="5429250"/>
          <p14:tracePt t="168200" x="6207125" y="5429250"/>
          <p14:tracePt t="168220" x="6242050" y="5411788"/>
          <p14:tracePt t="168236" x="6259513" y="5402263"/>
          <p14:tracePt t="168347" x="6232525" y="5402263"/>
          <p14:tracePt t="168356" x="6215063" y="5411788"/>
          <p14:tracePt t="168371" x="6188075" y="5438775"/>
          <p14:tracePt t="168385" x="6180138" y="5438775"/>
          <p14:tracePt t="168402" x="6170613" y="5448300"/>
          <p14:tracePt t="168504" x="6180138" y="5448300"/>
          <p14:tracePt t="168513" x="6188075" y="5448300"/>
          <p14:tracePt t="168526" x="6215063" y="5448300"/>
          <p14:tracePt t="168536" x="6224588" y="5448300"/>
          <p14:tracePt t="168552" x="6232525" y="5448300"/>
          <p14:tracePt t="168568" x="6242050" y="5429250"/>
          <p14:tracePt t="168674" x="6232525" y="5438775"/>
          <p14:tracePt t="168684" x="6224588" y="5438775"/>
          <p14:tracePt t="168702" x="6224588" y="5448300"/>
          <p14:tracePt t="168807" x="6232525" y="5429250"/>
          <p14:tracePt t="168817" x="6242050" y="5421313"/>
          <p14:tracePt t="168909" x="6232525" y="5421313"/>
          <p14:tracePt t="168918" x="6224588" y="5421313"/>
          <p14:tracePt t="168935" x="6197600" y="5438775"/>
          <p14:tracePt t="168969" x="6188075" y="5448300"/>
          <p14:tracePt t="168988" x="6188075" y="5456238"/>
          <p14:tracePt t="169144" x="6180138" y="5456238"/>
          <p14:tracePt t="169167" x="6170613" y="5456238"/>
          <p14:tracePt t="169182" x="6153150" y="5456238"/>
          <p14:tracePt t="169192" x="6143625" y="5456238"/>
          <p14:tracePt t="169202" x="6126163" y="5456238"/>
          <p14:tracePt t="169219" x="6108700" y="5456238"/>
          <p14:tracePt t="169237" x="6081713" y="5456238"/>
          <p14:tracePt t="169252" x="6054725" y="5456238"/>
          <p14:tracePt t="169269" x="6010275" y="5456238"/>
          <p14:tracePt t="169286" x="5938838" y="5456238"/>
          <p14:tracePt t="169302" x="5857875" y="5438775"/>
          <p14:tracePt t="169319" x="5813425" y="5429250"/>
          <p14:tracePt t="169335" x="5803900" y="5429250"/>
          <p14:tracePt t="169352" x="5778500" y="5411788"/>
          <p14:tracePt t="169368" x="5768975" y="5402263"/>
          <p14:tracePt t="169385" x="5759450" y="5394325"/>
          <p14:tracePt t="169489" x="5751513" y="5394325"/>
          <p14:tracePt t="169498" x="5741988" y="5394325"/>
          <p14:tracePt t="169511" x="5732463" y="5394325"/>
          <p14:tracePt t="169521" x="5724525" y="5402263"/>
          <p14:tracePt t="169536" x="5697538" y="5411788"/>
          <p14:tracePt t="169552" x="5688013" y="5421313"/>
          <p14:tracePt t="169569" x="5680075" y="5421313"/>
          <p14:tracePt t="169586" x="5670550" y="5421313"/>
          <p14:tracePt t="169602" x="5653088" y="5429250"/>
          <p14:tracePt t="169621" x="5616575" y="5456238"/>
          <p14:tracePt t="169637" x="5599113" y="5465763"/>
          <p14:tracePt t="169652" x="5581650" y="5483225"/>
          <p14:tracePt t="169669" x="5554663" y="5492750"/>
          <p14:tracePt t="169686" x="5537200" y="5500688"/>
          <p14:tracePt t="169702" x="5518150" y="5500688"/>
          <p14:tracePt t="169719" x="5500688" y="5500688"/>
          <p14:tracePt t="169735" x="5483225" y="5500688"/>
          <p14:tracePt t="169753" x="5465763" y="5500688"/>
          <p14:tracePt t="169769" x="5456238" y="5492750"/>
          <p14:tracePt t="169785" x="5446713" y="5492750"/>
          <p14:tracePt t="169808" x="5438775" y="5492750"/>
          <p14:tracePt t="169818" x="5438775" y="5483225"/>
          <p14:tracePt t="169879" x="5429250" y="5473700"/>
          <p14:tracePt t="169888" x="5429250" y="5465763"/>
          <p14:tracePt t="169902" x="5411788" y="5438775"/>
          <p14:tracePt t="169919" x="5411788" y="5429250"/>
          <p14:tracePt t="169936" x="5411788" y="5421313"/>
          <p14:tracePt t="169996" x="5411788" y="5411788"/>
          <p14:tracePt t="170011" x="5402263" y="5394325"/>
          <p14:tracePt t="170022" x="5402263" y="5376863"/>
          <p14:tracePt t="170036" x="5402263" y="5357813"/>
          <p14:tracePt t="170052" x="5402263" y="5349875"/>
          <p14:tracePt t="170082" x="5394325" y="5349875"/>
          <p14:tracePt t="170104" x="5394325" y="5340350"/>
          <p14:tracePt t="170128" x="5394325" y="5330825"/>
          <p14:tracePt t="170144" x="5394325" y="5322888"/>
          <p14:tracePt t="170153" x="5394325" y="5305425"/>
          <p14:tracePt t="170169" x="5394325" y="5295900"/>
          <p14:tracePt t="170186" x="5394325" y="5286375"/>
          <p14:tracePt t="170202" x="5394325" y="5278438"/>
          <p14:tracePt t="170220" x="5384800" y="5259388"/>
          <p14:tracePt t="170236" x="5384800" y="5233988"/>
          <p14:tracePt t="170255" x="5375275" y="5207000"/>
          <p14:tracePt t="170269" x="5367338" y="5187950"/>
          <p14:tracePt t="170286" x="5367338" y="5170488"/>
          <p14:tracePt t="170303" x="5367338" y="5143500"/>
          <p14:tracePt t="170319" x="5357813" y="5126038"/>
          <p14:tracePt t="170336" x="5357813" y="5108575"/>
          <p14:tracePt t="170352" x="5357813" y="5072063"/>
          <p14:tracePt t="170368" x="5357813" y="5045075"/>
          <p14:tracePt t="170386" x="5357813" y="5019675"/>
          <p14:tracePt t="170402" x="5357813" y="5010150"/>
          <p14:tracePt t="170419" x="5340350" y="4992688"/>
          <p14:tracePt t="170436" x="5340350" y="4973638"/>
          <p14:tracePt t="170452" x="5340350" y="4948238"/>
          <p14:tracePt t="170469" x="5330825" y="4929188"/>
          <p14:tracePt t="170486" x="5330825" y="4911725"/>
          <p14:tracePt t="170505" x="5330825" y="4876800"/>
          <p14:tracePt t="170519" x="5330825" y="4857750"/>
          <p14:tracePt t="170536" x="5330825" y="4849813"/>
          <p14:tracePt t="170553" x="5349875" y="4830763"/>
          <p14:tracePt t="170569" x="5349875" y="4822825"/>
          <p14:tracePt t="170586" x="5349875" y="4805363"/>
          <p14:tracePt t="170605" x="5349875" y="4795838"/>
          <p14:tracePt t="170621" x="5357813" y="4778375"/>
          <p14:tracePt t="170637" x="5367338" y="4759325"/>
          <p14:tracePt t="170653" x="5375275" y="4733925"/>
          <p14:tracePt t="170669" x="5375275" y="4714875"/>
          <p14:tracePt t="170686" x="5375275" y="4706938"/>
          <p14:tracePt t="170702" x="5375275" y="4697413"/>
          <p14:tracePt t="170747" x="5375275" y="4687888"/>
          <p14:tracePt t="170756" x="5375275" y="4662488"/>
          <p14:tracePt t="170772" x="5375275" y="4652963"/>
          <p14:tracePt t="170786" x="5367338" y="4635500"/>
          <p14:tracePt t="170802" x="5340350" y="4616450"/>
          <p14:tracePt t="170818" x="5330825" y="4591050"/>
          <p14:tracePt t="170835" x="5322888" y="4572000"/>
          <p14:tracePt t="170852" x="5313363" y="4554538"/>
          <p14:tracePt t="170868" x="5303838" y="4545013"/>
          <p14:tracePt t="170886" x="5286375" y="4510088"/>
          <p14:tracePt t="170902" x="5278438" y="4492625"/>
          <p14:tracePt t="170919" x="5251450" y="4473575"/>
          <p14:tracePt t="170936" x="5241925" y="4465638"/>
          <p14:tracePt t="170952" x="5232400" y="4448175"/>
          <p14:tracePt t="170969" x="5214938" y="4438650"/>
          <p14:tracePt t="170986" x="5207000" y="4429125"/>
          <p14:tracePt t="171006" x="5180013" y="4411663"/>
          <p14:tracePt t="171022" x="5180013" y="4394200"/>
          <p14:tracePt t="171036" x="5170488" y="4376738"/>
          <p14:tracePt t="171052" x="5170488" y="4367213"/>
          <p14:tracePt t="171069" x="5170488" y="4357688"/>
          <p14:tracePt t="171085" x="5170488" y="4349750"/>
          <p14:tracePt t="171102" x="5170488" y="4340225"/>
          <p14:tracePt t="171121" x="5170488" y="4322763"/>
          <p14:tracePt t="171136" x="5170488" y="4313238"/>
          <p14:tracePt t="171153" x="5170488" y="4286250"/>
          <p14:tracePt t="171169" x="5170488" y="4278313"/>
          <p14:tracePt t="171186" x="5170488" y="4268788"/>
          <p14:tracePt t="171324" x="5180013" y="4268788"/>
          <p14:tracePt t="171332" x="5197475" y="4295775"/>
          <p14:tracePt t="171340" x="5207000" y="4305300"/>
          <p14:tracePt t="171351" x="5214938" y="4340225"/>
          <p14:tracePt t="171368" x="5241925" y="4411663"/>
          <p14:tracePt t="171385" x="5268913" y="4510088"/>
          <p14:tracePt t="171403" x="5295900" y="4662488"/>
          <p14:tracePt t="171420" x="5303838" y="4724400"/>
          <p14:tracePt t="171435" x="5322888" y="4768850"/>
          <p14:tracePt t="171452" x="5340350" y="4805363"/>
          <p14:tracePt t="171468" x="5367338" y="4822825"/>
          <p14:tracePt t="171485" x="5375275" y="4857750"/>
          <p14:tracePt t="171503" x="5394325" y="4876800"/>
          <p14:tracePt t="171506" x="5402263" y="4884738"/>
          <p14:tracePt t="171521" x="5429250" y="4921250"/>
          <p14:tracePt t="171538" x="5446713" y="4938713"/>
          <p14:tracePt t="171552" x="5456238" y="4948238"/>
          <p14:tracePt t="171569" x="5465763" y="4965700"/>
          <p14:tracePt t="171585" x="5473700" y="4992688"/>
          <p14:tracePt t="171602" x="5500688" y="5000625"/>
          <p14:tracePt t="171619" x="5518150" y="5019675"/>
          <p14:tracePt t="171637" x="5545138" y="5045075"/>
          <p14:tracePt t="171653" x="5572125" y="5072063"/>
          <p14:tracePt t="171669" x="5589588" y="5091113"/>
          <p14:tracePt t="171686" x="5589588" y="5108575"/>
          <p14:tracePt t="171702" x="5589588" y="5135563"/>
          <p14:tracePt t="171719" x="5589588" y="5153025"/>
          <p14:tracePt t="171736" x="5589588" y="5180013"/>
          <p14:tracePt t="171755" x="5572125" y="5224463"/>
          <p14:tracePt t="171771" x="5564188" y="5241925"/>
          <p14:tracePt t="171787" x="5545138" y="5268913"/>
          <p14:tracePt t="171803" x="5545138" y="5278438"/>
          <p14:tracePt t="171873" x="5537200" y="5278438"/>
          <p14:tracePt t="171887" x="5527675" y="5241925"/>
          <p14:tracePt t="171896" x="5510213" y="5214938"/>
          <p14:tracePt t="171906" x="5500688" y="5187950"/>
          <p14:tracePt t="171919" x="5473700" y="5126038"/>
          <p14:tracePt t="171936" x="5446713" y="5064125"/>
          <p14:tracePt t="171952" x="5421313" y="5000625"/>
          <p14:tracePt t="171969" x="5411788" y="4938713"/>
          <p14:tracePt t="171985" x="5411788" y="4894263"/>
          <p14:tracePt t="172002" x="5411788" y="4830763"/>
          <p14:tracePt t="172006" x="5411788" y="4805363"/>
          <p14:tracePt t="172019" x="5411788" y="4795838"/>
          <p14:tracePt t="172037" x="5429250" y="4751388"/>
          <p14:tracePt t="172052" x="5438775" y="4724400"/>
          <p14:tracePt t="172069" x="5446713" y="4687888"/>
          <p14:tracePt t="172085" x="5456238" y="4662488"/>
          <p14:tracePt t="172102" x="5473700" y="4625975"/>
          <p14:tracePt t="172119" x="5483225" y="4608513"/>
          <p14:tracePt t="172136" x="5483225" y="4572000"/>
          <p14:tracePt t="172153" x="5492750" y="4527550"/>
          <p14:tracePt t="172169" x="5500688" y="4500563"/>
          <p14:tracePt t="172186" x="5510213" y="4456113"/>
          <p14:tracePt t="172203" x="5537200" y="4402138"/>
          <p14:tracePt t="172220" x="5545138" y="4357688"/>
          <p14:tracePt t="172236" x="5572125" y="4330700"/>
          <p14:tracePt t="172255" x="5581650" y="4278313"/>
          <p14:tracePt t="172271" x="5581650" y="4251325"/>
          <p14:tracePt t="172287" x="5581650" y="4214813"/>
          <p14:tracePt t="172303" x="5581650" y="4187825"/>
          <p14:tracePt t="172320" x="5581650" y="4143375"/>
          <p14:tracePt t="172336" x="5581650" y="4108450"/>
          <p14:tracePt t="172353" x="5581650" y="4090988"/>
          <p14:tracePt t="172369" x="5581650" y="4064000"/>
          <p14:tracePt t="172386" x="5581650" y="4044950"/>
          <p14:tracePt t="172403" x="5572125" y="4019550"/>
          <p14:tracePt t="172420" x="5572125" y="3992563"/>
          <p14:tracePt t="172436" x="5564188" y="3965575"/>
          <p14:tracePt t="172453" x="5537200" y="3929063"/>
          <p14:tracePt t="172470" x="5518150" y="3911600"/>
          <p14:tracePt t="172486" x="5510213" y="3894138"/>
          <p14:tracePt t="172504" x="5483225" y="3857625"/>
          <p14:tracePt t="172522" x="5465763" y="3840163"/>
          <p14:tracePt t="172537" x="5456238" y="3822700"/>
          <p14:tracePt t="172553" x="5446713" y="3795713"/>
          <p14:tracePt t="172569" x="5429250" y="3778250"/>
          <p14:tracePt t="172585" x="5402263" y="3759200"/>
          <p14:tracePt t="172602" x="5384800" y="3741738"/>
          <p14:tracePt t="172619" x="5367338" y="3714750"/>
          <p14:tracePt t="172636" x="5349875" y="3697288"/>
          <p14:tracePt t="172652" x="5322888" y="3670300"/>
          <p14:tracePt t="172669" x="5303838" y="3652838"/>
          <p14:tracePt t="172686" x="5295900" y="3635375"/>
          <p14:tracePt t="172702" x="5286375" y="3616325"/>
          <p14:tracePt t="172719" x="5259388" y="3581400"/>
          <p14:tracePt t="172735" x="5241925" y="3563938"/>
          <p14:tracePt t="172752" x="5224463" y="3544888"/>
          <p14:tracePt t="172769" x="5197475" y="3517900"/>
          <p14:tracePt t="172787" x="5170488" y="3492500"/>
          <p14:tracePt t="172803" x="5153025" y="3473450"/>
          <p14:tracePt t="172818" x="5126038" y="3438525"/>
          <p14:tracePt t="172835" x="5116513" y="3411538"/>
          <p14:tracePt t="172852" x="5108575" y="3384550"/>
          <p14:tracePt t="172869" x="5099050" y="3375025"/>
          <p14:tracePt t="172885" x="5099050" y="3357563"/>
          <p14:tracePt t="172902" x="5099050" y="3340100"/>
          <p14:tracePt t="172919" x="5099050" y="3303588"/>
          <p14:tracePt t="172935" x="5099050" y="3286125"/>
          <p14:tracePt t="172952" x="5108575" y="3268663"/>
          <p14:tracePt t="172969" x="5116513" y="3259138"/>
          <p14:tracePt t="172986" x="5116513" y="3241675"/>
          <p14:tracePt t="173002" x="5135563" y="3232150"/>
          <p14:tracePt t="173019" x="5135563" y="3224213"/>
          <p14:tracePt t="173075" x="5143500" y="3224213"/>
          <p14:tracePt t="173443" x="5143500" y="3232150"/>
          <p14:tracePt t="173452" x="5143500" y="3259138"/>
          <p14:tracePt t="173470" x="5153025" y="3330575"/>
          <p14:tracePt t="173486" x="5180013" y="3446463"/>
          <p14:tracePt t="173503" x="5207000" y="3554413"/>
          <p14:tracePt t="173522" x="5251450" y="3706813"/>
          <p14:tracePt t="173538" x="5278438" y="3795713"/>
          <p14:tracePt t="173553" x="5286375" y="3911600"/>
          <p14:tracePt t="173570" x="5303838" y="4000500"/>
          <p14:tracePt t="173586" x="5303838" y="4125913"/>
          <p14:tracePt t="173603" x="5295900" y="4268788"/>
          <p14:tracePt t="173619" x="5286375" y="4367213"/>
          <p14:tracePt t="173636" x="5259388" y="4438650"/>
          <p14:tracePt t="173653" x="5232400" y="4519613"/>
          <p14:tracePt t="173672" x="5224463" y="4572000"/>
          <p14:tracePt t="173686" x="5214938" y="4598988"/>
          <p14:tracePt t="173703" x="5214938" y="4616450"/>
          <p14:tracePt t="173719" x="5214938" y="4635500"/>
          <p14:tracePt t="173737" x="5214938" y="4652963"/>
          <p14:tracePt t="173753" x="5214938" y="4687888"/>
          <p14:tracePt t="173772" x="5214938" y="4759325"/>
          <p14:tracePt t="173788" x="5214938" y="4805363"/>
          <p14:tracePt t="173804" x="5214938" y="4849813"/>
          <p14:tracePt t="173820" x="5214938" y="4867275"/>
          <p14:tracePt t="173837" x="5214938" y="4876800"/>
          <p14:tracePt t="173889" x="5214938" y="4884738"/>
          <p14:tracePt t="173897" x="5207000" y="4884738"/>
          <p14:tracePt t="173921" x="5197475" y="4884738"/>
          <p14:tracePt t="173942" x="5180013" y="4894263"/>
          <p14:tracePt t="173950" x="5170488" y="4911725"/>
          <p14:tracePt t="173958" x="5170488" y="4921250"/>
          <p14:tracePt t="173968" x="5160963" y="4929188"/>
          <p14:tracePt t="173985" x="5160963" y="4938713"/>
          <p14:tracePt t="174002" x="5153025" y="4948238"/>
          <p14:tracePt t="174077" x="5153025" y="4921250"/>
          <p14:tracePt t="174086" x="5170488" y="4902200"/>
          <p14:tracePt t="174103" x="5180013" y="4876800"/>
          <p14:tracePt t="174119" x="5187950" y="4849813"/>
          <p14:tracePt t="174136" x="5207000" y="4830763"/>
          <p14:tracePt t="174153" x="5214938" y="4805363"/>
          <p14:tracePt t="174169" x="5224463" y="4786313"/>
          <p14:tracePt t="174187" x="5224463" y="4759325"/>
          <p14:tracePt t="174202" x="5241925" y="4733925"/>
          <p14:tracePt t="174219" x="5259388" y="4714875"/>
          <p14:tracePt t="174236" x="5268913" y="4697413"/>
          <p14:tracePt t="174253" x="5268913" y="4679950"/>
          <p14:tracePt t="174269" x="5278438" y="4652963"/>
          <p14:tracePt t="174288" x="5286375" y="4635500"/>
          <p14:tracePt t="174303" x="5295900" y="4625975"/>
          <p14:tracePt t="174398" x="5313363" y="4616450"/>
          <p14:tracePt t="174413" x="5313363" y="4608513"/>
          <p14:tracePt t="174423" x="5322888" y="4591050"/>
          <p14:tracePt t="174532" x="5322888" y="4581525"/>
          <p14:tracePt t="174554" x="5322888" y="4572000"/>
          <p14:tracePt t="174569" x="5303838" y="4564063"/>
          <p14:tracePt t="174578" x="5295900" y="4554538"/>
          <p14:tracePt t="174586" x="5286375" y="4545013"/>
          <p14:tracePt t="174602" x="5268913" y="4527550"/>
          <p14:tracePt t="174619" x="5251450" y="4500563"/>
          <p14:tracePt t="174636" x="5224463" y="4492625"/>
          <p14:tracePt t="174652" x="5214938" y="4492625"/>
          <p14:tracePt t="174669" x="5214938" y="4483100"/>
          <p14:tracePt t="174803" x="5214938" y="4473575"/>
          <p14:tracePt t="174820" x="5214938" y="4465638"/>
          <p14:tracePt t="174898" x="5224463" y="4465638"/>
          <p14:tracePt t="174992" x="5241925" y="4465638"/>
          <p14:tracePt t="175001" x="5241925" y="4473575"/>
          <p14:tracePt t="175020" x="5251450" y="4473575"/>
          <p14:tracePt t="175036" x="5268913" y="4492625"/>
          <p14:tracePt t="175053" x="5286375" y="4527550"/>
          <p14:tracePt t="175070" x="5313363" y="4545013"/>
          <p14:tracePt t="175086" x="5322888" y="4564063"/>
          <p14:tracePt t="175103" x="5330825" y="4608513"/>
          <p14:tracePt t="175120" x="5330825" y="4643438"/>
          <p14:tracePt t="175136" x="5330825" y="4687888"/>
          <p14:tracePt t="175153" x="5330825" y="4733925"/>
          <p14:tracePt t="175172" x="5330825" y="4805363"/>
          <p14:tracePt t="175188" x="5330825" y="4822825"/>
          <p14:tracePt t="175204" x="5330825" y="4840288"/>
          <p14:tracePt t="175220" x="5330825" y="4867275"/>
          <p14:tracePt t="175236" x="5340350" y="4884738"/>
          <p14:tracePt t="175254" x="5340350" y="4902200"/>
          <p14:tracePt t="175270" x="5349875" y="4921250"/>
          <p14:tracePt t="175286" x="5349875" y="4948238"/>
          <p14:tracePt t="175303" x="5357813" y="4965700"/>
          <p14:tracePt t="175319" x="5357813" y="5010150"/>
          <p14:tracePt t="175336" x="5357813" y="5027613"/>
          <p14:tracePt t="175352" x="5357813" y="5045075"/>
          <p14:tracePt t="175369" x="5349875" y="5081588"/>
          <p14:tracePt t="175386" x="5340350" y="5099050"/>
          <p14:tracePt t="175402" x="5330825" y="5116513"/>
          <p14:tracePt t="175419" x="5303838" y="5153025"/>
          <p14:tracePt t="175437" x="5303838" y="5187950"/>
          <p14:tracePt t="175453" x="5303838" y="5207000"/>
          <p14:tracePt t="175469" x="5303838" y="5224463"/>
          <p14:tracePt t="175486" x="5303838" y="5233988"/>
          <p14:tracePt t="175578" x="5303838" y="5241925"/>
          <p14:tracePt t="175594" x="5313363" y="5251450"/>
          <p14:tracePt t="175603" x="5330825" y="5268913"/>
          <p14:tracePt t="175620" x="5349875" y="5278438"/>
          <p14:tracePt t="175636" x="5367338" y="5295900"/>
          <p14:tracePt t="175653" x="5375275" y="5305425"/>
          <p14:tracePt t="175670" x="5384800" y="5305425"/>
          <p14:tracePt t="175704" x="5402263" y="5305425"/>
          <p14:tracePt t="175720" x="5411788" y="5305425"/>
          <p14:tracePt t="175782" x="5421313" y="5313363"/>
          <p14:tracePt t="177916" x="5421313" y="5305425"/>
          <p14:tracePt t="177932" x="5421313" y="5295900"/>
          <p14:tracePt t="177942" x="5421313" y="5286375"/>
          <p14:tracePt t="177953" x="5421313" y="5278438"/>
          <p14:tracePt t="177971" x="5411788" y="5251450"/>
          <p14:tracePt t="177988" x="5411788" y="5224463"/>
          <p14:tracePt t="178004" x="5394325" y="5187950"/>
          <p14:tracePt t="178010" x="5394325" y="5180013"/>
          <p14:tracePt t="178020" x="5384800" y="5170488"/>
          <p14:tracePt t="178037" x="5384800" y="5153025"/>
          <p14:tracePt t="178053" x="5384800" y="5135563"/>
          <p14:tracePt t="178070" x="5375275" y="5108575"/>
          <p14:tracePt t="178088" x="5375275" y="5081588"/>
          <p14:tracePt t="178104" x="5375275" y="5064125"/>
          <p14:tracePt t="178120" x="5367338" y="5037138"/>
          <p14:tracePt t="178136" x="5367338" y="5019675"/>
          <p14:tracePt t="178153" x="5357813" y="4983163"/>
          <p14:tracePt t="178169" x="5349875" y="4956175"/>
          <p14:tracePt t="178186" x="5349875" y="4902200"/>
          <p14:tracePt t="178203" x="5349875" y="4876800"/>
          <p14:tracePt t="178219" x="5349875" y="4857750"/>
          <p14:tracePt t="178238" x="5349875" y="4822825"/>
          <p14:tracePt t="178253" x="5349875" y="4805363"/>
          <p14:tracePt t="178269" x="5349875" y="4751388"/>
          <p14:tracePt t="178286" x="5349875" y="4706938"/>
          <p14:tracePt t="178303" x="5349875" y="4670425"/>
          <p14:tracePt t="178319" x="5349875" y="4591050"/>
          <p14:tracePt t="178338" x="5322888" y="4510088"/>
          <p14:tracePt t="178354" x="5313363" y="4456113"/>
          <p14:tracePt t="178370" x="5313363" y="4411663"/>
          <p14:tracePt t="178386" x="5313363" y="4367213"/>
          <p14:tracePt t="178403" x="5313363" y="4349750"/>
          <p14:tracePt t="178420" x="5313363" y="4330700"/>
          <p14:tracePt t="178436" x="5313363" y="4295775"/>
          <p14:tracePt t="178453" x="5295900" y="4286250"/>
          <p14:tracePt t="178469" x="5295900" y="4251325"/>
          <p14:tracePt t="178486" x="5295900" y="4233863"/>
          <p14:tracePt t="178503" x="5286375" y="4214813"/>
          <p14:tracePt t="178520" x="5286375" y="4206875"/>
          <p14:tracePt t="178536" x="5278438" y="4197350"/>
          <p14:tracePt t="178553" x="5278438" y="4179888"/>
          <p14:tracePt t="178569" x="5278438" y="4170363"/>
          <p14:tracePt t="178586" x="5278438" y="4162425"/>
          <p14:tracePt t="178604" x="5268913" y="4152900"/>
          <p14:tracePt t="178620" x="5268913" y="4135438"/>
          <p14:tracePt t="178636" x="5259388" y="4108450"/>
          <p14:tracePt t="178653" x="5259388" y="4090988"/>
          <p14:tracePt t="178670" x="5251450" y="4071938"/>
          <p14:tracePt t="178686" x="5241925" y="4054475"/>
          <p14:tracePt t="178703" x="5224463" y="4027488"/>
          <p14:tracePt t="178720" x="5214938" y="4010025"/>
          <p14:tracePt t="178736" x="5214938" y="4000500"/>
          <p14:tracePt t="178753" x="5207000" y="3992563"/>
          <p14:tracePt t="178800" x="5207000" y="3983038"/>
          <p14:tracePt t="179472" x="5207000" y="3992563"/>
          <p14:tracePt t="179481" x="5207000" y="4000500"/>
          <p14:tracePt t="179491" x="5214938" y="4000500"/>
          <p14:tracePt t="179503" x="5214938" y="4010025"/>
          <p14:tracePt t="179951" x="5214938" y="4019550"/>
          <p14:tracePt t="179961" x="5214938" y="4054475"/>
          <p14:tracePt t="179972" x="5232400" y="4108450"/>
          <p14:tracePt t="179986" x="5251450" y="4305300"/>
          <p14:tracePt t="180004" x="5251450" y="4625975"/>
          <p14:tracePt t="180020" x="5303838" y="4867275"/>
          <p14:tracePt t="180036" x="5421313" y="5064125"/>
          <p14:tracePt t="180054" x="5572125" y="5162550"/>
          <p14:tracePt t="180070" x="5778500" y="5224463"/>
          <p14:tracePt t="180087" x="5973763" y="5259388"/>
          <p14:tracePt t="180104" x="6135688" y="5322888"/>
          <p14:tracePt t="180120" x="6251575" y="5349875"/>
          <p14:tracePt t="180139" x="6350000" y="5402263"/>
          <p14:tracePt t="180153" x="6367463" y="5411788"/>
          <p14:tracePt t="180170" x="6394450" y="5421313"/>
          <p14:tracePt t="180187" x="6402388" y="5438775"/>
          <p14:tracePt t="180204" x="6411913" y="5438775"/>
          <p14:tracePt t="180220" x="6446838" y="5438775"/>
          <p14:tracePt t="180239" x="6500813" y="5421313"/>
          <p14:tracePt t="180256" x="6564313" y="5394325"/>
          <p14:tracePt t="180271" x="6643688" y="5340350"/>
          <p14:tracePt t="180287" x="6697663" y="5259388"/>
          <p14:tracePt t="180304" x="6724650" y="5180013"/>
          <p14:tracePt t="180320" x="6769100" y="5099050"/>
          <p14:tracePt t="180337" x="6804025" y="5037138"/>
          <p14:tracePt t="180354" x="6840538" y="4973638"/>
          <p14:tracePt t="180370" x="6875463" y="4948238"/>
          <p14:tracePt t="180442" x="6875463" y="4956175"/>
          <p14:tracePt t="180450" x="6875463" y="4973638"/>
          <p14:tracePt t="180458" x="6875463" y="4983163"/>
          <p14:tracePt t="180470" x="6875463" y="4992688"/>
          <p14:tracePt t="180486" x="6858000" y="5054600"/>
          <p14:tracePt t="180504" x="6823075" y="5162550"/>
          <p14:tracePt t="180520" x="6796088" y="5224463"/>
          <p14:tracePt t="180536" x="6769100" y="5305425"/>
          <p14:tracePt t="180554" x="6751638" y="5367338"/>
          <p14:tracePt t="180570" x="6724650" y="5429250"/>
          <p14:tracePt t="180587" x="6715125" y="5456238"/>
          <p14:tracePt t="180604" x="6688138" y="5500688"/>
          <p14:tracePt t="180620" x="6680200" y="5564188"/>
          <p14:tracePt t="180638" x="6680200" y="5680075"/>
          <p14:tracePt t="180655" x="6680200" y="5761038"/>
          <p14:tracePt t="180670" x="6680200" y="5822950"/>
          <p14:tracePt t="180687" x="6680200" y="5840413"/>
          <p14:tracePt t="180704" x="6680200" y="5857875"/>
          <p14:tracePt t="180720" x="6680200" y="5876925"/>
          <p14:tracePt t="180754" x="6680200" y="5894388"/>
          <p14:tracePt t="180770" x="6680200" y="5903913"/>
          <p14:tracePt t="180787" x="6608763" y="5965825"/>
          <p14:tracePt t="180804" x="6545263" y="6000750"/>
          <p14:tracePt t="180820" x="6456363" y="6027738"/>
          <p14:tracePt t="180836" x="6357938" y="6054725"/>
          <p14:tracePt t="180853" x="6251575" y="6081713"/>
          <p14:tracePt t="180870" x="6143625" y="6099175"/>
          <p14:tracePt t="180888" x="5956300" y="6099175"/>
          <p14:tracePt t="180904" x="5849938" y="6099175"/>
          <p14:tracePt t="180920" x="5741988" y="6091238"/>
          <p14:tracePt t="180936" x="5635625" y="6081713"/>
          <p14:tracePt t="180954" x="5527675" y="6081713"/>
          <p14:tracePt t="180970" x="5456238" y="6081713"/>
          <p14:tracePt t="180987" x="5394325" y="6081713"/>
          <p14:tracePt t="181006" x="5330825" y="6081713"/>
          <p14:tracePt t="181013" x="5322888" y="6081713"/>
          <p14:tracePt t="181024" x="5313363" y="6081713"/>
          <p14:tracePt t="181037" x="5295900" y="6081713"/>
          <p14:tracePt t="181054" x="5278438" y="6081713"/>
          <p14:tracePt t="181071" x="5259388" y="6072188"/>
          <p14:tracePt t="181087" x="5241925" y="6046788"/>
          <p14:tracePt t="181104" x="5224463" y="6027738"/>
          <p14:tracePt t="181121" x="5187950" y="6010275"/>
          <p14:tracePt t="181139" x="5143500" y="5975350"/>
          <p14:tracePt t="181155" x="5116513" y="5956300"/>
          <p14:tracePt t="181170" x="5081588" y="5929313"/>
          <p14:tracePt t="181187" x="5064125" y="5911850"/>
          <p14:tracePt t="181203" x="5045075" y="5894388"/>
          <p14:tracePt t="181221" x="5018088" y="5876925"/>
          <p14:tracePt t="181237" x="5010150" y="5849938"/>
          <p14:tracePt t="181254" x="4992688" y="5805488"/>
          <p14:tracePt t="181271" x="4983163" y="5734050"/>
          <p14:tracePt t="181287" x="4983163" y="5680075"/>
          <p14:tracePt t="181304" x="4965700" y="5626100"/>
          <p14:tracePt t="181321" x="4956175" y="5581650"/>
          <p14:tracePt t="181338" x="4946650" y="5519738"/>
          <p14:tracePt t="181354" x="4946650" y="5456238"/>
          <p14:tracePt t="181373" x="4956175" y="5357813"/>
          <p14:tracePt t="181389" x="4973638" y="5278438"/>
          <p14:tracePt t="181405" x="5000625" y="5207000"/>
          <p14:tracePt t="181422" x="5000625" y="5143500"/>
          <p14:tracePt t="181437" x="5010150" y="5064125"/>
          <p14:tracePt t="181453" x="5037138" y="4983163"/>
          <p14:tracePt t="181470" x="5064125" y="4911725"/>
          <p14:tracePt t="181486" x="5089525" y="4830763"/>
          <p14:tracePt t="181504" x="5099050" y="4795838"/>
          <p14:tracePt t="181506" x="5099050" y="4759325"/>
          <p14:tracePt t="181521" x="5099050" y="4697413"/>
          <p14:tracePt t="181536" x="5116513" y="4652963"/>
          <p14:tracePt t="181554" x="5126038" y="4635500"/>
          <p14:tracePt t="181571" x="5135563" y="4608513"/>
          <p14:tracePt t="181587" x="5135563" y="4581525"/>
          <p14:tracePt t="181604" x="5135563" y="4554538"/>
          <p14:tracePt t="181621" x="5135563" y="4510088"/>
          <p14:tracePt t="181639" x="5135563" y="4473575"/>
          <p14:tracePt t="181655" x="5135563" y="4448175"/>
          <p14:tracePt t="181670" x="5143500" y="4438650"/>
          <p14:tracePt t="181687" x="5143500" y="4429125"/>
          <p14:tracePt t="181704" x="5143500" y="4411663"/>
          <p14:tracePt t="181721" x="5153025" y="4394200"/>
          <p14:tracePt t="181737" x="5153025" y="4367213"/>
          <p14:tracePt t="181754" x="5153025" y="4349750"/>
          <p14:tracePt t="181771" x="5143500" y="4322763"/>
          <p14:tracePt t="181787" x="5135563" y="4295775"/>
          <p14:tracePt t="181804" x="5126038" y="4286250"/>
          <p14:tracePt t="181820" x="5108575" y="4268788"/>
          <p14:tracePt t="181836" x="5099050" y="4251325"/>
          <p14:tracePt t="181853" x="5099050" y="4224338"/>
          <p14:tracePt t="181870" x="5081588" y="4206875"/>
          <p14:tracePt t="181886" x="5072063" y="4187825"/>
          <p14:tracePt t="181905" x="5054600" y="4152900"/>
          <p14:tracePt t="181921" x="5027613" y="4135438"/>
          <p14:tracePt t="181937" x="5018088" y="4116388"/>
          <p14:tracePt t="181954" x="5000625" y="4098925"/>
          <p14:tracePt t="181970" x="4992688" y="4071938"/>
          <p14:tracePt t="181987" x="4983163" y="4044950"/>
          <p14:tracePt t="182004" x="4956175" y="4019550"/>
          <p14:tracePt t="182010" x="4946650" y="4010025"/>
          <p14:tracePt t="182021" x="4946650" y="4000500"/>
          <p14:tracePt t="182037" x="4938713" y="3973513"/>
          <p14:tracePt t="182053" x="4938713" y="3948113"/>
          <p14:tracePt t="182070" x="4938713" y="3938588"/>
          <p14:tracePt t="182087" x="4938713" y="3929063"/>
          <p14:tracePt t="182106" x="4938713" y="3921125"/>
          <p14:tracePt t="182130" x="4938713" y="3911600"/>
          <p14:tracePt t="182147" x="4938713" y="3902075"/>
          <p14:tracePt t="182157" x="4946650" y="3902075"/>
          <p14:tracePt t="182171" x="4973638" y="3902075"/>
          <p14:tracePt t="182187" x="5027613" y="3902075"/>
          <p14:tracePt t="182204" x="5081588" y="3921125"/>
          <p14:tracePt t="182220" x="5153025" y="3929063"/>
          <p14:tracePt t="182237" x="5180013" y="3948113"/>
          <p14:tracePt t="182255" x="5197475" y="3973513"/>
          <p14:tracePt t="182271" x="5207000" y="3973513"/>
          <p14:tracePt t="182287" x="5207000" y="3983038"/>
          <p14:tracePt t="182311" x="5207000" y="3992563"/>
          <p14:tracePt t="182381" x="5180013" y="3992563"/>
          <p14:tracePt t="182391" x="5160963" y="3992563"/>
          <p14:tracePt t="182405" x="5108575" y="3983038"/>
          <p14:tracePt t="182420" x="5081588" y="3983038"/>
          <p14:tracePt t="182437" x="5054600" y="3983038"/>
          <p14:tracePt t="182483" x="5064125" y="3973513"/>
          <p14:tracePt t="182492" x="5072063" y="3973513"/>
          <p14:tracePt t="182504" x="5089525" y="3965575"/>
          <p14:tracePt t="182521" x="5108575" y="3965575"/>
          <p14:tracePt t="182537" x="5153025" y="3965575"/>
          <p14:tracePt t="182554" x="5170488" y="3965575"/>
          <p14:tracePt t="182571" x="5187950" y="3965575"/>
          <p14:tracePt t="182631" x="5180013" y="3956050"/>
          <p14:tracePt t="182640" x="5170488" y="3948113"/>
          <p14:tracePt t="182655" x="5143500" y="3938588"/>
          <p14:tracePt t="182671" x="5116513" y="3929063"/>
          <p14:tracePt t="182687" x="5099050" y="3929063"/>
          <p14:tracePt t="182704" x="5081588" y="3929063"/>
          <p14:tracePt t="182787" x="5089525" y="3929063"/>
          <p14:tracePt t="182797" x="5099050" y="3929063"/>
          <p14:tracePt t="182811" x="5126038" y="3911600"/>
          <p14:tracePt t="182836" x="5135563" y="3911600"/>
          <p14:tracePt t="182896" x="5116513" y="3911600"/>
          <p14:tracePt t="182904" x="5099050" y="3911600"/>
          <p14:tracePt t="182920" x="5081588" y="3911600"/>
          <p14:tracePt t="182937" x="5072063" y="3911600"/>
          <p14:tracePt t="183015" x="5054600" y="3921125"/>
          <p14:tracePt t="183061" x="5064125" y="3921125"/>
          <p14:tracePt t="183085" x="5072063" y="3921125"/>
          <p14:tracePt t="183094" x="5081588" y="3921125"/>
          <p14:tracePt t="183147" x="5081588" y="3929063"/>
          <p14:tracePt t="183162" x="5081588" y="3938588"/>
          <p14:tracePt t="183171" x="5072063" y="3948113"/>
          <p14:tracePt t="183187" x="5054600" y="3948113"/>
          <p14:tracePt t="183210" x="5045075" y="3948113"/>
          <p14:tracePt t="183220" x="5037138" y="3948113"/>
          <p14:tracePt t="183237" x="5027613" y="3956050"/>
          <p14:tracePt t="183254" x="5010150" y="3956050"/>
          <p14:tracePt t="183271" x="4992688" y="3956050"/>
          <p14:tracePt t="183287" x="4965700" y="3956050"/>
          <p14:tracePt t="183663" x="4992688" y="3956050"/>
          <p14:tracePt t="183672" x="5010150" y="3956050"/>
          <p14:tracePt t="183687" x="5054600" y="3956050"/>
          <p14:tracePt t="183704" x="5116513" y="3956050"/>
          <p14:tracePt t="183721" x="5160963" y="3956050"/>
          <p14:tracePt t="183737" x="5187950" y="3956050"/>
          <p14:tracePt t="183754" x="5197475" y="3956050"/>
          <p14:tracePt t="183771" x="5207000" y="3956050"/>
          <p14:tracePt t="183788" x="5224463" y="3965575"/>
          <p14:tracePt t="183804" x="5232400" y="3965575"/>
          <p14:tracePt t="183875" x="5224463" y="3956050"/>
          <p14:tracePt t="183885" x="5214938" y="3956050"/>
          <p14:tracePt t="183905" x="5187950" y="3938588"/>
          <p14:tracePt t="183921" x="5143500" y="3921125"/>
          <p14:tracePt t="183937" x="5089525" y="3921125"/>
          <p14:tracePt t="183954" x="5045075" y="3921125"/>
          <p14:tracePt t="183971" x="5027613" y="3921125"/>
          <p14:tracePt t="183987" x="5010150" y="3921125"/>
          <p14:tracePt t="184005" x="5000625" y="3921125"/>
          <p14:tracePt t="184011" x="4983163" y="3921125"/>
          <p14:tracePt t="184023" x="4983163" y="3911600"/>
          <p14:tracePt t="184133" x="4992688" y="3911600"/>
          <p14:tracePt t="184150" x="5000625" y="3911600"/>
          <p14:tracePt t="184159" x="5037138" y="3929063"/>
          <p14:tracePt t="184171" x="5064125" y="3929063"/>
          <p14:tracePt t="184188" x="5099050" y="3938588"/>
          <p14:tracePt t="184204" x="5116513" y="3938588"/>
          <p14:tracePt t="184221" x="5135563" y="3948113"/>
          <p14:tracePt t="184237" x="5153025" y="3948113"/>
          <p14:tracePt t="184254" x="5153025" y="3956050"/>
          <p14:tracePt t="184271" x="5160963" y="3965575"/>
          <p14:tracePt t="184367" x="5135563" y="3965575"/>
          <p14:tracePt t="184377" x="5099050" y="3965575"/>
          <p14:tracePt t="184387" x="5064125" y="3965575"/>
          <p14:tracePt t="184404" x="5010150" y="3965575"/>
          <p14:tracePt t="184421" x="4992688" y="3965575"/>
          <p14:tracePt t="184438" x="4983163" y="3965575"/>
          <p14:tracePt t="184555" x="4992688" y="3965575"/>
          <p14:tracePt t="184565" x="5000625" y="3965575"/>
          <p14:tracePt t="184575" x="5018088" y="3965575"/>
          <p14:tracePt t="184588" x="5064125" y="3965575"/>
          <p14:tracePt t="184604" x="5108575" y="3965575"/>
          <p14:tracePt t="184621" x="5143500" y="3983038"/>
          <p14:tracePt t="184637" x="5160963" y="3992563"/>
          <p14:tracePt t="184654" x="5180013" y="4000500"/>
          <p14:tracePt t="184671" x="5197475" y="4000500"/>
          <p14:tracePt t="184687" x="5197475" y="4010025"/>
          <p14:tracePt t="184782" x="5160963" y="4010025"/>
          <p14:tracePt t="184791" x="5143500" y="4010025"/>
          <p14:tracePt t="184806" x="5099050" y="4010025"/>
          <p14:tracePt t="184821" x="5045075" y="4010025"/>
          <p14:tracePt t="184837" x="5018088" y="4010025"/>
          <p14:tracePt t="184853" x="4992688" y="4010025"/>
          <p14:tracePt t="184870" x="4983163" y="4010025"/>
          <p14:tracePt t="184887" x="4973638" y="4010025"/>
          <p14:tracePt t="185010" x="4983163" y="4010025"/>
          <p14:tracePt t="185020" x="5010150" y="4010025"/>
          <p14:tracePt t="185039" x="5064125" y="4010025"/>
          <p14:tracePt t="185056" x="5099050" y="4010025"/>
          <p14:tracePt t="185071" x="5116513" y="4019550"/>
          <p14:tracePt t="185087" x="5135563" y="4027488"/>
          <p14:tracePt t="185157" x="5135563" y="4037013"/>
          <p14:tracePt t="185181" x="5126038" y="4037013"/>
          <p14:tracePt t="185192" x="5116513" y="4037013"/>
          <p14:tracePt t="185204" x="5081588" y="4037013"/>
          <p14:tracePt t="185221" x="5054600" y="4037013"/>
          <p14:tracePt t="185237" x="5010150" y="4037013"/>
          <p14:tracePt t="185255" x="4983163" y="4037013"/>
          <p14:tracePt t="185271" x="4973638" y="4037013"/>
          <p14:tracePt t="185456" x="5010150" y="4037013"/>
          <p14:tracePt t="185465" x="5037138" y="4037013"/>
          <p14:tracePt t="185475" x="5045075" y="4037013"/>
          <p14:tracePt t="185488" x="5081588" y="4037013"/>
          <p14:tracePt t="185504" x="5099050" y="4044950"/>
          <p14:tracePt t="185520" x="5108575" y="4044950"/>
          <p14:tracePt t="185537" x="5116513" y="4044950"/>
          <p14:tracePt t="185611" x="5108575" y="4044950"/>
          <p14:tracePt t="185620" x="5072063" y="4044950"/>
          <p14:tracePt t="185638" x="5027613" y="4044950"/>
          <p14:tracePt t="185654" x="4973638" y="4044950"/>
          <p14:tracePt t="185671" x="4956175" y="4044950"/>
          <p14:tracePt t="185760" x="4992688" y="4044950"/>
          <p14:tracePt t="185769" x="5027613" y="4044950"/>
          <p14:tracePt t="185788" x="5197475" y="4054475"/>
          <p14:tracePt t="185806" x="5510213" y="4162425"/>
          <p14:tracePt t="185822" x="5680075" y="4259263"/>
          <p14:tracePt t="185837" x="5822950" y="4357688"/>
          <p14:tracePt t="185854" x="6054725" y="4465638"/>
          <p14:tracePt t="185870" x="6232525" y="4492625"/>
          <p14:tracePt t="185887" x="6367463" y="4527550"/>
          <p14:tracePt t="185904" x="6438900" y="4537075"/>
          <p14:tracePt t="185921" x="6492875" y="4537075"/>
          <p14:tracePt t="185937" x="6500813" y="4537075"/>
          <p14:tracePt t="185978" x="6510338" y="4537075"/>
          <p14:tracePt t="186058" x="6518275" y="4537075"/>
          <p14:tracePt t="186067" x="6527800" y="4527550"/>
          <p14:tracePt t="186077" x="6545263" y="4519613"/>
          <p14:tracePt t="186088" x="6564313" y="4492625"/>
          <p14:tracePt t="186103" x="6564313" y="4483100"/>
          <p14:tracePt t="186148" x="6572250" y="4483100"/>
          <p14:tracePt t="186157" x="6581775" y="4483100"/>
          <p14:tracePt t="186171" x="6616700" y="4519613"/>
          <p14:tracePt t="186190" x="6670675" y="4670425"/>
          <p14:tracePt t="186205" x="6670675" y="4778375"/>
          <p14:tracePt t="186222" x="6653213" y="4884738"/>
          <p14:tracePt t="186238" x="6626225" y="4965700"/>
          <p14:tracePt t="186254" x="6599238" y="5027613"/>
          <p14:tracePt t="186270" x="6581775" y="5054600"/>
          <p14:tracePt t="186287" x="6564313" y="5072063"/>
          <p14:tracePt t="186304" x="6554788" y="5091113"/>
          <p14:tracePt t="186321" x="6518275" y="5126038"/>
          <p14:tracePt t="186337" x="6500813" y="5143500"/>
          <p14:tracePt t="186353" x="6492875" y="5153025"/>
          <p14:tracePt t="186370" x="6492875" y="5162550"/>
          <p14:tracePt t="186387" x="6492875" y="5170488"/>
          <p14:tracePt t="186502" x="6492875" y="5162550"/>
          <p14:tracePt t="186512" x="6492875" y="5135563"/>
          <p14:tracePt t="186522" x="6492875" y="5126038"/>
          <p14:tracePt t="186538" x="6500813" y="5108575"/>
          <p14:tracePt t="186554" x="6500813" y="5099050"/>
          <p14:tracePt t="186571" x="6500813" y="5081588"/>
          <p14:tracePt t="186588" x="6500813" y="5054600"/>
          <p14:tracePt t="186604" x="6500813" y="5037138"/>
          <p14:tracePt t="186621" x="6510338" y="5019675"/>
          <p14:tracePt t="186638" x="6510338" y="5010150"/>
          <p14:tracePt t="186654" x="6527800" y="4983163"/>
          <p14:tracePt t="186671" x="6537325" y="4965700"/>
          <p14:tracePt t="186688" x="6545263" y="4948238"/>
          <p14:tracePt t="186704" x="6545263" y="4938713"/>
          <p14:tracePt t="186722" x="6554788" y="4929188"/>
          <p14:tracePt t="186737" x="6564313" y="4911725"/>
          <p14:tracePt t="186754" x="6572250" y="4902200"/>
          <p14:tracePt t="186771" x="6589713" y="4884738"/>
          <p14:tracePt t="186787" x="6616700" y="4867275"/>
          <p14:tracePt t="186805" x="6635750" y="4840288"/>
          <p14:tracePt t="186822" x="6653213" y="4813300"/>
          <p14:tracePt t="186837" x="6661150" y="4795838"/>
          <p14:tracePt t="186854" x="6661150" y="4768850"/>
          <p14:tracePt t="186870" x="6661150" y="4751388"/>
          <p14:tracePt t="186887" x="6661150" y="4733925"/>
          <p14:tracePt t="186904" x="6680200" y="4714875"/>
          <p14:tracePt t="186920" x="6688138" y="4679950"/>
          <p14:tracePt t="186937" x="6688138" y="4616450"/>
          <p14:tracePt t="186955" x="6688138" y="4537075"/>
          <p14:tracePt t="186972" x="6688138" y="4473575"/>
          <p14:tracePt t="186987" x="6680200" y="4411663"/>
          <p14:tracePt t="187004" x="6680200" y="4376738"/>
          <p14:tracePt t="187011" x="6680200" y="4367213"/>
          <p14:tracePt t="187022" x="6680200" y="4357688"/>
          <p14:tracePt t="187037" x="6680200" y="4340225"/>
          <p14:tracePt t="187054" x="6680200" y="4313238"/>
          <p14:tracePt t="187071" x="6680200" y="4295775"/>
          <p14:tracePt t="187087" x="6680200" y="4268788"/>
          <p14:tracePt t="187104" x="6680200" y="4241800"/>
          <p14:tracePt t="187120" x="6680200" y="4224338"/>
          <p14:tracePt t="187138" x="6670675" y="4206875"/>
          <p14:tracePt t="187154" x="6670675" y="4187825"/>
          <p14:tracePt t="187171" x="6670675" y="4162425"/>
          <p14:tracePt t="187187" x="6670675" y="4143375"/>
          <p14:tracePt t="187205" x="6670675" y="4125913"/>
          <p14:tracePt t="187268" x="6688138" y="4152900"/>
          <p14:tracePt t="187277" x="6697663" y="4162425"/>
          <p14:tracePt t="187288" x="6697663" y="4197350"/>
          <p14:tracePt t="187304" x="6724650" y="4278313"/>
          <p14:tracePt t="187320" x="6732588" y="4330700"/>
          <p14:tracePt t="187337" x="6751638" y="4421188"/>
          <p14:tracePt t="187354" x="6769100" y="4465638"/>
          <p14:tracePt t="187371" x="6786563" y="4527550"/>
          <p14:tracePt t="187388" x="6796088" y="4564063"/>
          <p14:tracePt t="187404" x="6796088" y="4598988"/>
          <p14:tracePt t="187422" x="6796088" y="4625975"/>
          <p14:tracePt t="187441" x="6786563" y="4697413"/>
          <p14:tracePt t="187457" x="6778625" y="4759325"/>
          <p14:tracePt t="187472" x="6769100" y="4778375"/>
          <p14:tracePt t="187488" x="6769100" y="4813300"/>
          <p14:tracePt t="187506" x="6769100" y="4830763"/>
          <p14:tracePt t="187521" x="6769100" y="4849813"/>
          <p14:tracePt t="187538" x="6769100" y="4876800"/>
          <p14:tracePt t="187554" x="6769100" y="4894263"/>
          <p14:tracePt t="187571" x="6769100" y="4902200"/>
          <p14:tracePt t="187588" x="6759575" y="4921250"/>
          <p14:tracePt t="188176" x="6759575" y="4911725"/>
          <p14:tracePt t="188567" x="6751638" y="4902200"/>
          <p14:tracePt t="188582" x="6732588" y="4894263"/>
          <p14:tracePt t="188592" x="6724650" y="4884738"/>
          <p14:tracePt t="188605" x="6697663" y="4857750"/>
          <p14:tracePt t="188622" x="6643688" y="4813300"/>
          <p14:tracePt t="188637" x="6564313" y="4759325"/>
          <p14:tracePt t="188654" x="6446838" y="4697413"/>
          <p14:tracePt t="188671" x="6330950" y="4652963"/>
          <p14:tracePt t="188687" x="6215063" y="4581525"/>
          <p14:tracePt t="188704" x="6116638" y="4537075"/>
          <p14:tracePt t="188722" x="6018213" y="4448175"/>
          <p14:tracePt t="188738" x="5973763" y="4421188"/>
          <p14:tracePt t="188754" x="5956300" y="4402138"/>
          <p14:tracePt t="188771" x="5921375" y="4376738"/>
          <p14:tracePt t="188787" x="5902325" y="4357688"/>
          <p14:tracePt t="188804" x="5867400" y="4340225"/>
          <p14:tracePt t="188821" x="5822950" y="4286250"/>
          <p14:tracePt t="188837" x="5778500" y="4259263"/>
          <p14:tracePt t="188856" x="5688013" y="4214813"/>
          <p14:tracePt t="188872" x="5635625" y="4197350"/>
          <p14:tracePt t="188887" x="5616575" y="4179888"/>
          <p14:tracePt t="188958" x="5608638" y="4179888"/>
          <p14:tracePt t="188973" x="5599113" y="4179888"/>
          <p14:tracePt t="188982" x="5589588" y="4170363"/>
          <p14:tracePt t="188992" x="5572125" y="4170363"/>
          <p14:tracePt t="189006" x="5554663" y="4162425"/>
          <p14:tracePt t="189013" x="5545138" y="4162425"/>
          <p14:tracePt t="189024" x="5537200" y="4162425"/>
          <p14:tracePt t="189038" x="5518150" y="4143375"/>
          <p14:tracePt t="189054" x="5483225" y="4135438"/>
          <p14:tracePt t="189071" x="5465763" y="4108450"/>
          <p14:tracePt t="189090" x="5402263" y="4081463"/>
          <p14:tracePt t="189105" x="5384800" y="4054475"/>
          <p14:tracePt t="189121" x="5375275" y="4037013"/>
          <p14:tracePt t="189137" x="5367338" y="4037013"/>
          <p14:tracePt t="189200" x="5357813" y="4037013"/>
          <p14:tracePt t="189209" x="5340350" y="4037013"/>
          <p14:tracePt t="189230" x="5330825" y="4044950"/>
          <p14:tracePt t="189261" x="5322888" y="4054475"/>
          <p14:tracePt t="189277" x="5322888" y="4071938"/>
          <p14:tracePt t="189285" x="5313363" y="4071938"/>
          <p14:tracePt t="189293" x="5303838" y="4081463"/>
          <p14:tracePt t="189309" x="5295900" y="4081463"/>
          <p14:tracePt t="189320" x="5286375" y="4090988"/>
          <p14:tracePt t="189337" x="5259388" y="4098925"/>
          <p14:tracePt t="189370" x="5241925" y="4108450"/>
          <p14:tracePt t="189388" x="5232400" y="4108450"/>
          <p14:tracePt t="189443" x="5224463" y="4108450"/>
          <p14:tracePt t="189458" x="5197475" y="4081463"/>
          <p14:tracePt t="189468" x="5187950" y="4071938"/>
          <p14:tracePt t="189477" x="5180013" y="4064000"/>
          <p14:tracePt t="189488" x="5170488" y="4044950"/>
          <p14:tracePt t="189504" x="5160963" y="4027488"/>
          <p14:tracePt t="189521" x="5160963" y="4000500"/>
          <p14:tracePt t="189537" x="5153025" y="3992563"/>
          <p14:tracePt t="189554" x="5153025" y="3973513"/>
          <p14:tracePt t="189571" x="5153025" y="3965575"/>
          <p14:tracePt t="189604" x="5153025" y="3956050"/>
          <p14:tracePt t="189716" x="5135563" y="3948113"/>
          <p14:tracePt t="189726" x="5135563" y="3929063"/>
          <p14:tracePt t="189738" x="5126038" y="3921125"/>
          <p14:tracePt t="189755" x="5116513" y="3894138"/>
          <p14:tracePt t="189772" x="5116513" y="3857625"/>
          <p14:tracePt t="189788" x="5108575" y="3813175"/>
          <p14:tracePt t="189805" x="5108575" y="3751263"/>
          <p14:tracePt t="189822" x="5108575" y="3687763"/>
          <p14:tracePt t="189837" x="5089525" y="3625850"/>
          <p14:tracePt t="189857" x="5089525" y="3527425"/>
          <p14:tracePt t="189872" x="5089525" y="3500438"/>
          <p14:tracePt t="189888" x="5099050" y="3473450"/>
          <p14:tracePt t="189905" x="5099050" y="3455988"/>
          <p14:tracePt t="189921" x="5108575" y="3438525"/>
          <p14:tracePt t="189938" x="5116513" y="3429000"/>
          <p14:tracePt t="189955" x="5126038" y="3402013"/>
          <p14:tracePt t="189972" x="5135563" y="3394075"/>
          <p14:tracePt t="190061" x="5143500" y="3384550"/>
          <p14:tracePt t="190070" x="5153025" y="3375025"/>
          <p14:tracePt t="190088" x="5180013" y="3330575"/>
          <p14:tracePt t="190106" x="5197475" y="3295650"/>
          <p14:tracePt t="190122" x="5197475" y="3278188"/>
          <p14:tracePt t="190138" x="5197475" y="3259138"/>
          <p14:tracePt t="190155" x="5197475" y="3241675"/>
          <p14:tracePt t="190172" x="5197475" y="3214688"/>
          <p14:tracePt t="190188" x="5197475" y="3197225"/>
          <p14:tracePt t="190205" x="5197475" y="3179763"/>
          <p14:tracePt t="190222" x="5197475" y="3152775"/>
          <p14:tracePt t="190238" x="5197475" y="3135313"/>
          <p14:tracePt t="190255" x="5197475" y="3125788"/>
          <p14:tracePt t="190272" x="5187950" y="3108325"/>
          <p14:tracePt t="190288" x="5180013" y="3081338"/>
          <p14:tracePt t="190304" x="5180013" y="3063875"/>
          <p14:tracePt t="190321" x="5170488" y="3054350"/>
          <p14:tracePt t="190338" x="5160963" y="3044825"/>
          <p14:tracePt t="190355" x="5135563" y="3036888"/>
          <p14:tracePt t="190372" x="5116513" y="3027363"/>
          <p14:tracePt t="190387" x="5108575" y="3017838"/>
          <p14:tracePt t="190404" x="5089525" y="2992438"/>
          <p14:tracePt t="190421" x="5081588" y="2973388"/>
          <p14:tracePt t="190437" x="5064125" y="2955925"/>
          <p14:tracePt t="190455" x="5054600" y="2946400"/>
          <p14:tracePt t="190472" x="5045075" y="2928938"/>
          <p14:tracePt t="190488" x="5045075" y="2921000"/>
          <p14:tracePt t="190504" x="5037138" y="2911475"/>
          <p14:tracePt t="190521" x="5027613" y="2911475"/>
          <p14:tracePt t="190537" x="5018088" y="2901950"/>
          <p14:tracePt t="190741" x="5027613" y="2901950"/>
          <p14:tracePt t="190749" x="5037138" y="2901950"/>
          <p14:tracePt t="190759" x="5045075" y="2901950"/>
          <p14:tracePt t="190773" x="5072063" y="2901950"/>
          <p14:tracePt t="190788" x="5089525" y="2901950"/>
          <p14:tracePt t="190805" x="5108575" y="2901950"/>
          <p14:tracePt t="190822" x="5143500" y="2901950"/>
          <p14:tracePt t="190838" x="5160963" y="2901950"/>
          <p14:tracePt t="190857" x="5187950" y="2911475"/>
          <p14:tracePt t="190872" x="5197475" y="2911475"/>
          <p14:tracePt t="190888" x="5214938" y="2911475"/>
          <p14:tracePt t="191294" x="5207000" y="2911475"/>
          <p14:tracePt t="191437" x="5197475" y="2921000"/>
          <p14:tracePt t="191670" x="5187950" y="2921000"/>
          <p14:tracePt t="191703" x="5180013" y="2938463"/>
          <p14:tracePt t="191712" x="5170488" y="2946400"/>
          <p14:tracePt t="191732" x="5160963" y="2955925"/>
          <p14:tracePt t="191742" x="5153025" y="2955925"/>
          <p14:tracePt t="191754" x="5135563" y="2965450"/>
          <p14:tracePt t="192031" x="5143500" y="2965450"/>
          <p14:tracePt t="192040" x="5143500" y="2955925"/>
          <p14:tracePt t="192055" x="5160963" y="2928938"/>
          <p14:tracePt t="192072" x="5170488" y="2921000"/>
          <p14:tracePt t="192089" x="5187950" y="2901950"/>
          <p14:tracePt t="192122" x="5197475" y="2901950"/>
          <p14:tracePt t="192319" x="5197475" y="2894013"/>
          <p14:tracePt t="192359" x="5180013" y="2901950"/>
          <p14:tracePt t="192368" x="5170488" y="2901950"/>
          <p14:tracePt t="192377" x="5143500" y="2911475"/>
          <p14:tracePt t="192388" x="5116513" y="2928938"/>
          <p14:tracePt t="192407" x="5089525" y="2946400"/>
          <p14:tracePt t="192422" x="5081588" y="2946400"/>
          <p14:tracePt t="192454" x="5072063" y="2946400"/>
          <p14:tracePt t="192471" x="5064125" y="2946400"/>
          <p14:tracePt t="192665" x="5064125" y="2938463"/>
          <p14:tracePt t="193689" x="5064125" y="2928938"/>
          <p14:tracePt t="193705" x="5045075" y="2921000"/>
          <p14:tracePt t="193714" x="5045075" y="2901950"/>
          <p14:tracePt t="209518" x="5054600" y="2911475"/>
          <p14:tracePt t="209527" x="5089525" y="2955925"/>
          <p14:tracePt t="209543" x="5313363" y="3179763"/>
          <p14:tracePt t="209557" x="5643563" y="3421063"/>
          <p14:tracePt t="209573" x="5992813" y="3589338"/>
          <p14:tracePt t="209590" x="6296025" y="3741738"/>
          <p14:tracePt t="209606" x="6537325" y="3884613"/>
          <p14:tracePt t="209623" x="6643688" y="4000500"/>
          <p14:tracePt t="209641" x="6670675" y="4143375"/>
          <p14:tracePt t="209658" x="6670675" y="4224338"/>
          <p14:tracePt t="209674" x="6670675" y="4295775"/>
          <p14:tracePt t="209690" x="6643688" y="4376738"/>
          <p14:tracePt t="209707" x="6599238" y="4473575"/>
          <p14:tracePt t="209724" x="6572250" y="4554538"/>
          <p14:tracePt t="209740" x="6545263" y="4625975"/>
          <p14:tracePt t="209757" x="6518275" y="4706938"/>
          <p14:tracePt t="209776" x="6483350" y="4857750"/>
          <p14:tracePt t="209792" x="6402388" y="5000625"/>
          <p14:tracePt t="209808" x="6330950" y="5116513"/>
          <p14:tracePt t="209825" x="6242050" y="5224463"/>
          <p14:tracePt t="209840" x="6135688" y="5330825"/>
          <p14:tracePt t="209857" x="6000750" y="5456238"/>
          <p14:tracePt t="209873" x="5875338" y="5591175"/>
          <p14:tracePt t="209890" x="5786438" y="5715000"/>
          <p14:tracePt t="209908" x="5653088" y="5857875"/>
          <p14:tracePt t="209923" x="5581650" y="5938838"/>
          <p14:tracePt t="209940" x="5518150" y="5992813"/>
          <p14:tracePt t="209957" x="5500688" y="6010275"/>
          <p14:tracePt t="209974" x="5483225" y="6019800"/>
          <p14:tracePt t="209990" x="5483225" y="6027738"/>
          <p14:tracePt t="210007" x="5465763" y="6027738"/>
          <p14:tracePt t="210026" x="5465763" y="6010275"/>
          <p14:tracePt t="210042" x="5465763" y="5903913"/>
          <p14:tracePt t="210058" x="5465763" y="5778500"/>
          <p14:tracePt t="210074" x="5456238" y="5643563"/>
          <p14:tracePt t="210091" x="5456238" y="5546725"/>
          <p14:tracePt t="210107" x="5473700" y="5465763"/>
          <p14:tracePt t="210124" x="5500688" y="5384800"/>
          <p14:tracePt t="210140" x="5554663" y="5305425"/>
          <p14:tracePt t="210158" x="5643563" y="5214938"/>
          <p14:tracePt t="210174" x="5680075" y="5180013"/>
          <p14:tracePt t="210190" x="5715000" y="5153025"/>
          <p14:tracePt t="210207" x="5759450" y="5143500"/>
          <p14:tracePt t="210224" x="5840413" y="5126038"/>
          <p14:tracePt t="210240" x="5894388" y="5126038"/>
          <p14:tracePt t="210257" x="5921375" y="5126038"/>
          <p14:tracePt t="210274" x="5946775" y="5153025"/>
          <p14:tracePt t="210292" x="5965825" y="5170488"/>
          <p14:tracePt t="210308" x="5992813" y="5187950"/>
          <p14:tracePt t="210325" x="6010275" y="5214938"/>
          <p14:tracePt t="210340" x="6027738" y="5233988"/>
          <p14:tracePt t="210357" x="6054725" y="5251450"/>
          <p14:tracePt t="210374" x="6064250" y="5286375"/>
          <p14:tracePt t="210391" x="6081713" y="5305425"/>
          <p14:tracePt t="210408" x="6089650" y="5330825"/>
          <p14:tracePt t="210424" x="6108700" y="5357813"/>
          <p14:tracePt t="210440" x="6116638" y="5376863"/>
          <p14:tracePt t="210456" x="6116638" y="5421313"/>
          <p14:tracePt t="210474" x="6116638" y="5456238"/>
          <p14:tracePt t="210491" x="6116638" y="5500688"/>
          <p14:tracePt t="210507" x="6116638" y="5519738"/>
          <p14:tracePt t="210524" x="6099175" y="5546725"/>
          <p14:tracePt t="210527" x="6089650" y="5564188"/>
          <p14:tracePt t="210542" x="6081713" y="5581650"/>
          <p14:tracePt t="210558" x="6054725" y="5599113"/>
          <p14:tracePt t="210574" x="6037263" y="5618163"/>
          <p14:tracePt t="210591" x="6018213" y="5643563"/>
          <p14:tracePt t="210607" x="6000750" y="5662613"/>
          <p14:tracePt t="210624" x="5965825" y="5680075"/>
          <p14:tracePt t="210641" x="5921375" y="5707063"/>
          <p14:tracePt t="210657" x="5867400" y="5715000"/>
          <p14:tracePt t="210674" x="5813425" y="5715000"/>
          <p14:tracePt t="210690" x="5768975" y="5715000"/>
          <p14:tracePt t="210707" x="5724525" y="5707063"/>
          <p14:tracePt t="210724" x="5688013" y="5680075"/>
          <p14:tracePt t="210740" x="5643563" y="5662613"/>
          <p14:tracePt t="210757" x="5616575" y="5635625"/>
          <p14:tracePt t="210774" x="5589588" y="5618163"/>
          <p14:tracePt t="210792" x="5564188" y="5581650"/>
          <p14:tracePt t="210809" x="5545138" y="5564188"/>
          <p14:tracePt t="210825" x="5527675" y="5546725"/>
          <p14:tracePt t="210840" x="5500688" y="5510213"/>
          <p14:tracePt t="210856" x="5483225" y="5483225"/>
          <p14:tracePt t="210873" x="5473700" y="5448300"/>
          <p14:tracePt t="210890" x="5465763" y="5429250"/>
          <p14:tracePt t="210906" x="5465763" y="5394325"/>
          <p14:tracePt t="210923" x="5465763" y="5340350"/>
          <p14:tracePt t="210940" x="5465763" y="5322888"/>
          <p14:tracePt t="210957" x="5483225" y="5305425"/>
          <p14:tracePt t="210974" x="5492750" y="5278438"/>
          <p14:tracePt t="210990" x="5500688" y="5268913"/>
          <p14:tracePt t="211007" x="5518150" y="5251450"/>
          <p14:tracePt t="211024" x="5537200" y="5233988"/>
          <p14:tracePt t="211028" x="5545138" y="5214938"/>
          <p14:tracePt t="211042" x="5564188" y="5197475"/>
          <p14:tracePt t="211059" x="5589588" y="5180013"/>
          <p14:tracePt t="211074" x="5608638" y="5162550"/>
          <p14:tracePt t="211091" x="5626100" y="5135563"/>
          <p14:tracePt t="211107" x="5643563" y="5126038"/>
          <p14:tracePt t="211124" x="5688013" y="5116513"/>
          <p14:tracePt t="211141" x="5741988" y="5116513"/>
          <p14:tracePt t="211157" x="5813425" y="5099050"/>
          <p14:tracePt t="211174" x="5911850" y="5099050"/>
          <p14:tracePt t="211190" x="6010275" y="5081588"/>
          <p14:tracePt t="211207" x="6037263" y="5064125"/>
          <p14:tracePt t="211224" x="6064250" y="5054600"/>
          <p14:tracePt t="211240" x="6081713" y="5054600"/>
          <p14:tracePt t="211257" x="6089650" y="5054600"/>
          <p14:tracePt t="211275" x="6099175" y="5054600"/>
          <p14:tracePt t="211292" x="6135688" y="5054600"/>
          <p14:tracePt t="211308" x="6153150" y="5054600"/>
          <p14:tracePt t="211325" x="6170613" y="5054600"/>
          <p14:tracePt t="211341" x="6207125" y="5072063"/>
          <p14:tracePt t="211357" x="6224588" y="5091113"/>
          <p14:tracePt t="211374" x="6242050" y="5108575"/>
          <p14:tracePt t="211391" x="6269038" y="5126038"/>
          <p14:tracePt t="211407" x="6286500" y="5153025"/>
          <p14:tracePt t="211424" x="6303963" y="5170488"/>
          <p14:tracePt t="211440" x="6330950" y="5197475"/>
          <p14:tracePt t="211457" x="6350000" y="5251450"/>
          <p14:tracePt t="211473" x="6375400" y="5278438"/>
          <p14:tracePt t="211490" x="6394450" y="5330825"/>
          <p14:tracePt t="211507" x="6411913" y="5367338"/>
          <p14:tracePt t="211523" x="6421438" y="5394325"/>
          <p14:tracePt t="211526" x="6421438" y="5402263"/>
          <p14:tracePt t="211541" x="6421438" y="5429250"/>
          <p14:tracePt t="211558" x="6421438" y="5448300"/>
          <p14:tracePt t="211574" x="6421438" y="5465763"/>
          <p14:tracePt t="211590" x="6421438" y="5492750"/>
          <p14:tracePt t="211607" x="6402388" y="5537200"/>
          <p14:tracePt t="211624" x="6384925" y="5564188"/>
          <p14:tracePt t="211640" x="6367463" y="5591175"/>
          <p14:tracePt t="211657" x="6350000" y="5608638"/>
          <p14:tracePt t="211674" x="6330950" y="5626100"/>
          <p14:tracePt t="211690" x="6303963" y="5662613"/>
          <p14:tracePt t="211707" x="6278563" y="5680075"/>
          <p14:tracePt t="211724" x="6259513" y="5697538"/>
          <p14:tracePt t="211740" x="6242050" y="5724525"/>
          <p14:tracePt t="211757" x="6224588" y="5741988"/>
          <p14:tracePt t="211773" x="6197600" y="5751513"/>
          <p14:tracePt t="211791" x="6170613" y="5761038"/>
          <p14:tracePt t="211808" x="6126163" y="5761038"/>
          <p14:tracePt t="211823" x="6089650" y="5761038"/>
          <p14:tracePt t="211840" x="6045200" y="5761038"/>
          <p14:tracePt t="211857" x="6018213" y="5768975"/>
          <p14:tracePt t="211874" x="5956300" y="5786438"/>
          <p14:tracePt t="211891" x="5921375" y="5786438"/>
          <p14:tracePt t="211907" x="5894388" y="5786438"/>
          <p14:tracePt t="211924" x="5857875" y="5778500"/>
          <p14:tracePt t="211942" x="5813425" y="5751513"/>
          <p14:tracePt t="211957" x="5768975" y="5724525"/>
          <p14:tracePt t="211974" x="5732463" y="5707063"/>
          <p14:tracePt t="211990" x="5697538" y="5680075"/>
          <p14:tracePt t="212007" x="5680075" y="5662613"/>
          <p14:tracePt t="212024" x="5661025" y="5643563"/>
          <p14:tracePt t="212028" x="5653088" y="5635625"/>
          <p14:tracePt t="212042" x="5626100" y="5608638"/>
          <p14:tracePt t="212059" x="5608638" y="5591175"/>
          <p14:tracePt t="212075" x="5589588" y="5572125"/>
          <p14:tracePt t="212091" x="5572125" y="5554663"/>
          <p14:tracePt t="212107" x="5545138" y="5527675"/>
          <p14:tracePt t="212124" x="5537200" y="5510213"/>
          <p14:tracePt t="212140" x="5527675" y="5473700"/>
          <p14:tracePt t="212157" x="5527675" y="5456238"/>
          <p14:tracePt t="212174" x="5518150" y="5438775"/>
          <p14:tracePt t="212192" x="5518150" y="5402263"/>
          <p14:tracePt t="212207" x="5518150" y="5384800"/>
          <p14:tracePt t="212224" x="5518150" y="5367338"/>
          <p14:tracePt t="212240" x="5518150" y="5357813"/>
          <p14:tracePt t="212257" x="5527675" y="5330825"/>
          <p14:tracePt t="212274" x="5545138" y="5313363"/>
          <p14:tracePt t="212293" x="5581650" y="5286375"/>
          <p14:tracePt t="212309" x="5599113" y="5259388"/>
          <p14:tracePt t="212324" x="5608638" y="5251450"/>
          <p14:tracePt t="212341" x="5616575" y="5241925"/>
          <p14:tracePt t="212357" x="5643563" y="5233988"/>
          <p14:tracePt t="212373" x="5661025" y="5214938"/>
          <p14:tracePt t="212390" x="5688013" y="5207000"/>
          <p14:tracePt t="212407" x="5741988" y="5180013"/>
          <p14:tracePt t="212423" x="5778500" y="5153025"/>
          <p14:tracePt t="212440" x="5803900" y="5135563"/>
          <p14:tracePt t="212457" x="5849938" y="5135563"/>
          <p14:tracePt t="212473" x="5867400" y="5126038"/>
          <p14:tracePt t="212490" x="5894388" y="5126038"/>
          <p14:tracePt t="212507" x="5911850" y="5126038"/>
          <p14:tracePt t="212523" x="5921375" y="5126038"/>
          <p14:tracePt t="212540" x="5929313" y="5126038"/>
          <p14:tracePt t="212558" x="5965825" y="5126038"/>
          <p14:tracePt t="212574" x="5992813" y="5126038"/>
          <p14:tracePt t="212591" x="6018213" y="5126038"/>
          <p14:tracePt t="212607" x="6037263" y="5126038"/>
          <p14:tracePt t="212624" x="6045200" y="5126038"/>
          <p14:tracePt t="212641" x="6064250" y="5126038"/>
          <p14:tracePt t="212657" x="6089650" y="5135563"/>
          <p14:tracePt t="212674" x="6099175" y="5143500"/>
          <p14:tracePt t="212690" x="6108700" y="5170488"/>
          <p14:tracePt t="212708" x="6126163" y="5187950"/>
          <p14:tracePt t="212723" x="6143625" y="5224463"/>
          <p14:tracePt t="212740" x="6170613" y="5251450"/>
          <p14:tracePt t="212757" x="6180138" y="5286375"/>
          <p14:tracePt t="212773" x="6188075" y="5305425"/>
          <p14:tracePt t="212790" x="6197600" y="5322888"/>
          <p14:tracePt t="212808" x="6215063" y="5357813"/>
          <p14:tracePt t="212823" x="6224588" y="5376863"/>
          <p14:tracePt t="212841" x="6232525" y="5394325"/>
          <p14:tracePt t="212858" x="6232525" y="5421313"/>
          <p14:tracePt t="212873" x="6232525" y="5438775"/>
          <p14:tracePt t="212890" x="6232525" y="5456238"/>
          <p14:tracePt t="212907" x="6232525" y="5473700"/>
          <p14:tracePt t="212923" x="6215063" y="5510213"/>
          <p14:tracePt t="212942" x="6197600" y="5554663"/>
          <p14:tracePt t="212958" x="6180138" y="5572125"/>
          <p14:tracePt t="212973" x="6153150" y="5608638"/>
          <p14:tracePt t="212990" x="6135688" y="5626100"/>
          <p14:tracePt t="213007" x="6116638" y="5662613"/>
          <p14:tracePt t="213023" x="6089650" y="5680075"/>
          <p14:tracePt t="213040" x="6072188" y="5697538"/>
          <p14:tracePt t="213058" x="6045200" y="5715000"/>
          <p14:tracePt t="213074" x="6018213" y="5741988"/>
          <p14:tracePt t="213090" x="6000750" y="5751513"/>
          <p14:tracePt t="213107" x="5973763" y="5768975"/>
          <p14:tracePt t="213124" x="5911850" y="5786438"/>
          <p14:tracePt t="213140" x="5849938" y="5786438"/>
          <p14:tracePt t="213157" x="5813425" y="5786438"/>
          <p14:tracePt t="213174" x="5795963" y="5786438"/>
          <p14:tracePt t="213190" x="5759450" y="5768975"/>
          <p14:tracePt t="213208" x="5732463" y="5751513"/>
          <p14:tracePt t="213224" x="5715000" y="5734050"/>
          <p14:tracePt t="213240" x="5688013" y="5724525"/>
          <p14:tracePt t="213257" x="5670550" y="5707063"/>
          <p14:tracePt t="213274" x="5653088" y="5680075"/>
          <p14:tracePt t="213290" x="5626100" y="5653088"/>
          <p14:tracePt t="213308" x="5599113" y="5608638"/>
          <p14:tracePt t="213324" x="5589588" y="5591175"/>
          <p14:tracePt t="213340" x="5572125" y="5564188"/>
          <p14:tracePt t="213357" x="5554663" y="5546725"/>
          <p14:tracePt t="213373" x="5537200" y="5527675"/>
          <p14:tracePt t="213390" x="5527675" y="5492750"/>
          <p14:tracePt t="213407" x="5518150" y="5465763"/>
          <p14:tracePt t="213424" x="5492750" y="5438775"/>
          <p14:tracePt t="213440" x="5492750" y="5421313"/>
          <p14:tracePt t="213458" x="5492750" y="5402263"/>
          <p14:tracePt t="213473" x="5492750" y="5376863"/>
          <p14:tracePt t="213490" x="5492750" y="5357813"/>
          <p14:tracePt t="213507" x="5492750" y="5349875"/>
          <p14:tracePt t="213523" x="5500688" y="5330825"/>
          <p14:tracePt t="213541" x="5510213" y="5322888"/>
          <p14:tracePt t="213558" x="5518150" y="5295900"/>
          <p14:tracePt t="213575" x="5545138" y="5268913"/>
          <p14:tracePt t="213590" x="5572125" y="5251450"/>
          <p14:tracePt t="213607" x="5589588" y="5224463"/>
          <p14:tracePt t="213624" x="5599113" y="5214938"/>
          <p14:tracePt t="213640" x="5616575" y="5197475"/>
          <p14:tracePt t="213657" x="5626100" y="5187950"/>
          <p14:tracePt t="213674" x="5653088" y="5170488"/>
          <p14:tracePt t="213691" x="5670550" y="5143500"/>
          <p14:tracePt t="213708" x="5724525" y="5116513"/>
          <p14:tracePt t="213724" x="5759450" y="5108575"/>
          <p14:tracePt t="213740" x="5803900" y="5091113"/>
          <p14:tracePt t="213757" x="5830888" y="5091113"/>
          <p14:tracePt t="213774" x="5867400" y="5091113"/>
          <p14:tracePt t="213790" x="5884863" y="5091113"/>
          <p14:tracePt t="213807" x="5921375" y="5091113"/>
          <p14:tracePt t="213824" x="5965825" y="5091113"/>
          <p14:tracePt t="213840" x="5983288" y="5091113"/>
          <p14:tracePt t="213857" x="6000750" y="5099050"/>
          <p14:tracePt t="213873" x="6027738" y="5116513"/>
          <p14:tracePt t="213890" x="6037263" y="5126038"/>
          <p14:tracePt t="213906" x="6054725" y="5135563"/>
          <p14:tracePt t="213923" x="6072188" y="5153025"/>
          <p14:tracePt t="213940" x="6099175" y="5170488"/>
          <p14:tracePt t="213956" x="6116638" y="5187950"/>
          <p14:tracePt t="213973" x="6135688" y="5214938"/>
          <p14:tracePt t="213990" x="6143625" y="5233988"/>
          <p14:tracePt t="214006" x="6153150" y="5259388"/>
          <p14:tracePt t="214023" x="6161088" y="5278438"/>
          <p14:tracePt t="214040" x="6180138" y="5305425"/>
          <p14:tracePt t="214056" x="6188075" y="5340350"/>
          <p14:tracePt t="214073" x="6197600" y="5376863"/>
          <p14:tracePt t="214090" x="6197600" y="5411788"/>
          <p14:tracePt t="214106" x="6207125" y="5448300"/>
          <p14:tracePt t="214123" x="6207125" y="5465763"/>
          <p14:tracePt t="214140" x="6207125" y="5473700"/>
          <p14:tracePt t="214156" x="6207125" y="5500688"/>
          <p14:tracePt t="214173" x="6207125" y="5510213"/>
          <p14:tracePt t="214190" x="6207125" y="5527675"/>
          <p14:tracePt t="214206" x="6207125" y="5546725"/>
          <p14:tracePt t="214223" x="6180138" y="5581650"/>
          <p14:tracePt t="214240" x="6170613" y="5599113"/>
          <p14:tracePt t="214258" x="6161088" y="5618163"/>
          <p14:tracePt t="214274" x="6143625" y="5626100"/>
          <p14:tracePt t="214291" x="6135688" y="5643563"/>
          <p14:tracePt t="214308" x="6116638" y="5662613"/>
          <p14:tracePt t="214324" x="6081713" y="5680075"/>
          <p14:tracePt t="214341" x="6054725" y="5715000"/>
          <p14:tracePt t="214358" x="6037263" y="5734050"/>
          <p14:tracePt t="214374" x="6010275" y="5751513"/>
          <p14:tracePt t="214391" x="5992813" y="5761038"/>
          <p14:tracePt t="214407" x="5973763" y="5786438"/>
          <p14:tracePt t="214425" x="5956300" y="5795963"/>
          <p14:tracePt t="214443" x="5911850" y="5805488"/>
          <p14:tracePt t="214459" x="5867400" y="5832475"/>
          <p14:tracePt t="214474" x="5830888" y="5832475"/>
          <p14:tracePt t="214491" x="5795963" y="5840413"/>
          <p14:tracePt t="214507" x="5768975" y="5849938"/>
          <p14:tracePt t="214524" x="5732463" y="5849938"/>
          <p14:tracePt t="214541" x="5697538" y="5849938"/>
          <p14:tracePt t="214558" x="5680075" y="5849938"/>
          <p14:tracePt t="214574" x="5661025" y="5840413"/>
          <p14:tracePt t="214591" x="5635625" y="5813425"/>
          <p14:tracePt t="214608" x="5608638" y="5795963"/>
          <p14:tracePt t="214624" x="5589588" y="5778500"/>
          <p14:tracePt t="214641" x="5572125" y="5761038"/>
          <p14:tracePt t="214657" x="5545138" y="5734050"/>
          <p14:tracePt t="214673" x="5537200" y="5715000"/>
          <p14:tracePt t="214690" x="5527675" y="5697538"/>
          <p14:tracePt t="214708" x="5500688" y="5662613"/>
          <p14:tracePt t="214724" x="5473700" y="5635625"/>
          <p14:tracePt t="214740" x="5456238" y="5599113"/>
          <p14:tracePt t="214757" x="5438775" y="5564188"/>
          <p14:tracePt t="214773" x="5421313" y="5546725"/>
          <p14:tracePt t="214790" x="5411788" y="5527675"/>
          <p14:tracePt t="214807" x="5411788" y="5510213"/>
          <p14:tracePt t="214824" x="5402263" y="5483225"/>
          <p14:tracePt t="214840" x="5402263" y="5465763"/>
          <p14:tracePt t="214857" x="5402263" y="5438775"/>
          <p14:tracePt t="214873" x="5402263" y="5411788"/>
          <p14:tracePt t="214890" x="5402263" y="5394325"/>
          <p14:tracePt t="214907" x="5402263" y="5376863"/>
          <p14:tracePt t="214923" x="5402263" y="5349875"/>
          <p14:tracePt t="214940" x="5411788" y="5340350"/>
          <p14:tracePt t="214957" x="5411788" y="5330825"/>
          <p14:tracePt t="214974" x="5438775" y="5305425"/>
          <p14:tracePt t="214990" x="5456238" y="5286375"/>
          <p14:tracePt t="215007" x="5473700" y="5259388"/>
          <p14:tracePt t="215024" x="5483225" y="5241925"/>
          <p14:tracePt t="215041" x="5510213" y="5224463"/>
          <p14:tracePt t="215058" x="5518150" y="5214938"/>
          <p14:tracePt t="215074" x="5537200" y="5187950"/>
          <p14:tracePt t="215093" x="5564188" y="5162550"/>
          <p14:tracePt t="215108" x="5589588" y="5143500"/>
          <p14:tracePt t="215124" x="5608638" y="5116513"/>
          <p14:tracePt t="215141" x="5616575" y="5108575"/>
          <p14:tracePt t="215158" x="5635625" y="5099050"/>
          <p14:tracePt t="215175" x="5661025" y="5091113"/>
          <p14:tracePt t="215192" x="5697538" y="5081588"/>
          <p14:tracePt t="215207" x="5724525" y="5072063"/>
          <p14:tracePt t="215224" x="5741988" y="5072063"/>
          <p14:tracePt t="215240" x="5759450" y="5072063"/>
          <p14:tracePt t="215257" x="5786438" y="5072063"/>
          <p14:tracePt t="215274" x="5803900" y="5072063"/>
          <p14:tracePt t="215290" x="5822950" y="5072063"/>
          <p14:tracePt t="215307" x="5840413" y="5054600"/>
          <p14:tracePt t="215323" x="5867400" y="5054600"/>
          <p14:tracePt t="215340" x="5894388" y="5054600"/>
          <p14:tracePt t="215357" x="5929313" y="5054600"/>
          <p14:tracePt t="215373" x="5946775" y="5054600"/>
          <p14:tracePt t="215390" x="5965825" y="5064125"/>
          <p14:tracePt t="215407" x="5983288" y="5072063"/>
          <p14:tracePt t="215423" x="6010275" y="5081588"/>
          <p14:tracePt t="215440" x="6027738" y="5081588"/>
          <p14:tracePt t="215458" x="6054725" y="5099050"/>
          <p14:tracePt t="215474" x="6081713" y="5116513"/>
          <p14:tracePt t="215490" x="6099175" y="5135563"/>
          <p14:tracePt t="215507" x="6108700" y="5143500"/>
          <p14:tracePt t="215524" x="6116638" y="5153025"/>
          <p14:tracePt t="215540" x="6126163" y="5162550"/>
          <p14:tracePt t="215557" x="6135688" y="5170488"/>
          <p14:tracePt t="215574" x="6161088" y="5187950"/>
          <p14:tracePt t="215590" x="6170613" y="5214938"/>
          <p14:tracePt t="215607" x="6197600" y="5233988"/>
          <p14:tracePt t="215624" x="6207125" y="5251450"/>
          <p14:tracePt t="215640" x="6224588" y="5278438"/>
          <p14:tracePt t="215657" x="6232525" y="5295900"/>
          <p14:tracePt t="215673" x="6232525" y="5313363"/>
          <p14:tracePt t="215690" x="6242050" y="5330825"/>
          <p14:tracePt t="215707" x="6242050" y="5340350"/>
          <p14:tracePt t="215724" x="6242050" y="5376863"/>
          <p14:tracePt t="215740" x="6242050" y="5394325"/>
          <p14:tracePt t="215757" x="6242050" y="5411788"/>
          <p14:tracePt t="215773" x="6242050" y="5448300"/>
          <p14:tracePt t="215791" x="6242050" y="5465763"/>
          <p14:tracePt t="215808" x="6224588" y="5500688"/>
          <p14:tracePt t="215826" x="6215063" y="5519738"/>
          <p14:tracePt t="215841" x="6197600" y="5537200"/>
          <p14:tracePt t="215858" x="6180138" y="5572125"/>
          <p14:tracePt t="215874" x="6161088" y="5581650"/>
          <p14:tracePt t="215891" x="6143625" y="5599113"/>
          <p14:tracePt t="215907" x="6135688" y="5608638"/>
          <p14:tracePt t="215924" x="6126163" y="5626100"/>
          <p14:tracePt t="215941" x="6116638" y="5643563"/>
          <p14:tracePt t="215958" x="6099175" y="5662613"/>
          <p14:tracePt t="215975" x="6064250" y="5697538"/>
          <p14:tracePt t="215992" x="6045200" y="5707063"/>
          <p14:tracePt t="216008" x="6027738" y="5724525"/>
          <p14:tracePt t="216024" x="5992813" y="5741988"/>
          <p14:tracePt t="216041" x="5973763" y="5751513"/>
          <p14:tracePt t="216057" x="5956300" y="5778500"/>
          <p14:tracePt t="216074" x="5929313" y="5795963"/>
          <p14:tracePt t="216091" x="5902325" y="5813425"/>
          <p14:tracePt t="216110" x="5857875" y="5840413"/>
          <p14:tracePt t="216124" x="5849938" y="5849938"/>
          <p14:tracePt t="216142" x="5840413" y="5849938"/>
          <p14:tracePt t="216327" x="5822950" y="5849938"/>
          <p14:tracePt t="216336" x="5813425" y="5849938"/>
          <p14:tracePt t="216346" x="5795963" y="5840413"/>
          <p14:tracePt t="216360" x="5768975" y="5813425"/>
          <p14:tracePt t="216375" x="5759450" y="5805488"/>
          <p14:tracePt t="216391" x="5741988" y="5795963"/>
          <p14:tracePt t="216408" x="5724525" y="5778500"/>
          <p14:tracePt t="216425" x="5715000" y="5768975"/>
          <p14:tracePt t="216441" x="5688013" y="5751513"/>
          <p14:tracePt t="216457" x="5680075" y="5734050"/>
          <p14:tracePt t="216474" x="5661025" y="5707063"/>
          <p14:tracePt t="216491" x="5661025" y="5680075"/>
          <p14:tracePt t="216507" x="5653088" y="5670550"/>
          <p14:tracePt t="216524" x="5653088" y="5662613"/>
          <p14:tracePt t="216541" x="5643563" y="5662613"/>
          <p14:tracePt t="216558" x="5643563" y="5653088"/>
          <p14:tracePt t="216576" x="5643563" y="5626100"/>
          <p14:tracePt t="228109" x="5680075" y="5581650"/>
          <p14:tracePt t="228118" x="5786438" y="5510213"/>
          <p14:tracePt t="228128" x="5921375" y="5421313"/>
          <p14:tracePt t="228142" x="6180138" y="5251450"/>
          <p14:tracePt t="228158" x="6438900" y="5143500"/>
          <p14:tracePt t="228175" x="6572250" y="5099050"/>
          <p14:tracePt t="228192" x="6626225" y="5099050"/>
          <p14:tracePt t="228209" x="6635750" y="5099050"/>
          <p14:tracePt t="228225" x="6643688" y="5099050"/>
          <p14:tracePt t="232076" x="6653213" y="5099050"/>
          <p14:tracePt t="232085" x="6680200" y="5108575"/>
          <p14:tracePt t="232095" x="6697663" y="5126038"/>
          <p14:tracePt t="232110" x="6724650" y="5135563"/>
          <p14:tracePt t="232126" x="6751638" y="5143500"/>
          <p14:tracePt t="232143" x="6769100" y="5153025"/>
          <p14:tracePt t="232161" x="6813550" y="5153025"/>
          <p14:tracePt t="232177" x="6875463" y="5153025"/>
          <p14:tracePt t="232192" x="6956425" y="5126038"/>
          <p14:tracePt t="232209" x="7037388" y="5099050"/>
          <p14:tracePt t="232226" x="7126288" y="5081588"/>
          <p14:tracePt t="232243" x="7215188" y="5054600"/>
          <p14:tracePt t="232259" x="7296150" y="5045075"/>
          <p14:tracePt t="232276" x="7340600" y="5045075"/>
          <p14:tracePt t="232294" x="7394575" y="5037138"/>
          <p14:tracePt t="232309" x="7456488" y="5010150"/>
          <p14:tracePt t="232326" x="7483475" y="5000625"/>
          <p14:tracePt t="232343" x="7493000" y="4983163"/>
          <p14:tracePt t="232896" x="7466013" y="4992688"/>
          <p14:tracePt t="232905" x="7456488" y="5000625"/>
          <p14:tracePt t="232915" x="7446963" y="5000625"/>
          <p14:tracePt t="232929" x="7439025" y="5000625"/>
          <p14:tracePt t="232944" x="7421563" y="5000625"/>
          <p14:tracePt t="232959" x="7394575" y="5000625"/>
          <p14:tracePt t="232976" x="7375525" y="5000625"/>
          <p14:tracePt t="232992" x="7358063" y="5000625"/>
          <p14:tracePt t="233009" x="7350125" y="5000625"/>
          <p14:tracePt t="233027" x="7331075" y="5000625"/>
          <p14:tracePt t="233100" x="7331075" y="5019675"/>
          <p14:tracePt t="233114" x="7323138" y="5045075"/>
          <p14:tracePt t="233127" x="7278688" y="5091113"/>
          <p14:tracePt t="233144" x="7180263" y="5162550"/>
          <p14:tracePt t="233159" x="7116763" y="5207000"/>
          <p14:tracePt t="233178" x="7108825" y="5214938"/>
          <p14:tracePt t="233199" x="7108825" y="5224463"/>
          <p14:tracePt t="233334" x="7108825" y="5187950"/>
          <p14:tracePt t="233343" x="7116763" y="5135563"/>
          <p14:tracePt t="233360" x="7126288" y="5037138"/>
          <p14:tracePt t="233376" x="7143750" y="4992688"/>
          <p14:tracePt t="233409" x="7153275" y="4965700"/>
          <p14:tracePt t="233426" x="7161213" y="4921250"/>
          <p14:tracePt t="233444" x="7207250" y="4894263"/>
          <p14:tracePt t="233460" x="7215188" y="4849813"/>
          <p14:tracePt t="233476" x="7242175" y="4813300"/>
          <p14:tracePt t="233493" x="7259638" y="4795838"/>
          <p14:tracePt t="233509" x="7269163" y="4768850"/>
          <p14:tracePt t="233526" x="7269163" y="4759325"/>
          <p14:tracePt t="233543" x="7269163" y="4741863"/>
          <p14:tracePt t="233560" x="7278688" y="4724400"/>
          <p14:tracePt t="233599" x="7269163" y="4733925"/>
          <p14:tracePt t="233610" x="7259638" y="4741863"/>
          <p14:tracePt t="233627" x="7251700" y="4751388"/>
          <p14:tracePt t="233643" x="7224713" y="4759325"/>
          <p14:tracePt t="233660" x="7207250" y="4778375"/>
          <p14:tracePt t="233679" x="7188200" y="4778375"/>
          <p14:tracePt t="233694" x="7188200" y="4786313"/>
          <p14:tracePt t="233740" x="7188200" y="4795838"/>
          <p14:tracePt t="233756" x="7180263" y="4805363"/>
          <p14:tracePt t="233766" x="7161213" y="4813300"/>
          <p14:tracePt t="233777" x="7153275" y="4822825"/>
          <p14:tracePt t="233793" x="7153275" y="4830763"/>
          <p14:tracePt t="233811" x="7170738" y="4840288"/>
          <p14:tracePt t="234406" x="7170738" y="4876800"/>
          <p14:tracePt t="234416" x="7170738" y="4884738"/>
          <p14:tracePt t="234428" x="7170738" y="4921250"/>
          <p14:tracePt t="234444" x="7170738" y="4938713"/>
          <p14:tracePt t="234460" x="7170738" y="4965700"/>
          <p14:tracePt t="234476" x="7170738" y="4983163"/>
          <p14:tracePt t="234493" x="7180263" y="4992688"/>
          <p14:tracePt t="234509" x="7180263" y="5010150"/>
          <p14:tracePt t="234526" x="7188200" y="5019675"/>
          <p14:tracePt t="234543" x="7197725" y="5037138"/>
          <p14:tracePt t="234560" x="7197725" y="5045075"/>
          <p14:tracePt t="234743" x="7207250" y="5054600"/>
          <p14:tracePt t="234759" x="7215188" y="5054600"/>
          <p14:tracePt t="234768" x="7242175" y="5054600"/>
          <p14:tracePt t="234778" x="7242175" y="5064125"/>
          <p14:tracePt t="234793" x="7259638" y="5064125"/>
          <p14:tracePt t="234811" x="7278688" y="5072063"/>
          <p14:tracePt t="234829" x="7313613" y="5081588"/>
          <p14:tracePt t="234844" x="7331075" y="5081588"/>
          <p14:tracePt t="234859" x="7350125" y="5081588"/>
          <p14:tracePt t="234960" x="7358063" y="5081588"/>
          <p14:tracePt t="234985" x="7358063" y="5091113"/>
          <p14:tracePt t="235046" x="7375525" y="5091113"/>
          <p14:tracePt t="235132" x="7394575" y="5091113"/>
          <p14:tracePt t="235142" x="7402513" y="5091113"/>
          <p14:tracePt t="235160" x="7421563" y="5091113"/>
          <p14:tracePt t="235177" x="7446963" y="5081588"/>
          <p14:tracePt t="235194" x="7483475" y="5064125"/>
          <p14:tracePt t="235210" x="7510463" y="5054600"/>
          <p14:tracePt t="235227" x="7518400" y="5054600"/>
          <p14:tracePt t="235243" x="7537450" y="5054600"/>
          <p14:tracePt t="235260" x="7554913" y="5054600"/>
          <p14:tracePt t="235277" x="7564438" y="5054600"/>
          <p14:tracePt t="235293" x="7581900" y="5054600"/>
          <p14:tracePt t="235312" x="7599363" y="5054600"/>
          <p14:tracePt t="235330" x="7616825" y="5054600"/>
          <p14:tracePt t="235344" x="7635875" y="5054600"/>
          <p14:tracePt t="235360" x="7661275" y="5054600"/>
          <p14:tracePt t="235376" x="7670800" y="5054600"/>
          <p14:tracePt t="235393" x="7680325" y="5064125"/>
          <p14:tracePt t="235484" x="7688263" y="5064125"/>
          <p14:tracePt t="235493" x="7697788" y="5064125"/>
          <p14:tracePt t="235502" x="7707313" y="5064125"/>
          <p14:tracePt t="235512" x="7715250" y="5064125"/>
          <p14:tracePt t="235527" x="7742238" y="5054600"/>
          <p14:tracePt t="235543" x="7759700" y="5054600"/>
          <p14:tracePt t="235560" x="7769225" y="5054600"/>
          <p14:tracePt t="235579" x="7786688" y="5054600"/>
          <p14:tracePt t="235594" x="7813675" y="5054600"/>
          <p14:tracePt t="235610" x="7831138" y="5045075"/>
          <p14:tracePt t="235627" x="7850188" y="5045075"/>
          <p14:tracePt t="235644" x="7875588" y="5027613"/>
          <p14:tracePt t="235677" x="7885113" y="5027613"/>
          <p14:tracePt t="236909" x="7885113" y="5037138"/>
          <p14:tracePt t="236923" x="7885113" y="5045075"/>
          <p14:tracePt t="236932" x="7885113" y="5054600"/>
          <p14:tracePt t="237025" x="7885113" y="5064125"/>
          <p14:tracePt t="237103" x="7885113" y="5072063"/>
          <p14:tracePt t="237181" x="7894638" y="5072063"/>
          <p14:tracePt t="237533" x="7885113" y="5081588"/>
          <p14:tracePt t="237542" x="7867650" y="5081588"/>
          <p14:tracePt t="237561" x="7850188" y="5091113"/>
          <p14:tracePt t="237578" x="7831138" y="5091113"/>
          <p14:tracePt t="237594" x="7796213" y="5108575"/>
          <p14:tracePt t="237611" x="7742238" y="5108575"/>
          <p14:tracePt t="237627" x="7680325" y="5116513"/>
          <p14:tracePt t="237644" x="7653338" y="5116513"/>
          <p14:tracePt t="237661" x="7572375" y="5116513"/>
          <p14:tracePt t="237677" x="7493000" y="5143500"/>
          <p14:tracePt t="237694" x="7421563" y="5143500"/>
          <p14:tracePt t="237710" x="7340600" y="5153025"/>
          <p14:tracePt t="237729" x="7224713" y="5170488"/>
          <p14:tracePt t="237746" x="7143750" y="5180013"/>
          <p14:tracePt t="237761" x="7089775" y="5197475"/>
          <p14:tracePt t="237777" x="7010400" y="5207000"/>
          <p14:tracePt t="237794" x="6929438" y="5207000"/>
          <p14:tracePt t="237811" x="6840538" y="5207000"/>
          <p14:tracePt t="237828" x="6759575" y="5207000"/>
          <p14:tracePt t="237843" x="6688138" y="5224463"/>
          <p14:tracePt t="237860" x="6608763" y="5251450"/>
          <p14:tracePt t="237877" x="6545263" y="5268913"/>
          <p14:tracePt t="237894" x="6527800" y="5268913"/>
          <p14:tracePt t="238011" x="6537325" y="5259388"/>
          <p14:tracePt t="238023" x="6545263" y="5251450"/>
          <p14:tracePt t="238034" x="6572250" y="5224463"/>
          <p14:tracePt t="238043" x="6581775" y="5214938"/>
          <p14:tracePt t="238060" x="6626225" y="5197475"/>
          <p14:tracePt t="238077" x="6707188" y="5170488"/>
          <p14:tracePt t="238093" x="6796088" y="5153025"/>
          <p14:tracePt t="238110" x="6875463" y="5126038"/>
          <p14:tracePt t="238127" x="6956425" y="5126038"/>
          <p14:tracePt t="238143" x="6992938" y="5135563"/>
          <p14:tracePt t="238160" x="7010400" y="5135563"/>
          <p14:tracePt t="238176" x="7045325" y="5135563"/>
          <p14:tracePt t="238194" x="7089775" y="5126038"/>
          <p14:tracePt t="238210" x="7108825" y="5108575"/>
          <p14:tracePt t="238229" x="7143750" y="5099050"/>
          <p14:tracePt t="238246" x="7161213" y="5099050"/>
          <p14:tracePt t="238261" x="7180263" y="5099050"/>
          <p14:tracePt t="238277" x="7188200" y="5099050"/>
          <p14:tracePt t="238294" x="7215188" y="5099050"/>
          <p14:tracePt t="238311" x="7242175" y="5091113"/>
          <p14:tracePt t="238328" x="7278688" y="5081588"/>
          <p14:tracePt t="238344" x="7296150" y="5064125"/>
          <p14:tracePt t="238361" x="7323138" y="5064125"/>
          <p14:tracePt t="238377" x="7340600" y="5064125"/>
          <p14:tracePt t="238463" x="7331075" y="5064125"/>
          <p14:tracePt t="238472" x="7304088" y="5054600"/>
          <p14:tracePt t="238482" x="7296150" y="5054600"/>
          <p14:tracePt t="238495" x="7259638" y="5045075"/>
          <p14:tracePt t="238511" x="7232650" y="5045075"/>
          <p14:tracePt t="238527" x="7188200" y="5045075"/>
          <p14:tracePt t="238544" x="7108825" y="5045075"/>
          <p14:tracePt t="238561" x="7037388" y="5045075"/>
          <p14:tracePt t="238577" x="6956425" y="5019675"/>
          <p14:tracePt t="238594" x="6858000" y="5000625"/>
          <p14:tracePt t="238611" x="6796088" y="4992688"/>
          <p14:tracePt t="238629" x="6759575" y="4992688"/>
          <p14:tracePt t="238644" x="6732588" y="4983163"/>
          <p14:tracePt t="238677" x="6724650" y="4973638"/>
          <p14:tracePt t="238694" x="6715125" y="4965700"/>
          <p14:tracePt t="238711" x="6707188" y="4965700"/>
          <p14:tracePt t="238729" x="6688138" y="4948238"/>
          <p14:tracePt t="238746" x="6661150" y="4948238"/>
          <p14:tracePt t="238761" x="6643688" y="4948238"/>
          <p14:tracePt t="238778" x="6616700" y="4948238"/>
          <p14:tracePt t="238794" x="6572250" y="4956175"/>
          <p14:tracePt t="238812" x="6545263" y="4965700"/>
          <p14:tracePt t="238827" x="6518275" y="4973638"/>
          <p14:tracePt t="238843" x="6492875" y="4973638"/>
          <p14:tracePt t="238860" x="6483350" y="4973638"/>
          <p14:tracePt t="238877" x="6483350" y="4983163"/>
          <p14:tracePt t="238979" x="6500813" y="4992688"/>
          <p14:tracePt t="238988" x="6510338" y="4992688"/>
          <p14:tracePt t="238998" x="6527800" y="4992688"/>
          <p14:tracePt t="239011" x="6589713" y="5010150"/>
          <p14:tracePt t="239027" x="6653213" y="5019675"/>
          <p14:tracePt t="239044" x="6697663" y="5019675"/>
          <p14:tracePt t="239061" x="6732588" y="5027613"/>
          <p14:tracePt t="239078" x="6759575" y="5027613"/>
          <p14:tracePt t="239094" x="6786563" y="5045075"/>
          <p14:tracePt t="239111" x="6823075" y="5054600"/>
          <p14:tracePt t="239127" x="6840538" y="5054600"/>
          <p14:tracePt t="239144" x="6956425" y="5064125"/>
          <p14:tracePt t="239160" x="7010400" y="5064125"/>
          <p14:tracePt t="239177" x="7089775" y="5064125"/>
          <p14:tracePt t="239193" x="7135813" y="5064125"/>
          <p14:tracePt t="239210" x="7153275" y="5064125"/>
          <p14:tracePt t="239227" x="7180263" y="5064125"/>
          <p14:tracePt t="239246" x="7207250" y="5064125"/>
          <p14:tracePt t="239261" x="7224713" y="5064125"/>
          <p14:tracePt t="239277" x="7259638" y="5064125"/>
          <p14:tracePt t="239294" x="7323138" y="5064125"/>
          <p14:tracePt t="239311" x="7394575" y="5064125"/>
          <p14:tracePt t="239328" x="7473950" y="5064125"/>
          <p14:tracePt t="239343" x="7537450" y="5037138"/>
          <p14:tracePt t="239360" x="7572375" y="5027613"/>
          <p14:tracePt t="239377" x="7589838" y="5019675"/>
          <p14:tracePt t="239393" x="7608888" y="5019675"/>
          <p14:tracePt t="239481" x="7616825" y="5019675"/>
          <p14:tracePt t="239581" x="7608888" y="5019675"/>
          <p14:tracePt t="239590" x="7589838" y="5019675"/>
          <p14:tracePt t="239600" x="7564438" y="5019675"/>
          <p14:tracePt t="239610" x="7537450" y="5019675"/>
          <p14:tracePt t="239627" x="7473950" y="5027613"/>
          <p14:tracePt t="239645" x="7394575" y="5027613"/>
          <p14:tracePt t="239661" x="7350125" y="5027613"/>
          <p14:tracePt t="239677" x="7304088" y="5027613"/>
          <p14:tracePt t="239694" x="7278688" y="5019675"/>
          <p14:tracePt t="239710" x="7251700" y="5019675"/>
          <p14:tracePt t="239727" x="7207250" y="4992688"/>
          <p14:tracePt t="239743" x="7170738" y="4992688"/>
          <p14:tracePt t="239760" x="7099300" y="4983163"/>
          <p14:tracePt t="239777" x="7054850" y="4983163"/>
          <p14:tracePt t="239793" x="7010400" y="4973638"/>
          <p14:tracePt t="239810" x="6965950" y="4973638"/>
          <p14:tracePt t="239827" x="6921500" y="4948238"/>
          <p14:tracePt t="239844" x="6867525" y="4948238"/>
          <p14:tracePt t="239861" x="6840538" y="4938713"/>
          <p14:tracePt t="239877" x="6823075" y="4938713"/>
          <p14:tracePt t="239895" x="6786563" y="4929188"/>
          <p14:tracePt t="239911" x="6759575" y="4929188"/>
          <p14:tracePt t="239927" x="6724650" y="4929188"/>
          <p14:tracePt t="239943" x="6697663" y="4929188"/>
          <p14:tracePt t="239960" x="6670675" y="4929188"/>
          <p14:tracePt t="239977" x="6653213" y="4929188"/>
          <p14:tracePt t="239994" x="6635750" y="4929188"/>
          <p14:tracePt t="240011" x="6608763" y="4929188"/>
          <p14:tracePt t="240028" x="6599238" y="4929188"/>
          <p14:tracePt t="240137" x="6599238" y="4938713"/>
          <p14:tracePt t="240146" x="6616700" y="4948238"/>
          <p14:tracePt t="240161" x="6661150" y="4965700"/>
          <p14:tracePt t="240177" x="6724650" y="4973638"/>
          <p14:tracePt t="240193" x="6786563" y="4973638"/>
          <p14:tracePt t="240210" x="6858000" y="4973638"/>
          <p14:tracePt t="240227" x="6921500" y="4973638"/>
          <p14:tracePt t="240244" x="7000875" y="4973638"/>
          <p14:tracePt t="240261" x="7108825" y="4973638"/>
          <p14:tracePt t="240277" x="7188200" y="4973638"/>
          <p14:tracePt t="240294" x="7269163" y="4973638"/>
          <p14:tracePt t="240311" x="7323138" y="4973638"/>
          <p14:tracePt t="240327" x="7402513" y="4973638"/>
          <p14:tracePt t="240343" x="7446963" y="4956175"/>
          <p14:tracePt t="240360" x="7493000" y="4956175"/>
          <p14:tracePt t="240377" x="7500938" y="4956175"/>
          <p14:tracePt t="240394" x="7527925" y="4956175"/>
          <p14:tracePt t="240411" x="7545388" y="4956175"/>
          <p14:tracePt t="240427" x="7564438" y="4965700"/>
          <p14:tracePt t="240444" x="7599363" y="4983163"/>
          <p14:tracePt t="240460" x="7616825" y="4983163"/>
          <p14:tracePt t="240477" x="7626350" y="4983163"/>
          <p14:tracePt t="240591" x="7616825" y="4983163"/>
          <p14:tracePt t="240601" x="7572375" y="4992688"/>
          <p14:tracePt t="240611" x="7537450" y="4992688"/>
          <p14:tracePt t="240627" x="7466013" y="4992688"/>
          <p14:tracePt t="240644" x="7350125" y="4992688"/>
          <p14:tracePt t="240661" x="7269163" y="4992688"/>
          <p14:tracePt t="240677" x="7197725" y="5010150"/>
          <p14:tracePt t="240694" x="7116763" y="5000625"/>
          <p14:tracePt t="240710" x="7037388" y="4992688"/>
          <p14:tracePt t="240727" x="6973888" y="4973638"/>
          <p14:tracePt t="240744" x="6938963" y="4965700"/>
          <p14:tracePt t="240761" x="6911975" y="4956175"/>
          <p14:tracePt t="240780" x="6867525" y="4938713"/>
          <p14:tracePt t="240794" x="6823075" y="4938713"/>
          <p14:tracePt t="240812" x="6786563" y="4938713"/>
          <p14:tracePt t="240828" x="6759575" y="4948238"/>
          <p14:tracePt t="240844" x="6697663" y="4956175"/>
          <p14:tracePt t="240860" x="6653213" y="4965700"/>
          <p14:tracePt t="240877" x="6599238" y="4992688"/>
          <p14:tracePt t="240894" x="6554788" y="5010150"/>
          <p14:tracePt t="240910" x="6545263" y="5019675"/>
          <p14:tracePt t="241036" x="6545263" y="5037138"/>
          <p14:tracePt t="241046" x="6545263" y="5045075"/>
          <p14:tracePt t="241061" x="6564313" y="5054600"/>
          <p14:tracePt t="241078" x="6572250" y="5054600"/>
          <p14:tracePt t="241094" x="6581775" y="5054600"/>
          <p14:tracePt t="241111" x="6589713" y="5054600"/>
          <p14:tracePt t="241130" x="6616700" y="5054600"/>
          <p14:tracePt t="241146" x="6635750" y="5054600"/>
          <p14:tracePt t="241162" x="6653213" y="5054600"/>
          <p14:tracePt t="241178" x="6670675" y="5054600"/>
          <p14:tracePt t="241194" x="6688138" y="5054600"/>
          <p14:tracePt t="241211" x="6707188" y="5045075"/>
          <p14:tracePt t="241228" x="6715125" y="5045075"/>
          <p14:tracePt t="241264" x="6724650" y="5027613"/>
          <p14:tracePt t="241273" x="6732588" y="5019675"/>
          <p14:tracePt t="241283" x="6742113" y="5019675"/>
          <p14:tracePt t="241296" x="6759575" y="5010150"/>
          <p14:tracePt t="241311" x="6786563" y="5000625"/>
          <p14:tracePt t="241328" x="6804025" y="5000625"/>
          <p14:tracePt t="241344" x="6813550" y="5000625"/>
          <p14:tracePt t="241361" x="6823075" y="4992688"/>
          <p14:tracePt t="241377" x="6840538" y="4992688"/>
          <p14:tracePt t="241395" x="6875463" y="4992688"/>
          <p14:tracePt t="241412" x="6894513" y="4992688"/>
          <p14:tracePt t="241428" x="6911975" y="4992688"/>
          <p14:tracePt t="241445" x="6938963" y="4992688"/>
          <p14:tracePt t="241461" x="6956425" y="5000625"/>
          <p14:tracePt t="241477" x="6973888" y="5010150"/>
          <p14:tracePt t="241494" x="7010400" y="5027613"/>
          <p14:tracePt t="241510" x="7054850" y="5037138"/>
          <p14:tracePt t="241527" x="7099300" y="5045075"/>
          <p14:tracePt t="241529" x="7116763" y="5045075"/>
          <p14:tracePt t="241544" x="7135813" y="5064125"/>
          <p14:tracePt t="241560" x="7180263" y="5064125"/>
          <p14:tracePt t="241577" x="7207250" y="5064125"/>
          <p14:tracePt t="241594" x="7242175" y="5054600"/>
          <p14:tracePt t="241610" x="7259638" y="5054600"/>
          <p14:tracePt t="241627" x="7286625" y="5054600"/>
          <p14:tracePt t="241645" x="7313613" y="5054600"/>
          <p14:tracePt t="241661" x="7331075" y="5054600"/>
          <p14:tracePt t="241678" x="7358063" y="5054600"/>
          <p14:tracePt t="241694" x="7375525" y="5045075"/>
          <p14:tracePt t="241711" x="7402513" y="5045075"/>
          <p14:tracePt t="241727" x="7439025" y="5037138"/>
          <p14:tracePt t="241744" x="7473950" y="5027613"/>
          <p14:tracePt t="241761" x="7493000" y="5027613"/>
          <p14:tracePt t="241777" x="7510463" y="5027613"/>
          <p14:tracePt t="241796" x="7545388" y="5010150"/>
          <p14:tracePt t="241817" x="7554913" y="5010150"/>
          <p14:tracePt t="241827" x="7564438" y="5010150"/>
          <p14:tracePt t="241843" x="7572375" y="5010150"/>
          <p14:tracePt t="241860" x="7581900" y="5010150"/>
          <p14:tracePt t="241877" x="7608888" y="5010150"/>
          <p14:tracePt t="241893" x="7626350" y="5000625"/>
          <p14:tracePt t="241911" x="7653338" y="4992688"/>
          <p14:tracePt t="241927" x="7670800" y="4992688"/>
          <p14:tracePt t="241975" x="7680325" y="4992688"/>
          <p14:tracePt t="241981" x="7688263" y="4992688"/>
          <p14:tracePt t="241993" x="7697788" y="4992688"/>
          <p14:tracePt t="242010" x="7715250" y="4992688"/>
          <p14:tracePt t="242027" x="7724775" y="4992688"/>
          <p14:tracePt t="242029" x="7732713" y="4992688"/>
          <p14:tracePt t="242045" x="7759700" y="5000625"/>
          <p14:tracePt t="242060" x="7778750" y="5000625"/>
          <p14:tracePt t="242194" x="7804150" y="5019675"/>
          <p14:tracePt t="242296" x="7823200" y="5019675"/>
          <p14:tracePt t="242306" x="7831138" y="5027613"/>
          <p14:tracePt t="242317" x="7840663" y="5027613"/>
          <p14:tracePt t="242412" x="7858125" y="5037138"/>
          <p14:tracePt t="242421" x="7867650" y="5037138"/>
          <p14:tracePt t="242436" x="7875588" y="5037138"/>
          <p14:tracePt t="242446" x="7885113" y="5045075"/>
          <p14:tracePt t="242460" x="7902575" y="5045075"/>
          <p14:tracePt t="242477" x="7912100" y="5045075"/>
          <p14:tracePt t="242494" x="7921625" y="5045075"/>
          <p14:tracePt t="242510" x="7947025" y="5054600"/>
          <p14:tracePt t="242528" x="7956550" y="5054600"/>
          <p14:tracePt t="242544" x="7966075" y="5054600"/>
          <p14:tracePt t="242577" x="7974013" y="5054600"/>
          <p14:tracePt t="243390" x="7983538" y="5054600"/>
          <p14:tracePt t="243406" x="7993063" y="5054600"/>
          <p14:tracePt t="243415" x="8010525" y="5054600"/>
          <p14:tracePt t="249945" x="7983538" y="5072063"/>
          <p14:tracePt t="249955" x="7921625" y="5099050"/>
          <p14:tracePt t="249965" x="7902575" y="5108575"/>
          <p14:tracePt t="249979" x="7885113" y="5108575"/>
          <p14:tracePt t="250069" x="7875588" y="5108575"/>
          <p14:tracePt t="250079" x="7867650" y="5072063"/>
          <p14:tracePt t="250096" x="7840663" y="5037138"/>
          <p14:tracePt t="250111" x="7823200" y="5019675"/>
          <p14:tracePt t="250178" x="7831138" y="5019675"/>
          <p14:tracePt t="250186" x="7850188" y="5019675"/>
          <p14:tracePt t="250196" x="7858125" y="5019675"/>
          <p14:tracePt t="250212" x="7875588" y="5019675"/>
          <p14:tracePt t="250228" x="7894638" y="5019675"/>
          <p14:tracePt t="250245" x="7902575" y="5037138"/>
          <p14:tracePt t="250262" x="7929563" y="5037138"/>
          <p14:tracePt t="250279" x="7939088" y="5045075"/>
          <p14:tracePt t="250295" x="7966075" y="5045075"/>
          <p14:tracePt t="250312" x="7974013" y="5072063"/>
          <p14:tracePt t="250328" x="8001000" y="5081588"/>
          <p14:tracePt t="250345" x="8010525" y="5091113"/>
          <p14:tracePt t="250499" x="8001000" y="5091113"/>
          <p14:tracePt t="250523" x="7983538" y="5091113"/>
          <p14:tracePt t="250533" x="7974013" y="5091113"/>
          <p14:tracePt t="250547" x="7956550" y="5091113"/>
          <p14:tracePt t="250562" x="7939088" y="5091113"/>
          <p14:tracePt t="250579" x="7912100" y="5091113"/>
          <p14:tracePt t="250595" x="7902575" y="5091113"/>
          <p14:tracePt t="250612" x="7885113" y="5072063"/>
          <p14:tracePt t="250629" x="7875588" y="5054600"/>
          <p14:tracePt t="250648" x="7840663" y="5037138"/>
          <p14:tracePt t="250678" x="7840663" y="5027613"/>
          <p14:tracePt t="250781" x="7850188" y="5027613"/>
          <p14:tracePt t="250797" x="7858125" y="5027613"/>
          <p14:tracePt t="250804" x="7867650" y="5027613"/>
          <p14:tracePt t="250818" x="7875588" y="5019675"/>
          <p14:tracePt t="250827" x="7885113" y="5019675"/>
          <p14:tracePt t="250929" x="7894638" y="5019675"/>
          <p14:tracePt t="250983" x="7902575" y="5019675"/>
          <p14:tracePt t="253416" x="7902575" y="5010150"/>
          <p14:tracePt t="253425" x="7902575" y="5000625"/>
          <p14:tracePt t="253480" x="7902575" y="4992688"/>
          <p14:tracePt t="253503" x="7902575" y="4973638"/>
          <p14:tracePt t="253526" x="7902575" y="4965700"/>
          <p14:tracePt t="253815" x="7902575" y="4956175"/>
          <p14:tracePt t="253831" x="7885113" y="5000625"/>
          <p14:tracePt t="253839" x="7823200" y="5214938"/>
          <p14:tracePt t="253846" x="7804150" y="5456238"/>
          <p14:tracePt t="253861" x="7786688" y="5510213"/>
          <p14:tracePt t="254097" x="7786688" y="5492750"/>
          <p14:tracePt t="254106" x="7786688" y="5483225"/>
          <p14:tracePt t="254168" x="7786688" y="5473700"/>
          <p14:tracePt t="254177" x="7786688" y="5438775"/>
          <p14:tracePt t="254197" x="7813675" y="5384800"/>
          <p14:tracePt t="254213" x="7813675" y="5367338"/>
          <p14:tracePt t="254230" x="7823200" y="5322888"/>
          <p14:tracePt t="254246" x="7850188" y="5259388"/>
          <p14:tracePt t="254263" x="7875588" y="5180013"/>
          <p14:tracePt t="254279" x="7902575" y="5064125"/>
          <p14:tracePt t="254296" x="7912100" y="4973638"/>
          <p14:tracePt t="254313" x="7912100" y="4867275"/>
          <p14:tracePt t="254331" x="7929563" y="4759325"/>
          <p14:tracePt t="254345" x="7939088" y="4679950"/>
          <p14:tracePt t="254362" x="7956550" y="4581525"/>
          <p14:tracePt t="254378" x="7956550" y="4519613"/>
          <p14:tracePt t="254396" x="7956550" y="4473575"/>
          <p14:tracePt t="254412" x="7956550" y="4456113"/>
          <p14:tracePt t="254429" x="7956550" y="4429125"/>
          <p14:tracePt t="254446" x="7947025" y="4411663"/>
          <p14:tracePt t="254464" x="7921625" y="4394200"/>
          <p14:tracePt t="254495" x="7912100" y="4367213"/>
          <p14:tracePt t="254512" x="7902575" y="4357688"/>
          <p14:tracePt t="254558" x="7894638" y="4357688"/>
          <p14:tracePt t="254918" x="7885113" y="4357688"/>
          <p14:tracePt t="254927" x="7875588" y="4357688"/>
          <p14:tracePt t="254946" x="7858125" y="4357688"/>
          <p14:tracePt t="254965" x="7831138" y="4357688"/>
          <p14:tracePt t="254980" x="7813675" y="4357688"/>
          <p14:tracePt t="254996" x="7804150" y="4357688"/>
          <p14:tracePt t="255012" x="7786688" y="4357688"/>
          <p14:tracePt t="255029" x="7769225" y="4357688"/>
          <p14:tracePt t="255046" x="7751763" y="4357688"/>
          <p14:tracePt t="255063" x="7732713" y="4357688"/>
          <p14:tracePt t="255079" x="7724775" y="4357688"/>
          <p14:tracePt t="255096" x="7707313" y="4357688"/>
          <p14:tracePt t="255113" x="7688263" y="4357688"/>
          <p14:tracePt t="255130" x="7670800" y="4349750"/>
          <p14:tracePt t="255146" x="7661275" y="4340225"/>
          <p14:tracePt t="255163" x="7653338" y="4340225"/>
          <p14:tracePt t="255179" x="7635875" y="4330700"/>
          <p14:tracePt t="255212" x="7626350" y="4322763"/>
          <p14:tracePt t="255230" x="7616825" y="4313238"/>
          <p14:tracePt t="255246" x="7599363" y="4295775"/>
          <p14:tracePt t="255263" x="7581900" y="4295775"/>
          <p14:tracePt t="255279" x="7554913" y="4286250"/>
          <p14:tracePt t="255296" x="7537450" y="4278313"/>
          <p14:tracePt t="255313" x="7527925" y="4278313"/>
          <p14:tracePt t="255329" x="7510463" y="4278313"/>
          <p14:tracePt t="255345" x="7483475" y="4268788"/>
          <p14:tracePt t="255363" x="7456488" y="4259263"/>
          <p14:tracePt t="255380" x="7439025" y="4251325"/>
          <p14:tracePt t="255395" x="7412038" y="4251325"/>
          <p14:tracePt t="255412" x="7394575" y="4241800"/>
          <p14:tracePt t="255429" x="7375525" y="4233863"/>
          <p14:tracePt t="255445" x="7358063" y="4233863"/>
          <p14:tracePt t="255462" x="7331075" y="4214813"/>
          <p14:tracePt t="255479" x="7313613" y="4214813"/>
          <p14:tracePt t="255495" x="7286625" y="4214813"/>
          <p14:tracePt t="255512" x="7269163" y="4214813"/>
          <p14:tracePt t="255528" x="7269163" y="4206875"/>
          <p14:tracePt t="255552" x="7259638" y="4206875"/>
          <p14:tracePt t="255563" x="7251700" y="4206875"/>
          <p14:tracePt t="255579" x="7242175" y="4206875"/>
          <p14:tracePt t="255684" x="7232650" y="4197350"/>
          <p14:tracePt t="255700" x="7224713" y="4197350"/>
          <p14:tracePt t="255709" x="7215188" y="4197350"/>
          <p14:tracePt t="255717" x="7197725" y="4187825"/>
          <p14:tracePt t="255731" x="7188200" y="4187825"/>
          <p14:tracePt t="255754" x="7180263" y="4187825"/>
          <p14:tracePt t="255762" x="7170738" y="4187825"/>
          <p14:tracePt t="255779" x="7161213" y="4187825"/>
          <p14:tracePt t="255795" x="7161213" y="4179888"/>
          <p14:tracePt t="255812" x="7153275" y="4179888"/>
          <p14:tracePt t="255832" x="7143750" y="4179888"/>
          <p14:tracePt t="255845" x="7135813" y="4179888"/>
          <p14:tracePt t="255862" x="7116763" y="4179888"/>
          <p14:tracePt t="255880" x="7108825" y="4170363"/>
          <p14:tracePt t="255895" x="7099300" y="4170363"/>
          <p14:tracePt t="256036" x="7089775" y="4162425"/>
          <p14:tracePt t="256045" x="7081838" y="4162425"/>
          <p14:tracePt t="256063" x="7064375" y="4162425"/>
          <p14:tracePt t="256079" x="7037388" y="4143375"/>
          <p14:tracePt t="256098" x="7018338" y="4135438"/>
          <p14:tracePt t="256113" x="7010400" y="4135438"/>
          <p14:tracePt t="256131" x="7000875" y="4125913"/>
          <p14:tracePt t="256146" x="6992938" y="4125913"/>
          <p14:tracePt t="256163" x="6973888" y="4116388"/>
          <p14:tracePt t="256179" x="6965950" y="4116388"/>
          <p14:tracePt t="256196" x="6956425" y="4108450"/>
          <p14:tracePt t="256213" x="6938963" y="4098925"/>
          <p14:tracePt t="256278" x="6938963" y="4090988"/>
          <p14:tracePt t="256310" x="6929438" y="4071938"/>
          <p14:tracePt t="256320" x="6921500" y="4064000"/>
          <p14:tracePt t="256334" x="6902450" y="4054475"/>
          <p14:tracePt t="256355" x="6894513" y="4054475"/>
          <p14:tracePt t="256371" x="6894513" y="4044950"/>
          <p14:tracePt t="256380" x="6884988" y="4037013"/>
          <p14:tracePt t="256395" x="6867525" y="4019550"/>
          <p14:tracePt t="256411" x="6858000" y="3983038"/>
          <p14:tracePt t="256429" x="6850063" y="3973513"/>
          <p14:tracePt t="256445" x="6831013" y="3956050"/>
          <p14:tracePt t="256462" x="6823075" y="3938588"/>
          <p14:tracePt t="256480" x="6823075" y="3921125"/>
          <p14:tracePt t="256496" x="6813550" y="3902075"/>
          <p14:tracePt t="256513" x="6786563" y="3884613"/>
          <p14:tracePt t="256529" x="6778625" y="3867150"/>
          <p14:tracePt t="256546" x="6751638" y="3849688"/>
          <p14:tracePt t="256563" x="6742113" y="3830638"/>
          <p14:tracePt t="256579" x="6724650" y="3813175"/>
          <p14:tracePt t="256598" x="6715125" y="3786188"/>
          <p14:tracePt t="256613" x="6707188" y="3786188"/>
          <p14:tracePt t="256638" x="6688138" y="3778250"/>
          <p14:tracePt t="256649" x="6688138" y="3768725"/>
          <p14:tracePt t="256663" x="6680200" y="3751263"/>
          <p14:tracePt t="256680" x="6670675" y="3741738"/>
          <p14:tracePt t="256696" x="6670675" y="3714750"/>
          <p14:tracePt t="256713" x="6670675" y="3706813"/>
          <p14:tracePt t="256729" x="6670675" y="3697288"/>
          <p14:tracePt t="256746" x="6670675" y="3687763"/>
          <p14:tracePt t="261770" x="6680200" y="3687763"/>
          <p14:tracePt t="261815" x="6697663" y="3687763"/>
          <p14:tracePt t="261893" x="6707188" y="3679825"/>
          <p14:tracePt t="261909" x="6715125" y="3679825"/>
          <p14:tracePt t="262221" x="6715125" y="3670300"/>
          <p14:tracePt t="262237" x="6724650" y="3662363"/>
          <p14:tracePt t="262247" x="6724650" y="3643313"/>
          <p14:tracePt t="262263" x="6724650" y="3625850"/>
          <p14:tracePt t="262280" x="6724650" y="3616325"/>
          <p14:tracePt t="262297" x="6724650" y="3608388"/>
          <p14:tracePt t="262314" x="6724650" y="3598863"/>
          <p14:tracePt t="262331" x="6724650" y="3589338"/>
          <p14:tracePt t="262348" x="6715125" y="3563938"/>
          <p14:tracePt t="262364" x="6707188" y="3563938"/>
          <p14:tracePt t="262380" x="6688138" y="3554413"/>
          <p14:tracePt t="262397" x="6680200" y="3544888"/>
          <p14:tracePt t="262414" x="6670675" y="3536950"/>
          <p14:tracePt t="262431" x="6661150" y="3527425"/>
          <p14:tracePt t="262447" x="6653213" y="3527425"/>
          <p14:tracePt t="262463" x="6635750" y="3517900"/>
          <p14:tracePt t="262480" x="6608763" y="3509963"/>
          <p14:tracePt t="262497" x="6589713" y="3509963"/>
          <p14:tracePt t="262513" x="6572250" y="3509963"/>
          <p14:tracePt t="262530" x="6564313" y="3492500"/>
          <p14:tracePt t="262547" x="6554788" y="3492500"/>
          <p14:tracePt t="262564" x="6537325" y="3492500"/>
          <p14:tracePt t="262621" x="6537325" y="3482975"/>
          <p14:tracePt t="262786" x="6545263" y="3482975"/>
          <p14:tracePt t="262795" x="6554788" y="3482975"/>
          <p14:tracePt t="262814" x="6572250" y="3482975"/>
          <p14:tracePt t="262833" x="6599238" y="3482975"/>
          <p14:tracePt t="262847" x="6616700" y="3482975"/>
          <p14:tracePt t="262864" x="6626225" y="3482975"/>
          <p14:tracePt t="262904" x="6635750" y="3482975"/>
          <p14:tracePt t="262913" x="6643688" y="3482975"/>
          <p14:tracePt t="262930" x="6653213" y="3482975"/>
          <p14:tracePt t="262947" x="6661150" y="3482975"/>
          <p14:tracePt t="262964" x="6680200" y="3500438"/>
          <p14:tracePt t="262982" x="6707188" y="3500438"/>
          <p14:tracePt t="262997" x="6724650" y="3509963"/>
          <p14:tracePt t="263013" x="6732588" y="3509963"/>
          <p14:tracePt t="263030" x="6742113" y="3509963"/>
          <p14:tracePt t="263046" x="6751638" y="3509963"/>
          <p14:tracePt t="263063" x="6769100" y="3509963"/>
          <p14:tracePt t="263080" x="6778625" y="3517900"/>
          <p14:tracePt t="263096" x="6786563" y="3517900"/>
          <p14:tracePt t="263113" x="6804025" y="3527425"/>
          <p14:tracePt t="263161" x="6804025" y="3536950"/>
          <p14:tracePt t="263175" x="6804025" y="3554413"/>
          <p14:tracePt t="263191" x="6804025" y="3571875"/>
          <p14:tracePt t="263201" x="6804025" y="3581400"/>
          <p14:tracePt t="263213" x="6804025" y="3589338"/>
          <p14:tracePt t="263231" x="6804025" y="3616325"/>
          <p14:tracePt t="263246" x="6804025" y="3643313"/>
          <p14:tracePt t="263264" x="6804025" y="3662363"/>
          <p14:tracePt t="263280" x="6804025" y="3679825"/>
          <p14:tracePt t="263297" x="6804025" y="3697288"/>
          <p14:tracePt t="263314" x="6796088" y="3724275"/>
          <p14:tracePt t="263331" x="6796088" y="3741738"/>
          <p14:tracePt t="263348" x="6796088" y="3768725"/>
          <p14:tracePt t="263364" x="6796088" y="3786188"/>
          <p14:tracePt t="263380" x="6796088" y="3805238"/>
          <p14:tracePt t="263397" x="6796088" y="3822700"/>
          <p14:tracePt t="263413" x="6796088" y="3840163"/>
          <p14:tracePt t="263431" x="6796088" y="3867150"/>
          <p14:tracePt t="263447" x="6796088" y="3884613"/>
          <p14:tracePt t="263465" x="6796088" y="3911600"/>
          <p14:tracePt t="263482" x="6796088" y="3921125"/>
          <p14:tracePt t="263497" x="6796088" y="3938588"/>
          <p14:tracePt t="263514" x="6796088" y="3956050"/>
          <p14:tracePt t="263530" x="6796088" y="3973513"/>
          <p14:tracePt t="263547" x="6804025" y="3992563"/>
          <p14:tracePt t="263564" x="6804025" y="4010025"/>
          <p14:tracePt t="263580" x="6804025" y="4019550"/>
          <p14:tracePt t="263597" x="6804025" y="4037013"/>
          <p14:tracePt t="263638" x="6804025" y="4044950"/>
          <p14:tracePt t="263647" x="6813550" y="4054475"/>
          <p14:tracePt t="263664" x="6813550" y="4064000"/>
          <p14:tracePt t="263681" x="6823075" y="4081463"/>
          <p14:tracePt t="263732" x="6823075" y="4090988"/>
          <p14:tracePt t="263748" x="6823075" y="4098925"/>
          <p14:tracePt t="263757" x="6840538" y="4108450"/>
          <p14:tracePt t="263767" x="6850063" y="4116388"/>
          <p14:tracePt t="263780" x="6858000" y="4125913"/>
          <p14:tracePt t="263797" x="6858000" y="4135438"/>
          <p14:tracePt t="263814" x="6875463" y="4143375"/>
          <p14:tracePt t="263830" x="6884988" y="4162425"/>
          <p14:tracePt t="263847" x="6894513" y="4170363"/>
          <p14:tracePt t="263912" x="6894513" y="4179888"/>
          <p14:tracePt t="263926" x="6894513" y="4187825"/>
          <p14:tracePt t="263935" x="6911975" y="4187825"/>
          <p14:tracePt t="263947" x="6911975" y="4197350"/>
          <p14:tracePt t="263966" x="6911975" y="4206875"/>
          <p14:tracePt t="263980" x="6911975" y="4214813"/>
          <p14:tracePt t="263996" x="6911975" y="4233863"/>
          <p14:tracePt t="264013" x="6921500" y="4233863"/>
          <p14:tracePt t="264092" x="6921500" y="4241800"/>
          <p14:tracePt t="264106" x="6929438" y="4241800"/>
          <p14:tracePt t="264116" x="6938963" y="4251325"/>
          <p14:tracePt t="264130" x="6956425" y="4259263"/>
          <p14:tracePt t="264147" x="6965950" y="4259263"/>
          <p14:tracePt t="264163" x="6973888" y="4268788"/>
          <p14:tracePt t="264180" x="6992938" y="4268788"/>
          <p14:tracePt t="264196" x="7000875" y="4268788"/>
          <p14:tracePt t="264213" x="7010400" y="4278313"/>
          <p14:tracePt t="264231" x="7027863" y="4286250"/>
          <p14:tracePt t="264264" x="7045325" y="4286250"/>
          <p14:tracePt t="264280" x="7045325" y="4305300"/>
          <p14:tracePt t="264297" x="7072313" y="4305300"/>
          <p14:tracePt t="264330" x="7081838" y="4313238"/>
          <p14:tracePt t="264347" x="7089775" y="4313238"/>
          <p14:tracePt t="264404" x="7064375" y="4313238"/>
          <p14:tracePt t="264414" x="7027863" y="4305300"/>
          <p14:tracePt t="264431" x="6929438" y="4268788"/>
          <p14:tracePt t="264447" x="6850063" y="4224338"/>
          <p14:tracePt t="264463" x="6769100" y="4162425"/>
          <p14:tracePt t="264480" x="6732588" y="4098925"/>
          <p14:tracePt t="264497" x="6715125" y="4054475"/>
          <p14:tracePt t="264514" x="6688138" y="4010025"/>
          <p14:tracePt t="264530" x="6670675" y="3956050"/>
          <p14:tracePt t="264547" x="6643688" y="3894138"/>
          <p14:tracePt t="264563" x="6616700" y="3813175"/>
          <p14:tracePt t="264580" x="6589713" y="3751263"/>
          <p14:tracePt t="264597" x="6564313" y="3670300"/>
          <p14:tracePt t="264614" x="6527800" y="3571875"/>
          <p14:tracePt t="264631" x="6500813" y="3517900"/>
          <p14:tracePt t="264647" x="6473825" y="3492500"/>
          <p14:tracePt t="264663" x="6456363" y="3455988"/>
          <p14:tracePt t="264680" x="6438900" y="3438525"/>
          <p14:tracePt t="264696" x="6421438" y="3411538"/>
          <p14:tracePt t="264713" x="6394450" y="3402013"/>
          <p14:tracePt t="264731" x="6340475" y="3375025"/>
          <p14:tracePt t="264747" x="6303963" y="3349625"/>
          <p14:tracePt t="264763" x="6242050" y="3322638"/>
          <p14:tracePt t="264780" x="6215063" y="3313113"/>
          <p14:tracePt t="264796" x="6188075" y="3303588"/>
          <p14:tracePt t="264813" x="6180138" y="3303588"/>
          <p14:tracePt t="264904" x="6197600" y="3313113"/>
          <p14:tracePt t="264913" x="6207125" y="3330575"/>
          <p14:tracePt t="264930" x="6259513" y="3349625"/>
          <p14:tracePt t="264947" x="6340475" y="3375025"/>
          <p14:tracePt t="264964" x="6421438" y="3402013"/>
          <p14:tracePt t="264982" x="6537325" y="3438525"/>
          <p14:tracePt t="264998" x="6599238" y="3465513"/>
          <p14:tracePt t="265014" x="6653213" y="3492500"/>
          <p14:tracePt t="265030" x="6680200" y="3509963"/>
          <p14:tracePt t="265047" x="6707188" y="3536950"/>
          <p14:tracePt t="265064" x="6724650" y="3544888"/>
          <p14:tracePt t="265080" x="6742113" y="3554413"/>
          <p14:tracePt t="265097" x="6769100" y="3563938"/>
          <p14:tracePt t="265116" x="6796088" y="3598863"/>
          <p14:tracePt t="265130" x="6813550" y="3608388"/>
          <p14:tracePt t="265147" x="6831013" y="3625850"/>
          <p14:tracePt t="265164" x="6858000" y="3643313"/>
          <p14:tracePt t="265180" x="6875463" y="3670300"/>
          <p14:tracePt t="265198" x="6875463" y="3687763"/>
          <p14:tracePt t="265214" x="6875463" y="3706813"/>
          <p14:tracePt t="265230" x="6875463" y="3714750"/>
          <p14:tracePt t="265247" x="6875463" y="3751263"/>
          <p14:tracePt t="265263" x="6875463" y="3759200"/>
          <p14:tracePt t="265280" x="6867525" y="3778250"/>
          <p14:tracePt t="265296" x="6858000" y="3795713"/>
          <p14:tracePt t="265313" x="6840538" y="3822700"/>
          <p14:tracePt t="265330" x="6840538" y="3840163"/>
          <p14:tracePt t="265346" x="6831013" y="3857625"/>
          <p14:tracePt t="265363" x="6831013" y="3876675"/>
          <p14:tracePt t="265380" x="6831013" y="3911600"/>
          <p14:tracePt t="265396" x="6831013" y="3929063"/>
          <p14:tracePt t="265413" x="6831013" y="3948113"/>
          <p14:tracePt t="265430" x="6831013" y="3973513"/>
          <p14:tracePt t="265446" x="6831013" y="3992563"/>
          <p14:tracePt t="265463" x="6831013" y="4010025"/>
          <p14:tracePt t="265481" x="6831013" y="4044950"/>
          <p14:tracePt t="265498" x="6831013" y="4064000"/>
          <p14:tracePt t="265514" x="6850063" y="4081463"/>
          <p14:tracePt t="265531" x="6858000" y="4098925"/>
          <p14:tracePt t="265547" x="6867525" y="4125913"/>
          <p14:tracePt t="265564" x="6875463" y="4143375"/>
          <p14:tracePt t="265581" x="6884988" y="4152900"/>
          <p14:tracePt t="265597" x="6902450" y="4152900"/>
          <p14:tracePt t="265614" x="6921500" y="4162425"/>
          <p14:tracePt t="265632" x="6938963" y="4170363"/>
          <p14:tracePt t="265647" x="6956425" y="4187825"/>
          <p14:tracePt t="265664" x="6965950" y="4197350"/>
          <p14:tracePt t="265680" x="6992938" y="4206875"/>
          <p14:tracePt t="265697" x="7000875" y="4214813"/>
          <p14:tracePt t="265713" x="7018338" y="4224338"/>
          <p14:tracePt t="265730" x="7037388" y="4233863"/>
          <p14:tracePt t="265748" x="7072313" y="4241800"/>
          <p14:tracePt t="265764" x="7089775" y="4251325"/>
          <p14:tracePt t="265781" x="7108825" y="4268788"/>
          <p14:tracePt t="265797" x="7126288" y="4286250"/>
          <p14:tracePt t="265814" x="7153275" y="4286250"/>
          <p14:tracePt t="265830" x="7180263" y="4286250"/>
          <p14:tracePt t="265847" x="7207250" y="4295775"/>
          <p14:tracePt t="265863" x="7224713" y="4295775"/>
          <p14:tracePt t="265880" x="7242175" y="4305300"/>
          <p14:tracePt t="265897" x="7286625" y="4313238"/>
          <p14:tracePt t="265913" x="7304088" y="4330700"/>
          <p14:tracePt t="265930" x="7323138" y="4340225"/>
          <p14:tracePt t="265947" x="7350125" y="4349750"/>
          <p14:tracePt t="265963" x="7367588" y="4349750"/>
          <p14:tracePt t="265981" x="7394575" y="4349750"/>
          <p14:tracePt t="265998" x="7421563" y="4349750"/>
          <p14:tracePt t="266013" x="7439025" y="4349750"/>
          <p14:tracePt t="266030" x="7473950" y="4349750"/>
          <p14:tracePt t="266047" x="7493000" y="4357688"/>
          <p14:tracePt t="266063" x="7510463" y="4367213"/>
          <p14:tracePt t="266080" x="7527925" y="4376738"/>
          <p14:tracePt t="266097" x="7554913" y="4384675"/>
          <p14:tracePt t="266113" x="7581900" y="4384675"/>
          <p14:tracePt t="266132" x="7635875" y="4384675"/>
          <p14:tracePt t="266147" x="7661275" y="4384675"/>
          <p14:tracePt t="266164" x="7680325" y="4384675"/>
          <p14:tracePt t="266180" x="7688263" y="4376738"/>
          <p14:tracePt t="266197" x="7697788" y="4376738"/>
          <p14:tracePt t="266213" x="7707313" y="4376738"/>
          <p14:tracePt t="266232" x="7742238" y="4376738"/>
          <p14:tracePt t="266248" x="7759700" y="4367213"/>
          <p14:tracePt t="266264" x="7778750" y="4367213"/>
          <p14:tracePt t="266280" x="7786688" y="4367213"/>
          <p14:tracePt t="266298" x="7804150" y="4367213"/>
          <p14:tracePt t="266314" x="7823200" y="4357688"/>
          <p14:tracePt t="266331" x="7831138" y="4357688"/>
          <p14:tracePt t="266347" x="7850188" y="4357688"/>
          <p14:tracePt t="266363" x="7867650" y="4357688"/>
          <p14:tracePt t="266380" x="7885113" y="4349750"/>
          <p14:tracePt t="266398" x="7902575" y="4349750"/>
          <p14:tracePt t="266431" x="7921625" y="4349750"/>
          <p14:tracePt t="266447" x="7947025" y="4349750"/>
          <p14:tracePt t="266464" x="7966075" y="4349750"/>
          <p14:tracePt t="266480" x="7983538" y="4349750"/>
          <p14:tracePt t="266499" x="7993063" y="4349750"/>
          <p14:tracePt t="266514" x="8018463" y="4349750"/>
          <p14:tracePt t="266531" x="8037513" y="4357688"/>
          <p14:tracePt t="266547" x="8054975" y="4357688"/>
          <p14:tracePt t="266564" x="8072438" y="4357688"/>
          <p14:tracePt t="266581" x="8099425" y="4357688"/>
          <p14:tracePt t="266597" x="8116888" y="4357688"/>
          <p14:tracePt t="266614" x="8135938" y="4357688"/>
          <p14:tracePt t="266633" x="8170863" y="4357688"/>
          <p14:tracePt t="266648" x="8188325" y="4357688"/>
          <p14:tracePt t="266664" x="8207375" y="4357688"/>
          <p14:tracePt t="266681" x="8224838" y="4357688"/>
          <p14:tracePt t="266697" x="8251825" y="4349750"/>
          <p14:tracePt t="266714" x="8269288" y="4340225"/>
          <p14:tracePt t="266731" x="8278813" y="4322763"/>
          <p14:tracePt t="266748" x="8296275" y="4313238"/>
          <p14:tracePt t="266764" x="8313738" y="4305300"/>
          <p14:tracePt t="266781" x="8331200" y="4286250"/>
          <p14:tracePt t="266797" x="8350250" y="4268788"/>
          <p14:tracePt t="266814" x="8367713" y="4233863"/>
          <p14:tracePt t="266831" x="8367713" y="4197350"/>
          <p14:tracePt t="266847" x="8385175" y="4170363"/>
          <p14:tracePt t="266864" x="8385175" y="4135438"/>
          <p14:tracePt t="266882" x="8385175" y="4081463"/>
          <p14:tracePt t="266898" x="8358188" y="4064000"/>
          <p14:tracePt t="266913" x="8350250" y="4044950"/>
          <p14:tracePt t="266930" x="8350250" y="4019550"/>
          <p14:tracePt t="266947" x="8340725" y="4000500"/>
          <p14:tracePt t="266963" x="8340725" y="3983038"/>
          <p14:tracePt t="266980" x="8340725" y="3956050"/>
          <p14:tracePt t="266997" x="8340725" y="3948113"/>
          <p14:tracePt t="267031" x="8340725" y="3929063"/>
          <p14:tracePt t="267063" x="8340725" y="3911600"/>
          <p14:tracePt t="267080" x="8350250" y="3911600"/>
          <p14:tracePt t="267097" x="8350250" y="3902075"/>
          <p14:tracePt t="267124" x="8375650" y="3902075"/>
          <p14:tracePt t="267140" x="8412163" y="3911600"/>
          <p14:tracePt t="267151" x="8421688" y="3921125"/>
          <p14:tracePt t="267164" x="8447088" y="3921125"/>
          <p14:tracePt t="267257" x="8429625" y="3921125"/>
          <p14:tracePt t="267266" x="8402638" y="3921125"/>
          <p14:tracePt t="267281" x="8385175" y="3911600"/>
          <p14:tracePt t="267297" x="8358188" y="3902075"/>
          <p14:tracePt t="267314" x="8331200" y="3894138"/>
          <p14:tracePt t="267330" x="8323263" y="3894138"/>
          <p14:tracePt t="267347" x="8304213" y="3894138"/>
          <p14:tracePt t="267363" x="8296275" y="3902075"/>
          <p14:tracePt t="267380" x="8286750" y="3921125"/>
          <p14:tracePt t="267398" x="8269288" y="3938588"/>
          <p14:tracePt t="267413" x="8259763" y="3965575"/>
          <p14:tracePt t="267430" x="8251825" y="3992563"/>
          <p14:tracePt t="267447" x="8251825" y="4027488"/>
          <p14:tracePt t="267464" x="8259763" y="4090988"/>
          <p14:tracePt t="267480" x="8278813" y="4170363"/>
          <p14:tracePt t="267497" x="8304213" y="4197350"/>
          <p14:tracePt t="267513" x="8323263" y="4241800"/>
          <p14:tracePt t="267530" x="8323263" y="4251325"/>
          <p14:tracePt t="267547" x="8331200" y="4278313"/>
          <p14:tracePt t="267563" x="8331200" y="4295775"/>
          <p14:tracePt t="267580" x="8331200" y="4305300"/>
          <p14:tracePt t="267597" x="8331200" y="4322763"/>
          <p14:tracePt t="267613" x="8313738" y="4349750"/>
          <p14:tracePt t="267630" x="8296275" y="4367213"/>
          <p14:tracePt t="267648" x="8259763" y="4394200"/>
          <p14:tracePt t="267664" x="8215313" y="4421188"/>
          <p14:tracePt t="267681" x="8170863" y="4448175"/>
          <p14:tracePt t="267697" x="8116888" y="4465638"/>
          <p14:tracePt t="267714" x="8045450" y="4483100"/>
          <p14:tracePt t="267731" x="7993063" y="4483100"/>
          <p14:tracePt t="267747" x="7974013" y="4483100"/>
          <p14:tracePt t="267764" x="7947025" y="4448175"/>
          <p14:tracePt t="267781" x="7921625" y="4429125"/>
          <p14:tracePt t="267797" x="7912100" y="4421188"/>
          <p14:tracePt t="267814" x="7902575" y="4411663"/>
          <p14:tracePt t="267936" x="7921625" y="4402138"/>
          <p14:tracePt t="267945" x="7929563" y="4402138"/>
          <p14:tracePt t="267964" x="7956550" y="4402138"/>
          <p14:tracePt t="267981" x="7993063" y="4402138"/>
          <p14:tracePt t="267997" x="8064500" y="4402138"/>
          <p14:tracePt t="268014" x="8126413" y="4384675"/>
          <p14:tracePt t="268031" x="8161338" y="4376738"/>
          <p14:tracePt t="268047" x="8180388" y="4376738"/>
          <p14:tracePt t="268064" x="8188325" y="4367213"/>
          <p14:tracePt t="268081" x="8215313" y="4357688"/>
          <p14:tracePt t="268097" x="8224838" y="4349750"/>
          <p14:tracePt t="268141" x="8224838" y="4330700"/>
          <p14:tracePt t="268157" x="8224838" y="4322763"/>
          <p14:tracePt t="268166" x="8224838" y="4305300"/>
          <p14:tracePt t="268181" x="8224838" y="4286250"/>
          <p14:tracePt t="268197" x="8207375" y="4224338"/>
          <p14:tracePt t="268214" x="8197850" y="4187825"/>
          <p14:tracePt t="268231" x="8170863" y="4143375"/>
          <p14:tracePt t="268247" x="8161338" y="4108450"/>
          <p14:tracePt t="268264" x="8153400" y="4090988"/>
          <p14:tracePt t="268281" x="8153400" y="4071938"/>
          <p14:tracePt t="268297" x="8153400" y="4054475"/>
          <p14:tracePt t="268314" x="8153400" y="4037013"/>
          <p14:tracePt t="268330" x="8153400" y="4027488"/>
          <p14:tracePt t="268347" x="8153400" y="4010025"/>
          <p14:tracePt t="268363" x="8161338" y="4010025"/>
          <p14:tracePt t="268383" x="8188325" y="4000500"/>
          <p14:tracePt t="268399" x="8207375" y="4000500"/>
          <p14:tracePt t="268414" x="8224838" y="3992563"/>
          <p14:tracePt t="268430" x="8251825" y="3983038"/>
          <p14:tracePt t="268447" x="8269288" y="3983038"/>
          <p14:tracePt t="268463" x="8278813" y="3983038"/>
          <p14:tracePt t="268508" x="8286750" y="3983038"/>
          <p14:tracePt t="268516" x="8296275" y="3983038"/>
          <p14:tracePt t="268641" x="8296275" y="3973513"/>
          <p14:tracePt t="268657" x="8296275" y="3956050"/>
          <p14:tracePt t="268672" x="8286750" y="3948113"/>
          <p14:tracePt t="268688" x="8278813" y="3948113"/>
          <p14:tracePt t="268698" x="8269288" y="3948113"/>
          <p14:tracePt t="268714" x="8242300" y="3965575"/>
          <p14:tracePt t="268731" x="8224838" y="3983038"/>
          <p14:tracePt t="268747" x="8207375" y="4000500"/>
          <p14:tracePt t="268764" x="8180388" y="4044950"/>
          <p14:tracePt t="268783" x="8143875" y="4108450"/>
          <p14:tracePt t="268797" x="8135938" y="4152900"/>
          <p14:tracePt t="268814" x="8126413" y="4187825"/>
          <p14:tracePt t="268830" x="8116888" y="4206875"/>
          <p14:tracePt t="268847" x="8108950" y="4224338"/>
          <p14:tracePt t="268864" x="8081963" y="4233863"/>
          <p14:tracePt t="268880" x="8072438" y="4241800"/>
          <p14:tracePt t="268898" x="8045450" y="4268788"/>
          <p14:tracePt t="268914" x="8027988" y="4278313"/>
          <p14:tracePt t="268932" x="8001000" y="4278313"/>
          <p14:tracePt t="268948" x="7956550" y="4278313"/>
          <p14:tracePt t="268964" x="7939088" y="4278313"/>
          <p14:tracePt t="268981" x="7921625" y="4278313"/>
          <p14:tracePt t="268998" x="7912100" y="4278313"/>
          <p14:tracePt t="269015" x="7902575" y="4278313"/>
          <p14:tracePt t="269033" x="7875588" y="4278313"/>
          <p14:tracePt t="269094" x="7875588" y="4286250"/>
          <p14:tracePt t="269103" x="7875588" y="4295775"/>
          <p14:tracePt t="269114" x="7894638" y="4305300"/>
          <p14:tracePt t="269131" x="7912100" y="4340225"/>
          <p14:tracePt t="269148" x="7929563" y="4357688"/>
          <p14:tracePt t="269163" x="7993063" y="4367213"/>
          <p14:tracePt t="269180" x="8054975" y="4367213"/>
          <p14:tracePt t="269196" x="8116888" y="4367213"/>
          <p14:tracePt t="269213" x="8161338" y="4357688"/>
          <p14:tracePt t="269231" x="8180388" y="4340225"/>
          <p14:tracePt t="269247" x="8207375" y="4330700"/>
          <p14:tracePt t="269264" x="8224838" y="4322763"/>
          <p14:tracePt t="269280" x="8242300" y="4305300"/>
          <p14:tracePt t="269297" x="8269288" y="4268788"/>
          <p14:tracePt t="269314" x="8269288" y="4251325"/>
          <p14:tracePt t="269330" x="8269288" y="4224338"/>
          <p14:tracePt t="269347" x="8269288" y="4187825"/>
          <p14:tracePt t="269364" x="8269288" y="4152900"/>
          <p14:tracePt t="269382" x="8259763" y="4125913"/>
          <p14:tracePt t="269399" x="8251825" y="4108450"/>
          <p14:tracePt t="269415" x="8251825" y="4090988"/>
          <p14:tracePt t="269432" x="8242300" y="4064000"/>
          <p14:tracePt t="269448" x="8242300" y="4044950"/>
          <p14:tracePt t="269463" x="8242300" y="4027488"/>
          <p14:tracePt t="269480" x="8242300" y="4000500"/>
          <p14:tracePt t="269497" x="8242300" y="3983038"/>
          <p14:tracePt t="269514" x="8242300" y="3965575"/>
          <p14:tracePt t="269533" x="8259763" y="3948113"/>
          <p14:tracePt t="269549" x="8286750" y="3921125"/>
          <p14:tracePt t="269564" x="8304213" y="3902075"/>
          <p14:tracePt t="269581" x="8323263" y="3884613"/>
          <p14:tracePt t="269598" x="8340725" y="3876675"/>
          <p14:tracePt t="269614" x="8367713" y="3876675"/>
          <p14:tracePt t="269631" x="8385175" y="3876675"/>
          <p14:tracePt t="269650" x="8412163" y="3876675"/>
          <p14:tracePt t="269664" x="8439150" y="3876675"/>
          <p14:tracePt t="269681" x="8456613" y="3876675"/>
          <p14:tracePt t="269697" x="8466138" y="3876675"/>
          <p14:tracePt t="269714" x="8483600" y="3876675"/>
          <p14:tracePt t="269731" x="8510588" y="3876675"/>
          <p14:tracePt t="269748" x="8528050" y="3876675"/>
          <p14:tracePt t="269764" x="8537575" y="3857625"/>
          <p14:tracePt t="269806" x="8545513" y="3857625"/>
          <p14:tracePt t="269829" x="8555038" y="3849688"/>
          <p14:tracePt t="269853" x="8555038" y="3840163"/>
          <p14:tracePt t="269868" x="8564563" y="3830638"/>
          <p14:tracePt t="269877" x="8564563" y="3813175"/>
          <p14:tracePt t="269885" x="8564563" y="3805238"/>
          <p14:tracePt t="269898" x="8564563" y="3778250"/>
          <p14:tracePt t="269914" x="8582025" y="3759200"/>
          <p14:tracePt t="269930" x="8582025" y="3741738"/>
          <p14:tracePt t="270119" x="8589963" y="3741738"/>
          <p14:tracePt t="270181" x="8589963" y="3733800"/>
          <p14:tracePt t="270190" x="8589963" y="3714750"/>
          <p14:tracePt t="270229" x="8599488" y="3714750"/>
          <p14:tracePt t="270315" x="8599488" y="3724275"/>
          <p14:tracePt t="270324" x="8589963" y="3733800"/>
          <p14:tracePt t="270332" x="8564563" y="3741738"/>
          <p14:tracePt t="270347" x="8537575" y="3786188"/>
          <p14:tracePt t="270364" x="8518525" y="3822700"/>
          <p14:tracePt t="270380" x="8501063" y="3840163"/>
          <p14:tracePt t="270398" x="8474075" y="3867150"/>
          <p14:tracePt t="270415" x="8447088" y="3894138"/>
          <p14:tracePt t="270432" x="8429625" y="3911600"/>
          <p14:tracePt t="270448" x="8402638" y="3921125"/>
          <p14:tracePt t="270464" x="8385175" y="3921125"/>
          <p14:tracePt t="270480" x="8367713" y="3938588"/>
          <p14:tracePt t="270513" x="8358188" y="3948113"/>
          <p14:tracePt t="270530" x="8340725" y="3956050"/>
          <p14:tracePt t="270532" x="8323263" y="3956050"/>
          <p14:tracePt t="270548" x="8304213" y="3965575"/>
          <p14:tracePt t="270564" x="8296275" y="3973513"/>
          <p14:tracePt t="270580" x="8286750" y="3983038"/>
          <p14:tracePt t="270597" x="8269288" y="4010025"/>
          <p14:tracePt t="270613" x="8251825" y="4027488"/>
          <p14:tracePt t="270630" x="8232775" y="4044950"/>
          <p14:tracePt t="270647" x="8224838" y="4064000"/>
          <p14:tracePt t="270664" x="8224838" y="4135438"/>
          <p14:tracePt t="270680" x="8224838" y="4197350"/>
          <p14:tracePt t="270697" x="8224838" y="4241800"/>
          <p14:tracePt t="270713" x="8242300" y="4295775"/>
          <p14:tracePt t="270730" x="8242300" y="4313238"/>
          <p14:tracePt t="270747" x="8242300" y="4330700"/>
          <p14:tracePt t="270763" x="8215313" y="4349750"/>
          <p14:tracePt t="270780" x="8197850" y="4376738"/>
          <p14:tracePt t="270797" x="8180388" y="4384675"/>
          <p14:tracePt t="270815" x="8108950" y="4384675"/>
          <p14:tracePt t="270831" x="8064500" y="4384675"/>
          <p14:tracePt t="270847" x="8018463" y="4384675"/>
          <p14:tracePt t="270863" x="7983538" y="4367213"/>
          <p14:tracePt t="270880" x="7966075" y="4357688"/>
          <p14:tracePt t="270897" x="7947025" y="4340225"/>
          <p14:tracePt t="270914" x="7929563" y="4322763"/>
          <p14:tracePt t="270931" x="7929563" y="4313238"/>
          <p14:tracePt t="271057" x="7939088" y="4313238"/>
          <p14:tracePt t="271066" x="7956550" y="4313238"/>
          <p14:tracePt t="271081" x="7993063" y="4313238"/>
          <p14:tracePt t="271098" x="8027988" y="4313238"/>
          <p14:tracePt t="271115" x="8045450" y="4313238"/>
          <p14:tracePt t="271131" x="8072438" y="4313238"/>
          <p14:tracePt t="271147" x="8099425" y="4322763"/>
          <p14:tracePt t="271164" x="8108950" y="4322763"/>
          <p14:tracePt t="271229" x="8116888" y="4322763"/>
          <p14:tracePt t="271238" x="8126413" y="4322763"/>
          <p14:tracePt t="271248" x="8135938" y="4322763"/>
          <p14:tracePt t="271264" x="8143875" y="4313238"/>
          <p14:tracePt t="271281" x="8161338" y="4305300"/>
          <p14:tracePt t="271298" x="8170863" y="4305300"/>
          <p14:tracePt t="271352" x="8180388" y="4286250"/>
          <p14:tracePt t="271369" x="8188325" y="4278313"/>
          <p14:tracePt t="271377" x="8197850" y="4268788"/>
          <p14:tracePt t="271384" x="8207375" y="4259263"/>
          <p14:tracePt t="271397" x="8207375" y="4251325"/>
          <p14:tracePt t="271414" x="8215313" y="4233863"/>
          <p14:tracePt t="271431" x="8215313" y="4214813"/>
          <p14:tracePt t="271447" x="8232775" y="4187825"/>
          <p14:tracePt t="271464" x="8232775" y="4170363"/>
          <p14:tracePt t="271480" x="8242300" y="4143375"/>
          <p14:tracePt t="271497" x="8242300" y="4125913"/>
          <p14:tracePt t="271514" x="8251825" y="4108450"/>
          <p14:tracePt t="271533" x="8251825" y="4081463"/>
          <p14:tracePt t="271550" x="8251825" y="4054475"/>
          <p14:tracePt t="271565" x="8251825" y="4044950"/>
          <p14:tracePt t="271581" x="8242300" y="4037013"/>
          <p14:tracePt t="271598" x="8242300" y="4027488"/>
          <p14:tracePt t="271614" x="8224838" y="4019550"/>
          <p14:tracePt t="271713" x="8232775" y="4037013"/>
          <p14:tracePt t="271722" x="8242300" y="4044950"/>
          <p14:tracePt t="271732" x="8251825" y="4064000"/>
          <p14:tracePt t="271748" x="8259763" y="4090988"/>
          <p14:tracePt t="271764" x="8259763" y="4125913"/>
          <p14:tracePt t="271783" x="8269288" y="4152900"/>
          <p14:tracePt t="271800" x="8269288" y="4162425"/>
          <p14:tracePt t="271815" x="8251825" y="4187825"/>
          <p14:tracePt t="271831" x="8232775" y="4206875"/>
          <p14:tracePt t="271847" x="8207375" y="4224338"/>
          <p14:tracePt t="271864" x="8143875" y="4251325"/>
          <p14:tracePt t="271880" x="8081963" y="4278313"/>
          <p14:tracePt t="271897" x="8010525" y="4286250"/>
          <p14:tracePt t="271914" x="7974013" y="4286250"/>
          <p14:tracePt t="271931" x="7929563" y="4286250"/>
          <p14:tracePt t="271947" x="7921625" y="4286250"/>
          <p14:tracePt t="272029" x="7947025" y="4286250"/>
          <p14:tracePt t="272042" x="7966075" y="4295775"/>
          <p14:tracePt t="272051" x="7974013" y="4305300"/>
          <p14:tracePt t="272065" x="8010525" y="4322763"/>
          <p14:tracePt t="272081" x="8027988" y="4322763"/>
          <p14:tracePt t="272098" x="8045450" y="4322763"/>
          <p14:tracePt t="272115" x="8064500" y="4322763"/>
          <p14:tracePt t="272131" x="8099425" y="4313238"/>
          <p14:tracePt t="272147" x="8116888" y="4305300"/>
          <p14:tracePt t="272164" x="8143875" y="4286250"/>
          <p14:tracePt t="272181" x="8161338" y="4268788"/>
          <p14:tracePt t="272199" x="8188325" y="4233863"/>
          <p14:tracePt t="272214" x="8215313" y="4214813"/>
          <p14:tracePt t="272231" x="8224838" y="4197350"/>
          <p14:tracePt t="272248" x="8232775" y="4170363"/>
          <p14:tracePt t="272265" x="8232775" y="4152900"/>
          <p14:tracePt t="272281" x="8232775" y="4143375"/>
          <p14:tracePt t="272363" x="8224838" y="4143375"/>
          <p14:tracePt t="272372" x="8207375" y="4143375"/>
          <p14:tracePt t="272382" x="8197850" y="4152900"/>
          <p14:tracePt t="272399" x="8180388" y="4179888"/>
          <p14:tracePt t="272415" x="8170863" y="4197350"/>
          <p14:tracePt t="272432" x="8170863" y="4214813"/>
          <p14:tracePt t="272448" x="8161338" y="4224338"/>
          <p14:tracePt t="272465" x="8161338" y="4233863"/>
          <p14:tracePt t="272481" x="8161338" y="4251325"/>
          <p14:tracePt t="272573" x="8161338" y="4241800"/>
          <p14:tracePt t="272582" x="8170863" y="4233863"/>
          <p14:tracePt t="272598" x="8197850" y="4162425"/>
          <p14:tracePt t="272614" x="8197850" y="4098925"/>
          <p14:tracePt t="272631" x="8197850" y="4027488"/>
          <p14:tracePt t="272649" x="8170863" y="3973513"/>
          <p14:tracePt t="272665" x="8135938" y="3938588"/>
          <p14:tracePt t="272682" x="8116888" y="3929063"/>
          <p14:tracePt t="272745" x="8099425" y="3938588"/>
          <p14:tracePt t="272754" x="8089900" y="3956050"/>
          <p14:tracePt t="272765" x="8089900" y="3965575"/>
          <p14:tracePt t="272782" x="8081963" y="3983038"/>
          <p14:tracePt t="272799" x="8072438" y="4027488"/>
          <p14:tracePt t="272815" x="8072438" y="4071938"/>
          <p14:tracePt t="272830" x="8054975" y="4098925"/>
          <p14:tracePt t="272847" x="8054975" y="4125913"/>
          <p14:tracePt t="272863" x="8054975" y="4152900"/>
          <p14:tracePt t="272880" x="8054975" y="4187825"/>
          <p14:tracePt t="272897" x="8054975" y="4206875"/>
          <p14:tracePt t="272915" x="8054975" y="4224338"/>
          <p14:tracePt t="272934" x="8081963" y="4259263"/>
          <p14:tracePt t="272950" x="8099425" y="4278313"/>
          <p14:tracePt t="272965" x="8116888" y="4295775"/>
          <p14:tracePt t="272981" x="8143875" y="4322763"/>
          <p14:tracePt t="272998" x="8161338" y="4330700"/>
          <p14:tracePt t="273014" x="8188325" y="4330700"/>
          <p14:tracePt t="273031" x="8232775" y="4330700"/>
          <p14:tracePt t="273035" x="8242300" y="4330700"/>
          <p14:tracePt t="273048" x="8259763" y="4313238"/>
          <p14:tracePt t="273065" x="8296275" y="4295775"/>
          <p14:tracePt t="273082" x="8313738" y="4278313"/>
          <p14:tracePt t="273098" x="8331200" y="4259263"/>
          <p14:tracePt t="273115" x="8340725" y="4233863"/>
          <p14:tracePt t="273131" x="8340725" y="4206875"/>
          <p14:tracePt t="273148" x="8340725" y="4179888"/>
          <p14:tracePt t="273165" x="8323263" y="4162425"/>
          <p14:tracePt t="273182" x="8296275" y="4135438"/>
          <p14:tracePt t="273200" x="8269288" y="4098925"/>
          <p14:tracePt t="273215" x="8242300" y="4081463"/>
          <p14:tracePt t="273232" x="8232775" y="4071938"/>
          <p14:tracePt t="273248" x="8215313" y="4071938"/>
          <p14:tracePt t="273265" x="8207375" y="4064000"/>
          <p14:tracePt t="273281" x="8197850" y="4064000"/>
          <p14:tracePt t="273298" x="8188325" y="4064000"/>
          <p14:tracePt t="273802" x="8188325" y="4044950"/>
          <p14:tracePt t="273811" x="8188325" y="4037013"/>
          <p14:tracePt t="273973" x="8197850" y="4037013"/>
          <p14:tracePt t="273990" x="8207375" y="4037013"/>
          <p14:tracePt t="273999" x="8215313" y="4037013"/>
          <p14:tracePt t="274015" x="8224838" y="4064000"/>
          <p14:tracePt t="274032" x="8251825" y="4081463"/>
          <p14:tracePt t="274035" x="8259763" y="4090988"/>
          <p14:tracePt t="274048" x="8269288" y="4090988"/>
          <p14:tracePt t="274065" x="8278813" y="4098925"/>
          <p14:tracePt t="274082" x="8286750" y="4098925"/>
          <p14:tracePt t="274114" x="8296275" y="4108450"/>
          <p14:tracePt t="274123" x="8296275" y="4125913"/>
          <p14:tracePt t="274132" x="8296275" y="4135438"/>
          <p14:tracePt t="274148" x="8296275" y="4152900"/>
          <p14:tracePt t="274165" x="8296275" y="4170363"/>
          <p14:tracePt t="274183" x="8296275" y="4206875"/>
          <p14:tracePt t="274198" x="8296275" y="4214813"/>
          <p14:tracePt t="274215" x="8296275" y="4224338"/>
          <p14:tracePt t="274339" x="8286750" y="4214813"/>
          <p14:tracePt t="274355" x="8286750" y="4197350"/>
          <p14:tracePt t="274365" x="8286750" y="4187825"/>
          <p14:tracePt t="274387" x="8286750" y="4179888"/>
          <p14:tracePt t="274399" x="8286750" y="4170363"/>
          <p14:tracePt t="274498" x="8286750" y="4162425"/>
          <p14:tracePt t="274614" x="8278813" y="4152900"/>
          <p14:tracePt t="274622" x="8269288" y="4143375"/>
          <p14:tracePt t="274716" x="8269288" y="4135438"/>
          <p14:tracePt t="274725" x="8269288" y="4116388"/>
          <p14:tracePt t="274735" x="8269288" y="4108450"/>
          <p14:tracePt t="274749" x="8269288" y="4098925"/>
          <p14:tracePt t="274765" x="8269288" y="4064000"/>
          <p14:tracePt t="274781" x="8269288" y="4037013"/>
          <p14:tracePt t="274798" x="8269288" y="4019550"/>
          <p14:tracePt t="274815" x="8269288" y="4010025"/>
          <p14:tracePt t="274880" x="8269288" y="3992563"/>
          <p14:tracePt t="274889" x="8269288" y="3983038"/>
          <p14:tracePt t="274899" x="8269288" y="3973513"/>
          <p14:tracePt t="274915" x="8278813" y="3965575"/>
          <p14:tracePt t="274931" x="8278813" y="3948113"/>
          <p14:tracePt t="274950" x="8278813" y="3911600"/>
          <p14:tracePt t="274965" x="8286750" y="3894138"/>
          <p14:tracePt t="274982" x="8286750" y="3876675"/>
          <p14:tracePt t="274998" x="8286750" y="3867150"/>
          <p14:tracePt t="275015" x="8296275" y="3840163"/>
          <p14:tracePt t="275048" x="8304213" y="3822700"/>
          <p14:tracePt t="275065" x="8313738" y="3805238"/>
          <p14:tracePt t="275081" x="8340725" y="3778250"/>
          <p14:tracePt t="275100" x="8367713" y="3751263"/>
          <p14:tracePt t="275116" x="8385175" y="3741738"/>
          <p14:tracePt t="275131" x="8412163" y="3733800"/>
          <p14:tracePt t="275148" x="8421688" y="3724275"/>
          <p14:tracePt t="275166" x="8439150" y="3724275"/>
          <p14:tracePt t="275182" x="8447088" y="3724275"/>
          <p14:tracePt t="275199" x="8456613" y="3714750"/>
          <p14:tracePt t="275216" x="8483600" y="3697288"/>
          <p14:tracePt t="275232" x="8501063" y="3697288"/>
          <p14:tracePt t="275248" x="8510588" y="3679825"/>
          <p14:tracePt t="275265" x="8528050" y="3670300"/>
          <p14:tracePt t="275281" x="8555038" y="3662363"/>
          <p14:tracePt t="275298" x="8564563" y="3662363"/>
          <p14:tracePt t="275315" x="8564563" y="3652838"/>
          <p14:tracePt t="275335" x="8582025" y="3643313"/>
          <p14:tracePt t="275349" x="8589963" y="3643313"/>
          <p14:tracePt t="275365" x="8599488" y="3625850"/>
          <p14:tracePt t="275382" x="8609013" y="3616325"/>
          <p14:tracePt t="275452" x="8626475" y="3616325"/>
          <p14:tracePt t="275473" x="8636000" y="3616325"/>
          <p14:tracePt t="275482" x="8643938" y="3616325"/>
          <p14:tracePt t="275514" x="8653463" y="3616325"/>
          <p14:tracePt t="275524" x="8653463" y="3635375"/>
          <p14:tracePt t="275600" x="8653463" y="3643313"/>
          <p14:tracePt t="275609" x="8653463" y="3652838"/>
          <p14:tracePt t="275619" x="8653463" y="3662363"/>
          <p14:tracePt t="275632" x="8653463" y="3670300"/>
          <p14:tracePt t="275648" x="8653463" y="3687763"/>
          <p14:tracePt t="275665" x="8653463" y="3706813"/>
          <p14:tracePt t="275681" x="8653463" y="3724275"/>
          <p14:tracePt t="275698" x="8653463" y="3733800"/>
          <p14:tracePt t="275716" x="8653463" y="3759200"/>
          <p14:tracePt t="275732" x="8643938" y="3786188"/>
          <p14:tracePt t="275748" x="8626475" y="3840163"/>
          <p14:tracePt t="275765" x="8616950" y="3884613"/>
          <p14:tracePt t="275782" x="8609013" y="3921125"/>
          <p14:tracePt t="275798" x="8589963" y="3956050"/>
          <p14:tracePt t="275815" x="8572500" y="3992563"/>
          <p14:tracePt t="275833" x="8572500" y="4027488"/>
          <p14:tracePt t="275850" x="8564563" y="4064000"/>
          <p14:tracePt t="275866" x="8564563" y="4090988"/>
          <p14:tracePt t="275882" x="8555038" y="4116388"/>
          <p14:tracePt t="275898" x="8555038" y="4135438"/>
          <p14:tracePt t="275915" x="8545513" y="4152900"/>
          <p14:tracePt t="275932" x="8545513" y="4179888"/>
          <p14:tracePt t="275948" x="8545513" y="4197350"/>
          <p14:tracePt t="275966" x="8545513" y="4224338"/>
          <p14:tracePt t="275982" x="8545513" y="4251325"/>
          <p14:tracePt t="275998" x="8545513" y="4268788"/>
          <p14:tracePt t="276015" x="8545513" y="4278313"/>
          <p14:tracePt t="276032" x="8545513" y="4295775"/>
          <p14:tracePt t="276048" x="8555038" y="4313238"/>
          <p14:tracePt t="276065" x="8555038" y="4340225"/>
          <p14:tracePt t="276082" x="8555038" y="4357688"/>
          <p14:tracePt t="276100" x="8564563" y="4384675"/>
          <p14:tracePt t="276116" x="8564563" y="4421188"/>
          <p14:tracePt t="276132" x="8572500" y="4456113"/>
          <p14:tracePt t="276148" x="8582025" y="4473575"/>
          <p14:tracePt t="276164" x="8582025" y="4492625"/>
          <p14:tracePt t="276181" x="8582025" y="4510088"/>
          <p14:tracePt t="276198" x="8582025" y="4537075"/>
          <p14:tracePt t="276214" x="8589963" y="4554538"/>
          <p14:tracePt t="276231" x="8589963" y="4564063"/>
          <p14:tracePt t="276248" x="8609013" y="4564063"/>
          <p14:tracePt t="276264" x="8609013" y="4572000"/>
          <p14:tracePt t="276281" x="8616950" y="4581525"/>
          <p14:tracePt t="276298" x="8616950" y="4591050"/>
          <p14:tracePt t="276315" x="8626475" y="4608513"/>
          <p14:tracePt t="276331" x="8636000" y="4625975"/>
          <p14:tracePt t="276348" x="8636000" y="4643438"/>
          <p14:tracePt t="276365" x="8643938" y="4679950"/>
          <p14:tracePt t="276381" x="8653463" y="4697413"/>
          <p14:tracePt t="276399" x="8661400" y="4714875"/>
          <p14:tracePt t="276415" x="8680450" y="4759325"/>
          <p14:tracePt t="276432" x="8697913" y="4813300"/>
          <p14:tracePt t="276448" x="8724900" y="4857750"/>
          <p14:tracePt t="276465" x="8742363" y="4921250"/>
          <p14:tracePt t="276481" x="8759825" y="4983163"/>
          <p14:tracePt t="276498" x="8778875" y="5099050"/>
          <p14:tracePt t="276514" x="8786813" y="5143500"/>
          <p14:tracePt t="276531" x="8804275" y="5197475"/>
          <p14:tracePt t="276548" x="8813800" y="5233988"/>
          <p14:tracePt t="276564" x="8813800" y="5251450"/>
          <p14:tracePt t="276581" x="8813800" y="5268913"/>
          <p14:tracePt t="276598" x="8823325" y="5286375"/>
          <p14:tracePt t="276616" x="8823325" y="5322888"/>
          <p14:tracePt t="276631" x="8831263" y="5340350"/>
          <p14:tracePt t="276647" x="8831263" y="5357813"/>
          <p14:tracePt t="276664" x="8831263" y="5384800"/>
          <p14:tracePt t="276681" x="8831263" y="5402263"/>
          <p14:tracePt t="276697" x="8831263" y="5421313"/>
          <p14:tracePt t="276714" x="8831263" y="5438775"/>
          <p14:tracePt t="276731" x="8831263" y="5465763"/>
          <p14:tracePt t="276747" x="8831263" y="5492750"/>
          <p14:tracePt t="276764" x="8831263" y="5510213"/>
          <p14:tracePt t="276781" x="8823325" y="5537200"/>
          <p14:tracePt t="276797" x="8823325" y="5564188"/>
          <p14:tracePt t="276814" x="8813800" y="5591175"/>
          <p14:tracePt t="276831" x="8804275" y="5618163"/>
          <p14:tracePt t="276848" x="8804275" y="5653088"/>
          <p14:tracePt t="276865" x="8796338" y="5680075"/>
          <p14:tracePt t="276881" x="8778875" y="5697538"/>
          <p14:tracePt t="276897" x="8769350" y="5724525"/>
          <p14:tracePt t="276915" x="8769350" y="5741988"/>
          <p14:tracePt t="276932" x="8769350" y="5761038"/>
          <p14:tracePt t="276949" x="8769350" y="5778500"/>
          <p14:tracePt t="276965" x="8769350" y="5805488"/>
          <p14:tracePt t="276981" x="8769350" y="5822950"/>
          <p14:tracePt t="276998" x="8769350" y="5849938"/>
          <p14:tracePt t="277014" x="8759825" y="5876925"/>
          <p14:tracePt t="277032" x="8759825" y="5884863"/>
          <p14:tracePt t="277049" x="8751888" y="5903913"/>
          <p14:tracePt t="277065" x="8742363" y="5921375"/>
          <p14:tracePt t="277082" x="8732838" y="5938838"/>
          <p14:tracePt t="277101" x="8697913" y="5956300"/>
          <p14:tracePt t="277116" x="8680450" y="5975350"/>
          <p14:tracePt t="277132" x="8643938" y="5992813"/>
          <p14:tracePt t="277149" x="8616950" y="6019800"/>
          <p14:tracePt t="277165" x="8589963" y="6037263"/>
          <p14:tracePt t="277182" x="8564563" y="6037263"/>
          <p14:tracePt t="277198" x="8528050" y="6064250"/>
          <p14:tracePt t="277215" x="8493125" y="6072188"/>
          <p14:tracePt t="277231" x="8456613" y="6072188"/>
          <p14:tracePt t="277249" x="8412163" y="6072188"/>
          <p14:tracePt t="277264" x="8375650" y="6054725"/>
          <p14:tracePt t="277281" x="8340725" y="6037263"/>
          <p14:tracePt t="277298" x="8331200" y="6037263"/>
          <p14:tracePt t="277315" x="8313738" y="6010275"/>
          <p14:tracePt t="277331" x="8296275" y="6000750"/>
          <p14:tracePt t="277349" x="8259763" y="5983288"/>
          <p14:tracePt t="277366" x="8242300" y="5965825"/>
          <p14:tracePt t="277382" x="8224838" y="5956300"/>
          <p14:tracePt t="277399" x="8197850" y="5948363"/>
          <p14:tracePt t="277415" x="8180388" y="5948363"/>
          <p14:tracePt t="277433" x="8161338" y="5929313"/>
          <p14:tracePt t="277448" x="8135938" y="5929313"/>
          <p14:tracePt t="277465" x="8116888" y="5929313"/>
          <p14:tracePt t="277481" x="8099425" y="5929313"/>
          <p14:tracePt t="277499" x="8072438" y="5921375"/>
          <p14:tracePt t="277514" x="8045450" y="5921375"/>
          <p14:tracePt t="277532" x="8027988" y="5921375"/>
          <p14:tracePt t="277549" x="8010525" y="5921375"/>
          <p14:tracePt t="277564" x="7974013" y="5921375"/>
          <p14:tracePt t="277581" x="7939088" y="5921375"/>
          <p14:tracePt t="277598" x="7912100" y="5921375"/>
          <p14:tracePt t="277616" x="7885113" y="5921375"/>
          <p14:tracePt t="277632" x="7858125" y="5921375"/>
          <p14:tracePt t="277649" x="7840663" y="5921375"/>
          <p14:tracePt t="277665" x="7823200" y="5921375"/>
          <p14:tracePt t="277682" x="7796213" y="5921375"/>
          <p14:tracePt t="277698" x="7778750" y="5921375"/>
          <p14:tracePt t="277715" x="7759700" y="5911850"/>
          <p14:tracePt t="277732" x="7715250" y="5911850"/>
          <p14:tracePt t="277750" x="7626350" y="5903913"/>
          <p14:tracePt t="277765" x="7572375" y="5903913"/>
          <p14:tracePt t="277782" x="7545388" y="5903913"/>
          <p14:tracePt t="277799" x="7500938" y="5903913"/>
          <p14:tracePt t="277815" x="7473950" y="5903913"/>
          <p14:tracePt t="277831" x="7439025" y="5903913"/>
          <p14:tracePt t="277848" x="7402513" y="5903913"/>
          <p14:tracePt t="277865" x="7375525" y="5903913"/>
          <p14:tracePt t="277881" x="7358063" y="5903913"/>
          <p14:tracePt t="277898" x="7340600" y="5903913"/>
          <p14:tracePt t="277914" x="7313613" y="5903913"/>
          <p14:tracePt t="277932" x="7296150" y="5903913"/>
          <p14:tracePt t="277948" x="7259638" y="5903913"/>
          <p14:tracePt t="277965" x="7232650" y="5903913"/>
          <p14:tracePt t="277982" x="7215188" y="5903913"/>
          <p14:tracePt t="278001" x="7153275" y="5903913"/>
          <p14:tracePt t="278016" x="7108825" y="5911850"/>
          <p14:tracePt t="278032" x="7027863" y="5929313"/>
          <p14:tracePt t="278049" x="6956425" y="5956300"/>
          <p14:tracePt t="278065" x="6875463" y="5983288"/>
          <p14:tracePt t="278082" x="6796088" y="6010275"/>
          <p14:tracePt t="278098" x="6724650" y="6010275"/>
          <p14:tracePt t="278117" x="6608763" y="6019800"/>
          <p14:tracePt t="278132" x="6527800" y="6019800"/>
          <p14:tracePt t="278149" x="6446838" y="6019800"/>
          <p14:tracePt t="278165" x="6375400" y="5992813"/>
          <p14:tracePt t="278182" x="6296025" y="5975350"/>
          <p14:tracePt t="278198" x="6232525" y="5948363"/>
          <p14:tracePt t="278215" x="6188075" y="5948363"/>
          <p14:tracePt t="278232" x="6135688" y="5938838"/>
          <p14:tracePt t="278250" x="6072188" y="5929313"/>
          <p14:tracePt t="278267" x="6045200" y="5911850"/>
          <p14:tracePt t="278282" x="6018213" y="5903913"/>
          <p14:tracePt t="278299" x="5983288" y="5884863"/>
          <p14:tracePt t="278315" x="5938838" y="5857875"/>
          <p14:tracePt t="278332" x="5902325" y="5849938"/>
          <p14:tracePt t="278349" x="5840413" y="5822950"/>
          <p14:tracePt t="278367" x="5768975" y="5813425"/>
          <p14:tracePt t="278382" x="5751513" y="5805488"/>
          <p14:tracePt t="278399" x="5741988" y="5805488"/>
          <p14:tracePt t="278415" x="5732463" y="5805488"/>
          <p14:tracePt t="278433" x="5715000" y="5795963"/>
          <p14:tracePt t="278449" x="5680075" y="5795963"/>
          <p14:tracePt t="278465" x="5635625" y="5795963"/>
          <p14:tracePt t="278481" x="5572125" y="5795963"/>
          <p14:tracePt t="278498" x="5492750" y="5795963"/>
          <p14:tracePt t="278516" x="5411788" y="5805488"/>
          <p14:tracePt t="278531" x="5357813" y="5822950"/>
          <p14:tracePt t="278548" x="5313363" y="5832475"/>
          <p14:tracePt t="278565" x="5295900" y="5840413"/>
          <p14:tracePt t="278581" x="5278438" y="5849938"/>
          <p14:tracePt t="278598" x="5241925" y="5876925"/>
          <p14:tracePt t="278616" x="5187950" y="5911850"/>
          <p14:tracePt t="278631" x="5135563" y="5929313"/>
          <p14:tracePt t="278648" x="5099050" y="5948363"/>
          <p14:tracePt t="278665" x="5072063" y="5956300"/>
          <p14:tracePt t="278682" x="5054600" y="5956300"/>
          <p14:tracePt t="278699" x="5027613" y="5956300"/>
          <p14:tracePt t="278715" x="5010150" y="5956300"/>
          <p14:tracePt t="278732" x="4973638" y="5956300"/>
          <p14:tracePt t="278751" x="4911725" y="5956300"/>
          <p14:tracePt t="278767" x="4848225" y="5965825"/>
          <p14:tracePt t="278782" x="4786313" y="5965825"/>
          <p14:tracePt t="278799" x="4705350" y="5965825"/>
          <p14:tracePt t="278815" x="4633913" y="5965825"/>
          <p14:tracePt t="278832" x="4554538" y="5965825"/>
          <p14:tracePt t="278849" x="4483100" y="5965825"/>
          <p14:tracePt t="278865" x="4446588" y="5948363"/>
          <p14:tracePt t="278882" x="4375150" y="5929313"/>
          <p14:tracePt t="278899" x="4340225" y="5921375"/>
          <p14:tracePt t="278915" x="4295775" y="5903913"/>
          <p14:tracePt t="278931" x="4268788" y="5894388"/>
          <p14:tracePt t="278948" x="4205288" y="5894388"/>
          <p14:tracePt t="278965" x="4125913" y="5894388"/>
          <p14:tracePt t="278981" x="4054475" y="5894388"/>
          <p14:tracePt t="278998" x="3956050" y="5894388"/>
          <p14:tracePt t="279016" x="3848100" y="5894388"/>
          <p14:tracePt t="279032" x="3768725" y="5894388"/>
          <p14:tracePt t="279048" x="3724275" y="5894388"/>
          <p14:tracePt t="279065" x="3687763" y="5894388"/>
          <p14:tracePt t="279081" x="3670300" y="5911850"/>
          <p14:tracePt t="279098" x="3633788" y="5921375"/>
          <p14:tracePt t="279115" x="3598863" y="5938838"/>
          <p14:tracePt t="279133" x="3544888" y="5948363"/>
          <p14:tracePt t="279149" x="3517900" y="5975350"/>
          <p14:tracePt t="279165" x="3482975" y="5983288"/>
          <p14:tracePt t="279182" x="3446463" y="5992813"/>
          <p14:tracePt t="279199" x="3402013" y="6019800"/>
          <p14:tracePt t="279215" x="3357563" y="6027738"/>
          <p14:tracePt t="279231" x="3313113" y="6027738"/>
          <p14:tracePt t="279248" x="3276600" y="6046788"/>
          <p14:tracePt t="279266" x="3241675" y="6046788"/>
          <p14:tracePt t="279283" x="3224213" y="6046788"/>
          <p14:tracePt t="279300" x="3205163" y="6046788"/>
          <p14:tracePt t="279315" x="3170238" y="6046788"/>
          <p14:tracePt t="279331" x="3108325" y="6054725"/>
          <p14:tracePt t="279348" x="3044825" y="6072188"/>
          <p14:tracePt t="279364" x="2973388" y="6081713"/>
          <p14:tracePt t="279381" x="2884488" y="6081713"/>
          <p14:tracePt t="279398" x="2840038" y="6081713"/>
          <p14:tracePt t="279414" x="2795588" y="6064250"/>
          <p14:tracePt t="279431" x="2759075" y="6054725"/>
          <p14:tracePt t="279448" x="2724150" y="6054725"/>
          <p14:tracePt t="279464" x="2705100" y="6046788"/>
          <p14:tracePt t="279482" x="2687638" y="6037263"/>
          <p14:tracePt t="279501" x="2670175" y="6000750"/>
          <p14:tracePt t="279517" x="2643188" y="5983288"/>
          <p14:tracePt t="279532" x="2625725" y="5965825"/>
          <p14:tracePt t="279549" x="2608263" y="5948363"/>
          <p14:tracePt t="279565" x="2589213" y="5921375"/>
          <p14:tracePt t="279582" x="2562225" y="5894388"/>
          <p14:tracePt t="279599" x="2544763" y="5849938"/>
          <p14:tracePt t="279615" x="2517775" y="5778500"/>
          <p14:tracePt t="279632" x="2482850" y="5697538"/>
          <p14:tracePt t="279649" x="2473325" y="5662613"/>
          <p14:tracePt t="279666" x="2455863" y="5618163"/>
          <p14:tracePt t="279682" x="2455863" y="5581650"/>
          <p14:tracePt t="279699" x="2446338" y="5537200"/>
          <p14:tracePt t="279715" x="2446338" y="5492750"/>
          <p14:tracePt t="279732" x="2446338" y="5429250"/>
          <p14:tracePt t="279750" x="2446338" y="5384800"/>
          <p14:tracePt t="279767" x="2446338" y="5340350"/>
          <p14:tracePt t="279782" x="2446338" y="5322888"/>
          <p14:tracePt t="279799" x="2446338" y="5286375"/>
          <p14:tracePt t="279816" x="2473325" y="5241925"/>
          <p14:tracePt t="279832" x="2490788" y="5180013"/>
          <p14:tracePt t="279848" x="2517775" y="5099050"/>
          <p14:tracePt t="279865" x="2544763" y="5027613"/>
          <p14:tracePt t="279882" x="2589213" y="4921250"/>
          <p14:tracePt t="279898" x="2598738" y="4857750"/>
          <p14:tracePt t="279915" x="2608263" y="4778375"/>
          <p14:tracePt t="279932" x="2633663" y="4741863"/>
          <p14:tracePt t="279949" x="2652713" y="4724400"/>
          <p14:tracePt t="279965" x="2660650" y="4706938"/>
          <p14:tracePt t="279982" x="2660650" y="4697413"/>
          <p14:tracePt t="279998" x="2660650" y="4687888"/>
          <p14:tracePt t="280015" x="2670175" y="4662488"/>
          <p14:tracePt t="280032" x="2670175" y="4652963"/>
          <p14:tracePt t="280275" x="2687638" y="4643438"/>
          <p14:tracePt t="280284" x="2697163" y="4625975"/>
          <p14:tracePt t="280299" x="2705100" y="4598988"/>
          <p14:tracePt t="280316" x="2705100" y="4581525"/>
          <p14:tracePt t="280332" x="2705100" y="4545013"/>
          <p14:tracePt t="280349" x="2714625" y="4527550"/>
          <p14:tracePt t="280365" x="2714625" y="4519613"/>
          <p14:tracePt t="280382" x="2714625" y="4500563"/>
          <p14:tracePt t="280400" x="2714625" y="4483100"/>
          <p14:tracePt t="280462" x="2714625" y="4465638"/>
          <p14:tracePt t="280471" x="2714625" y="4456113"/>
          <p14:tracePt t="280482" x="2714625" y="4448175"/>
          <p14:tracePt t="280501" x="2705100" y="4421188"/>
          <p14:tracePt t="280517" x="2697163" y="4394200"/>
          <p14:tracePt t="280532" x="2687638" y="4376738"/>
          <p14:tracePt t="280549" x="2660650" y="4357688"/>
          <p14:tracePt t="280565" x="2652713" y="4340225"/>
          <p14:tracePt t="280582" x="2633663" y="4313238"/>
          <p14:tracePt t="280598" x="2616200" y="4295775"/>
          <p14:tracePt t="280615" x="2589213" y="4278313"/>
          <p14:tracePt t="280632" x="2571750" y="4251325"/>
          <p14:tracePt t="280648" x="2562225" y="4233863"/>
          <p14:tracePt t="280666" x="2544763" y="4206875"/>
          <p14:tracePt t="280682" x="2544763" y="4187825"/>
          <p14:tracePt t="280699" x="2517775" y="4162425"/>
          <p14:tracePt t="280716" x="2517775" y="4152900"/>
          <p14:tracePt t="280733" x="2517775" y="4135438"/>
          <p14:tracePt t="280751" x="2517775" y="4116388"/>
          <p14:tracePt t="280767" x="2517775" y="4090988"/>
          <p14:tracePt t="280782" x="2544763" y="4071938"/>
          <p14:tracePt t="280799" x="2571750" y="4054475"/>
          <p14:tracePt t="280816" x="2652713" y="4027488"/>
          <p14:tracePt t="280832" x="2751138" y="4000500"/>
          <p14:tracePt t="280849" x="2884488" y="3965575"/>
          <p14:tracePt t="280865" x="2990850" y="3938588"/>
          <p14:tracePt t="280882" x="3081338" y="3938588"/>
          <p14:tracePt t="280901" x="3143250" y="3929063"/>
          <p14:tracePt t="280947" x="3143250" y="3921125"/>
          <p14:tracePt t="280957" x="3143250" y="3911600"/>
          <p14:tracePt t="280966" x="3133725" y="3894138"/>
          <p14:tracePt t="280982" x="3108325" y="3884613"/>
          <p14:tracePt t="281001" x="3081338" y="3884613"/>
          <p14:tracePt t="281016" x="3044825" y="3884613"/>
          <p14:tracePt t="281032" x="3017838" y="3884613"/>
          <p14:tracePt t="281048" x="2990850" y="3884613"/>
          <p14:tracePt t="281143" x="3017838" y="3902075"/>
          <p14:tracePt t="281152" x="3044825" y="3902075"/>
          <p14:tracePt t="281167" x="3116263" y="3902075"/>
          <p14:tracePt t="281183" x="3214688" y="3894138"/>
          <p14:tracePt t="281199" x="3276600" y="3867150"/>
          <p14:tracePt t="281216" x="3286125" y="3867150"/>
          <p14:tracePt t="281232" x="3295650" y="3867150"/>
          <p14:tracePt t="281299" x="3276600" y="3857625"/>
          <p14:tracePt t="281308" x="3251200" y="3849688"/>
          <p14:tracePt t="281320" x="3214688" y="3849688"/>
          <p14:tracePt t="281334" x="3160713" y="3822700"/>
          <p14:tracePt t="281348" x="3116263" y="3813175"/>
          <p14:tracePt t="281365" x="3098800" y="3805238"/>
          <p14:tracePt t="281381" x="3081338" y="3805238"/>
          <p14:tracePt t="281446" x="3089275" y="3786188"/>
          <p14:tracePt t="281453" x="3108325" y="3778250"/>
          <p14:tracePt t="281466" x="3133725" y="3778250"/>
          <p14:tracePt t="281482" x="3205163" y="3751263"/>
          <p14:tracePt t="281498" x="3259138" y="3751263"/>
          <p14:tracePt t="281515" x="3276600" y="3751263"/>
          <p14:tracePt t="281531" x="3286125" y="3751263"/>
          <p14:tracePt t="281595" x="3241675" y="3751263"/>
          <p14:tracePt t="281604" x="3197225" y="3759200"/>
          <p14:tracePt t="281616" x="3143250" y="3759200"/>
          <p14:tracePt t="281632" x="3017838" y="3786188"/>
          <p14:tracePt t="281650" x="2901950" y="3822700"/>
          <p14:tracePt t="281665" x="2884488" y="3822700"/>
          <p14:tracePt t="281729" x="2884488" y="3830638"/>
          <p14:tracePt t="281738" x="2928938" y="3849688"/>
          <p14:tracePt t="281749" x="3000375" y="3857625"/>
          <p14:tracePt t="281767" x="3187700" y="3857625"/>
          <p14:tracePt t="281783" x="3241675" y="3857625"/>
          <p14:tracePt t="281799" x="3259138" y="3857625"/>
          <p14:tracePt t="281839" x="3251200" y="3857625"/>
          <p14:tracePt t="281854" x="3224213" y="3857625"/>
          <p14:tracePt t="281865" x="3197225" y="3876675"/>
          <p14:tracePt t="281883" x="3160713" y="3876675"/>
          <p14:tracePt t="281901" x="3108325" y="3894138"/>
          <p14:tracePt t="281917" x="3071813" y="3902075"/>
          <p14:tracePt t="281933" x="3054350" y="3902075"/>
          <p14:tracePt t="281988" x="3062288" y="3902075"/>
          <p14:tracePt t="281996" x="3098800" y="3902075"/>
          <p14:tracePt t="282007" x="3133725" y="3902075"/>
          <p14:tracePt t="282020" x="3232150" y="3902075"/>
          <p14:tracePt t="282032" x="3313113" y="3884613"/>
          <p14:tracePt t="282048" x="3322638" y="3884613"/>
          <p14:tracePt t="282110" x="3295650" y="3884613"/>
          <p14:tracePt t="282118" x="3259138" y="3894138"/>
          <p14:tracePt t="282132" x="3214688" y="3894138"/>
          <p14:tracePt t="282148" x="3108325" y="3902075"/>
          <p14:tracePt t="282166" x="2946400" y="3948113"/>
          <p14:tracePt t="282182" x="2894013" y="3973513"/>
          <p14:tracePt t="282199" x="2884488" y="3973513"/>
          <p14:tracePt t="282276" x="2938463" y="3973513"/>
          <p14:tracePt t="282284" x="2990850" y="3973513"/>
          <p14:tracePt t="282299" x="3116263" y="3948113"/>
          <p14:tracePt t="282316" x="3214688" y="3948113"/>
          <p14:tracePt t="282332" x="3241675" y="3948113"/>
          <p14:tracePt t="282393" x="3224213" y="3948113"/>
          <p14:tracePt t="282402" x="3214688" y="3948113"/>
          <p14:tracePt t="282417" x="3170238" y="3948113"/>
          <p14:tracePt t="282433" x="3133725" y="3956050"/>
          <p14:tracePt t="282449" x="3116263" y="3965575"/>
          <p14:tracePt t="282465" x="3089275" y="3973513"/>
          <p14:tracePt t="282605" x="3098800" y="3973513"/>
          <p14:tracePt t="282614" x="3108325" y="3973513"/>
          <p14:tracePt t="282633" x="3160713" y="3973513"/>
          <p14:tracePt t="282651" x="3251200" y="3973513"/>
          <p14:tracePt t="282667" x="3313113" y="4000500"/>
          <p14:tracePt t="282683" x="3357563" y="4010025"/>
          <p14:tracePt t="282699" x="3455988" y="4037013"/>
          <p14:tracePt t="282716" x="3608388" y="4064000"/>
          <p14:tracePt t="282733" x="3840163" y="4135438"/>
          <p14:tracePt t="282750" x="4044950" y="4224338"/>
          <p14:tracePt t="282766" x="4259263" y="4330700"/>
          <p14:tracePt t="282782" x="4446588" y="4473575"/>
          <p14:tracePt t="282800" x="4670425" y="4795838"/>
          <p14:tracePt t="282816" x="4786313" y="4983163"/>
          <p14:tracePt t="282833" x="4848225" y="5126038"/>
          <p14:tracePt t="282848" x="4875213" y="5233988"/>
          <p14:tracePt t="282865" x="4894263" y="5313363"/>
          <p14:tracePt t="282881" x="4911725" y="5357813"/>
          <p14:tracePt t="282898" x="4921250" y="5402263"/>
          <p14:tracePt t="282917" x="4946650" y="5438775"/>
          <p14:tracePt t="282933" x="4946650" y="5448300"/>
          <p14:tracePt t="283003" x="4946650" y="5465763"/>
          <p14:tracePt t="283013" x="4946650" y="5473700"/>
          <p14:tracePt t="283028" x="4946650" y="5500688"/>
          <p14:tracePt t="283041" x="4938713" y="5527675"/>
          <p14:tracePt t="283050" x="4938713" y="5554663"/>
          <p14:tracePt t="283065" x="4929188" y="5618163"/>
          <p14:tracePt t="283082" x="4929188" y="5689600"/>
          <p14:tracePt t="283099" x="4929188" y="5768975"/>
          <p14:tracePt t="283115" x="4929188" y="5832475"/>
          <p14:tracePt t="283132" x="4929188" y="5876925"/>
          <p14:tracePt t="283149" x="4946650" y="5911850"/>
          <p14:tracePt t="283167" x="4956175" y="5938838"/>
          <p14:tracePt t="283182" x="4965700" y="5965825"/>
          <p14:tracePt t="283199" x="4983163" y="5983288"/>
          <p14:tracePt t="283215" x="5000625" y="5992813"/>
          <p14:tracePt t="283232" x="5000625" y="6000750"/>
          <p14:tracePt t="283269" x="5010150" y="6010275"/>
          <p14:tracePt t="283285" x="5010150" y="6019800"/>
          <p14:tracePt t="283294" x="5010150" y="6037263"/>
          <p14:tracePt t="283304" x="5010150" y="6046788"/>
          <p14:tracePt t="283317" x="5010150" y="6054725"/>
          <p14:tracePt t="283425" x="4992688" y="6054725"/>
          <p14:tracePt t="283436" x="4973638" y="6054725"/>
          <p14:tracePt t="283450" x="4938713" y="6027738"/>
          <p14:tracePt t="283466" x="4921250" y="6010275"/>
          <p14:tracePt t="283483" x="4894263" y="5992813"/>
          <p14:tracePt t="283499" x="4875213" y="5965825"/>
          <p14:tracePt t="283516" x="4867275" y="5948363"/>
          <p14:tracePt t="283549" x="4857750" y="5948363"/>
          <p14:tracePt t="283590" x="4857750" y="5938838"/>
          <p14:tracePt t="283605" x="4857750" y="5903913"/>
          <p14:tracePt t="283621" x="4857750" y="5894388"/>
          <p14:tracePt t="283632" x="4857750" y="5884863"/>
          <p14:tracePt t="283652" x="4857750" y="5849938"/>
          <p14:tracePt t="283668" x="4857750" y="5822950"/>
          <p14:tracePt t="283683" x="4857750" y="5805488"/>
          <p14:tracePt t="283699" x="4857750" y="5778500"/>
          <p14:tracePt t="283716" x="4857750" y="5761038"/>
          <p14:tracePt t="283732" x="4857750" y="5741988"/>
          <p14:tracePt t="283749" x="4867275" y="5707063"/>
          <p14:tracePt t="283766" x="4867275" y="5670550"/>
          <p14:tracePt t="283783" x="4875213" y="5653088"/>
          <p14:tracePt t="283800" x="4875213" y="5626100"/>
          <p14:tracePt t="283815" x="4875213" y="5608638"/>
          <p14:tracePt t="283832" x="4875213" y="5581650"/>
          <p14:tracePt t="283849" x="4875213" y="5564188"/>
          <p14:tracePt t="283865" x="4875213" y="5546725"/>
          <p14:tracePt t="283882" x="4875213" y="5519738"/>
          <p14:tracePt t="283900" x="4875213" y="5492750"/>
          <p14:tracePt t="283917" x="4875213" y="5473700"/>
          <p14:tracePt t="283933" x="4875213" y="5465763"/>
          <p14:tracePt t="283949" x="4875213" y="5438775"/>
          <p14:tracePt t="283965" x="4875213" y="5429250"/>
          <p14:tracePt t="283982" x="4875213" y="5411788"/>
          <p14:tracePt t="283998" x="4875213" y="5394325"/>
          <p14:tracePt t="284015" x="4875213" y="5367338"/>
          <p14:tracePt t="284032" x="4875213" y="5340350"/>
          <p14:tracePt t="284034" x="4875213" y="5330825"/>
          <p14:tracePt t="284050" x="4875213" y="5322888"/>
          <p14:tracePt t="284066" x="4875213" y="5295900"/>
          <p14:tracePt t="284083" x="4875213" y="5286375"/>
          <p14:tracePt t="284099" x="4875213" y="5268913"/>
          <p14:tracePt t="284116" x="4875213" y="5251450"/>
          <p14:tracePt t="284133" x="4875213" y="5224463"/>
          <p14:tracePt t="284151" x="4875213" y="5197475"/>
          <p14:tracePt t="284167" x="4875213" y="5180013"/>
          <p14:tracePt t="284183" x="4875213" y="5153025"/>
          <p14:tracePt t="284199" x="4875213" y="5135563"/>
          <p14:tracePt t="284216" x="4875213" y="5116513"/>
          <p14:tracePt t="284232" x="4875213" y="5091113"/>
          <p14:tracePt t="284249" x="4875213" y="5072063"/>
          <p14:tracePt t="284266" x="4875213" y="5054600"/>
          <p14:tracePt t="284283" x="4875213" y="5037138"/>
          <p14:tracePt t="284301" x="4875213" y="5000625"/>
          <p14:tracePt t="284317" x="4875213" y="4983163"/>
          <p14:tracePt t="284333" x="4875213" y="4965700"/>
          <p14:tracePt t="284349" x="4875213" y="4938713"/>
          <p14:tracePt t="284365" x="4875213" y="4921250"/>
          <p14:tracePt t="284382" x="4875213" y="4902200"/>
          <p14:tracePt t="284399" x="4875213" y="4884738"/>
          <p14:tracePt t="284417" x="4894263" y="4857750"/>
          <p14:tracePt t="284433" x="4894263" y="4840288"/>
          <p14:tracePt t="284449" x="4894263" y="4822825"/>
          <p14:tracePt t="284465" x="4894263" y="4786313"/>
          <p14:tracePt t="284482" x="4894263" y="4768850"/>
          <p14:tracePt t="284499" x="4894263" y="4733925"/>
          <p14:tracePt t="284515" x="4894263" y="4714875"/>
          <p14:tracePt t="284533" x="4894263" y="4697413"/>
          <p14:tracePt t="284536" x="4894263" y="4687888"/>
          <p14:tracePt t="284551" x="4894263" y="4662488"/>
          <p14:tracePt t="284568" x="4894263" y="4643438"/>
          <p14:tracePt t="284583" x="4894263" y="4625975"/>
          <p14:tracePt t="284599" x="4894263" y="4608513"/>
          <p14:tracePt t="284616" x="4894263" y="4581525"/>
          <p14:tracePt t="284633" x="4894263" y="4564063"/>
          <p14:tracePt t="284650" x="4894263" y="4545013"/>
          <p14:tracePt t="284668" x="4894263" y="4510088"/>
          <p14:tracePt t="284683" x="4884738" y="4492625"/>
          <p14:tracePt t="284700" x="4884738" y="4473575"/>
          <p14:tracePt t="284716" x="4884738" y="4456113"/>
          <p14:tracePt t="284733" x="4884738" y="4429125"/>
          <p14:tracePt t="284749" x="4884738" y="4421188"/>
          <p14:tracePt t="284766" x="4884738" y="4411663"/>
          <p14:tracePt t="284783" x="4875213" y="4394200"/>
          <p14:tracePt t="284802" x="4875213" y="4357688"/>
          <p14:tracePt t="284818" x="4875213" y="4340225"/>
          <p14:tracePt t="284833" x="4867275" y="4330700"/>
          <p14:tracePt t="284850" x="4857750" y="4322763"/>
          <p14:tracePt t="284866" x="4857750" y="4295775"/>
          <p14:tracePt t="284883" x="4848225" y="4286250"/>
          <p14:tracePt t="284900" x="4848225" y="4268788"/>
          <p14:tracePt t="284916" x="4840288" y="4259263"/>
          <p14:tracePt t="284933" x="4840288" y="4241800"/>
          <p14:tracePt t="284950" x="4840288" y="4214813"/>
          <p14:tracePt t="284966" x="4840288" y="4206875"/>
          <p14:tracePt t="284983" x="4840288" y="4187825"/>
          <p14:tracePt t="284999" x="4840288" y="4179888"/>
          <p14:tracePt t="285016" x="4840288" y="4170363"/>
          <p14:tracePt t="285033" x="4840288" y="4162425"/>
          <p14:tracePt t="285050" x="4830763" y="4135438"/>
          <p14:tracePt t="285068" x="4830763" y="4116388"/>
          <p14:tracePt t="285083" x="4830763" y="4108450"/>
          <p14:tracePt t="285099" x="4813300" y="4090988"/>
          <p14:tracePt t="285116" x="4813300" y="4071938"/>
          <p14:tracePt t="285133" x="4813300" y="4054475"/>
          <p14:tracePt t="285150" x="4813300" y="4037013"/>
          <p14:tracePt t="285166" x="4813300" y="4019550"/>
          <p14:tracePt t="285183" x="4813300" y="3983038"/>
          <p14:tracePt t="285200" x="4813300" y="3965575"/>
          <p14:tracePt t="285216" x="4813300" y="3948113"/>
          <p14:tracePt t="285233" x="4813300" y="3911600"/>
          <p14:tracePt t="285249" x="4813300" y="3894138"/>
          <p14:tracePt t="285266" x="4813300" y="3849688"/>
          <p14:tracePt t="285283" x="4813300" y="3830638"/>
          <p14:tracePt t="285299" x="4813300" y="3805238"/>
          <p14:tracePt t="285316" x="4813300" y="3795713"/>
          <p14:tracePt t="285332" x="4813300" y="3786188"/>
          <p14:tracePt t="285349" x="4813300" y="3768725"/>
          <p14:tracePt t="285366" x="4813300" y="3741738"/>
          <p14:tracePt t="285382" x="4813300" y="3724275"/>
          <p14:tracePt t="285399" x="4822825" y="3706813"/>
          <p14:tracePt t="285415" x="4822825" y="3687763"/>
          <p14:tracePt t="285433" x="4830763" y="3652838"/>
          <p14:tracePt t="285449" x="4830763" y="3635375"/>
          <p14:tracePt t="285466" x="4830763" y="3616325"/>
          <p14:tracePt t="285482" x="4830763" y="3589338"/>
          <p14:tracePt t="285499" x="4830763" y="3571875"/>
          <p14:tracePt t="285516" x="4830763" y="3554413"/>
          <p14:tracePt t="285532" x="4830763" y="3536950"/>
          <p14:tracePt t="285535" x="4830763" y="3517900"/>
          <p14:tracePt t="285549" x="4830763" y="3509963"/>
          <p14:tracePt t="285566" x="4840288" y="3492500"/>
          <p14:tracePt t="285583" x="4840288" y="3465513"/>
          <p14:tracePt t="285599" x="4840288" y="3438525"/>
          <p14:tracePt t="285616" x="4848225" y="3421063"/>
          <p14:tracePt t="285632" x="4848225" y="3402013"/>
          <p14:tracePt t="285649" x="4848225" y="3394075"/>
          <p14:tracePt t="285666" x="4848225" y="3367088"/>
          <p14:tracePt t="285683" x="4848225" y="3340100"/>
          <p14:tracePt t="285699" x="4857750" y="3322638"/>
          <p14:tracePt t="285716" x="4857750" y="3313113"/>
          <p14:tracePt t="285732" x="4867275" y="3295650"/>
          <p14:tracePt t="285749" x="4867275" y="3286125"/>
          <p14:tracePt t="285766" x="4867275" y="3268663"/>
          <p14:tracePt t="285782" x="4875213" y="3251200"/>
          <p14:tracePt t="285799" x="4894263" y="3224213"/>
          <p14:tracePt t="285817" x="4902200" y="3197225"/>
          <p14:tracePt t="285833" x="4902200" y="3179763"/>
          <p14:tracePt t="285849" x="4911725" y="3152775"/>
          <p14:tracePt t="285866" x="4911725" y="3135313"/>
          <p14:tracePt t="285882" x="4921250" y="3116263"/>
          <p14:tracePt t="286036" x="4929188" y="3116263"/>
          <p14:tracePt t="286060" x="4929188" y="3108325"/>
          <p14:tracePt t="286069" x="4965700" y="3108325"/>
          <p14:tracePt t="286084" x="5000625" y="3108325"/>
          <p14:tracePt t="286100" x="5045075" y="3108325"/>
          <p14:tracePt t="286116" x="5064125" y="3116263"/>
          <p14:tracePt t="286133" x="5081588" y="3116263"/>
          <p14:tracePt t="286150" x="5099050" y="3116263"/>
          <p14:tracePt t="286167" x="5116513" y="3116263"/>
          <p14:tracePt t="286372" x="5108575" y="3116263"/>
          <p14:tracePt t="286381" x="5099050" y="3125788"/>
          <p14:tracePt t="286401" x="5081588" y="3135313"/>
          <p14:tracePt t="286416" x="5054600" y="3143250"/>
          <p14:tracePt t="286433" x="5018088" y="3160713"/>
          <p14:tracePt t="286449" x="4929188" y="3197225"/>
          <p14:tracePt t="286466" x="4894263" y="3214688"/>
          <p14:tracePt t="286482" x="4875213" y="3241675"/>
          <p14:tracePt t="286499" x="4857750" y="3259138"/>
          <p14:tracePt t="286516" x="4848225" y="3278188"/>
          <p14:tracePt t="286532" x="4822825" y="3313113"/>
          <p14:tracePt t="286549" x="4803775" y="3357563"/>
          <p14:tracePt t="286566" x="4776788" y="3421063"/>
          <p14:tracePt t="286583" x="4759325" y="3598863"/>
          <p14:tracePt t="286599" x="4776788" y="3714750"/>
          <p14:tracePt t="286616" x="4803775" y="3786188"/>
          <p14:tracePt t="286632" x="4830763" y="3857625"/>
          <p14:tracePt t="286650" x="4848225" y="3884613"/>
          <p14:tracePt t="286666" x="4848225" y="3911600"/>
          <p14:tracePt t="286682" x="4857750" y="3929063"/>
          <p14:tracePt t="286699" x="4857750" y="3948113"/>
          <p14:tracePt t="286716" x="4857750" y="4019550"/>
          <p14:tracePt t="286732" x="4857750" y="4037013"/>
          <p14:tracePt t="286749" x="4857750" y="4071938"/>
          <p14:tracePt t="286766" x="4857750" y="4090988"/>
          <p14:tracePt t="286782" x="4857750" y="4108450"/>
          <p14:tracePt t="286799" x="4857750" y="4125913"/>
          <p14:tracePt t="286817" x="4840288" y="4162425"/>
          <p14:tracePt t="286833" x="4840288" y="4179888"/>
          <p14:tracePt t="286849" x="4830763" y="4197350"/>
          <p14:tracePt t="286865" x="4822825" y="4214813"/>
          <p14:tracePt t="286882" x="4822825" y="4224338"/>
          <p14:tracePt t="286899" x="4822825" y="4233863"/>
          <p14:tracePt t="287091" x="4822825" y="4206875"/>
          <p14:tracePt t="287101" x="4822825" y="4197350"/>
          <p14:tracePt t="287116" x="4822825" y="4179888"/>
          <p14:tracePt t="287134" x="4822825" y="4162425"/>
          <p14:tracePt t="287151" x="4822825" y="4143375"/>
          <p14:tracePt t="287167" x="4822825" y="4135438"/>
          <p14:tracePt t="287256" x="4830763" y="4135438"/>
          <p14:tracePt t="287265" x="4848225" y="4152900"/>
          <p14:tracePt t="287283" x="4867275" y="4162425"/>
          <p14:tracePt t="287300" x="4894263" y="4170363"/>
          <p14:tracePt t="287316" x="4956175" y="4206875"/>
          <p14:tracePt t="287333" x="4973638" y="4214813"/>
          <p14:tracePt t="287349" x="4992688" y="4224338"/>
          <p14:tracePt t="287366" x="5018088" y="4233863"/>
          <p14:tracePt t="287382" x="5027613" y="4241800"/>
          <p14:tracePt t="287662" x="5010150" y="4241800"/>
          <p14:tracePt t="287671" x="4983163" y="4241800"/>
          <p14:tracePt t="287683" x="4965700" y="4241800"/>
          <p14:tracePt t="287702" x="4938713" y="4241800"/>
          <p14:tracePt t="287820" x="4938713" y="4233863"/>
          <p14:tracePt t="287834" x="4973638" y="4233863"/>
          <p14:tracePt t="287844" x="5000625" y="4233863"/>
          <p14:tracePt t="287853" x="5018088" y="4233863"/>
          <p14:tracePt t="287866" x="5054600" y="4224338"/>
          <p14:tracePt t="287883" x="5081588" y="4224338"/>
          <p14:tracePt t="287899" x="5108575" y="4206875"/>
          <p14:tracePt t="287916" x="5116513" y="4206875"/>
          <p14:tracePt t="288054" x="5116513" y="4197350"/>
          <p14:tracePt t="288063" x="5099050" y="4197350"/>
          <p14:tracePt t="288073" x="5081588" y="4197350"/>
          <p14:tracePt t="288084" x="5018088" y="4197350"/>
          <p14:tracePt t="288100" x="4956175" y="4197350"/>
          <p14:tracePt t="288117" x="4938713" y="4197350"/>
          <p14:tracePt t="288133" x="4921250" y="4214813"/>
          <p14:tracePt t="288241" x="4929188" y="4224338"/>
          <p14:tracePt t="288249" x="4938713" y="4224338"/>
          <p14:tracePt t="288266" x="5000625" y="4233863"/>
          <p14:tracePt t="288282" x="5037138" y="4233863"/>
          <p14:tracePt t="288299" x="5045075" y="4233863"/>
          <p14:tracePt t="288413" x="5045075" y="4241800"/>
          <p14:tracePt t="288420" x="5027613" y="4241800"/>
          <p14:tracePt t="288432" x="5000625" y="4241800"/>
          <p14:tracePt t="288449" x="4983163" y="4251325"/>
          <p14:tracePt t="288465" x="4973638" y="4251325"/>
          <p14:tracePt t="288546" x="5010150" y="4251325"/>
          <p14:tracePt t="288553" x="5045075" y="4241800"/>
          <p14:tracePt t="288566" x="5081588" y="4241800"/>
          <p14:tracePt t="288583" x="5135563" y="4214813"/>
          <p14:tracePt t="288599" x="5143500" y="4214813"/>
          <p14:tracePt t="288766" x="5180013" y="4214813"/>
          <p14:tracePt t="288775" x="5214938" y="4233863"/>
          <p14:tracePt t="288785" x="5259388" y="4259263"/>
          <p14:tracePt t="288800" x="5367338" y="4295775"/>
          <p14:tracePt t="288816" x="5537200" y="4402138"/>
          <p14:tracePt t="288833" x="5688013" y="4510088"/>
          <p14:tracePt t="288849" x="5830888" y="4608513"/>
          <p14:tracePt t="288866" x="5992813" y="4714875"/>
          <p14:tracePt t="288883" x="6143625" y="4759325"/>
          <p14:tracePt t="288900" x="6421438" y="4813300"/>
          <p14:tracePt t="288917" x="6715125" y="4867275"/>
          <p14:tracePt t="288933" x="7010400" y="4948238"/>
          <p14:tracePt t="288949" x="7232650" y="4992688"/>
          <p14:tracePt t="288968" x="7500938" y="5099050"/>
          <p14:tracePt t="288984" x="7608888" y="5135563"/>
          <p14:tracePt t="289000" x="7707313" y="5162550"/>
          <p14:tracePt t="289016" x="7769225" y="5187950"/>
          <p14:tracePt t="289033" x="7823200" y="5214938"/>
          <p14:tracePt t="289049" x="7840663" y="5224463"/>
          <p14:tracePt t="289066" x="7858125" y="5224463"/>
          <p14:tracePt t="289083" x="7902575" y="5224463"/>
          <p14:tracePt t="289100" x="7921625" y="5224463"/>
          <p14:tracePt t="289116" x="7947025" y="5224463"/>
          <p14:tracePt t="289164" x="7947025" y="5214938"/>
          <p14:tracePt t="289266" x="7947025" y="5207000"/>
          <p14:tracePt t="289282" x="7947025" y="5197475"/>
          <p14:tracePt t="289291" x="7947025" y="5180013"/>
          <p14:tracePt t="289300" x="7947025" y="5170488"/>
          <p14:tracePt t="289316" x="7947025" y="5153025"/>
          <p14:tracePt t="289333" x="7929563" y="5135563"/>
          <p14:tracePt t="289349" x="7921625" y="5108575"/>
          <p14:tracePt t="289366" x="7921625" y="5099050"/>
          <p14:tracePt t="289383" x="7921625" y="5091113"/>
          <p14:tracePt t="289399" x="7921625" y="5081588"/>
          <p14:tracePt t="289500" x="7921625" y="5072063"/>
          <p14:tracePt t="289515" x="7921625" y="5064125"/>
          <p14:tracePt t="289578" x="7921625" y="5054600"/>
          <p14:tracePt t="289610" x="7921625" y="5037138"/>
          <p14:tracePt t="289681" x="7939088" y="5045075"/>
          <p14:tracePt t="289690" x="7947025" y="5045075"/>
          <p14:tracePt t="289700" x="7956550" y="5054600"/>
          <p14:tracePt t="289716" x="7974013" y="5072063"/>
          <p14:tracePt t="289733" x="8010525" y="5081588"/>
          <p14:tracePt t="289749" x="8018463" y="5091113"/>
          <p14:tracePt t="289766" x="8027988" y="5116513"/>
          <p14:tracePt t="289868" x="8037513" y="5126038"/>
          <p14:tracePt t="289885" x="8045450" y="5135563"/>
          <p14:tracePt t="289906" x="8054975" y="5135563"/>
          <p14:tracePt t="289922" x="8054975" y="5143500"/>
          <p14:tracePt t="289968" x="8054975" y="5153025"/>
          <p14:tracePt t="289984" x="8064500" y="5180013"/>
          <p14:tracePt t="289992" x="8064500" y="5187950"/>
          <p14:tracePt t="290008" x="8064500" y="5197475"/>
          <p14:tracePt t="290016" x="8081963" y="5197475"/>
          <p14:tracePt t="290033" x="8081963" y="5214938"/>
          <p14:tracePt t="290050" x="8081963" y="5233988"/>
          <p14:tracePt t="290066" x="8081963" y="5259388"/>
          <p14:tracePt t="290083" x="8081963" y="5278438"/>
          <p14:tracePt t="290100" x="8081963" y="5295900"/>
          <p14:tracePt t="290117" x="8081963" y="5322888"/>
          <p14:tracePt t="290135" x="8081963" y="5330825"/>
          <p14:tracePt t="290150" x="8081963" y="5340350"/>
          <p14:tracePt t="290183" x="8072438" y="5349875"/>
          <p14:tracePt t="290200" x="8064500" y="5367338"/>
          <p14:tracePt t="290216" x="8045450" y="5394325"/>
          <p14:tracePt t="290234" x="8018463" y="5411788"/>
          <p14:tracePt t="290250" x="7993063" y="5429250"/>
          <p14:tracePt t="290266" x="7974013" y="5448300"/>
          <p14:tracePt t="290283" x="7939088" y="5473700"/>
          <p14:tracePt t="290300" x="7912100" y="5492750"/>
          <p14:tracePt t="290317" x="7894638" y="5500688"/>
          <p14:tracePt t="290333" x="7867650" y="5510213"/>
          <p14:tracePt t="290349" x="7858125" y="5527675"/>
          <p14:tracePt t="290366" x="7850188" y="5537200"/>
          <p14:tracePt t="290384" x="7823200" y="5537200"/>
          <p14:tracePt t="290399" x="7796213" y="5537200"/>
          <p14:tracePt t="290416" x="7778750" y="5537200"/>
          <p14:tracePt t="290434" x="7759700" y="5537200"/>
          <p14:tracePt t="290450" x="7732713" y="5537200"/>
          <p14:tracePt t="290466" x="7715250" y="5537200"/>
          <p14:tracePt t="290484" x="7643813" y="5527675"/>
          <p14:tracePt t="290500" x="7616825" y="5527675"/>
          <p14:tracePt t="290516" x="7581900" y="5519738"/>
          <p14:tracePt t="290533" x="7554913" y="5519738"/>
          <p14:tracePt t="290550" x="7518400" y="5510213"/>
          <p14:tracePt t="290566" x="7473950" y="5510213"/>
          <p14:tracePt t="290583" x="7439025" y="5500688"/>
          <p14:tracePt t="290600" x="7394575" y="5483225"/>
          <p14:tracePt t="290616" x="7358063" y="5483225"/>
          <p14:tracePt t="290634" x="7323138" y="5473700"/>
          <p14:tracePt t="290650" x="7286625" y="5473700"/>
          <p14:tracePt t="290666" x="7259638" y="5473700"/>
          <p14:tracePt t="290683" x="7224713" y="5465763"/>
          <p14:tracePt t="290700" x="7180263" y="5465763"/>
          <p14:tracePt t="290716" x="7116763" y="5456238"/>
          <p14:tracePt t="290732" x="7081838" y="5438775"/>
          <p14:tracePt t="290749" x="7018338" y="5429250"/>
          <p14:tracePt t="290766" x="6992938" y="5429250"/>
          <p14:tracePt t="290782" x="6965950" y="5429250"/>
          <p14:tracePt t="290799" x="6921500" y="5429250"/>
          <p14:tracePt t="290816" x="6902450" y="5421313"/>
          <p14:tracePt t="290832" x="6875463" y="5411788"/>
          <p14:tracePt t="290849" x="6850063" y="5411788"/>
          <p14:tracePt t="290866" x="6804025" y="5394325"/>
          <p14:tracePt t="290883" x="6759575" y="5384800"/>
          <p14:tracePt t="290899" x="6742113" y="5384800"/>
          <p14:tracePt t="290916" x="6715125" y="5384800"/>
          <p14:tracePt t="290932" x="6697663" y="5384800"/>
          <p14:tracePt t="290949" x="6680200" y="5384800"/>
          <p14:tracePt t="290966" x="6653213" y="5384800"/>
          <p14:tracePt t="290984" x="6643688" y="5384800"/>
          <p14:tracePt t="291000" x="6616700" y="5384800"/>
          <p14:tracePt t="291017" x="6599238" y="5384800"/>
          <p14:tracePt t="291034" x="6572250" y="5384800"/>
          <p14:tracePt t="291051" x="6554788" y="5384800"/>
          <p14:tracePt t="291067" x="6537325" y="5384800"/>
          <p14:tracePt t="291084" x="6518275" y="5402263"/>
          <p14:tracePt t="291100" x="6492875" y="5411788"/>
          <p14:tracePt t="291117" x="6473825" y="5411788"/>
          <p14:tracePt t="291135" x="6465888" y="5421313"/>
          <p14:tracePt t="291151" x="6429375" y="5421313"/>
          <p14:tracePt t="291167" x="6411913" y="5438775"/>
          <p14:tracePt t="291183" x="6394450" y="5456238"/>
          <p14:tracePt t="291200" x="6384925" y="5483225"/>
          <p14:tracePt t="291216" x="6367463" y="5483225"/>
          <p14:tracePt t="291233" x="6357938" y="5492750"/>
          <p14:tracePt t="291250" x="6350000" y="5492750"/>
          <p14:tracePt t="291266" x="6323013" y="5510213"/>
          <p14:tracePt t="291283" x="6313488" y="5527675"/>
          <p14:tracePt t="291300" x="6296025" y="5537200"/>
          <p14:tracePt t="291549" x="6286500" y="5554663"/>
          <p14:tracePt t="291565" x="6278563" y="5572125"/>
          <p14:tracePt t="291574" x="6269038" y="5581650"/>
          <p14:tracePt t="291584" x="6259513" y="5591175"/>
          <p14:tracePt t="291600" x="6251575" y="5618163"/>
          <p14:tracePt t="291618" x="6224588" y="5626100"/>
          <p14:tracePt t="293051" x="6232525" y="5626100"/>
          <p14:tracePt t="293065" x="6251575" y="5626100"/>
          <p14:tracePt t="293074" x="6259513" y="5608638"/>
          <p14:tracePt t="293084" x="6269038" y="5599113"/>
          <p14:tracePt t="293101" x="6296025" y="5591175"/>
          <p14:tracePt t="293133" x="6303963" y="5581650"/>
          <p14:tracePt t="293151" x="6313488" y="5581650"/>
          <p14:tracePt t="293167" x="6323013" y="5581650"/>
          <p14:tracePt t="293183" x="6357938" y="5572125"/>
          <p14:tracePt t="293200" x="6375400" y="5572125"/>
          <p14:tracePt t="293217" x="6394450" y="5572125"/>
          <p14:tracePt t="293233" x="6402388" y="5564188"/>
          <p14:tracePt t="293250" x="6429375" y="5564188"/>
          <p14:tracePt t="293266" x="6446838" y="5554663"/>
          <p14:tracePt t="293285" x="6473825" y="5527675"/>
          <p14:tracePt t="293301" x="6510338" y="5510213"/>
          <p14:tracePt t="293317" x="6537325" y="5456238"/>
          <p14:tracePt t="293333" x="6572250" y="5411788"/>
          <p14:tracePt t="293350" x="6608763" y="5330825"/>
          <p14:tracePt t="293366" x="6661150" y="5251450"/>
          <p14:tracePt t="293383" x="6724650" y="5153025"/>
          <p14:tracePt t="293401" x="6786563" y="5000625"/>
          <p14:tracePt t="293417" x="6804025" y="4929188"/>
          <p14:tracePt t="293434" x="6813550" y="4849813"/>
          <p14:tracePt t="293450" x="6813550" y="4805363"/>
          <p14:tracePt t="293466" x="6813550" y="4768850"/>
          <p14:tracePt t="293483" x="6813550" y="4724400"/>
          <p14:tracePt t="293500" x="6813550" y="4706938"/>
          <p14:tracePt t="293517" x="6796088" y="4679950"/>
          <p14:tracePt t="293534" x="6786563" y="4652963"/>
          <p14:tracePt t="293550" x="6769100" y="4635500"/>
          <p14:tracePt t="293567" x="6759575" y="4625975"/>
          <p14:tracePt t="293583" x="6742113" y="4598988"/>
          <p14:tracePt t="293600" x="6724650" y="4591050"/>
          <p14:tracePt t="293617" x="6724650" y="4581525"/>
          <p14:tracePt t="293633" x="6715125" y="4564063"/>
          <p14:tracePt t="293650" x="6707188" y="4545013"/>
          <p14:tracePt t="293667" x="6707188" y="4500563"/>
          <p14:tracePt t="293683" x="6707188" y="4456113"/>
          <p14:tracePt t="293700" x="6707188" y="4402138"/>
          <p14:tracePt t="293717" x="6715125" y="4349750"/>
          <p14:tracePt t="293733" x="6715125" y="4268788"/>
          <p14:tracePt t="293750" x="6732588" y="4187825"/>
          <p14:tracePt t="293767" x="6759575" y="4098925"/>
          <p14:tracePt t="293785" x="6769100" y="3948113"/>
          <p14:tracePt t="293801" x="6786563" y="3876675"/>
          <p14:tracePt t="293817" x="6796088" y="3822700"/>
          <p14:tracePt t="293833" x="6796088" y="3805238"/>
          <p14:tracePt t="293850" x="6796088" y="3778250"/>
          <p14:tracePt t="293867" x="6796088" y="3751263"/>
          <p14:tracePt t="293883" x="6796088" y="3741738"/>
          <p14:tracePt t="293940" x="6796088" y="3724275"/>
          <p14:tracePt t="293950" x="6796088" y="3714750"/>
          <p14:tracePt t="293967" x="6796088" y="3679825"/>
          <p14:tracePt t="293984" x="6804025" y="3662363"/>
          <p14:tracePt t="294001" x="6804025" y="3643313"/>
          <p14:tracePt t="294191" x="6823075" y="3662363"/>
          <p14:tracePt t="294200" x="6823075" y="3687763"/>
          <p14:tracePt t="294217" x="6831013" y="3724275"/>
          <p14:tracePt t="294234" x="6831013" y="3741738"/>
          <p14:tracePt t="294251" x="6840538" y="3786188"/>
          <p14:tracePt t="294269" x="6850063" y="3857625"/>
          <p14:tracePt t="294286" x="6875463" y="3921125"/>
          <p14:tracePt t="294301" x="6884988" y="3965575"/>
          <p14:tracePt t="294318" x="6902450" y="4027488"/>
          <p14:tracePt t="294333" x="6911975" y="4054475"/>
          <p14:tracePt t="294350" x="6921500" y="4135438"/>
          <p14:tracePt t="294366" x="6938963" y="4197350"/>
          <p14:tracePt t="294383" x="6946900" y="4241800"/>
          <p14:tracePt t="294401" x="6946900" y="4286250"/>
          <p14:tracePt t="294418" x="6956425" y="4340225"/>
          <p14:tracePt t="294435" x="6983413" y="4394200"/>
          <p14:tracePt t="294451" x="6983413" y="4456113"/>
          <p14:tracePt t="294467" x="6992938" y="4500563"/>
          <p14:tracePt t="294484" x="6992938" y="4527550"/>
          <p14:tracePt t="294501" x="7000875" y="4554538"/>
          <p14:tracePt t="294518" x="7000875" y="4591050"/>
          <p14:tracePt t="294535" x="7000875" y="4625975"/>
          <p14:tracePt t="294551" x="7000875" y="4687888"/>
          <p14:tracePt t="294567" x="7000875" y="4759325"/>
          <p14:tracePt t="294584" x="7000875" y="4822825"/>
          <p14:tracePt t="294601" x="7000875" y="4867275"/>
          <p14:tracePt t="294617" x="6992938" y="4921250"/>
          <p14:tracePt t="294634" x="6973888" y="4983163"/>
          <p14:tracePt t="294651" x="6965950" y="5054600"/>
          <p14:tracePt t="294669" x="6965950" y="5170488"/>
          <p14:tracePt t="294684" x="6946900" y="5268913"/>
          <p14:tracePt t="294701" x="6938963" y="5357813"/>
          <p14:tracePt t="294717" x="6911975" y="5456238"/>
          <p14:tracePt t="294734" x="6884988" y="5527675"/>
          <p14:tracePt t="294751" x="6858000" y="5608638"/>
          <p14:tracePt t="294770" x="6813550" y="5724525"/>
          <p14:tracePt t="294786" x="6796088" y="5786438"/>
          <p14:tracePt t="294801" x="6769100" y="5832475"/>
          <p14:tracePt t="294817" x="6751638" y="5857875"/>
          <p14:tracePt t="294834" x="6715125" y="5876925"/>
          <p14:tracePt t="294850" x="6670675" y="5884863"/>
          <p14:tracePt t="294867" x="6608763" y="5903913"/>
          <p14:tracePt t="294883" x="6527800" y="5894388"/>
          <p14:tracePt t="294901" x="6446838" y="5876925"/>
          <p14:tracePt t="294917" x="6375400" y="5822950"/>
          <p14:tracePt t="294935" x="6197600" y="5715000"/>
          <p14:tracePt t="294950" x="6064250" y="5689600"/>
          <p14:tracePt t="294967" x="5965825" y="5670550"/>
          <p14:tracePt t="294983" x="5875338" y="5662613"/>
          <p14:tracePt t="295000" x="5822950" y="5662613"/>
          <p14:tracePt t="295017" x="5813425" y="5662613"/>
          <p14:tracePt t="295033" x="5803900" y="5662613"/>
          <p14:tracePt t="295121" x="5803900" y="5643563"/>
          <p14:tracePt t="295130" x="5857875" y="5635625"/>
          <p14:tracePt t="295140" x="5956300" y="5635625"/>
          <p14:tracePt t="295151" x="6054725" y="5618163"/>
          <p14:tracePt t="295169" x="6510338" y="5599113"/>
          <p14:tracePt t="295186" x="6840538" y="5581650"/>
          <p14:tracePt t="295202" x="7089775" y="5564188"/>
          <p14:tracePt t="295217" x="7304088" y="5564188"/>
          <p14:tracePt t="295234" x="7473950" y="5546725"/>
          <p14:tracePt t="295251" x="7589838" y="5519738"/>
          <p14:tracePt t="295267" x="7670800" y="5465763"/>
          <p14:tracePt t="295286" x="7786688" y="5402263"/>
          <p14:tracePt t="295301" x="7867650" y="5330825"/>
          <p14:tracePt t="295318" x="7912100" y="5251450"/>
          <p14:tracePt t="295335" x="7966075" y="5170488"/>
          <p14:tracePt t="295351" x="8001000" y="5091113"/>
          <p14:tracePt t="295367" x="8027988" y="5045075"/>
          <p14:tracePt t="295383" x="8054975" y="4992688"/>
          <p14:tracePt t="295400" x="8099425" y="4956175"/>
          <p14:tracePt t="295417" x="8135938" y="4894263"/>
          <p14:tracePt t="295434" x="8215313" y="4786313"/>
          <p14:tracePt t="295450" x="8242300" y="4724400"/>
          <p14:tracePt t="295467" x="8242300" y="4662488"/>
          <p14:tracePt t="295483" x="8259763" y="4598988"/>
          <p14:tracePt t="295500" x="8259763" y="4527550"/>
          <p14:tracePt t="295517" x="8259763" y="4448175"/>
          <p14:tracePt t="295534" x="8251825" y="4376738"/>
          <p14:tracePt t="295551" x="8251825" y="4357688"/>
          <p14:tracePt t="295567" x="8242300" y="4349750"/>
          <p14:tracePt t="295583" x="8242300" y="4330700"/>
          <p14:tracePt t="295600" x="8242300" y="4322763"/>
          <p14:tracePt t="295617" x="8259763" y="4305300"/>
          <p14:tracePt t="295634" x="8269288" y="4286250"/>
          <p14:tracePt t="295653" x="8296275" y="4251325"/>
          <p14:tracePt t="295669" x="8313738" y="4241800"/>
          <p14:tracePt t="295686" x="8340725" y="4233863"/>
          <p14:tracePt t="295701" x="8358188" y="4214813"/>
          <p14:tracePt t="295717" x="8402638" y="4187825"/>
          <p14:tracePt t="295734" x="8421688" y="4179888"/>
          <p14:tracePt t="295750" x="8447088" y="4179888"/>
          <p14:tracePt t="295767" x="8456613" y="4179888"/>
          <p14:tracePt t="295783" x="8474075" y="4214813"/>
          <p14:tracePt t="295801" x="8518525" y="4313238"/>
          <p14:tracePt t="295817" x="8545513" y="4429125"/>
          <p14:tracePt t="295834" x="8555038" y="4554538"/>
          <p14:tracePt t="295850" x="8555038" y="4662488"/>
          <p14:tracePt t="295867" x="8555038" y="4741863"/>
          <p14:tracePt t="295884" x="8555038" y="4805363"/>
          <p14:tracePt t="295901" x="8572500" y="4867275"/>
          <p14:tracePt t="295917" x="8582025" y="4929188"/>
          <p14:tracePt t="295935" x="8582025" y="5037138"/>
          <p14:tracePt t="295951" x="8582025" y="5135563"/>
          <p14:tracePt t="295967" x="8555038" y="5241925"/>
          <p14:tracePt t="295984" x="8528050" y="5340350"/>
          <p14:tracePt t="296001" x="8501063" y="5411788"/>
          <p14:tracePt t="296017" x="8474075" y="5448300"/>
          <p14:tracePt t="296035" x="8456613" y="5492750"/>
          <p14:tracePt t="296038" x="8439150" y="5519738"/>
          <p14:tracePt t="296051" x="8402638" y="5564188"/>
          <p14:tracePt t="296067" x="8323263" y="5653088"/>
          <p14:tracePt t="296083" x="8242300" y="5734050"/>
          <p14:tracePt t="296100" x="8099425" y="5795963"/>
          <p14:tracePt t="296117" x="7966075" y="5822950"/>
          <p14:tracePt t="296134" x="7840663" y="5840413"/>
          <p14:tracePt t="296151" x="7732713" y="5840413"/>
          <p14:tracePt t="296168" x="7545388" y="5867400"/>
          <p14:tracePt t="296186" x="7412038" y="5884863"/>
          <p14:tracePt t="296202" x="7215188" y="5903913"/>
          <p14:tracePt t="296218" x="6956425" y="5921375"/>
          <p14:tracePt t="296234" x="6707188" y="5956300"/>
          <p14:tracePt t="296251" x="6465888" y="5956300"/>
          <p14:tracePt t="296267" x="6224588" y="5992813"/>
          <p14:tracePt t="296284" x="6027738" y="6010275"/>
          <p14:tracePt t="296301" x="5875338" y="6010275"/>
          <p14:tracePt t="296318" x="5697538" y="6010275"/>
          <p14:tracePt t="296334" x="5643563" y="6000750"/>
          <p14:tracePt t="296351" x="5635625" y="6000750"/>
          <p14:tracePt t="296497" x="5635625" y="5992813"/>
          <p14:tracePt t="296521" x="5626100" y="5983288"/>
          <p14:tracePt t="296531" x="5599113" y="5956300"/>
          <p14:tracePt t="296541" x="5564188" y="5921375"/>
          <p14:tracePt t="296551" x="5518150" y="5876925"/>
          <p14:tracePt t="296568" x="5375275" y="5751513"/>
          <p14:tracePt t="296584" x="5295900" y="5680075"/>
          <p14:tracePt t="296601" x="5259388" y="5626100"/>
          <p14:tracePt t="296618" x="5232400" y="5608638"/>
          <p14:tracePt t="296634" x="5224463" y="5599113"/>
          <p14:tracePt t="296904" x="5224463" y="5591175"/>
          <p14:tracePt t="296920" x="5241925" y="5581650"/>
          <p14:tracePt t="296928" x="5251450" y="5564188"/>
          <p14:tracePt t="296938" x="5259388" y="5554663"/>
          <p14:tracePt t="296952" x="5278438" y="5537200"/>
          <p14:tracePt t="296968" x="5295900" y="5519738"/>
          <p14:tracePt t="296985" x="5322888" y="5510213"/>
          <p14:tracePt t="297001" x="5340350" y="5500688"/>
          <p14:tracePt t="297018" x="5349875" y="5500688"/>
          <p14:tracePt t="297288" x="5357813" y="5483225"/>
          <p14:tracePt t="297297" x="5367338" y="5473700"/>
          <p14:tracePt t="297308" x="5367338" y="5465763"/>
          <p14:tracePt t="297319" x="5394325" y="5394325"/>
          <p14:tracePt t="297334" x="5421313" y="5286375"/>
          <p14:tracePt t="297350" x="5411788" y="5108575"/>
          <p14:tracePt t="297367" x="5384800" y="4973638"/>
          <p14:tracePt t="297384" x="5340350" y="4857750"/>
          <p14:tracePt t="297401" x="5313363" y="4768850"/>
          <p14:tracePt t="297417" x="5278438" y="4687888"/>
          <p14:tracePt t="297435" x="5214938" y="4608513"/>
          <p14:tracePt t="297451" x="5153025" y="4591050"/>
          <p14:tracePt t="297467" x="5099050" y="4564063"/>
          <p14:tracePt t="297484" x="5037138" y="4564063"/>
          <p14:tracePt t="297500" x="4992688" y="4564063"/>
          <p14:tracePt t="297517" x="4946650" y="4581525"/>
          <p14:tracePt t="297534" x="4884738" y="4598988"/>
          <p14:tracePt t="297550" x="4830763" y="4625975"/>
          <p14:tracePt t="297567" x="4786313" y="4652963"/>
          <p14:tracePt t="297584" x="4741863" y="4679950"/>
          <p14:tracePt t="297600" x="4705350" y="4706938"/>
          <p14:tracePt t="297617" x="4679950" y="4724400"/>
          <p14:tracePt t="297634" x="4652963" y="4751388"/>
          <p14:tracePt t="297650" x="4625975" y="4768850"/>
          <p14:tracePt t="297667" x="4608513" y="4786313"/>
          <p14:tracePt t="297684" x="4581525" y="4795838"/>
          <p14:tracePt t="297701" x="4554538" y="4822825"/>
          <p14:tracePt t="297717" x="4537075" y="4830763"/>
          <p14:tracePt t="297734" x="4510088" y="4830763"/>
          <p14:tracePt t="297750" x="4500563" y="4830763"/>
          <p14:tracePt t="297768" x="4491038" y="4830763"/>
          <p14:tracePt t="297968" x="4483100" y="4830763"/>
          <p14:tracePt t="297977" x="4473575" y="4830763"/>
          <p14:tracePt t="297992" x="4465638" y="4840288"/>
          <p14:tracePt t="298008" x="4446588" y="4840288"/>
          <p14:tracePt t="298070" x="4438650" y="4840288"/>
          <p14:tracePt t="298079" x="4429125" y="4840288"/>
          <p14:tracePt t="298090" x="4419600" y="4840288"/>
          <p14:tracePt t="298102" x="4402138" y="4840288"/>
          <p14:tracePt t="298118" x="4375150" y="4840288"/>
          <p14:tracePt t="298134" x="4357688" y="4840288"/>
          <p14:tracePt t="298152" x="4340225" y="4840288"/>
          <p14:tracePt t="298168" x="4322763" y="4830763"/>
          <p14:tracePt t="298186" x="4286250" y="4830763"/>
          <p14:tracePt t="298201" x="4276725" y="4813300"/>
          <p14:tracePt t="298328" x="4303713" y="4822825"/>
          <p14:tracePt t="298337" x="4357688" y="4822825"/>
          <p14:tracePt t="298352" x="4465638" y="4849813"/>
          <p14:tracePt t="298368" x="4598988" y="4857750"/>
          <p14:tracePt t="298385" x="4687888" y="4876800"/>
          <p14:tracePt t="298402" x="4751388" y="4876800"/>
          <p14:tracePt t="298417" x="4768850" y="4876800"/>
          <p14:tracePt t="298435" x="4786313" y="4867275"/>
          <p14:tracePt t="298452" x="4813300" y="4840288"/>
          <p14:tracePt t="298467" x="4830763" y="4830763"/>
          <p14:tracePt t="298501" x="4830763" y="4822825"/>
          <p14:tracePt t="298570" x="4830763" y="4813300"/>
          <p14:tracePt t="298586" x="4830763" y="4795838"/>
          <p14:tracePt t="298596" x="4813300" y="4778375"/>
          <p14:tracePt t="298605" x="4803775" y="4768850"/>
          <p14:tracePt t="298618" x="4776788" y="4724400"/>
          <p14:tracePt t="298634" x="4697413" y="4662488"/>
          <p14:tracePt t="298651" x="4608513" y="4572000"/>
          <p14:tracePt t="298667" x="4545013" y="4456113"/>
          <p14:tracePt t="298684" x="4537075" y="4349750"/>
          <p14:tracePt t="298701" x="4554538" y="4170363"/>
          <p14:tracePt t="298717" x="4554538" y="4108450"/>
          <p14:tracePt t="298734" x="4554538" y="4090988"/>
          <p14:tracePt t="298750" x="4554538" y="4064000"/>
          <p14:tracePt t="298767" x="4545013" y="4044950"/>
          <p14:tracePt t="298784" x="4527550" y="4027488"/>
          <p14:tracePt t="298801" x="4500563" y="4000500"/>
          <p14:tracePt t="298817" x="4483100" y="3983038"/>
          <p14:tracePt t="298835" x="4465638" y="3956050"/>
          <p14:tracePt t="298852" x="4438650" y="3948113"/>
          <p14:tracePt t="298867" x="4429125" y="3921125"/>
          <p14:tracePt t="298884" x="4411663" y="3902075"/>
          <p14:tracePt t="298901" x="4394200" y="3894138"/>
          <p14:tracePt t="298917" x="4384675" y="3884613"/>
          <p14:tracePt t="298934" x="4357688" y="3876675"/>
          <p14:tracePt t="298951" x="4348163" y="3876675"/>
          <p14:tracePt t="299007" x="4348163" y="3867150"/>
          <p14:tracePt t="299024" x="4340225" y="3840163"/>
          <p14:tracePt t="299035" x="4340225" y="3830638"/>
          <p14:tracePt t="299051" x="4330700" y="3813175"/>
          <p14:tracePt t="299068" x="4330700" y="3786188"/>
          <p14:tracePt t="299086" x="4330700" y="3759200"/>
          <p14:tracePt t="299101" x="4330700" y="3751263"/>
          <p14:tracePt t="299118" x="4330700" y="3733800"/>
          <p14:tracePt t="299134" x="4340225" y="3706813"/>
          <p14:tracePt t="299168" x="4340225" y="3697288"/>
          <p14:tracePt t="299296" x="4348163" y="3697288"/>
          <p14:tracePt t="299414" x="4348163" y="3706813"/>
          <p14:tracePt t="299423" x="4348163" y="3724275"/>
          <p14:tracePt t="299436" x="4348163" y="3733800"/>
          <p14:tracePt t="299578" x="4348163" y="3714750"/>
          <p14:tracePt t="299589" x="4348163" y="3706813"/>
          <p14:tracePt t="299712" x="4348163" y="3697288"/>
          <p14:tracePt t="299721" x="4357688" y="3697288"/>
          <p14:tracePt t="299735" x="4446588" y="3670300"/>
          <p14:tracePt t="299752" x="4562475" y="3643313"/>
          <p14:tracePt t="299768" x="4741863" y="3616325"/>
          <p14:tracePt t="299785" x="4921250" y="3581400"/>
          <p14:tracePt t="299801" x="5072063" y="3536950"/>
          <p14:tracePt t="299818" x="5170488" y="3509963"/>
          <p14:tracePt t="299837" x="5322888" y="3465513"/>
          <p14:tracePt t="299852" x="5384800" y="3438525"/>
          <p14:tracePt t="299868" x="5402263" y="3421063"/>
          <p14:tracePt t="299884" x="5411788" y="3411538"/>
          <p14:tracePt t="300070" x="5375275" y="3411538"/>
          <p14:tracePt t="300080" x="5340350" y="3429000"/>
          <p14:tracePt t="300091" x="5295900" y="3438525"/>
          <p14:tracePt t="300103" x="5207000" y="3465513"/>
          <p14:tracePt t="300118" x="5126038" y="3492500"/>
          <p14:tracePt t="300135" x="5064125" y="3500438"/>
          <p14:tracePt t="300152" x="5000625" y="3500438"/>
          <p14:tracePt t="300168" x="4956175" y="3500438"/>
          <p14:tracePt t="300186" x="4911725" y="3500438"/>
          <p14:tracePt t="300201" x="4857750" y="3492500"/>
          <p14:tracePt t="300217" x="4840288" y="3465513"/>
          <p14:tracePt t="300236" x="4813300" y="3438525"/>
          <p14:tracePt t="300251" x="4786313" y="3394075"/>
          <p14:tracePt t="300267" x="4759325" y="3313113"/>
          <p14:tracePt t="300284" x="4751388" y="3251200"/>
          <p14:tracePt t="300301" x="4732338" y="3160713"/>
          <p14:tracePt t="300318" x="4724400" y="3098800"/>
          <p14:tracePt t="300335" x="4697413" y="3036888"/>
          <p14:tracePt t="300352" x="4687888" y="3017838"/>
          <p14:tracePt t="300367" x="4679950" y="2992438"/>
          <p14:tracePt t="300384" x="4679950" y="2973388"/>
          <p14:tracePt t="300402" x="4670425" y="2955925"/>
          <p14:tracePt t="300418" x="4670425" y="2946400"/>
          <p14:tracePt t="300436" x="4670425" y="2928938"/>
          <p14:tracePt t="300451" x="4660900" y="2928938"/>
          <p14:tracePt t="300486" x="4643438" y="2911475"/>
          <p14:tracePt t="300495" x="4633913" y="2901950"/>
          <p14:tracePt t="300505" x="4625975" y="2894013"/>
          <p14:tracePt t="300517" x="4616450" y="2884488"/>
          <p14:tracePt t="300534" x="4598988" y="2867025"/>
          <p14:tracePt t="300551" x="4589463" y="2857500"/>
          <p14:tracePt t="300586" x="4572000" y="2840038"/>
          <p14:tracePt t="300602" x="4562475" y="2830513"/>
          <p14:tracePt t="300617" x="4554538" y="2813050"/>
          <p14:tracePt t="300634" x="4545013" y="2795588"/>
          <p14:tracePt t="300651" x="4527550" y="2768600"/>
          <p14:tracePt t="300668" x="4518025" y="2759075"/>
          <p14:tracePt t="300685" x="4510088" y="2751138"/>
          <p14:tracePt t="300701" x="4510088" y="2741613"/>
          <p14:tracePt t="300718" x="4491038" y="2741613"/>
          <p14:tracePt t="300868" x="4510088" y="2732088"/>
          <p14:tracePt t="300877" x="4545013" y="2732088"/>
          <p14:tracePt t="300887" x="4581525" y="2732088"/>
          <p14:tracePt t="300902" x="4660900" y="2732088"/>
          <p14:tracePt t="300918" x="4724400" y="2732088"/>
          <p14:tracePt t="300935" x="4786313" y="2732088"/>
          <p14:tracePt t="300952" x="4813300" y="2732088"/>
          <p14:tracePt t="300968" x="4848225" y="2741613"/>
          <p14:tracePt t="300986" x="4875213" y="2741613"/>
          <p14:tracePt t="301002" x="4902200" y="2741613"/>
          <p14:tracePt t="301018" x="4921250" y="2741613"/>
          <p14:tracePt t="301035" x="4929188" y="2741613"/>
          <p14:tracePt t="301345" x="4929188" y="2751138"/>
          <p14:tracePt t="313203" x="4938713" y="2751138"/>
          <p14:tracePt t="313249" x="4946650" y="2751138"/>
          <p14:tracePt t="313265" x="4973638" y="2768600"/>
          <p14:tracePt t="313274" x="5010150" y="2778125"/>
          <p14:tracePt t="313286" x="5037138" y="2795588"/>
          <p14:tracePt t="313303" x="5045075" y="2795588"/>
          <p14:tracePt t="313389" x="5054600" y="2795588"/>
          <p14:tracePt t="313398" x="5064125" y="2803525"/>
          <p14:tracePt t="313408" x="5081588" y="2813050"/>
          <p14:tracePt t="313420" x="5143500" y="2830513"/>
          <p14:tracePt t="313436" x="5187950" y="2857500"/>
          <p14:tracePt t="313453" x="5232400" y="2884488"/>
          <p14:tracePt t="313469" x="5313363" y="2911475"/>
          <p14:tracePt t="313486" x="5411788" y="2938463"/>
          <p14:tracePt t="313503" x="5456238" y="2946400"/>
          <p14:tracePt t="321632" x="5465763" y="2955925"/>
          <p14:tracePt t="321641" x="5554663" y="3017838"/>
          <p14:tracePt t="321654" x="5608638" y="3044825"/>
          <p14:tracePt t="321670" x="5643563" y="3054350"/>
          <p14:tracePt t="321710" x="5653088" y="3054350"/>
          <p14:tracePt t="321717" x="5680075" y="3071813"/>
          <p14:tracePt t="321725" x="5707063" y="3071813"/>
          <p14:tracePt t="321738" x="5741988" y="3081338"/>
          <p14:tracePt t="321754" x="5822950" y="3108325"/>
          <p14:tracePt t="321772" x="5921375" y="3143250"/>
          <p14:tracePt t="321788" x="5956300" y="3170238"/>
          <p14:tracePt t="321804" x="5983288" y="3241675"/>
          <p14:tracePt t="321821" x="6010275" y="3340100"/>
          <p14:tracePt t="321837" x="6027738" y="3465513"/>
          <p14:tracePt t="321853" x="6037263" y="3571875"/>
          <p14:tracePt t="321870" x="6037263" y="3679825"/>
          <p14:tracePt t="321886" x="6037263" y="3768725"/>
          <p14:tracePt t="321903" x="6018213" y="3849688"/>
          <p14:tracePt t="321922" x="5983288" y="4000500"/>
          <p14:tracePt t="321938" x="5956300" y="4108450"/>
          <p14:tracePt t="321954" x="5921375" y="4214813"/>
          <p14:tracePt t="321971" x="5911850" y="4330700"/>
          <p14:tracePt t="321987" x="5911850" y="4421188"/>
          <p14:tracePt t="322004" x="5956300" y="4456113"/>
          <p14:tracePt t="322021" x="6000750" y="4519613"/>
          <p14:tracePt t="322038" x="6037263" y="4687888"/>
          <p14:tracePt t="322054" x="5992813" y="4849813"/>
          <p14:tracePt t="322664" x="5992813" y="4857750"/>
          <p14:tracePt t="322673" x="6010275" y="4857750"/>
          <p14:tracePt t="322734" x="6010275" y="4849813"/>
          <p14:tracePt t="322743" x="6000750" y="4830763"/>
          <p14:tracePt t="322754" x="5992813" y="4830763"/>
          <p14:tracePt t="322771" x="5992813" y="4840288"/>
          <p14:tracePt t="322787" x="5992813" y="4849813"/>
          <p14:tracePt t="322804" x="6010275" y="4795838"/>
          <p14:tracePt t="322821" x="6045200" y="4724400"/>
          <p14:tracePt t="322837" x="6072188" y="4625975"/>
          <p14:tracePt t="322853" x="6099175" y="4519613"/>
          <p14:tracePt t="322870" x="6116638" y="4438650"/>
          <p14:tracePt t="322887" x="6116638" y="4402138"/>
          <p14:tracePt t="322904" x="6108700" y="4376738"/>
          <p14:tracePt t="322921" x="6108700" y="4340225"/>
          <p14:tracePt t="322938" x="6108700" y="4322763"/>
          <p14:tracePt t="322953" x="6099175" y="4305300"/>
          <p14:tracePt t="323151" x="6126163" y="4322763"/>
          <p14:tracePt t="323160" x="6153150" y="4340225"/>
          <p14:tracePt t="323172" x="6170613" y="4376738"/>
          <p14:tracePt t="323189" x="6180138" y="4394200"/>
          <p14:tracePt t="323204" x="6207125" y="4411663"/>
          <p14:tracePt t="323221" x="6224588" y="4429125"/>
          <p14:tracePt t="323237" x="6242050" y="4465638"/>
          <p14:tracePt t="323254" x="6269038" y="4500563"/>
          <p14:tracePt t="323271" x="6286500" y="4519613"/>
          <p14:tracePt t="323287" x="6303963" y="4537075"/>
          <p14:tracePt t="323304" x="6330950" y="4581525"/>
          <p14:tracePt t="323321" x="6357938" y="4687888"/>
          <p14:tracePt t="323338" x="6375400" y="4751388"/>
          <p14:tracePt t="323353" x="6402388" y="4795838"/>
          <p14:tracePt t="323370" x="6411913" y="4805363"/>
          <p14:tracePt t="323387" x="6421438" y="4805363"/>
          <p14:tracePt t="323404" x="6421438" y="4813300"/>
          <p14:tracePt t="323422" x="6438900" y="4840288"/>
          <p14:tracePt t="323438" x="6456363" y="4857750"/>
          <p14:tracePt t="323454" x="6473825" y="4876800"/>
          <p14:tracePt t="323517" x="6483350" y="4884738"/>
          <p14:tracePt t="323526" x="6500813" y="4911725"/>
          <p14:tracePt t="323538" x="6500813" y="4921250"/>
          <p14:tracePt t="323554" x="6510338" y="4921250"/>
          <p14:tracePt t="323571" x="6510338" y="4938713"/>
          <p14:tracePt t="323588" x="6527800" y="4948238"/>
          <p14:tracePt t="323604" x="6545263" y="4965700"/>
          <p14:tracePt t="323621" x="6554788" y="4973638"/>
          <p14:tracePt t="323637" x="6564313" y="4983163"/>
          <p14:tracePt t="323654" x="6581775" y="4992688"/>
          <p14:tracePt t="323673" x="6589713" y="4992688"/>
          <p14:tracePt t="323704" x="6599238" y="4992688"/>
          <p14:tracePt t="323721" x="6616700" y="5000625"/>
          <p14:tracePt t="323738" x="6635750" y="5019675"/>
          <p14:tracePt t="323754" x="6661150" y="5037138"/>
          <p14:tracePt t="323771" x="6680200" y="5045075"/>
          <p14:tracePt t="323787" x="6697663" y="5045075"/>
          <p14:tracePt t="324002" x="6688138" y="5045075"/>
          <p14:tracePt t="324016" x="6680200" y="5045075"/>
          <p14:tracePt t="324026" x="6670675" y="5045075"/>
          <p14:tracePt t="324041" x="6661150" y="5027613"/>
          <p14:tracePt t="324054" x="6661150" y="5019675"/>
          <p14:tracePt t="324073" x="6626225" y="5000625"/>
          <p14:tracePt t="324089" x="6616700" y="4983163"/>
          <p14:tracePt t="324120" x="6616700" y="4973638"/>
          <p14:tracePt t="324137" x="6608763" y="4973638"/>
          <p14:tracePt t="324159" x="6608763" y="4956175"/>
          <p14:tracePt t="324471" x="6608763" y="4965700"/>
          <p14:tracePt t="324481" x="6608763" y="4992688"/>
          <p14:tracePt t="324491" x="6608763" y="5019675"/>
          <p14:tracePt t="324504" x="6608763" y="5064125"/>
          <p14:tracePt t="324521" x="6608763" y="5091113"/>
          <p14:tracePt t="324538" x="6608763" y="5108575"/>
          <p14:tracePt t="324541" x="6608763" y="5126038"/>
          <p14:tracePt t="324556" x="6616700" y="5143500"/>
          <p14:tracePt t="324572" x="6616700" y="5153025"/>
          <p14:tracePt t="324588" x="6626225" y="5170488"/>
          <p14:tracePt t="324604" x="6643688" y="5187950"/>
          <p14:tracePt t="324620" x="6653213" y="5197475"/>
          <p14:tracePt t="324637" x="6670675" y="5224463"/>
          <p14:tracePt t="324654" x="6670675" y="5233988"/>
          <p14:tracePt t="324674" x="6680200" y="5233988"/>
          <p14:tracePt t="324696" x="6680200" y="5241925"/>
          <p14:tracePt t="324719" x="6688138" y="5241925"/>
          <p14:tracePt t="324737" x="6697663" y="5251450"/>
          <p14:tracePt t="324746" x="6697663" y="5259388"/>
          <p14:tracePt t="324756" x="6715125" y="5259388"/>
          <p14:tracePt t="324771" x="6732588" y="5268913"/>
          <p14:tracePt t="324847" x="6742113" y="5268913"/>
          <p14:tracePt t="324854" x="6742113" y="5259388"/>
          <p14:tracePt t="324870" x="6742113" y="5241925"/>
          <p14:tracePt t="324887" x="6742113" y="5224463"/>
          <p14:tracePt t="324904" x="6742113" y="5197475"/>
          <p14:tracePt t="324921" x="6742113" y="5180013"/>
          <p14:tracePt t="324938" x="6742113" y="5170488"/>
          <p14:tracePt t="324955" x="6732588" y="5135563"/>
          <p14:tracePt t="324972" x="6724650" y="5116513"/>
          <p14:tracePt t="324988" x="6707188" y="5108575"/>
          <p14:tracePt t="325004" x="6697663" y="5091113"/>
          <p14:tracePt t="325022" x="6680200" y="5072063"/>
          <p14:tracePt t="325038" x="6680200" y="5045075"/>
          <p14:tracePt t="325041" x="6670675" y="5045075"/>
          <p14:tracePt t="325054" x="6661150" y="5037138"/>
          <p14:tracePt t="325073" x="6653213" y="5019675"/>
          <p14:tracePt t="325089" x="6626225" y="5019675"/>
          <p14:tracePt t="325105" x="6608763" y="5010150"/>
          <p14:tracePt t="325121" x="6589713" y="5010150"/>
          <p14:tracePt t="325138" x="6564313" y="5000625"/>
          <p14:tracePt t="325154" x="6545263" y="5000625"/>
          <p14:tracePt t="325170" x="6527800" y="4983163"/>
          <p14:tracePt t="325187" x="6518275" y="4983163"/>
          <p14:tracePt t="325204" x="6510338" y="4983163"/>
          <p14:tracePt t="325221" x="6500813" y="4983163"/>
          <p14:tracePt t="325237" x="6483350" y="4992688"/>
          <p14:tracePt t="325254" x="6465888" y="5010150"/>
          <p14:tracePt t="325270" x="6465888" y="5054600"/>
          <p14:tracePt t="325287" x="6465888" y="5099050"/>
          <p14:tracePt t="325304" x="6465888" y="5116513"/>
          <p14:tracePt t="325321" x="6473825" y="5135563"/>
          <p14:tracePt t="325339" x="6492875" y="5162550"/>
          <p14:tracePt t="325354" x="6510338" y="5162550"/>
          <p14:tracePt t="325370" x="6537325" y="5162550"/>
          <p14:tracePt t="325387" x="6564313" y="5170488"/>
          <p14:tracePt t="325404" x="6581775" y="5170488"/>
          <p14:tracePt t="325420" x="6589713" y="5170488"/>
          <p14:tracePt t="325437" x="6608763" y="5170488"/>
          <p14:tracePt t="325454" x="6616700" y="5170488"/>
          <p14:tracePt t="325471" x="6643688" y="5162550"/>
          <p14:tracePt t="325487" x="6661150" y="5126038"/>
          <p14:tracePt t="325504" x="6670675" y="5081588"/>
          <p14:tracePt t="325521" x="6688138" y="5027613"/>
          <p14:tracePt t="325537" x="6688138" y="5010150"/>
          <p14:tracePt t="325540" x="6688138" y="5000625"/>
          <p14:tracePt t="325554" x="6688138" y="4992688"/>
          <p14:tracePt t="325570" x="6688138" y="4983163"/>
          <p14:tracePt t="325588" x="6688138" y="4948238"/>
          <p14:tracePt t="325604" x="6680200" y="4948238"/>
          <p14:tracePt t="325620" x="6661150" y="4929188"/>
          <p14:tracePt t="325637" x="6653213" y="4929188"/>
          <p14:tracePt t="325654" x="6635750" y="4929188"/>
          <p14:tracePt t="325670" x="6626225" y="4929188"/>
          <p14:tracePt t="325707" x="6616700" y="4929188"/>
          <p14:tracePt t="325720" x="6608763" y="4929188"/>
          <p14:tracePt t="325737" x="6581775" y="4938713"/>
          <p14:tracePt t="325755" x="6564313" y="4965700"/>
          <p14:tracePt t="325771" x="6554788" y="4983163"/>
          <p14:tracePt t="325788" x="6537325" y="4992688"/>
          <p14:tracePt t="325804" x="6518275" y="5010150"/>
          <p14:tracePt t="325821" x="6510338" y="5037138"/>
          <p14:tracePt t="325838" x="6510338" y="5045075"/>
          <p14:tracePt t="325854" x="6500813" y="5064125"/>
          <p14:tracePt t="325870" x="6500813" y="5099050"/>
          <p14:tracePt t="325887" x="6510338" y="5116513"/>
          <p14:tracePt t="325904" x="6527800" y="5135563"/>
          <p14:tracePt t="325921" x="6545263" y="5153025"/>
          <p14:tracePt t="325937" x="6564313" y="5153025"/>
          <p14:tracePt t="325954" x="6581775" y="5153025"/>
          <p14:tracePt t="325971" x="6616700" y="5153025"/>
          <p14:tracePt t="325987" x="6635750" y="5143500"/>
          <p14:tracePt t="326004" x="6653213" y="5126038"/>
          <p14:tracePt t="326021" x="6680200" y="5108575"/>
          <p14:tracePt t="326039" x="6688138" y="5072063"/>
          <p14:tracePt t="326054" x="6707188" y="5027613"/>
          <p14:tracePt t="326070" x="6707188" y="5000625"/>
          <p14:tracePt t="326087" x="6707188" y="4992688"/>
          <p14:tracePt t="326104" x="6707188" y="4983163"/>
          <p14:tracePt t="326120" x="6697663" y="4965700"/>
          <p14:tracePt t="326137" x="6680200" y="4956175"/>
          <p14:tracePt t="326154" x="6661150" y="4929188"/>
          <p14:tracePt t="326171" x="6635750" y="4929188"/>
          <p14:tracePt t="326188" x="6616700" y="4929188"/>
          <p14:tracePt t="326204" x="6599238" y="4929188"/>
          <p14:tracePt t="326220" x="6581775" y="4948238"/>
          <p14:tracePt t="326237" x="6554788" y="4956175"/>
          <p14:tracePt t="326254" x="6537325" y="4973638"/>
          <p14:tracePt t="326270" x="6518275" y="4992688"/>
          <p14:tracePt t="326287" x="6492875" y="5019675"/>
          <p14:tracePt t="326304" x="6483350" y="5037138"/>
          <p14:tracePt t="326322" x="6473825" y="5091113"/>
          <p14:tracePt t="326339" x="6473825" y="5108575"/>
          <p14:tracePt t="326354" x="6473825" y="5135563"/>
          <p14:tracePt t="326371" x="6483350" y="5153025"/>
          <p14:tracePt t="326387" x="6510338" y="5170488"/>
          <p14:tracePt t="326404" x="6527800" y="5180013"/>
          <p14:tracePt t="326421" x="6545263" y="5207000"/>
          <p14:tracePt t="326439" x="6554788" y="5214938"/>
          <p14:tracePt t="326455" x="6564313" y="5214938"/>
          <p14:tracePt t="326473" x="6589713" y="5214938"/>
          <p14:tracePt t="326488" x="6599238" y="5214938"/>
          <p14:tracePt t="326505" x="6616700" y="5180013"/>
          <p14:tracePt t="326521" x="6643688" y="5143500"/>
          <p14:tracePt t="326538" x="6661150" y="5116513"/>
          <p14:tracePt t="326555" x="6670675" y="5091113"/>
          <p14:tracePt t="326573" x="6670675" y="5064125"/>
          <p14:tracePt t="326590" x="6670675" y="5045075"/>
          <p14:tracePt t="326605" x="6653213" y="5019675"/>
          <p14:tracePt t="326621" x="6635750" y="5010150"/>
          <p14:tracePt t="326638" x="6608763" y="4992688"/>
          <p14:tracePt t="326655" x="6589713" y="4992688"/>
          <p14:tracePt t="326671" x="6572250" y="4992688"/>
          <p14:tracePt t="326688" x="6545263" y="4992688"/>
          <p14:tracePt t="326705" x="6527800" y="4992688"/>
          <p14:tracePt t="326723" x="6510338" y="4992688"/>
          <p14:tracePt t="326738" x="6492875" y="5000625"/>
          <p14:tracePt t="326755" x="6465888" y="5019675"/>
          <p14:tracePt t="326771" x="6456363" y="5045075"/>
          <p14:tracePt t="326789" x="6446838" y="5064125"/>
          <p14:tracePt t="326804" x="6446838" y="5081588"/>
          <p14:tracePt t="326821" x="6456363" y="5108575"/>
          <p14:tracePt t="326837" x="6483350" y="5126038"/>
          <p14:tracePt t="326854" x="6500813" y="5135563"/>
          <p14:tracePt t="326871" x="6527800" y="5135563"/>
          <p14:tracePt t="326888" x="6554788" y="5135563"/>
          <p14:tracePt t="326905" x="6564313" y="5135563"/>
          <p14:tracePt t="326921" x="6581775" y="5126038"/>
          <p14:tracePt t="326938" x="6599238" y="5099050"/>
          <p14:tracePt t="326955" x="6626225" y="5054600"/>
          <p14:tracePt t="326973" x="6653213" y="5010150"/>
          <p14:tracePt t="326988" x="6661150" y="4992688"/>
          <p14:tracePt t="327005" x="6670675" y="4973638"/>
          <p14:tracePt t="327021" x="6670675" y="4948238"/>
          <p14:tracePt t="327096" x="6653213" y="4948238"/>
          <p14:tracePt t="327112" x="6643688" y="4948238"/>
          <p14:tracePt t="327121" x="6635750" y="4948238"/>
          <p14:tracePt t="327144" x="6626225" y="4948238"/>
          <p14:tracePt t="327154" x="6616700" y="4965700"/>
          <p14:tracePt t="327172" x="6599238" y="4983163"/>
          <p14:tracePt t="327188" x="6581775" y="5010150"/>
          <p14:tracePt t="327206" x="6581775" y="5045075"/>
          <p14:tracePt t="327221" x="6581775" y="5064125"/>
          <p14:tracePt t="327237" x="6589713" y="5091113"/>
          <p14:tracePt t="327271" x="6599238" y="5099050"/>
          <p14:tracePt t="327288" x="6608763" y="5099050"/>
          <p14:tracePt t="327304" x="6626225" y="5099050"/>
          <p14:tracePt t="327322" x="6635750" y="5099050"/>
          <p14:tracePt t="327339" x="6670675" y="5072063"/>
          <p14:tracePt t="327355" x="6680200" y="5054600"/>
          <p14:tracePt t="327371" x="6680200" y="5037138"/>
          <p14:tracePt t="327388" x="6680200" y="5010150"/>
          <p14:tracePt t="327405" x="6680200" y="5000625"/>
          <p14:tracePt t="327421" x="6680200" y="4992688"/>
          <p14:tracePt t="327481" x="6670675" y="4992688"/>
          <p14:tracePt t="327490" x="6670675" y="5000625"/>
          <p14:tracePt t="327505" x="6670675" y="5027613"/>
          <p14:tracePt t="327521" x="6697663" y="5045075"/>
          <p14:tracePt t="327538" x="6732588" y="5072063"/>
          <p14:tracePt t="327554" x="6778625" y="5091113"/>
          <p14:tracePt t="327571" x="6804025" y="5091113"/>
          <p14:tracePt t="327589" x="6884988" y="5099050"/>
          <p14:tracePt t="327605" x="6956425" y="5099050"/>
          <p14:tracePt t="327621" x="7072313" y="5099050"/>
          <p14:tracePt t="327640" x="7180263" y="5054600"/>
          <p14:tracePt t="327654" x="7296150" y="5010150"/>
          <p14:tracePt t="327671" x="7429500" y="4965700"/>
          <p14:tracePt t="327688" x="7527925" y="4938713"/>
          <p14:tracePt t="327706" x="7599363" y="4902200"/>
          <p14:tracePt t="327722" x="7608888" y="4894263"/>
          <p14:tracePt t="327738" x="7626350" y="4894263"/>
          <p14:tracePt t="327755" x="7635875" y="4876800"/>
          <p14:tracePt t="327771" x="7643813" y="4867275"/>
          <p14:tracePt t="327788" x="7661275" y="4849813"/>
          <p14:tracePt t="327804" x="7680325" y="4830763"/>
          <p14:tracePt t="327821" x="7715250" y="4822825"/>
          <p14:tracePt t="327840" x="7759700" y="4805363"/>
          <p14:tracePt t="327855" x="7778750" y="4805363"/>
          <p14:tracePt t="327871" x="7796213" y="4805363"/>
          <p14:tracePt t="327888" x="7823200" y="4813300"/>
          <p14:tracePt t="327905" x="7831138" y="4822825"/>
          <p14:tracePt t="327921" x="7840663" y="4822825"/>
          <p14:tracePt t="327949" x="7840663" y="4830763"/>
          <p14:tracePt t="327959" x="7850188" y="4840288"/>
          <p14:tracePt t="327974" x="7867650" y="4876800"/>
          <p14:tracePt t="327990" x="7902575" y="4894263"/>
          <p14:tracePt t="328005" x="7921625" y="4921250"/>
          <p14:tracePt t="328021" x="7947025" y="4921250"/>
          <p14:tracePt t="328169" x="7947025" y="4929188"/>
          <p14:tracePt t="328183" x="7939088" y="4938713"/>
          <p14:tracePt t="328193" x="7929563" y="4948238"/>
          <p14:tracePt t="328205" x="7921625" y="4956175"/>
          <p14:tracePt t="328221" x="7902575" y="4956175"/>
          <p14:tracePt t="328239" x="7885113" y="4973638"/>
          <p14:tracePt t="328379" x="7894638" y="4973638"/>
          <p14:tracePt t="328395" x="7902575" y="4973638"/>
          <p14:tracePt t="328405" x="7912100" y="4965700"/>
          <p14:tracePt t="328421" x="7921625" y="4965700"/>
          <p14:tracePt t="328438" x="7947025" y="4965700"/>
          <p14:tracePt t="328455" x="7966075" y="4965700"/>
          <p14:tracePt t="328474" x="7993063" y="4965700"/>
          <p14:tracePt t="328489" x="8018463" y="4965700"/>
          <p14:tracePt t="328505" x="8037513" y="4973638"/>
          <p14:tracePt t="328522" x="8054975" y="4992688"/>
          <p14:tracePt t="328538" x="8064500" y="5000625"/>
          <p14:tracePt t="328560" x="8072438" y="5010150"/>
          <p14:tracePt t="328571" x="8081963" y="5019675"/>
          <p14:tracePt t="328588" x="8108950" y="5037138"/>
          <p14:tracePt t="328604" x="8126413" y="5064125"/>
          <p14:tracePt t="328621" x="8143875" y="5091113"/>
          <p14:tracePt t="328637" x="8153400" y="5108575"/>
          <p14:tracePt t="328654" x="8170863" y="5135563"/>
          <p14:tracePt t="328671" x="8170863" y="5153025"/>
          <p14:tracePt t="328687" x="8170863" y="5170488"/>
          <p14:tracePt t="328704" x="8170863" y="5187950"/>
          <p14:tracePt t="328721" x="8170863" y="5207000"/>
          <p14:tracePt t="328737" x="8170863" y="5214938"/>
          <p14:tracePt t="328755" x="8161338" y="5233988"/>
          <p14:tracePt t="328771" x="8153400" y="5251450"/>
          <p14:tracePt t="328788" x="8143875" y="5286375"/>
          <p14:tracePt t="328805" x="8126413" y="5313363"/>
          <p14:tracePt t="328822" x="8116888" y="5340350"/>
          <p14:tracePt t="328838" x="8099425" y="5349875"/>
          <p14:tracePt t="328855" x="8099425" y="5357813"/>
          <p14:tracePt t="328871" x="8072438" y="5402263"/>
          <p14:tracePt t="328888" x="8054975" y="5421313"/>
          <p14:tracePt t="328905" x="8027988" y="5438775"/>
          <p14:tracePt t="328921" x="8010525" y="5465763"/>
          <p14:tracePt t="328938" x="7993063" y="5483225"/>
          <p14:tracePt t="328955" x="7966075" y="5500688"/>
          <p14:tracePt t="328973" x="7939088" y="5519738"/>
          <p14:tracePt t="328990" x="7902575" y="5537200"/>
          <p14:tracePt t="329005" x="7858125" y="5546725"/>
          <p14:tracePt t="329022" x="7831138" y="5546725"/>
          <p14:tracePt t="329038" x="7786688" y="5546725"/>
          <p14:tracePt t="329055" x="7751763" y="5519738"/>
          <p14:tracePt t="329072" x="7688263" y="5492750"/>
          <p14:tracePt t="329088" x="7626350" y="5483225"/>
          <p14:tracePt t="329105" x="7545388" y="5456238"/>
          <p14:tracePt t="329122" x="7429500" y="5429250"/>
          <p14:tracePt t="329138" x="7350125" y="5402263"/>
          <p14:tracePt t="329155" x="7269163" y="5394325"/>
          <p14:tracePt t="329171" x="7242175" y="5376863"/>
          <p14:tracePt t="329188" x="7180263" y="5367338"/>
          <p14:tracePt t="329205" x="7143750" y="5357813"/>
          <p14:tracePt t="329223" x="7072313" y="5357813"/>
          <p14:tracePt t="329239" x="7027863" y="5357813"/>
          <p14:tracePt t="329255" x="6965950" y="5357813"/>
          <p14:tracePt t="329272" x="6911975" y="5357813"/>
          <p14:tracePt t="329288" x="6875463" y="5357813"/>
          <p14:tracePt t="329305" x="6858000" y="5357813"/>
          <p14:tracePt t="329321" x="6823075" y="5357813"/>
          <p14:tracePt t="329338" x="6759575" y="5367338"/>
          <p14:tracePt t="329355" x="6715125" y="5394325"/>
          <p14:tracePt t="329372" x="6653213" y="5421313"/>
          <p14:tracePt t="329388" x="6572250" y="5456238"/>
          <p14:tracePt t="329405" x="6554788" y="5473700"/>
          <p14:tracePt t="329421" x="6537325" y="5492750"/>
          <p14:tracePt t="329438" x="6518275" y="5500688"/>
          <p14:tracePt t="329456" x="6492875" y="5510213"/>
          <p14:tracePt t="329471" x="6473825" y="5519738"/>
          <p14:tracePt t="329489" x="6429375" y="5527675"/>
          <p14:tracePt t="329505" x="6411913" y="5537200"/>
          <p14:tracePt t="329521" x="6394450" y="5537200"/>
          <p14:tracePt t="329555" x="6367463" y="5554663"/>
          <p14:tracePt t="329572" x="6357938" y="5554663"/>
          <p14:tracePt t="329588" x="6350000" y="5554663"/>
          <p14:tracePt t="329605" x="6330950" y="5554663"/>
          <p14:tracePt t="329624" x="6313488" y="5564188"/>
          <p14:tracePt t="329655" x="6313488" y="5572125"/>
          <p14:tracePt t="335668" x="6323013" y="5572125"/>
          <p14:tracePt t="335678" x="6330950" y="5572125"/>
          <p14:tracePt t="335691" x="6350000" y="5572125"/>
          <p14:tracePt t="335705" x="6357938" y="5572125"/>
          <p14:tracePt t="335722" x="6384925" y="5572125"/>
          <p14:tracePt t="335738" x="6402388" y="5572125"/>
          <p14:tracePt t="335755" x="6438900" y="5572125"/>
          <p14:tracePt t="335772" x="6465888" y="5572125"/>
          <p14:tracePt t="335788" x="6500813" y="5564188"/>
          <p14:tracePt t="335805" x="6518275" y="5546725"/>
          <p14:tracePt t="335822" x="6537325" y="5546725"/>
          <p14:tracePt t="335839" x="6572250" y="5537200"/>
          <p14:tracePt t="335856" x="6589713" y="5527675"/>
          <p14:tracePt t="335872" x="6608763" y="5527675"/>
          <p14:tracePt t="335888" x="6626225" y="5527675"/>
          <p14:tracePt t="335906" x="6653213" y="5519738"/>
          <p14:tracePt t="335922" x="6670675" y="5519738"/>
          <p14:tracePt t="335939" x="6688138" y="5510213"/>
          <p14:tracePt t="335957" x="6724650" y="5510213"/>
          <p14:tracePt t="335973" x="6742113" y="5500688"/>
          <p14:tracePt t="335989" x="6759575" y="5500688"/>
          <p14:tracePt t="336006" x="6778625" y="5500688"/>
          <p14:tracePt t="336022" x="6804025" y="5500688"/>
          <p14:tracePt t="336040" x="6823075" y="5500688"/>
          <p14:tracePt t="336044" x="6831013" y="5500688"/>
          <p14:tracePt t="336056" x="6840538" y="5500688"/>
          <p14:tracePt t="336072" x="6875463" y="5510213"/>
          <p14:tracePt t="336091" x="6902450" y="5519738"/>
          <p14:tracePt t="336107" x="6946900" y="5519738"/>
          <p14:tracePt t="336122" x="6983413" y="5519738"/>
          <p14:tracePt t="336139" x="7000875" y="5519738"/>
          <p14:tracePt t="336156" x="7010400" y="5519738"/>
          <p14:tracePt t="336201" x="6929438" y="5473700"/>
          <p14:tracePt t="336210" x="6778625" y="5421313"/>
          <p14:tracePt t="336223" x="6545263" y="5330825"/>
          <p14:tracePt t="336240" x="6429375" y="5278438"/>
          <p14:tracePt t="336255" x="6394450" y="5251450"/>
          <p14:tracePt t="336272" x="6375400" y="5233988"/>
          <p14:tracePt t="336288" x="6375400" y="5207000"/>
          <p14:tracePt t="336322" x="6375400" y="5197475"/>
          <p14:tracePt t="336341" x="6375400" y="5187950"/>
          <p14:tracePt t="336358" x="6375400" y="5180013"/>
          <p14:tracePt t="336372" x="6394450" y="5162550"/>
          <p14:tracePt t="336389" x="6429375" y="5162550"/>
          <p14:tracePt t="336406" x="6473825" y="5162550"/>
          <p14:tracePt t="336422" x="6537325" y="5180013"/>
          <p14:tracePt t="336439" x="6599238" y="5187950"/>
          <p14:tracePt t="336456" x="6680200" y="5197475"/>
          <p14:tracePt t="336473" x="6724650" y="5197475"/>
          <p14:tracePt t="336489" x="6732588" y="5197475"/>
          <p14:tracePt t="336506" x="6742113" y="5197475"/>
          <p14:tracePt t="336522" x="6759575" y="5180013"/>
          <p14:tracePt t="336539" x="6769100" y="5162550"/>
          <p14:tracePt t="336542" x="6769100" y="5153025"/>
          <p14:tracePt t="336572" x="6769100" y="5143500"/>
          <p14:tracePt t="336662" x="6769100" y="5126038"/>
          <p14:tracePt t="336671" x="6759575" y="5116513"/>
          <p14:tracePt t="336689" x="6742113" y="5108575"/>
          <p14:tracePt t="336706" x="6724650" y="5099050"/>
          <p14:tracePt t="336723" x="6688138" y="5072063"/>
          <p14:tracePt t="336739" x="6670675" y="5045075"/>
          <p14:tracePt t="336756" x="6653213" y="5027613"/>
          <p14:tracePt t="336840" x="6715125" y="5027613"/>
          <p14:tracePt t="336850" x="6796088" y="5045075"/>
          <p14:tracePt t="336856" x="6894513" y="5045075"/>
          <p14:tracePt t="336872" x="7126288" y="5045075"/>
          <p14:tracePt t="336888" x="7446963" y="5019675"/>
          <p14:tracePt t="336905" x="7742238" y="4948238"/>
          <p14:tracePt t="336922" x="7983538" y="4911725"/>
          <p14:tracePt t="336938" x="8143875" y="4876800"/>
          <p14:tracePt t="336956" x="8232775" y="4867275"/>
          <p14:tracePt t="336974" x="8286750" y="4857750"/>
          <p14:tracePt t="337169" x="8278813" y="4857750"/>
          <p14:tracePt t="337178" x="8259763" y="4857750"/>
          <p14:tracePt t="337189" x="8232775" y="4867275"/>
          <p14:tracePt t="337206" x="8215313" y="4894263"/>
          <p14:tracePt t="337223" x="8170863" y="4911725"/>
          <p14:tracePt t="337295" x="8161338" y="4921250"/>
          <p14:tracePt t="337311" x="8161338" y="4929188"/>
          <p14:tracePt t="337332" x="8153400" y="4929188"/>
          <p14:tracePt t="337409" x="8143875" y="4938713"/>
          <p14:tracePt t="337418" x="8143875" y="4956175"/>
          <p14:tracePt t="337427" x="8143875" y="4965700"/>
          <p14:tracePt t="337442" x="8135938" y="4965700"/>
          <p14:tracePt t="337504" x="8116888" y="4973638"/>
          <p14:tracePt t="341025" x="8108950" y="4983163"/>
          <p14:tracePt t="341042" x="8099425" y="4983163"/>
          <p14:tracePt t="341051" x="8089900" y="4992688"/>
          <p14:tracePt t="341057" x="8081963" y="5000625"/>
          <p14:tracePt t="341072" x="8064500" y="5010150"/>
          <p14:tracePt t="341089" x="8037513" y="5010150"/>
          <p14:tracePt t="341106" x="8018463" y="5019675"/>
          <p14:tracePt t="341122" x="8001000" y="5019675"/>
          <p14:tracePt t="341139" x="7983538" y="5037138"/>
          <p14:tracePt t="341156" x="7947025" y="5037138"/>
          <p14:tracePt t="341173" x="7929563" y="5045075"/>
          <p14:tracePt t="341190" x="7894638" y="5045075"/>
          <p14:tracePt t="341206" x="7875588" y="5045075"/>
          <p14:tracePt t="341223" x="7840663" y="5045075"/>
          <p14:tracePt t="341240" x="7769225" y="5045075"/>
          <p14:tracePt t="341256" x="7688263" y="5045075"/>
          <p14:tracePt t="341273" x="7599363" y="5037138"/>
          <p14:tracePt t="341290" x="7466013" y="5027613"/>
          <p14:tracePt t="341306" x="7394575" y="5010150"/>
          <p14:tracePt t="341323" x="7296150" y="5000625"/>
          <p14:tracePt t="341340" x="7224713" y="4983163"/>
          <p14:tracePt t="341356" x="7116763" y="4983163"/>
          <p14:tracePt t="341373" x="7018338" y="4983163"/>
          <p14:tracePt t="341392" x="6858000" y="4973638"/>
          <p14:tracePt t="341408" x="6769100" y="4973638"/>
          <p14:tracePt t="341423" x="6707188" y="4992688"/>
          <p14:tracePt t="341440" x="6670675" y="5000625"/>
          <p14:tracePt t="341457" x="6653213" y="5010150"/>
          <p14:tracePt t="341473" x="6643688" y="5019675"/>
          <p14:tracePt t="341706" x="6643688" y="5010150"/>
          <p14:tracePt t="341715" x="6643688" y="5000625"/>
          <p14:tracePt t="341725" x="6643688" y="4992688"/>
          <p14:tracePt t="341740" x="6626225" y="4983163"/>
          <p14:tracePt t="341756" x="6616700" y="4983163"/>
          <p14:tracePt t="341773" x="6608763" y="4965700"/>
          <p14:tracePt t="341790" x="6599238" y="4965700"/>
          <p14:tracePt t="341807" x="6581775" y="4965700"/>
          <p14:tracePt t="341823" x="6564313" y="4965700"/>
          <p14:tracePt t="341839" x="6537325" y="4973638"/>
          <p14:tracePt t="341856" x="6518275" y="4983163"/>
          <p14:tracePt t="341872" x="6500813" y="4992688"/>
          <p14:tracePt t="341889" x="6492875" y="4992688"/>
          <p14:tracePt t="341931" x="6473825" y="5010150"/>
          <p14:tracePt t="341939" x="6473825" y="5019675"/>
          <p14:tracePt t="341947" x="6465888" y="5045075"/>
          <p14:tracePt t="341956" x="6465888" y="5054600"/>
          <p14:tracePt t="341973" x="6465888" y="5072063"/>
          <p14:tracePt t="341989" x="6465888" y="5099050"/>
          <p14:tracePt t="342006" x="6483350" y="5116513"/>
          <p14:tracePt t="342022" x="6510338" y="5135563"/>
          <p14:tracePt t="342039" x="6527800" y="5153025"/>
          <p14:tracePt t="342041" x="6537325" y="5170488"/>
          <p14:tracePt t="342058" x="6554788" y="5170488"/>
          <p14:tracePt t="342072" x="6581775" y="5170488"/>
          <p14:tracePt t="342089" x="6589713" y="5170488"/>
          <p14:tracePt t="342106" x="6608763" y="5170488"/>
          <p14:tracePt t="342122" x="6626225" y="5162550"/>
          <p14:tracePt t="342139" x="6653213" y="5143500"/>
          <p14:tracePt t="342155" x="6661150" y="5126038"/>
          <p14:tracePt t="342173" x="6688138" y="5099050"/>
          <p14:tracePt t="342190" x="6707188" y="5072063"/>
          <p14:tracePt t="342206" x="6724650" y="5054600"/>
          <p14:tracePt t="342224" x="6724650" y="5037138"/>
          <p14:tracePt t="342240" x="6724650" y="5010150"/>
          <p14:tracePt t="342256" x="6724650" y="5000625"/>
          <p14:tracePt t="342272" x="6715125" y="4983163"/>
          <p14:tracePt t="342289" x="6697663" y="4965700"/>
          <p14:tracePt t="342305" x="6680200" y="4938713"/>
          <p14:tracePt t="342322" x="6661150" y="4929188"/>
          <p14:tracePt t="342339" x="6653213" y="4929188"/>
          <p14:tracePt t="342355" x="6626225" y="4929188"/>
          <p14:tracePt t="342372" x="6616700" y="4929188"/>
          <p14:tracePt t="342388" x="6599238" y="4929188"/>
          <p14:tracePt t="342464" x="6589713" y="4929188"/>
          <p14:tracePt t="342473" x="6589713" y="4948238"/>
          <p14:tracePt t="342490" x="6581775" y="4948238"/>
          <p14:tracePt t="357537" x="6527800" y="4992688"/>
          <p14:tracePt t="357547" x="6421438" y="5045075"/>
          <p14:tracePt t="357558" x="6340475" y="5099050"/>
          <p14:tracePt t="357576" x="6126163" y="5143500"/>
          <p14:tracePt t="357592" x="6045200" y="5170488"/>
          <p14:tracePt t="357608" x="5983288" y="5224463"/>
          <p14:tracePt t="357624" x="5911850" y="5278438"/>
          <p14:tracePt t="357641" x="5849938" y="5340350"/>
          <p14:tracePt t="357657" x="5813425" y="5376863"/>
          <p14:tracePt t="357674" x="5795963" y="5402263"/>
          <p14:tracePt t="357691" x="5768975" y="5421313"/>
          <p14:tracePt t="357708" x="5759450" y="5438775"/>
          <p14:tracePt t="357725" x="5759450" y="5448300"/>
          <p14:tracePt t="357789" x="5778500" y="5448300"/>
          <p14:tracePt t="357798" x="5786438" y="5448300"/>
          <p14:tracePt t="357808" x="5795963" y="5448300"/>
          <p14:tracePt t="357826" x="5849938" y="5448300"/>
          <p14:tracePt t="357843" x="5929313" y="5465763"/>
          <p14:tracePt t="357858" x="6000750" y="5473700"/>
          <p14:tracePt t="357874" x="6054725" y="5483225"/>
          <p14:tracePt t="357891" x="6072188" y="5483225"/>
          <p14:tracePt t="357907" x="6072188" y="5500688"/>
          <p14:tracePt t="357936" x="6072188" y="5527675"/>
          <p14:tracePt t="357944" x="6045200" y="5554663"/>
          <p14:tracePt t="357958" x="5983288" y="5599113"/>
          <p14:tracePt t="357975" x="5946775" y="5618163"/>
          <p14:tracePt t="357992" x="5938838" y="5626100"/>
          <p14:tracePt t="358008" x="5911850" y="5626100"/>
          <p14:tracePt t="358025" x="5884863" y="5618163"/>
          <p14:tracePt t="358043" x="5803900" y="5546725"/>
          <p14:tracePt t="358046" x="5759450" y="5510213"/>
          <p14:tracePt t="358058" x="5715000" y="5483225"/>
          <p14:tracePt t="358077" x="5599113" y="5429250"/>
          <p14:tracePt t="358093" x="5500688" y="5384800"/>
          <p14:tracePt t="358109" x="5411788" y="5357813"/>
          <p14:tracePt t="358125" x="5330825" y="5322888"/>
          <p14:tracePt t="358142" x="5268913" y="5268913"/>
          <p14:tracePt t="358158" x="5187950" y="5197475"/>
          <p14:tracePt t="358174" x="5064125" y="5126038"/>
          <p14:tracePt t="358191" x="4938713" y="5045075"/>
          <p14:tracePt t="358208" x="4830763" y="5000625"/>
          <p14:tracePt t="358225" x="4714875" y="4965700"/>
          <p14:tracePt t="358241" x="4643438" y="4929188"/>
          <p14:tracePt t="358258" x="4616450" y="4902200"/>
          <p14:tracePt t="358274" x="4589463" y="4884738"/>
          <p14:tracePt t="358291" x="4572000" y="4840288"/>
          <p14:tracePt t="358308" x="4554538" y="4778375"/>
          <p14:tracePt t="358324" x="4554538" y="4733925"/>
          <p14:tracePt t="358342" x="4554538" y="4662488"/>
          <p14:tracePt t="358358" x="4554538" y="4598988"/>
          <p14:tracePt t="358374" x="4554538" y="4537075"/>
          <p14:tracePt t="358391" x="4572000" y="4465638"/>
          <p14:tracePt t="358408" x="4598988" y="4367213"/>
          <p14:tracePt t="358424" x="4625975" y="4286250"/>
          <p14:tracePt t="358441" x="4652963" y="4224338"/>
          <p14:tracePt t="358458" x="4679950" y="4143375"/>
          <p14:tracePt t="358474" x="4795838" y="3983038"/>
          <p14:tracePt t="358491" x="4848225" y="3902075"/>
          <p14:tracePt t="358508" x="4884738" y="3830638"/>
          <p14:tracePt t="358524" x="4911725" y="3759200"/>
          <p14:tracePt t="358541" x="4938713" y="3733800"/>
          <p14:tracePt t="358558" x="4956175" y="3706813"/>
          <p14:tracePt t="358575" x="4973638" y="3679825"/>
          <p14:tracePt t="358593" x="5000625" y="3662363"/>
          <p14:tracePt t="358608" x="5018088" y="3635375"/>
          <p14:tracePt t="358624" x="5037138" y="3608388"/>
          <p14:tracePt t="358641" x="5064125" y="3581400"/>
          <p14:tracePt t="358658" x="5081588" y="3563938"/>
          <p14:tracePt t="358674" x="5099050" y="3544888"/>
          <p14:tracePt t="358691" x="5116513" y="3527425"/>
          <p14:tracePt t="358708" x="5143500" y="3500438"/>
          <p14:tracePt t="358726" x="5160963" y="3492500"/>
          <p14:tracePt t="358742" x="5180013" y="3473450"/>
          <p14:tracePt t="358758" x="5187950" y="3465513"/>
          <p14:tracePt t="358775" x="5207000" y="3465513"/>
          <p14:tracePt t="358792" x="5207000" y="3455988"/>
          <p14:tracePt t="359203" x="5214938" y="3438525"/>
          <p14:tracePt t="359213" x="5224463" y="3429000"/>
          <p14:tracePt t="359227" x="5241925" y="3411538"/>
          <p14:tracePt t="359242" x="5259388" y="3394075"/>
          <p14:tracePt t="359258" x="5268913" y="3367088"/>
          <p14:tracePt t="359274" x="5286375" y="3349625"/>
          <p14:tracePt t="359291" x="5286375" y="3330575"/>
          <p14:tracePt t="359308" x="5286375" y="3313113"/>
          <p14:tracePt t="359324" x="5286375" y="3286125"/>
          <p14:tracePt t="359342" x="5295900" y="3251200"/>
          <p14:tracePt t="359358" x="5295900" y="3214688"/>
          <p14:tracePt t="359374" x="5303838" y="3197225"/>
          <p14:tracePt t="359391" x="5303838" y="3170238"/>
          <p14:tracePt t="359408" x="5313363" y="3143250"/>
          <p14:tracePt t="359424" x="5330825" y="3116263"/>
          <p14:tracePt t="359441" x="5330825" y="3098800"/>
          <p14:tracePt t="359458" x="5340350" y="3081338"/>
          <p14:tracePt t="359478" x="5349875" y="3054350"/>
          <p14:tracePt t="359493" x="5357813" y="3036888"/>
          <p14:tracePt t="359508" x="5367338" y="3017838"/>
          <p14:tracePt t="359525" x="5384800" y="2982913"/>
          <p14:tracePt t="359542" x="5402263" y="2965450"/>
          <p14:tracePt t="359559" x="5411788" y="2955925"/>
          <p14:tracePt t="359575" x="5421313" y="2946400"/>
          <p14:tracePt t="359594" x="5429250" y="2921000"/>
          <p14:tracePt t="359609" x="5446713" y="2894013"/>
          <p14:tracePt t="359625" x="5473700" y="2874963"/>
          <p14:tracePt t="359642" x="5492750" y="2840038"/>
          <p14:tracePt t="359658" x="5500688" y="2822575"/>
          <p14:tracePt t="359675" x="5510213" y="2795588"/>
          <p14:tracePt t="359692" x="5510213" y="2778125"/>
          <p14:tracePt t="359708" x="5510213" y="2759075"/>
          <p14:tracePt t="359728" x="5492750" y="2759075"/>
          <p14:tracePt t="359744" x="5456238" y="2759075"/>
          <p14:tracePt t="359758" x="5411788" y="2786063"/>
          <p14:tracePt t="359775" x="5357813" y="2849563"/>
          <p14:tracePt t="359792" x="5286375" y="2928938"/>
          <p14:tracePt t="359808" x="5251450" y="2992438"/>
          <p14:tracePt t="359825" x="5214938" y="3071813"/>
          <p14:tracePt t="359842" x="5170488" y="3152775"/>
          <p14:tracePt t="359858" x="5170488" y="3197225"/>
          <p14:tracePt t="359875" x="5180013" y="3259138"/>
          <p14:tracePt t="359891" x="5197475" y="3286125"/>
          <p14:tracePt t="359908" x="5207000" y="3313113"/>
          <p14:tracePt t="359944" x="5224463" y="3313113"/>
          <p14:tracePt t="359960" x="5232400" y="3313113"/>
          <p14:tracePt t="359975" x="5241925" y="3313113"/>
          <p14:tracePt t="359991" x="5251450" y="3313113"/>
          <p14:tracePt t="360054" x="5251450" y="3322638"/>
          <p14:tracePt t="360078" x="5259388" y="3330575"/>
          <p14:tracePt t="360086" x="5259388" y="3349625"/>
          <p14:tracePt t="360095" x="5278438" y="3394075"/>
          <p14:tracePt t="360108" x="5295900" y="3455988"/>
          <p14:tracePt t="360125" x="5322888" y="3500438"/>
          <p14:tracePt t="360141" x="5340350" y="3517900"/>
          <p14:tracePt t="360158" x="5357813" y="3554413"/>
          <p14:tracePt t="360174" x="5367338" y="3571875"/>
          <p14:tracePt t="360191" x="5367338" y="3598863"/>
          <p14:tracePt t="360208" x="5367338" y="3625850"/>
          <p14:tracePt t="360227" x="5375275" y="3670300"/>
          <p14:tracePt t="360244" x="5384800" y="3687763"/>
          <p14:tracePt t="360259" x="5384800" y="3706813"/>
          <p14:tracePt t="360275" x="5384800" y="3733800"/>
          <p14:tracePt t="360291" x="5384800" y="3759200"/>
          <p14:tracePt t="360308" x="5384800" y="3795713"/>
          <p14:tracePt t="360325" x="5384800" y="3822700"/>
          <p14:tracePt t="360342" x="5384800" y="3884613"/>
          <p14:tracePt t="360358" x="5357813" y="3973513"/>
          <p14:tracePt t="360375" x="5330825" y="4027488"/>
          <p14:tracePt t="360392" x="5313363" y="4054475"/>
          <p14:tracePt t="360408" x="5295900" y="4071938"/>
          <p14:tracePt t="360425" x="5268913" y="4098925"/>
          <p14:tracePt t="360441" x="5259388" y="4116388"/>
          <p14:tracePt t="360458" x="5241925" y="4162425"/>
          <p14:tracePt t="360475" x="5214938" y="4224338"/>
          <p14:tracePt t="360492" x="5187950" y="4286250"/>
          <p14:tracePt t="360508" x="5180013" y="4305300"/>
          <p14:tracePt t="360525" x="5180013" y="4313238"/>
          <p14:tracePt t="360558" x="5180013" y="4322763"/>
          <p14:tracePt t="360604" x="5187950" y="4322763"/>
          <p14:tracePt t="360613" x="5207000" y="4322763"/>
          <p14:tracePt t="360625" x="5232400" y="4322763"/>
          <p14:tracePt t="360642" x="5268913" y="4305300"/>
          <p14:tracePt t="360659" x="5303838" y="4278313"/>
          <p14:tracePt t="360675" x="5330825" y="4259263"/>
          <p14:tracePt t="360692" x="5357813" y="4233863"/>
          <p14:tracePt t="360709" x="5375275" y="4214813"/>
          <p14:tracePt t="360727" x="5421313" y="4170363"/>
          <p14:tracePt t="360744" x="5456238" y="4108450"/>
          <p14:tracePt t="360759" x="5483225" y="4027488"/>
          <p14:tracePt t="360775" x="5510213" y="3948113"/>
          <p14:tracePt t="360792" x="5537200" y="3876675"/>
          <p14:tracePt t="360809" x="5564188" y="3813175"/>
          <p14:tracePt t="360825" x="5564188" y="3759200"/>
          <p14:tracePt t="360842" x="5564188" y="3714750"/>
          <p14:tracePt t="360858" x="5554663" y="3679825"/>
          <p14:tracePt t="360875" x="5527675" y="3652838"/>
          <p14:tracePt t="360892" x="5510213" y="3616325"/>
          <p14:tracePt t="360908" x="5483225" y="3598863"/>
          <p14:tracePt t="360925" x="5465763" y="3581400"/>
          <p14:tracePt t="360942" x="5429250" y="3554413"/>
          <p14:tracePt t="360958" x="5411788" y="3536950"/>
          <p14:tracePt t="360977" x="5384800" y="3517900"/>
          <p14:tracePt t="360993" x="5367338" y="3509963"/>
          <p14:tracePt t="361009" x="5340350" y="3500438"/>
          <p14:tracePt t="361026" x="5322888" y="3473450"/>
          <p14:tracePt t="361044" x="5303838" y="3473450"/>
          <p14:tracePt t="361049" x="5295900" y="3465513"/>
          <p14:tracePt t="361059" x="5278438" y="3465513"/>
          <p14:tracePt t="361075" x="5259388" y="3465513"/>
          <p14:tracePt t="361092" x="5241925" y="3455988"/>
          <p14:tracePt t="361109" x="5224463" y="3455988"/>
          <p14:tracePt t="361125" x="5187950" y="3455988"/>
          <p14:tracePt t="361143" x="5170488" y="3455988"/>
          <p14:tracePt t="361159" x="5160963" y="3455988"/>
          <p14:tracePt t="361175" x="5153025" y="3455988"/>
          <p14:tracePt t="361192" x="5135563" y="3455988"/>
          <p14:tracePt t="361209" x="5126038" y="3455988"/>
          <p14:tracePt t="361225" x="5116513" y="3465513"/>
          <p14:tracePt t="361243" x="5099050" y="3492500"/>
          <p14:tracePt t="361259" x="5081588" y="3509963"/>
          <p14:tracePt t="361275" x="5054600" y="3527425"/>
          <p14:tracePt t="361291" x="5037138" y="3544888"/>
          <p14:tracePt t="361308" x="5027613" y="3563938"/>
          <p14:tracePt t="361325" x="5018088" y="3581400"/>
          <p14:tracePt t="361342" x="5010150" y="3589338"/>
          <p14:tracePt t="361358" x="5010150" y="3608388"/>
          <p14:tracePt t="361375" x="5000625" y="3635375"/>
          <p14:tracePt t="361391" x="4983163" y="3643313"/>
          <p14:tracePt t="361408" x="4983163" y="3652838"/>
          <p14:tracePt t="361425" x="4973638" y="3662363"/>
          <p14:tracePt t="361458" x="4973638" y="3670300"/>
          <p14:tracePt t="361477" x="4965700" y="3697288"/>
          <p14:tracePt t="361492" x="4965700" y="3724275"/>
          <p14:tracePt t="361509" x="4965700" y="3741738"/>
          <p14:tracePt t="361525" x="4965700" y="3759200"/>
          <p14:tracePt t="361541" x="4965700" y="3786188"/>
          <p14:tracePt t="361558" x="4965700" y="3805238"/>
          <p14:tracePt t="361575" x="4965700" y="3822700"/>
          <p14:tracePt t="361592" x="4965700" y="3840163"/>
          <p14:tracePt t="361608" x="4973638" y="3867150"/>
          <p14:tracePt t="361627" x="5000625" y="3902075"/>
          <p14:tracePt t="361642" x="5000625" y="3929063"/>
          <p14:tracePt t="361659" x="5000625" y="3938588"/>
          <p14:tracePt t="361675" x="5000625" y="3948113"/>
          <p14:tracePt t="361692" x="5000625" y="3956050"/>
          <p14:tracePt t="361709" x="5000625" y="3965575"/>
          <p14:tracePt t="361729" x="5000625" y="3973513"/>
          <p14:tracePt t="361829" x="5010150" y="3992563"/>
          <p14:tracePt t="361845" x="5018088" y="4000500"/>
          <p14:tracePt t="361855" x="5027613" y="4010025"/>
          <p14:tracePt t="361866" x="5027613" y="4019550"/>
          <p14:tracePt t="361878" x="5037138" y="4019550"/>
          <p14:tracePt t="361893" x="5054600" y="4027488"/>
          <p14:tracePt t="361908" x="5064125" y="4037013"/>
          <p14:tracePt t="361925" x="5072063" y="4037013"/>
          <p14:tracePt t="361941" x="5081588" y="4044950"/>
          <p14:tracePt t="361958" x="5089525" y="4044950"/>
          <p14:tracePt t="362095" x="5089525" y="4064000"/>
          <p14:tracePt t="362105" x="5089525" y="4071938"/>
          <p14:tracePt t="362127" x="5089525" y="4081463"/>
          <p14:tracePt t="362137" x="5089525" y="4090988"/>
          <p14:tracePt t="362148" x="5081588" y="4098925"/>
          <p14:tracePt t="362159" x="5064125" y="4116388"/>
          <p14:tracePt t="362175" x="5027613" y="4143375"/>
          <p14:tracePt t="362191" x="4946650" y="4197350"/>
          <p14:tracePt t="362208" x="4867275" y="4278313"/>
          <p14:tracePt t="362226" x="4786313" y="4330700"/>
          <p14:tracePt t="362243" x="4660900" y="4384675"/>
          <p14:tracePt t="362258" x="4589463" y="4411663"/>
          <p14:tracePt t="362275" x="4473575" y="4438650"/>
          <p14:tracePt t="362292" x="4384675" y="4448175"/>
          <p14:tracePt t="362308" x="4295775" y="4465638"/>
          <p14:tracePt t="362325" x="4214813" y="4473575"/>
          <p14:tracePt t="362342" x="4116388" y="4492625"/>
          <p14:tracePt t="362358" x="4027488" y="4500563"/>
          <p14:tracePt t="362375" x="3938588" y="4519613"/>
          <p14:tracePt t="362391" x="3830638" y="4527550"/>
          <p14:tracePt t="362408" x="3660775" y="4545013"/>
          <p14:tracePt t="362425" x="3517900" y="4545013"/>
          <p14:tracePt t="362441" x="3348038" y="4545013"/>
          <p14:tracePt t="362458" x="3179763" y="4537075"/>
          <p14:tracePt t="362475" x="3062288" y="4527550"/>
          <p14:tracePt t="362493" x="2911475" y="4527550"/>
          <p14:tracePt t="362509" x="2830513" y="4527550"/>
          <p14:tracePt t="362525" x="2768600" y="4527550"/>
          <p14:tracePt t="362542" x="2741613" y="4510088"/>
          <p14:tracePt t="362558" x="2714625" y="4500563"/>
          <p14:tracePt t="362575" x="2697163" y="4492625"/>
          <p14:tracePt t="362591" x="2679700" y="4492625"/>
          <p14:tracePt t="362608" x="2670175" y="4492625"/>
          <p14:tracePt t="362625" x="2643188" y="4492625"/>
          <p14:tracePt t="362644" x="2616200" y="4492625"/>
          <p14:tracePt t="362659" x="2598738" y="4483100"/>
          <p14:tracePt t="362676" x="2571750" y="4473575"/>
          <p14:tracePt t="362692" x="2554288" y="4473575"/>
          <p14:tracePt t="362710" x="2536825" y="4473575"/>
          <p14:tracePt t="362726" x="2517775" y="4473575"/>
          <p14:tracePt t="362742" x="2500313" y="4483100"/>
          <p14:tracePt t="362885" x="2509838" y="4483100"/>
          <p14:tracePt t="362895" x="2527300" y="4483100"/>
          <p14:tracePt t="362909" x="2562225" y="4483100"/>
          <p14:tracePt t="362925" x="2589213" y="4473575"/>
          <p14:tracePt t="362942" x="2616200" y="4465638"/>
          <p14:tracePt t="362959" x="2633663" y="4465638"/>
          <p14:tracePt t="362976" x="2643188" y="4465638"/>
          <p14:tracePt t="363017" x="2652713" y="4465638"/>
          <p14:tracePt t="363034" x="2660650" y="4465638"/>
          <p14:tracePt t="363046" x="2679700" y="4465638"/>
          <p14:tracePt t="363059" x="2697163" y="4465638"/>
          <p14:tracePt t="363076" x="2705100" y="4465638"/>
          <p14:tracePt t="363092" x="2724150" y="4465638"/>
          <p14:tracePt t="363109" x="2732088" y="4473575"/>
          <p14:tracePt t="363128" x="2759075" y="4473575"/>
          <p14:tracePt t="363144" x="2776538" y="4473575"/>
          <p14:tracePt t="363159" x="2795588" y="4473575"/>
          <p14:tracePt t="363175" x="2803525" y="4473575"/>
          <p14:tracePt t="363192" x="2830513" y="4473575"/>
          <p14:tracePt t="363209" x="2847975" y="4492625"/>
          <p14:tracePt t="363227" x="2867025" y="4510088"/>
          <p14:tracePt t="363242" x="2884488" y="4537075"/>
          <p14:tracePt t="363260" x="2919413" y="4545013"/>
          <p14:tracePt t="363275" x="2938463" y="4554538"/>
          <p14:tracePt t="363292" x="2955925" y="4564063"/>
          <p14:tracePt t="363309" x="2982913" y="4581525"/>
          <p14:tracePt t="363326" x="3000375" y="4608513"/>
          <p14:tracePt t="363342" x="3017838" y="4616450"/>
          <p14:tracePt t="363359" x="3036888" y="4616450"/>
          <p14:tracePt t="363378" x="3071813" y="4625975"/>
          <p14:tracePt t="363394" x="3089275" y="4635500"/>
          <p14:tracePt t="363409" x="3108325" y="4643438"/>
          <p14:tracePt t="363425" x="3133725" y="4643438"/>
          <p14:tracePt t="363442" x="3152775" y="4652963"/>
          <p14:tracePt t="363458" x="3160713" y="4652963"/>
          <p14:tracePt t="363475" x="3170238" y="4652963"/>
          <p14:tracePt t="363492" x="3179763" y="4652963"/>
          <p14:tracePt t="363509" x="3214688" y="4652963"/>
          <p14:tracePt t="363525" x="3224213" y="4652963"/>
          <p14:tracePt t="363542" x="3241675" y="4652963"/>
          <p14:tracePt t="363558" x="3259138" y="4662488"/>
          <p14:tracePt t="363575" x="3286125" y="4662488"/>
          <p14:tracePt t="363592" x="3295650" y="4662488"/>
          <p14:tracePt t="363625" x="3313113" y="4662488"/>
          <p14:tracePt t="363642" x="3330575" y="4679950"/>
          <p14:tracePt t="363659" x="3348038" y="4687888"/>
          <p14:tracePt t="363762" x="3322638" y="4687888"/>
          <p14:tracePt t="363771" x="3276600" y="4687888"/>
          <p14:tracePt t="363781" x="3241675" y="4679950"/>
          <p14:tracePt t="363793" x="3152775" y="4652963"/>
          <p14:tracePt t="363809" x="3071813" y="4625975"/>
          <p14:tracePt t="363826" x="3009900" y="4608513"/>
          <p14:tracePt t="363843" x="2955925" y="4581525"/>
          <p14:tracePt t="363858" x="2938463" y="4572000"/>
          <p14:tracePt t="363875" x="2901950" y="4564063"/>
          <p14:tracePt t="363892" x="2822575" y="4537075"/>
          <p14:tracePt t="363909" x="2768600" y="4537075"/>
          <p14:tracePt t="363925" x="2741613" y="4537075"/>
          <p14:tracePt t="363942" x="2714625" y="4537075"/>
          <p14:tracePt t="363958" x="2697163" y="4537075"/>
          <p14:tracePt t="363976" x="2687638" y="4527550"/>
          <p14:tracePt t="364074" x="2697163" y="4527550"/>
          <p14:tracePt t="364083" x="2705100" y="4537075"/>
          <p14:tracePt t="364094" x="2732088" y="4545013"/>
          <p14:tracePt t="364108" x="2795588" y="4564063"/>
          <p14:tracePt t="364125" x="2857500" y="4581525"/>
          <p14:tracePt t="364143" x="2955925" y="4608513"/>
          <p14:tracePt t="364160" x="3036888" y="4635500"/>
          <p14:tracePt t="364175" x="3116263" y="4662488"/>
          <p14:tracePt t="364192" x="3224213" y="4679950"/>
          <p14:tracePt t="364208" x="3313113" y="4679950"/>
          <p14:tracePt t="364225" x="3429000" y="4706938"/>
          <p14:tracePt t="364242" x="3517900" y="4714875"/>
          <p14:tracePt t="364258" x="3625850" y="4714875"/>
          <p14:tracePt t="364275" x="3741738" y="4714875"/>
          <p14:tracePt t="364293" x="3813175" y="4714875"/>
          <p14:tracePt t="364309" x="3867150" y="4714875"/>
          <p14:tracePt t="364326" x="3894138" y="4687888"/>
          <p14:tracePt t="364342" x="3929063" y="4679950"/>
          <p14:tracePt t="364358" x="3965575" y="4670425"/>
          <p14:tracePt t="364375" x="4027488" y="4643438"/>
          <p14:tracePt t="364392" x="4071938" y="4635500"/>
          <p14:tracePt t="364410" x="4160838" y="4591050"/>
          <p14:tracePt t="364426" x="4224338" y="4572000"/>
          <p14:tracePt t="364443" x="4268788" y="4545013"/>
          <p14:tracePt t="364458" x="4322763" y="4537075"/>
          <p14:tracePt t="364475" x="4367213" y="4510088"/>
          <p14:tracePt t="364492" x="4419600" y="4500563"/>
          <p14:tracePt t="364508" x="4438650" y="4492625"/>
          <p14:tracePt t="364526" x="4456113" y="4473575"/>
          <p14:tracePt t="364543" x="4473575" y="4465638"/>
          <p14:tracePt t="364559" x="4500563" y="4456113"/>
          <p14:tracePt t="364576" x="4518025" y="4438650"/>
          <p14:tracePt t="364592" x="4537075" y="4421188"/>
          <p14:tracePt t="364609" x="4562475" y="4402138"/>
          <p14:tracePt t="364626" x="4581525" y="4384675"/>
          <p14:tracePt t="364645" x="4608513" y="4357688"/>
          <p14:tracePt t="364660" x="4633913" y="4322763"/>
          <p14:tracePt t="364676" x="4652963" y="4305300"/>
          <p14:tracePt t="364692" x="4660900" y="4286250"/>
          <p14:tracePt t="364709" x="4670425" y="4259263"/>
          <p14:tracePt t="364726" x="4679950" y="4251325"/>
          <p14:tracePt t="364743" x="4679950" y="4233863"/>
          <p14:tracePt t="364759" x="4687888" y="4233863"/>
          <p14:tracePt t="364848" x="4687888" y="4241800"/>
          <p14:tracePt t="364858" x="4679950" y="4251325"/>
          <p14:tracePt t="364876" x="4660900" y="4278313"/>
          <p14:tracePt t="364892" x="4625975" y="4305300"/>
          <p14:tracePt t="364910" x="4608513" y="4322763"/>
          <p14:tracePt t="364925" x="4589463" y="4330700"/>
          <p14:tracePt t="364942" x="4572000" y="4349750"/>
          <p14:tracePt t="364987" x="4572000" y="4357688"/>
          <p14:tracePt t="365004" x="4572000" y="4367213"/>
          <p14:tracePt t="365014" x="4581525" y="4367213"/>
          <p14:tracePt t="365028" x="4616450" y="4367213"/>
          <p14:tracePt t="365044" x="4679950" y="4340225"/>
          <p14:tracePt t="365059" x="4813300" y="4278313"/>
          <p14:tracePt t="365076" x="5135563" y="4143375"/>
          <p14:tracePt t="365093" x="5572125" y="4000500"/>
          <p14:tracePt t="365109" x="6064250" y="3902075"/>
          <p14:tracePt t="365126" x="6456363" y="3822700"/>
          <p14:tracePt t="365144" x="6769100" y="3724275"/>
          <p14:tracePt t="365160" x="6813550" y="3687763"/>
          <p14:tracePt t="365176" x="6823075" y="3662363"/>
          <p14:tracePt t="365193" x="6823075" y="3643313"/>
          <p14:tracePt t="365208" x="6813550" y="3625850"/>
          <p14:tracePt t="365226" x="6786563" y="3598863"/>
          <p14:tracePt t="365242" x="6715125" y="3563938"/>
          <p14:tracePt t="365259" x="6635750" y="3527425"/>
          <p14:tracePt t="365275" x="6564313" y="3482975"/>
          <p14:tracePt t="365293" x="6384925" y="3394075"/>
          <p14:tracePt t="365309" x="6286500" y="3340100"/>
          <p14:tracePt t="365326" x="6207125" y="3286125"/>
          <p14:tracePt t="365343" x="6143625" y="3259138"/>
          <p14:tracePt t="365359" x="6081713" y="3232150"/>
          <p14:tracePt t="365375" x="6010275" y="3206750"/>
          <p14:tracePt t="365393" x="5849938" y="3170238"/>
          <p14:tracePt t="365410" x="5741988" y="3170238"/>
          <p14:tracePt t="365426" x="5554663" y="3179763"/>
          <p14:tracePt t="365443" x="5375275" y="3206750"/>
          <p14:tracePt t="365459" x="5259388" y="3232150"/>
          <p14:tracePt t="365477" x="5197475" y="3259138"/>
          <p14:tracePt t="365493" x="5153025" y="3286125"/>
          <p14:tracePt t="365509" x="5126038" y="3303588"/>
          <p14:tracePt t="365527" x="5108575" y="3322638"/>
          <p14:tracePt t="365543" x="5081588" y="3349625"/>
          <p14:tracePt t="365559" x="5054600" y="3367088"/>
          <p14:tracePt t="365576" x="5027613" y="3384550"/>
          <p14:tracePt t="365593" x="5010150" y="3411538"/>
          <p14:tracePt t="365609" x="4992688" y="3455988"/>
          <p14:tracePt t="365626" x="4983163" y="3527425"/>
          <p14:tracePt t="365643" x="4956175" y="3608388"/>
          <p14:tracePt t="365660" x="4929188" y="3724275"/>
          <p14:tracePt t="365676" x="4911725" y="3805238"/>
          <p14:tracePt t="365692" x="4902200" y="3911600"/>
          <p14:tracePt t="365709" x="4902200" y="4000500"/>
          <p14:tracePt t="365725" x="4884738" y="4098925"/>
          <p14:tracePt t="365742" x="4867275" y="4170363"/>
          <p14:tracePt t="365759" x="4867275" y="4233863"/>
          <p14:tracePt t="365776" x="4867275" y="4251325"/>
          <p14:tracePt t="365794" x="4884738" y="4286250"/>
          <p14:tracePt t="365810" x="4902200" y="4305300"/>
          <p14:tracePt t="365826" x="4929188" y="4322763"/>
          <p14:tracePt t="365843" x="4946650" y="4340225"/>
          <p14:tracePt t="365859" x="4965700" y="4357688"/>
          <p14:tracePt t="365876" x="4983163" y="4367213"/>
          <p14:tracePt t="365893" x="5010150" y="4367213"/>
          <p14:tracePt t="365910" x="5037138" y="4367213"/>
          <p14:tracePt t="365926" x="5072063" y="4367213"/>
          <p14:tracePt t="365943" x="5116513" y="4330700"/>
          <p14:tracePt t="365959" x="5160963" y="4295775"/>
          <p14:tracePt t="365975" x="5232400" y="4214813"/>
          <p14:tracePt t="365992" x="5295900" y="4143375"/>
          <p14:tracePt t="366009" x="5340350" y="4098925"/>
          <p14:tracePt t="366025" x="5375275" y="4019550"/>
          <p14:tracePt t="366044" x="5411788" y="3911600"/>
          <p14:tracePt t="366060" x="5411788" y="3840163"/>
          <p14:tracePt t="366075" x="5411788" y="3759200"/>
          <p14:tracePt t="366092" x="5402263" y="3697288"/>
          <p14:tracePt t="366109" x="5375275" y="3643313"/>
          <p14:tracePt t="366125" x="5349875" y="3616325"/>
          <p14:tracePt t="366142" x="5330825" y="3589338"/>
          <p14:tracePt t="366160" x="5278438" y="3589338"/>
          <p14:tracePt t="366175" x="5197475" y="3608388"/>
          <p14:tracePt t="366192" x="5108575" y="3635375"/>
          <p14:tracePt t="366209" x="5010150" y="3706813"/>
          <p14:tracePt t="366226" x="4921250" y="3786188"/>
          <p14:tracePt t="366243" x="4822825" y="3876675"/>
          <p14:tracePt t="366260" x="4732338" y="3983038"/>
          <p14:tracePt t="366276" x="4670425" y="4098925"/>
          <p14:tracePt t="366293" x="4545013" y="4322763"/>
          <p14:tracePt t="366310" x="4465638" y="4465638"/>
          <p14:tracePt t="366325" x="4438650" y="4564063"/>
          <p14:tracePt t="366342" x="4411663" y="4643438"/>
          <p14:tracePt t="366359" x="4394200" y="4670425"/>
          <p14:tracePt t="366375" x="4367213" y="4697413"/>
          <p14:tracePt t="366392" x="4348163" y="4714875"/>
          <p14:tracePt t="366410" x="4295775" y="4741863"/>
          <p14:tracePt t="366425" x="4214813" y="4759325"/>
          <p14:tracePt t="366442" x="4089400" y="4759325"/>
          <p14:tracePt t="366459" x="3919538" y="4778375"/>
          <p14:tracePt t="366475" x="3697288" y="4813300"/>
          <p14:tracePt t="366492" x="3446463" y="4849813"/>
          <p14:tracePt t="366509" x="3224213" y="4876800"/>
          <p14:tracePt t="366525" x="3027363" y="4894263"/>
          <p14:tracePt t="366542" x="2759075" y="4929188"/>
          <p14:tracePt t="366560" x="2643188" y="4948238"/>
          <p14:tracePt t="366576" x="2571750" y="4956175"/>
          <p14:tracePt t="366592" x="2509838" y="4956175"/>
          <p14:tracePt t="366609" x="2490788" y="4956175"/>
          <p14:tracePt t="366684" x="2490788" y="4965700"/>
          <p14:tracePt t="366691" x="2500313" y="4973638"/>
          <p14:tracePt t="366699" x="2517775" y="4992688"/>
          <p14:tracePt t="366709" x="2562225" y="5000625"/>
          <p14:tracePt t="366725" x="2643188" y="5027613"/>
          <p14:tracePt t="366742" x="2714625" y="5054600"/>
          <p14:tracePt t="366759" x="2813050" y="5081588"/>
          <p14:tracePt t="366775" x="2901950" y="5091113"/>
          <p14:tracePt t="366792" x="3000375" y="5091113"/>
          <p14:tracePt t="366809" x="3160713" y="5091113"/>
          <p14:tracePt t="366826" x="3268663" y="5064125"/>
          <p14:tracePt t="366842" x="3375025" y="5045075"/>
          <p14:tracePt t="366858" x="3482975" y="5037138"/>
          <p14:tracePt t="366875" x="3589338" y="5019675"/>
          <p14:tracePt t="366892" x="3741738" y="5019675"/>
          <p14:tracePt t="366909" x="3867150" y="5019675"/>
          <p14:tracePt t="366925" x="4000500" y="5037138"/>
          <p14:tracePt t="366942" x="4071938" y="5037138"/>
          <p14:tracePt t="366959" x="4133850" y="5037138"/>
          <p14:tracePt t="366976" x="4197350" y="5010150"/>
          <p14:tracePt t="366992" x="4259263" y="4992688"/>
          <p14:tracePt t="367009" x="4313238" y="4973638"/>
          <p14:tracePt t="367025" x="4348163" y="4948238"/>
          <p14:tracePt t="367044" x="4419600" y="4876800"/>
          <p14:tracePt t="367060" x="4483100" y="4805363"/>
          <p14:tracePt t="367076" x="4572000" y="4706938"/>
          <p14:tracePt t="367092" x="4652963" y="4625975"/>
          <p14:tracePt t="367109" x="4751388" y="4500563"/>
          <p14:tracePt t="367126" x="4840288" y="4394200"/>
          <p14:tracePt t="367143" x="4875213" y="4330700"/>
          <p14:tracePt t="367159" x="4902200" y="4278313"/>
          <p14:tracePt t="367176" x="4911725" y="4251325"/>
          <p14:tracePt t="367193" x="4921250" y="4214813"/>
          <p14:tracePt t="367209" x="4921250" y="4197350"/>
          <p14:tracePt t="367226" x="4929188" y="4179888"/>
          <p14:tracePt t="367243" x="4938713" y="4162425"/>
          <p14:tracePt t="367260" x="4946650" y="4135438"/>
          <p14:tracePt t="367276" x="4965700" y="4116388"/>
          <p14:tracePt t="367293" x="4983163" y="4098925"/>
          <p14:tracePt t="367310" x="5000625" y="4090988"/>
          <p14:tracePt t="367327" x="5018088" y="4071938"/>
          <p14:tracePt t="367344" x="5027613" y="4064000"/>
          <p14:tracePt t="367359" x="5054600" y="4054475"/>
          <p14:tracePt t="367375" x="5081588" y="4054475"/>
          <p14:tracePt t="367392" x="5116513" y="4054475"/>
          <p14:tracePt t="367409" x="5153025" y="4054475"/>
          <p14:tracePt t="367427" x="5224463" y="4071938"/>
          <p14:tracePt t="367443" x="5251450" y="4071938"/>
          <p14:tracePt t="367460" x="5268913" y="4081463"/>
          <p14:tracePt t="367477" x="5295900" y="4081463"/>
          <p14:tracePt t="367701" x="5278438" y="4081463"/>
          <p14:tracePt t="367710" x="5268913" y="4090988"/>
          <p14:tracePt t="367726" x="5251450" y="4098925"/>
          <p14:tracePt t="367779" x="5241925" y="4098925"/>
          <p14:tracePt t="367795" x="5232400" y="4098925"/>
          <p14:tracePt t="367804" x="5224463" y="4098925"/>
          <p14:tracePt t="367814" x="5214938" y="4098925"/>
          <p14:tracePt t="367826" x="5197475" y="4098925"/>
          <p14:tracePt t="367843" x="5180013" y="4098925"/>
          <p14:tracePt t="367860" x="5160963" y="4098925"/>
          <p14:tracePt t="367876" x="5126038" y="4125913"/>
          <p14:tracePt t="367893" x="5108575" y="4143375"/>
          <p14:tracePt t="367910" x="5045075" y="4170363"/>
          <p14:tracePt t="367927" x="4965700" y="4206875"/>
          <p14:tracePt t="367944" x="4830763" y="4305300"/>
          <p14:tracePt t="367959" x="4724400" y="4376738"/>
          <p14:tracePt t="367976" x="4652963" y="4402138"/>
          <p14:tracePt t="367993" x="4598988" y="4429125"/>
          <p14:tracePt t="368010" x="4518025" y="4456113"/>
          <p14:tracePt t="368026" x="4429125" y="4492625"/>
          <p14:tracePt t="368045" x="4303713" y="4545013"/>
          <p14:tracePt t="368060" x="4241800" y="4572000"/>
          <p14:tracePt t="368076" x="4205288" y="4581525"/>
          <p14:tracePt t="368092" x="4187825" y="4581525"/>
          <p14:tracePt t="368109" x="4125913" y="4581525"/>
          <p14:tracePt t="368126" x="4054475" y="4581525"/>
          <p14:tracePt t="368142" x="3973513" y="4581525"/>
          <p14:tracePt t="368159" x="3902075" y="4608513"/>
          <p14:tracePt t="368176" x="3822700" y="4635500"/>
          <p14:tracePt t="368192" x="3759200" y="4662488"/>
          <p14:tracePt t="368210" x="3714750" y="4679950"/>
          <p14:tracePt t="368226" x="3679825" y="4697413"/>
          <p14:tracePt t="368242" x="3643313" y="4733925"/>
          <p14:tracePt t="368259" x="3571875" y="4778375"/>
          <p14:tracePt t="368276" x="3490913" y="4813300"/>
          <p14:tracePt t="368292" x="3411538" y="4857750"/>
          <p14:tracePt t="368311" x="3330575" y="4921250"/>
          <p14:tracePt t="368326" x="3295650" y="4938713"/>
          <p14:tracePt t="368343" x="3286125" y="4956175"/>
          <p14:tracePt t="368359" x="3276600" y="4973638"/>
          <p14:tracePt t="368396" x="3268663" y="4973638"/>
          <p14:tracePt t="368413" x="3259138" y="4973638"/>
          <p14:tracePt t="368429" x="3251200" y="4973638"/>
          <p14:tracePt t="368445" x="3241675" y="4973638"/>
          <p14:tracePt t="368461" x="3214688" y="4973638"/>
          <p14:tracePt t="368476" x="3205163" y="4973638"/>
          <p14:tracePt t="368492" x="3187700" y="4973638"/>
          <p14:tracePt t="368509" x="3170238" y="4973638"/>
          <p14:tracePt t="368526" x="3143250" y="4973638"/>
          <p14:tracePt t="368542" x="3125788" y="4973638"/>
          <p14:tracePt t="368560" x="3054350" y="4956175"/>
          <p14:tracePt t="368576" x="3009900" y="4929188"/>
          <p14:tracePt t="368592" x="2955925" y="4902200"/>
          <p14:tracePt t="368609" x="2938463" y="4884738"/>
          <p14:tracePt t="368626" x="2901950" y="4867275"/>
          <p14:tracePt t="368643" x="2884488" y="4849813"/>
          <p14:tracePt t="368659" x="2867025" y="4822825"/>
          <p14:tracePt t="368676" x="2847975" y="4805363"/>
          <p14:tracePt t="368695" x="2822575" y="4786313"/>
          <p14:tracePt t="368711" x="2803525" y="4759325"/>
          <p14:tracePt t="368728" x="2795588" y="4759325"/>
          <p14:tracePt t="368743" x="2786063" y="4751388"/>
          <p14:tracePt t="368760" x="2786063" y="4741863"/>
          <p14:tracePt t="368904" x="2795588" y="4741863"/>
          <p14:tracePt t="368913" x="2803525" y="4751388"/>
          <p14:tracePt t="368926" x="2813050" y="4768850"/>
          <p14:tracePt t="368945" x="2847975" y="4786313"/>
          <p14:tracePt t="368961" x="2867025" y="4795838"/>
          <p14:tracePt t="368976" x="2884488" y="4795838"/>
          <p14:tracePt t="368993" x="2911475" y="4795838"/>
          <p14:tracePt t="369010" x="2946400" y="4795838"/>
          <p14:tracePt t="369026" x="2973388" y="4805363"/>
          <p14:tracePt t="369045" x="3017838" y="4805363"/>
          <p14:tracePt t="369050" x="3027363" y="4805363"/>
          <p14:tracePt t="369061" x="3054350" y="4805363"/>
          <p14:tracePt t="369076" x="3098800" y="4805363"/>
          <p14:tracePt t="369092" x="3160713" y="4805363"/>
          <p14:tracePt t="369109" x="3241675" y="4805363"/>
          <p14:tracePt t="369126" x="3313113" y="4805363"/>
          <p14:tracePt t="369142" x="3394075" y="4805363"/>
          <p14:tracePt t="369159" x="3446463" y="4805363"/>
          <p14:tracePt t="369176" x="3473450" y="4830763"/>
          <p14:tracePt t="369192" x="3490913" y="4840288"/>
          <p14:tracePt t="369210" x="3527425" y="4857750"/>
          <p14:tracePt t="369226" x="3544888" y="4867275"/>
          <p14:tracePt t="369242" x="3581400" y="4867275"/>
          <p14:tracePt t="369259" x="3633788" y="4867275"/>
          <p14:tracePt t="369276" x="3697288" y="4867275"/>
          <p14:tracePt t="369292" x="3759200" y="4867275"/>
          <p14:tracePt t="369309" x="3795713" y="4867275"/>
          <p14:tracePt t="369326" x="3875088" y="4867275"/>
          <p14:tracePt t="369342" x="3894138" y="4867275"/>
          <p14:tracePt t="369359" x="3938588" y="4867275"/>
          <p14:tracePt t="369376" x="3973513" y="4867275"/>
          <p14:tracePt t="369392" x="4000500" y="4849813"/>
          <p14:tracePt t="369409" x="4037013" y="4849813"/>
          <p14:tracePt t="369426" x="4054475" y="4840288"/>
          <p14:tracePt t="369442" x="4071938" y="4840288"/>
          <p14:tracePt t="369460" x="4108450" y="4840288"/>
          <p14:tracePt t="369476" x="4125913" y="4840288"/>
          <p14:tracePt t="369492" x="4143375" y="4840288"/>
          <p14:tracePt t="369510" x="4170363" y="4840288"/>
          <p14:tracePt t="369526" x="4187825" y="4830763"/>
          <p14:tracePt t="369544" x="4224338" y="4830763"/>
          <p14:tracePt t="369559" x="4241800" y="4830763"/>
          <p14:tracePt t="369576" x="4268788" y="4822825"/>
          <p14:tracePt t="369592" x="4286250" y="4822825"/>
          <p14:tracePt t="369609" x="4313238" y="4822825"/>
          <p14:tracePt t="369626" x="4330700" y="4822825"/>
          <p14:tracePt t="369642" x="4367213" y="4822825"/>
          <p14:tracePt t="369660" x="4384675" y="4813300"/>
          <p14:tracePt t="369677" x="4402138" y="4813300"/>
          <p14:tracePt t="369695" x="4438650" y="4795838"/>
          <p14:tracePt t="369711" x="4446588" y="4778375"/>
          <p14:tracePt t="369727" x="4465638" y="4768850"/>
          <p14:tracePt t="369744" x="4483100" y="4759325"/>
          <p14:tracePt t="369760" x="4510088" y="4741863"/>
          <p14:tracePt t="369777" x="4527550" y="4733925"/>
          <p14:tracePt t="369793" x="4545013" y="4724400"/>
          <p14:tracePt t="369810" x="4554538" y="4714875"/>
          <p14:tracePt t="369891" x="4562475" y="4697413"/>
          <p14:tracePt t="369907" x="4572000" y="4687888"/>
          <p14:tracePt t="369917" x="4589463" y="4679950"/>
          <p14:tracePt t="369930" x="4598988" y="4670425"/>
          <p14:tracePt t="369945" x="4608513" y="4662488"/>
          <p14:tracePt t="369961" x="4616450" y="4652963"/>
          <p14:tracePt t="369978" x="4633913" y="4625975"/>
          <p14:tracePt t="369993" x="4660900" y="4581525"/>
          <p14:tracePt t="370010" x="4687888" y="4537075"/>
          <p14:tracePt t="370027" x="4724400" y="4456113"/>
          <p14:tracePt t="370043" x="4751388" y="4376738"/>
          <p14:tracePt t="370059" x="4776788" y="4295775"/>
          <p14:tracePt t="370076" x="4786313" y="4233863"/>
          <p14:tracePt t="370092" x="4786313" y="4197350"/>
          <p14:tracePt t="370109" x="4786313" y="4170363"/>
          <p14:tracePt t="370126" x="4776788" y="4152900"/>
          <p14:tracePt t="370159" x="4768850" y="4152900"/>
          <p14:tracePt t="370265" x="4768850" y="4143375"/>
          <p14:tracePt t="370290" x="4768850" y="4135438"/>
          <p14:tracePt t="370313" x="4768850" y="4125913"/>
          <p14:tracePt t="375052" x="4768850" y="4162425"/>
          <p14:tracePt t="375061" x="4768850" y="4197350"/>
          <p14:tracePt t="375077" x="4786313" y="4241800"/>
          <p14:tracePt t="375094" x="4795838" y="4305300"/>
          <p14:tracePt t="375110" x="4822825" y="4384675"/>
          <p14:tracePt t="375126" x="4848225" y="4465638"/>
          <p14:tracePt t="375143" x="4875213" y="4545013"/>
          <p14:tracePt t="375161" x="4938713" y="4679950"/>
          <p14:tracePt t="375177" x="5010150" y="4741863"/>
          <p14:tracePt t="375193" x="5089525" y="4795838"/>
          <p14:tracePt t="375210" x="5170488" y="4849813"/>
          <p14:tracePt t="375226" x="5251450" y="4876800"/>
          <p14:tracePt t="375243" x="5330825" y="4921250"/>
          <p14:tracePt t="375260" x="5394325" y="4956175"/>
          <p14:tracePt t="375277" x="5483225" y="5019675"/>
          <p14:tracePt t="375293" x="5518150" y="5045075"/>
          <p14:tracePt t="375310" x="5527675" y="5045075"/>
          <p14:tracePt t="375327" x="5545138" y="5054600"/>
          <p14:tracePt t="375343" x="5564188" y="5072063"/>
          <p14:tracePt t="375360" x="5589588" y="5091113"/>
          <p14:tracePt t="375376" x="5608638" y="5091113"/>
          <p14:tracePt t="381581" x="5616575" y="5091113"/>
          <p14:tracePt t="381597" x="5768975" y="5000625"/>
          <p14:tracePt t="381606" x="6072188" y="4786313"/>
          <p14:tracePt t="381616" x="6545263" y="4519613"/>
          <p14:tracePt t="381630" x="7126288" y="4224338"/>
          <p14:tracePt t="381645" x="7304088" y="4162425"/>
          <p14:tracePt t="381661" x="7340600" y="4152900"/>
          <p14:tracePt t="381678" x="7375525" y="4143375"/>
          <p14:tracePt t="381694" x="7439025" y="4116388"/>
          <p14:tracePt t="381711" x="7545388" y="4090988"/>
          <p14:tracePt t="381728" x="7643813" y="4037013"/>
          <p14:tracePt t="381744" x="7759700" y="3992563"/>
          <p14:tracePt t="381761" x="7939088" y="3884613"/>
          <p14:tracePt t="381778" x="8001000" y="3849688"/>
          <p14:tracePt t="381794" x="8010525" y="3830638"/>
          <p14:tracePt t="382019" x="7993063" y="3830638"/>
          <p14:tracePt t="382028" x="7966075" y="3830638"/>
          <p14:tracePt t="382046" x="7929563" y="3830638"/>
          <p14:tracePt t="382052" x="7921625" y="3830638"/>
          <p14:tracePt t="382063" x="7902575" y="3822700"/>
          <p14:tracePt t="382077" x="7867650" y="3822700"/>
          <p14:tracePt t="382094" x="7840663" y="3822700"/>
          <p14:tracePt t="382111" x="7804150" y="3840163"/>
          <p14:tracePt t="382129" x="7707313" y="3849688"/>
          <p14:tracePt t="382144" x="7635875" y="3849688"/>
          <p14:tracePt t="382161" x="7572375" y="3849688"/>
          <p14:tracePt t="382178" x="7510463" y="3849688"/>
          <p14:tracePt t="382194" x="7456488" y="3840163"/>
          <p14:tracePt t="382211" x="7429500" y="3840163"/>
          <p14:tracePt t="382228" x="7412038" y="3840163"/>
          <p14:tracePt t="382244" x="7385050" y="3840163"/>
          <p14:tracePt t="382262" x="7350125" y="3840163"/>
          <p14:tracePt t="382278" x="7323138" y="3840163"/>
          <p14:tracePt t="382294" x="7296150" y="3840163"/>
          <p14:tracePt t="382311" x="7259638" y="3840163"/>
          <p14:tracePt t="382328" x="7242175" y="3849688"/>
          <p14:tracePt t="382344" x="7224713" y="3857625"/>
          <p14:tracePt t="382363" x="7188200" y="3867150"/>
          <p14:tracePt t="382378" x="7188200" y="3876675"/>
          <p14:tracePt t="382606" x="7215188" y="3876675"/>
          <p14:tracePt t="382614" x="7251700" y="3884613"/>
          <p14:tracePt t="382630" x="7331075" y="3911600"/>
          <p14:tracePt t="382645" x="7429500" y="3938588"/>
          <p14:tracePt t="382661" x="7554913" y="3973513"/>
          <p14:tracePt t="382678" x="7670800" y="4000500"/>
          <p14:tracePt t="382694" x="7732713" y="4000500"/>
          <p14:tracePt t="382711" x="7751763" y="4000500"/>
          <p14:tracePt t="382728" x="7778750" y="4000500"/>
          <p14:tracePt t="382744" x="7804150" y="4000500"/>
          <p14:tracePt t="382763" x="7831138" y="4000500"/>
          <p14:tracePt t="382779" x="7850188" y="4000500"/>
          <p14:tracePt t="382794" x="7875588" y="4000500"/>
          <p14:tracePt t="382810" x="7894638" y="4000500"/>
          <p14:tracePt t="382827" x="7894638" y="3983038"/>
          <p14:tracePt t="382857" x="7902575" y="3983038"/>
          <p14:tracePt t="382871" x="7939088" y="3973513"/>
          <p14:tracePt t="382879" x="7947025" y="3965575"/>
          <p14:tracePt t="382894" x="7983538" y="3948113"/>
          <p14:tracePt t="382911" x="8010525" y="3921125"/>
          <p14:tracePt t="382928" x="8045450" y="3902075"/>
          <p14:tracePt t="382944" x="8081963" y="3876675"/>
          <p14:tracePt t="382961" x="8099425" y="3857625"/>
          <p14:tracePt t="382978" x="8143875" y="3849688"/>
          <p14:tracePt t="382994" x="8180388" y="3849688"/>
          <p14:tracePt t="383013" x="8224838" y="3830638"/>
          <p14:tracePt t="383030" x="8242300" y="3822700"/>
          <p14:tracePt t="383047" x="8251825" y="3822700"/>
          <p14:tracePt t="383061" x="8259763" y="3822700"/>
          <p14:tracePt t="383201" x="8251825" y="3840163"/>
          <p14:tracePt t="383210" x="8224838" y="3849688"/>
          <p14:tracePt t="383228" x="8161338" y="3902075"/>
          <p14:tracePt t="383245" x="8081963" y="3973513"/>
          <p14:tracePt t="383262" x="8001000" y="4027488"/>
          <p14:tracePt t="383279" x="7912100" y="4090988"/>
          <p14:tracePt t="383295" x="7875588" y="4108450"/>
          <p14:tracePt t="383312" x="7813675" y="4135438"/>
          <p14:tracePt t="383329" x="7751763" y="4162425"/>
          <p14:tracePt t="383345" x="7680325" y="4224338"/>
          <p14:tracePt t="383361" x="7635875" y="4278313"/>
          <p14:tracePt t="383379" x="7572375" y="4349750"/>
          <p14:tracePt t="383394" x="7545388" y="4402138"/>
          <p14:tracePt t="383411" x="7518400" y="4483100"/>
          <p14:tracePt t="383427" x="7510463" y="4554538"/>
          <p14:tracePt t="383444" x="7493000" y="4635500"/>
          <p14:tracePt t="383461" x="7493000" y="4679950"/>
          <p14:tracePt t="383479" x="7510463" y="4733925"/>
          <p14:tracePt t="383494" x="7527925" y="4759325"/>
          <p14:tracePt t="383513" x="7527925" y="4795838"/>
          <p14:tracePt t="383530" x="7527925" y="4813300"/>
          <p14:tracePt t="383544" x="7510463" y="4830763"/>
          <p14:tracePt t="383561" x="7493000" y="4857750"/>
          <p14:tracePt t="383577" x="7466013" y="4876800"/>
          <p14:tracePt t="383593" x="7402513" y="4902200"/>
          <p14:tracePt t="383611" x="7331075" y="4929188"/>
          <p14:tracePt t="383627" x="7269163" y="4948238"/>
          <p14:tracePt t="383645" x="7143750" y="4992688"/>
          <p14:tracePt t="383661" x="7072313" y="5000625"/>
          <p14:tracePt t="383677" x="6992938" y="5019675"/>
          <p14:tracePt t="383694" x="6946900" y="5027613"/>
          <p14:tracePt t="383710" x="6894513" y="5037138"/>
          <p14:tracePt t="383727" x="6875463" y="5037138"/>
          <p14:tracePt t="383744" x="6850063" y="5054600"/>
          <p14:tracePt t="383761" x="6823075" y="5054600"/>
          <p14:tracePt t="383778" x="6813550" y="5054600"/>
          <p14:tracePt t="383795" x="6804025" y="5064125"/>
          <p14:tracePt t="383811" x="6796088" y="5064125"/>
          <p14:tracePt t="383828" x="6786563" y="5072063"/>
          <p14:tracePt t="384061" x="6786563" y="5081588"/>
          <p14:tracePt t="384075" x="6786563" y="5108575"/>
          <p14:tracePt t="384086" x="6786563" y="5116513"/>
          <p14:tracePt t="384097" x="6796088" y="5126038"/>
          <p14:tracePt t="384111" x="6796088" y="5143500"/>
          <p14:tracePt t="384127" x="6804025" y="5162550"/>
          <p14:tracePt t="384145" x="6804025" y="5187950"/>
          <p14:tracePt t="384161" x="6804025" y="5197475"/>
          <p14:tracePt t="384177" x="6813550" y="5207000"/>
          <p14:tracePt t="384194" x="6831013" y="5224463"/>
          <p14:tracePt t="384211" x="6840538" y="5233988"/>
          <p14:tracePt t="384227" x="6840538" y="5259388"/>
          <p14:tracePt t="384244" x="6850063" y="5305425"/>
          <p14:tracePt t="384261" x="6858000" y="5349875"/>
          <p14:tracePt t="384279" x="6858000" y="5421313"/>
          <p14:tracePt t="384294" x="6840538" y="5448300"/>
          <p14:tracePt t="384311" x="6813550" y="5483225"/>
          <p14:tracePt t="384327" x="6796088" y="5500688"/>
          <p14:tracePt t="384344" x="6778625" y="5527675"/>
          <p14:tracePt t="384361" x="6742113" y="5546725"/>
          <p14:tracePt t="384377" x="6697663" y="5554663"/>
          <p14:tracePt t="384394" x="6661150" y="5554663"/>
          <p14:tracePt t="384411" x="6564313" y="5554663"/>
          <p14:tracePt t="384427" x="6492875" y="5537200"/>
          <p14:tracePt t="384444" x="6438900" y="5519738"/>
          <p14:tracePt t="384461" x="6421438" y="5492750"/>
          <p14:tracePt t="384477" x="6402388" y="5483225"/>
          <p14:tracePt t="384494" x="6384925" y="5465763"/>
          <p14:tracePt t="384510" x="6394450" y="5429250"/>
          <p14:tracePt t="384527" x="6429375" y="5384800"/>
          <p14:tracePt t="384545" x="6492875" y="5295900"/>
          <p14:tracePt t="384562" x="6572250" y="5224463"/>
          <p14:tracePt t="384578" x="6635750" y="5162550"/>
          <p14:tracePt t="384595" x="6670675" y="5126038"/>
          <p14:tracePt t="384611" x="6697663" y="5091113"/>
          <p14:tracePt t="384628" x="6707188" y="5081588"/>
          <p14:tracePt t="384763" x="6697663" y="5116513"/>
          <p14:tracePt t="384773" x="6680200" y="5162550"/>
          <p14:tracePt t="384782" x="6670675" y="5197475"/>
          <p14:tracePt t="384795" x="6626225" y="5278438"/>
          <p14:tracePt t="384811" x="6564313" y="5357813"/>
          <p14:tracePt t="384827" x="6473825" y="5438775"/>
          <p14:tracePt t="384844" x="6375400" y="5510213"/>
          <p14:tracePt t="384861" x="6296025" y="5537200"/>
          <p14:tracePt t="384878" x="6207125" y="5564188"/>
          <p14:tracePt t="384894" x="6126163" y="5564188"/>
          <p14:tracePt t="384911" x="6037263" y="5546725"/>
          <p14:tracePt t="384927" x="5956300" y="5500688"/>
          <p14:tracePt t="384944" x="5938838" y="5483225"/>
          <p14:tracePt t="384961" x="5938838" y="5456238"/>
          <p14:tracePt t="384978" x="5938838" y="5448300"/>
          <p14:tracePt t="384994" x="5965825" y="5438775"/>
          <p14:tracePt t="385013" x="6143625" y="5448300"/>
          <p14:tracePt t="385030" x="6350000" y="5483225"/>
          <p14:tracePt t="385046" x="6527800" y="5510213"/>
          <p14:tracePt t="385061" x="6697663" y="5510213"/>
          <p14:tracePt t="385078" x="6840538" y="5510213"/>
          <p14:tracePt t="385094" x="7000875" y="5492750"/>
          <p14:tracePt t="385111" x="7180263" y="5421313"/>
          <p14:tracePt t="385128" x="7304088" y="5330825"/>
          <p14:tracePt t="385145" x="7429500" y="5233988"/>
          <p14:tracePt t="385161" x="7510463" y="5153025"/>
          <p14:tracePt t="385178" x="7589838" y="5108575"/>
          <p14:tracePt t="385194" x="7608888" y="5081588"/>
          <p14:tracePt t="385211" x="7608888" y="5072063"/>
          <p14:tracePt t="385228" x="7616825" y="5064125"/>
          <p14:tracePt t="385287" x="7643813" y="5054600"/>
          <p14:tracePt t="385296" x="7653338" y="5045075"/>
          <p14:tracePt t="385312" x="7680325" y="5019675"/>
          <p14:tracePt t="385328" x="7715250" y="5000625"/>
          <p14:tracePt t="385344" x="7759700" y="4973638"/>
          <p14:tracePt t="385361" x="7813675" y="4956175"/>
          <p14:tracePt t="385377" x="7858125" y="4929188"/>
          <p14:tracePt t="385394" x="7875588" y="4921250"/>
          <p14:tracePt t="385411" x="7885113" y="4921250"/>
          <p14:tracePt t="385427" x="7902575" y="4921250"/>
          <p14:tracePt t="385444" x="7921625" y="4956175"/>
          <p14:tracePt t="385461" x="7939088" y="4983163"/>
          <p14:tracePt t="385477" x="7966075" y="5037138"/>
          <p14:tracePt t="385494" x="7993063" y="5108575"/>
          <p14:tracePt t="385511" x="8010525" y="5162550"/>
          <p14:tracePt t="385529" x="8045450" y="5187950"/>
          <p14:tracePt t="385544" x="8054975" y="5207000"/>
          <p14:tracePt t="385561" x="8054975" y="5241925"/>
          <p14:tracePt t="385577" x="8054975" y="5268913"/>
          <p14:tracePt t="385594" x="8037513" y="5322888"/>
          <p14:tracePt t="385611" x="8018463" y="5367338"/>
          <p14:tracePt t="385628" x="7939088" y="5421313"/>
          <p14:tracePt t="385644" x="7840663" y="5448300"/>
          <p14:tracePt t="385661" x="7724775" y="5492750"/>
          <p14:tracePt t="385679" x="7581900" y="5527675"/>
          <p14:tracePt t="385694" x="7500938" y="5546725"/>
          <p14:tracePt t="385711" x="7439025" y="5546725"/>
          <p14:tracePt t="385727" x="7358063" y="5537200"/>
          <p14:tracePt t="385744" x="7251700" y="5527675"/>
          <p14:tracePt t="385761" x="7143750" y="5510213"/>
          <p14:tracePt t="385778" x="7037388" y="5500688"/>
          <p14:tracePt t="385796" x="6858000" y="5473700"/>
          <p14:tracePt t="385811" x="6724650" y="5448300"/>
          <p14:tracePt t="385828" x="6616700" y="5429250"/>
          <p14:tracePt t="385844" x="6518275" y="5421313"/>
          <p14:tracePt t="385861" x="6411913" y="5384800"/>
          <p14:tracePt t="385877" x="6313488" y="5357813"/>
          <p14:tracePt t="385894" x="6269038" y="5357813"/>
          <p14:tracePt t="385911" x="6251575" y="5349875"/>
          <p14:tracePt t="385927" x="6232525" y="5349875"/>
          <p14:tracePt t="385944" x="6197600" y="5349875"/>
          <p14:tracePt t="385961" x="6180138" y="5349875"/>
          <p14:tracePt t="385977" x="6170613" y="5349875"/>
          <p14:tracePt t="385994" x="6161088" y="5349875"/>
          <p14:tracePt t="386012" x="6153150" y="5349875"/>
          <p14:tracePt t="386030" x="6116638" y="5349875"/>
          <p14:tracePt t="386047" x="6099175" y="5349875"/>
          <p14:tracePt t="386062" x="6089650" y="5367338"/>
          <p14:tracePt t="386610" x="6089650" y="5357813"/>
          <p14:tracePt t="386624" x="6099175" y="5349875"/>
          <p14:tracePt t="386633" x="6116638" y="5340350"/>
          <p14:tracePt t="386645" x="6135688" y="5330825"/>
          <p14:tracePt t="386664" x="6161088" y="5305425"/>
          <p14:tracePt t="386681" x="6180138" y="5278438"/>
          <p14:tracePt t="386695" x="6207125" y="5259388"/>
          <p14:tracePt t="386711" x="6224588" y="5241925"/>
          <p14:tracePt t="386728" x="6242050" y="5214938"/>
          <p14:tracePt t="386744" x="6259513" y="5197475"/>
          <p14:tracePt t="386761" x="6296025" y="5162550"/>
          <p14:tracePt t="386778" x="6323013" y="5143500"/>
          <p14:tracePt t="386795" x="6340475" y="5126038"/>
          <p14:tracePt t="386812" x="6367463" y="5091113"/>
          <p14:tracePt t="386828" x="6384925" y="5072063"/>
          <p14:tracePt t="386845" x="6411913" y="5054600"/>
          <p14:tracePt t="386862" x="6429375" y="5027613"/>
          <p14:tracePt t="386878" x="6446838" y="5010150"/>
          <p14:tracePt t="386895" x="6473825" y="4992688"/>
          <p14:tracePt t="386912" x="6492875" y="4956175"/>
          <p14:tracePt t="386930" x="6518275" y="4938713"/>
          <p14:tracePt t="386946" x="6537325" y="4921250"/>
          <p14:tracePt t="387094" x="6537325" y="4938713"/>
          <p14:tracePt t="387103" x="6527800" y="4965700"/>
          <p14:tracePt t="387113" x="6518275" y="4973638"/>
          <p14:tracePt t="387129" x="6483350" y="5027613"/>
          <p14:tracePt t="387145" x="6429375" y="5091113"/>
          <p14:tracePt t="387163" x="6340475" y="5170488"/>
          <p14:tracePt t="387180" x="6278563" y="5207000"/>
          <p14:tracePt t="387196" x="6197600" y="5233988"/>
          <p14:tracePt t="387212" x="6135688" y="5233988"/>
          <p14:tracePt t="387229" x="6072188" y="5233988"/>
          <p14:tracePt t="387245" x="6027738" y="5214938"/>
          <p14:tracePt t="387261" x="5973763" y="5187950"/>
          <p14:tracePt t="387278" x="5938838" y="5170488"/>
          <p14:tracePt t="387294" x="5921375" y="5162550"/>
          <p14:tracePt t="387311" x="5902325" y="5162550"/>
          <p14:tracePt t="387328" x="5894388" y="5162550"/>
          <p14:tracePt t="388072" x="5902325" y="5162550"/>
          <p14:tracePt t="388244" x="5911850" y="5162550"/>
          <p14:tracePt t="388258" x="5921375" y="5162550"/>
          <p14:tracePt t="388267" x="5929313" y="5162550"/>
          <p14:tracePt t="388281" x="5938838" y="5162550"/>
          <p14:tracePt t="388295" x="5956300" y="5162550"/>
          <p14:tracePt t="388367" x="5965825" y="5162550"/>
          <p14:tracePt t="388384" x="5973763" y="5162550"/>
          <p14:tracePt t="388393" x="5983288" y="5162550"/>
          <p14:tracePt t="388412" x="6000750" y="5153025"/>
          <p14:tracePt t="388430" x="6037263" y="5126038"/>
          <p14:tracePt t="388446" x="6045200" y="5126038"/>
          <p14:tracePt t="388461" x="6045200" y="5116513"/>
          <p14:tracePt t="388736" x="6054725" y="5116513"/>
          <p14:tracePt t="388745" x="6064250" y="5116513"/>
          <p14:tracePt t="388762" x="6099175" y="5116513"/>
          <p14:tracePt t="388779" x="6116638" y="5116513"/>
          <p14:tracePt t="388795" x="6135688" y="5108575"/>
          <p14:tracePt t="388812" x="6153150" y="5108575"/>
          <p14:tracePt t="388830" x="6180138" y="5108575"/>
          <p14:tracePt t="388846" x="6197600" y="5108575"/>
          <p14:tracePt t="388862" x="6207125" y="5108575"/>
          <p14:tracePt t="388879" x="6224588" y="5108575"/>
          <p14:tracePt t="388895" x="6251575" y="5108575"/>
          <p14:tracePt t="388912" x="6269038" y="5108575"/>
          <p14:tracePt t="388945" x="6278563" y="5108575"/>
          <p14:tracePt t="388962" x="6296025" y="5108575"/>
          <p14:tracePt t="388979" x="6313488" y="5108575"/>
          <p14:tracePt t="388996" x="6323013" y="5108575"/>
          <p14:tracePt t="389191" x="6330950" y="5108575"/>
          <p14:tracePt t="389200" x="6340475" y="5108575"/>
          <p14:tracePt t="389212" x="6350000" y="5108575"/>
          <p14:tracePt t="389229" x="6357938" y="5099050"/>
          <p14:tracePt t="389245" x="6367463" y="5099050"/>
          <p14:tracePt t="389338" x="6394450" y="5099050"/>
          <p14:tracePt t="389349" x="6402388" y="5099050"/>
          <p14:tracePt t="389362" x="6421438" y="5099050"/>
          <p14:tracePt t="389378" x="6429375" y="5099050"/>
          <p14:tracePt t="389395" x="6438900" y="5099050"/>
          <p14:tracePt t="389412" x="6465888" y="5099050"/>
          <p14:tracePt t="389429" x="6473825" y="5099050"/>
          <p14:tracePt t="389446" x="6483350" y="5099050"/>
          <p14:tracePt t="389462" x="6492875" y="5099050"/>
          <p14:tracePt t="389494" x="6500813" y="5099050"/>
          <p14:tracePt t="389519" x="6510338" y="5099050"/>
          <p14:tracePt t="389534" x="6527800" y="5099050"/>
          <p14:tracePt t="389549" x="6537325" y="5099050"/>
          <p14:tracePt t="389978" x="6545263" y="5099050"/>
          <p14:tracePt t="389994" x="6554788" y="5099050"/>
          <p14:tracePt t="390001" x="6564313" y="5099050"/>
          <p14:tracePt t="390011" x="6572250" y="5091113"/>
          <p14:tracePt t="390028" x="6581775" y="5091113"/>
          <p14:tracePt t="390045" x="6599238" y="5091113"/>
          <p14:tracePt t="396219" x="6589713" y="5091113"/>
          <p14:tracePt t="396229" x="6545263" y="5126038"/>
          <p14:tracePt t="396246" x="6421438" y="5207000"/>
          <p14:tracePt t="396263" x="6357938" y="5233988"/>
          <p14:tracePt t="396280" x="6340475" y="5241925"/>
          <p14:tracePt t="396298" x="6303963" y="5259388"/>
          <p14:tracePt t="396313" x="6286500" y="5295900"/>
          <p14:tracePt t="396330" x="6278563" y="5305425"/>
          <p14:tracePt t="396400" x="6269038" y="5313363"/>
          <p14:tracePt t="396409" x="6242050" y="5322888"/>
          <p14:tracePt t="396419" x="6232525" y="5349875"/>
          <p14:tracePt t="396431" x="6207125" y="5367338"/>
          <p14:tracePt t="396681" x="6215063" y="5376863"/>
          <p14:tracePt t="396692" x="6224588" y="5394325"/>
          <p14:tracePt t="396703" x="6251575" y="5411788"/>
          <p14:tracePt t="396712" x="6286500" y="5438775"/>
          <p14:tracePt t="396729" x="6323013" y="5473700"/>
          <p14:tracePt t="396746" x="6350000" y="5492750"/>
          <p14:tracePt t="396762" x="6357938" y="5500688"/>
          <p14:tracePt t="396779" x="6357938" y="5519738"/>
          <p14:tracePt t="396796" x="6367463" y="5546725"/>
          <p14:tracePt t="396812" x="6367463" y="5554663"/>
          <p14:tracePt t="396977" x="6357938" y="5537200"/>
          <p14:tracePt t="398926" x="6357938" y="5527675"/>
          <p14:tracePt t="398935" x="6303963" y="5510213"/>
          <p14:tracePt t="398948" x="6207125" y="5448300"/>
          <p14:tracePt t="398964" x="6108700" y="5411788"/>
          <p14:tracePt t="398980" x="6089650" y="5394325"/>
          <p14:tracePt t="408186" x="6081713" y="5394325"/>
          <p14:tracePt t="408195" x="6037263" y="5402263"/>
          <p14:tracePt t="408217" x="5840413" y="5473700"/>
          <p14:tracePt t="408232" x="5635625" y="5546725"/>
          <p14:tracePt t="408248" x="5394325" y="5670550"/>
          <p14:tracePt t="408265" x="5135563" y="5857875"/>
          <p14:tracePt t="408281" x="5037138" y="5975350"/>
          <p14:tracePt t="408298" x="5027613" y="5983288"/>
          <p14:tracePt t="408442" x="5037138" y="5956300"/>
          <p14:tracePt t="408451" x="5045075" y="5948363"/>
          <p14:tracePt t="408465" x="5045075" y="5929313"/>
          <p14:tracePt t="408482" x="5064125" y="5911850"/>
          <p14:tracePt t="408497" x="5089525" y="5867400"/>
          <p14:tracePt t="408514" x="5108575" y="5805488"/>
          <p14:tracePt t="408530" x="5135563" y="5741988"/>
          <p14:tracePt t="408547" x="5180013" y="5662613"/>
          <p14:tracePt t="408564" x="5214938" y="5581650"/>
          <p14:tracePt t="408580" x="5241925" y="5483225"/>
          <p14:tracePt t="408597" x="5286375" y="5411788"/>
          <p14:tracePt t="408614" x="5322888" y="5286375"/>
          <p14:tracePt t="408630" x="5349875" y="5241925"/>
          <p14:tracePt t="408647" x="5367338" y="5187950"/>
          <p14:tracePt t="408664" x="5394325" y="5170488"/>
          <p14:tracePt t="408680" x="5411788" y="5153025"/>
          <p14:tracePt t="408697" x="5421313" y="5135563"/>
          <p14:tracePt t="408716" x="5438775" y="5099050"/>
          <p14:tracePt t="408732" x="5465763" y="5081588"/>
          <p14:tracePt t="408747" x="5483225" y="5072063"/>
          <p14:tracePt t="408764" x="5518150" y="5045075"/>
          <p14:tracePt t="408780" x="5545138" y="5027613"/>
          <p14:tracePt t="408797" x="5581650" y="5010150"/>
          <p14:tracePt t="408814" x="5616575" y="4992688"/>
          <p14:tracePt t="408830" x="5635625" y="4983163"/>
          <p14:tracePt t="408850" x="5661025" y="4983163"/>
          <p14:tracePt t="408865" x="5715000" y="4973638"/>
          <p14:tracePt t="408880" x="5759450" y="4973638"/>
          <p14:tracePt t="408897" x="5803900" y="4973638"/>
          <p14:tracePt t="408914" x="5849938" y="4983163"/>
          <p14:tracePt t="408930" x="5875338" y="5000625"/>
          <p14:tracePt t="408947" x="5894388" y="5010150"/>
          <p14:tracePt t="408963" x="5902325" y="5019675"/>
          <p14:tracePt t="408980" x="5946775" y="5027613"/>
          <p14:tracePt t="408997" x="5965825" y="5045075"/>
          <p14:tracePt t="409013" x="6000750" y="5072063"/>
          <p14:tracePt t="409030" x="6018213" y="5081588"/>
          <p14:tracePt t="409047" x="6027738" y="5091113"/>
          <p14:tracePt t="409064" x="6037263" y="5091113"/>
          <p14:tracePt t="409099" x="6064250" y="5099050"/>
          <p14:tracePt t="409116" x="6072188" y="5108575"/>
          <p14:tracePt t="409125" x="6081713" y="5108575"/>
          <p14:tracePt t="409134" x="6089650" y="5126038"/>
          <p14:tracePt t="409147" x="6099175" y="5135563"/>
          <p14:tracePt t="409164" x="6108700" y="5143500"/>
          <p14:tracePt t="409181" x="6126163" y="5153025"/>
          <p14:tracePt t="409197" x="6143625" y="5162550"/>
          <p14:tracePt t="409214" x="6170613" y="5180013"/>
          <p14:tracePt t="409230" x="6180138" y="5180013"/>
          <p14:tracePt t="409325" x="6197600" y="5207000"/>
          <p14:tracePt t="409333" x="6207125" y="5214938"/>
          <p14:tracePt t="409348" x="6207125" y="5224463"/>
          <p14:tracePt t="409366" x="6207125" y="5259388"/>
          <p14:tracePt t="409381" x="6207125" y="5278438"/>
          <p14:tracePt t="409397" x="6215063" y="5278438"/>
          <p14:tracePt t="409468" x="6215063" y="5295900"/>
          <p14:tracePt t="409477" x="6215063" y="5305425"/>
          <p14:tracePt t="409487" x="6215063" y="5322888"/>
          <p14:tracePt t="409499" x="6215063" y="5330825"/>
          <p14:tracePt t="409515" x="6215063" y="5340350"/>
          <p14:tracePt t="409531" x="6215063" y="5349875"/>
          <p14:tracePt t="409548" x="6215063" y="5367338"/>
          <p14:tracePt t="409565" x="6207125" y="5394325"/>
          <p14:tracePt t="409581" x="6180138" y="5411788"/>
          <p14:tracePt t="409600" x="6153150" y="5438775"/>
          <p14:tracePt t="409617" x="6135688" y="5465763"/>
          <p14:tracePt t="409632" x="6108700" y="5483225"/>
          <p14:tracePt t="409648" x="6099175" y="5492750"/>
          <p14:tracePt t="409664" x="6081713" y="5500688"/>
          <p14:tracePt t="409681" x="6064250" y="5519738"/>
          <p14:tracePt t="409697" x="6037263" y="5527675"/>
          <p14:tracePt t="409714" x="6018213" y="5554663"/>
          <p14:tracePt t="409732" x="5992813" y="5572125"/>
          <p14:tracePt t="409748" x="5965825" y="5581650"/>
          <p14:tracePt t="409764" x="5938838" y="5591175"/>
          <p14:tracePt t="409781" x="5902325" y="5591175"/>
          <p14:tracePt t="409798" x="5875338" y="5591175"/>
          <p14:tracePt t="409815" x="5822950" y="5581650"/>
          <p14:tracePt t="409831" x="5803900" y="5564188"/>
          <p14:tracePt t="409849" x="5786438" y="5546725"/>
          <p14:tracePt t="409866" x="5741988" y="5519738"/>
          <p14:tracePt t="409882" x="5724525" y="5492750"/>
          <p14:tracePt t="409898" x="5688013" y="5473700"/>
          <p14:tracePt t="409914" x="5670550" y="5456238"/>
          <p14:tracePt t="409931" x="5653088" y="5429250"/>
          <p14:tracePt t="409947" x="5635625" y="5411788"/>
          <p14:tracePt t="409964" x="5616575" y="5394325"/>
          <p14:tracePt t="409981" x="5599113" y="5376863"/>
          <p14:tracePt t="409997" x="5581650" y="5340350"/>
          <p14:tracePt t="410014" x="5581650" y="5330825"/>
          <p14:tracePt t="410031" x="5581650" y="5313363"/>
          <p14:tracePt t="410048" x="5581650" y="5295900"/>
          <p14:tracePt t="410064" x="5581650" y="5268913"/>
          <p14:tracePt t="410081" x="5581650" y="5251450"/>
          <p14:tracePt t="410097" x="5599113" y="5233988"/>
          <p14:tracePt t="410114" x="5616575" y="5197475"/>
          <p14:tracePt t="410132" x="5643563" y="5180013"/>
          <p14:tracePt t="410147" x="5661025" y="5162550"/>
          <p14:tracePt t="410164" x="5680075" y="5135563"/>
          <p14:tracePt t="410181" x="5697538" y="5116513"/>
          <p14:tracePt t="410198" x="5724525" y="5099050"/>
          <p14:tracePt t="410215" x="5741988" y="5081588"/>
          <p14:tracePt t="410232" x="5786438" y="5054600"/>
          <p14:tracePt t="410248" x="5803900" y="5045075"/>
          <p14:tracePt t="410264" x="5830888" y="5045075"/>
          <p14:tracePt t="410281" x="5884863" y="5054600"/>
          <p14:tracePt t="410299" x="5911850" y="5054600"/>
          <p14:tracePt t="410315" x="5946775" y="5054600"/>
          <p14:tracePt t="410331" x="5992813" y="5064125"/>
          <p14:tracePt t="410350" x="6027738" y="5072063"/>
          <p14:tracePt t="410366" x="6054725" y="5081588"/>
          <p14:tracePt t="410382" x="6089650" y="5091113"/>
          <p14:tracePt t="410397" x="6108700" y="5108575"/>
          <p14:tracePt t="410414" x="6126163" y="5126038"/>
          <p14:tracePt t="410432" x="6135688" y="5135563"/>
          <p14:tracePt t="410448" x="6161088" y="5143500"/>
          <p14:tracePt t="410464" x="6180138" y="5162550"/>
          <p14:tracePt t="410481" x="6197600" y="5197475"/>
          <p14:tracePt t="410498" x="6232525" y="5224463"/>
          <p14:tracePt t="410515" x="6251575" y="5233988"/>
          <p14:tracePt t="410532" x="6259513" y="5241925"/>
          <p14:tracePt t="410549" x="6259513" y="5268913"/>
          <p14:tracePt t="410565" x="6269038" y="5286375"/>
          <p14:tracePt t="410581" x="6269038" y="5305425"/>
          <p14:tracePt t="410599" x="6269038" y="5330825"/>
          <p14:tracePt t="410616" x="6269038" y="5340350"/>
          <p14:tracePt t="410632" x="6269038" y="5357813"/>
          <p14:tracePt t="410648" x="6269038" y="5376863"/>
          <p14:tracePt t="410665" x="6269038" y="5394325"/>
          <p14:tracePt t="410682" x="6269038" y="5421313"/>
          <p14:tracePt t="410698" x="6259513" y="5438775"/>
          <p14:tracePt t="410714" x="6242050" y="5456238"/>
          <p14:tracePt t="410732" x="6215063" y="5483225"/>
          <p14:tracePt t="410748" x="6170613" y="5519738"/>
          <p14:tracePt t="410765" x="6099175" y="5581650"/>
          <p14:tracePt t="410782" x="6018213" y="5618163"/>
          <p14:tracePt t="410799" x="5983288" y="5643563"/>
          <p14:tracePt t="410815" x="5921375" y="5680075"/>
          <p14:tracePt t="410831" x="5902325" y="5697538"/>
          <p14:tracePt t="410848" x="5884863" y="5707063"/>
          <p14:tracePt t="410866" x="5857875" y="5707063"/>
          <p14:tracePt t="410882" x="5840413" y="5715000"/>
          <p14:tracePt t="410898" x="5822950" y="5715000"/>
          <p14:tracePt t="410914" x="5786438" y="5715000"/>
          <p14:tracePt t="410931" x="5759450" y="5715000"/>
          <p14:tracePt t="410947" x="5732463" y="5715000"/>
          <p14:tracePt t="410964" x="5715000" y="5707063"/>
          <p14:tracePt t="410982" x="5697538" y="5689600"/>
          <p14:tracePt t="411001" x="5661025" y="5653088"/>
          <p14:tracePt t="411015" x="5643563" y="5643563"/>
          <p14:tracePt t="411031" x="5635625" y="5635625"/>
          <p14:tracePt t="411049" x="5626100" y="5626100"/>
          <p14:tracePt t="411065" x="5626100" y="5618163"/>
          <p14:tracePt t="411082" x="5616575" y="5591175"/>
          <p14:tracePt t="411098" x="5616575" y="5572125"/>
          <p14:tracePt t="411116" x="5616575" y="5546725"/>
          <p14:tracePt t="411133" x="5608638" y="5519738"/>
          <p14:tracePt t="411148" x="5608638" y="5500688"/>
          <p14:tracePt t="411165" x="5608638" y="5483225"/>
          <p14:tracePt t="411181" x="5608638" y="5456238"/>
          <p14:tracePt t="411198" x="5608638" y="5438775"/>
          <p14:tracePt t="411215" x="5608638" y="5421313"/>
          <p14:tracePt t="411231" x="5608638" y="5402263"/>
          <p14:tracePt t="411248" x="5608638" y="5376863"/>
          <p14:tracePt t="411265" x="5616575" y="5349875"/>
          <p14:tracePt t="411281" x="5626100" y="5330825"/>
          <p14:tracePt t="411298" x="5635625" y="5305425"/>
          <p14:tracePt t="411315" x="5643563" y="5286375"/>
          <p14:tracePt t="411331" x="5653088" y="5278438"/>
          <p14:tracePt t="411347" x="5653088" y="5268913"/>
          <p14:tracePt t="411914" x="5680075" y="5259388"/>
          <p14:tracePt t="411924" x="5680075" y="5241925"/>
          <p14:tracePt t="411933" x="5688013" y="5241925"/>
          <p14:tracePt t="411948" x="5707063" y="5224463"/>
          <p14:tracePt t="411965" x="5715000" y="5214938"/>
          <p14:tracePt t="411981" x="5715000" y="5207000"/>
          <p14:tracePt t="413385" x="5707063" y="5214938"/>
          <p14:tracePt t="413394" x="5697538" y="5214938"/>
          <p14:tracePt t="413404" x="5688013" y="5214938"/>
          <p14:tracePt t="413417" x="5680075" y="5214938"/>
          <p14:tracePt t="413432" x="5643563" y="5207000"/>
          <p14:tracePt t="413448" x="5608638" y="5180013"/>
          <p14:tracePt t="413465" x="5545138" y="5162550"/>
          <p14:tracePt t="413482" x="5465763" y="5108575"/>
          <p14:tracePt t="413498" x="5384800" y="5037138"/>
          <p14:tracePt t="413517" x="5224463" y="4822825"/>
          <p14:tracePt t="413533" x="5089525" y="4679950"/>
          <p14:tracePt t="413550" x="4911725" y="4519613"/>
          <p14:tracePt t="413565" x="4803775" y="4394200"/>
          <p14:tracePt t="413582" x="4732338" y="4268788"/>
          <p14:tracePt t="413598" x="4705350" y="4179888"/>
          <p14:tracePt t="413615" x="4705350" y="4071938"/>
          <p14:tracePt t="413632" x="4724400" y="3973513"/>
          <p14:tracePt t="413648" x="4751388" y="3867150"/>
          <p14:tracePt t="413667" x="4840288" y="3687763"/>
          <p14:tracePt t="413682" x="4894263" y="3589338"/>
          <p14:tracePt t="413698" x="4965700" y="3492500"/>
          <p14:tracePt t="413714" x="5018088" y="3394075"/>
          <p14:tracePt t="413731" x="5089525" y="3313113"/>
          <p14:tracePt t="413748" x="5126038" y="3251200"/>
          <p14:tracePt t="413764" x="5143500" y="3224213"/>
          <p14:tracePt t="413781" x="5153025" y="3214688"/>
          <p14:tracePt t="413798" x="5153025" y="3206750"/>
          <p14:tracePt t="413843" x="5170488" y="3206750"/>
          <p14:tracePt t="413853" x="5180013" y="3214688"/>
          <p14:tracePt t="413865" x="5180013" y="3224213"/>
          <p14:tracePt t="413882" x="5180013" y="3251200"/>
          <p14:tracePt t="413898" x="5187950" y="3268663"/>
          <p14:tracePt t="413917" x="5187950" y="3286125"/>
          <p14:tracePt t="413932" x="5187950" y="3313113"/>
          <p14:tracePt t="413948" x="5187950" y="3322638"/>
          <p14:tracePt t="414041" x="5197475" y="3340100"/>
          <p14:tracePt t="414052" x="5197475" y="3367088"/>
          <p14:tracePt t="414065" x="5214938" y="3429000"/>
          <p14:tracePt t="414082" x="5241925" y="3536950"/>
          <p14:tracePt t="414099" x="5330825" y="3662363"/>
          <p14:tracePt t="414115" x="5421313" y="3786188"/>
          <p14:tracePt t="414132" x="5492750" y="3867150"/>
          <p14:tracePt t="414148" x="5518150" y="3902075"/>
          <p14:tracePt t="414164" x="5537200" y="3929063"/>
          <p14:tracePt t="414181" x="5545138" y="3965575"/>
          <p14:tracePt t="414198" x="5554663" y="3983038"/>
          <p14:tracePt t="414214" x="5554663" y="3992563"/>
          <p14:tracePt t="414231" x="5554663" y="4000500"/>
          <p14:tracePt t="426069" x="5581650" y="4019550"/>
          <p14:tracePt t="426077" x="5616575" y="4027488"/>
          <p14:tracePt t="426085" x="5626100" y="4037013"/>
          <p14:tracePt t="426099" x="5635625" y="4044950"/>
          <p14:tracePt t="426115" x="5670550" y="4098925"/>
          <p14:tracePt t="426132" x="5697538" y="4143375"/>
          <p14:tracePt t="426149" x="5732463" y="4206875"/>
          <p14:tracePt t="426165" x="5751513" y="4224338"/>
          <p14:tracePt t="426182" x="5778500" y="4286250"/>
          <p14:tracePt t="426199" x="5803900" y="4367213"/>
          <p14:tracePt t="426215" x="5813425" y="4438650"/>
          <p14:tracePt t="426232" x="5830888" y="4519613"/>
          <p14:tracePt t="426250" x="5840413" y="4652963"/>
          <p14:tracePt t="426266" x="5857875" y="4724400"/>
          <p14:tracePt t="426282" x="5867400" y="4805363"/>
          <p14:tracePt t="426299" x="5867400" y="4849813"/>
          <p14:tracePt t="426315" x="5894388" y="4884738"/>
          <p14:tracePt t="426332" x="5902325" y="4956175"/>
          <p14:tracePt t="426349" x="5929313" y="5019675"/>
          <p14:tracePt t="426365" x="5946775" y="5099050"/>
          <p14:tracePt t="426382" x="5965825" y="5180013"/>
          <p14:tracePt t="426399" x="5965825" y="5214938"/>
          <p14:tracePt t="426415" x="5965825" y="5241925"/>
          <p14:tracePt t="426432" x="5983288" y="5259388"/>
          <p14:tracePt t="426449" x="5983288" y="5268913"/>
          <p14:tracePt t="426603" x="5983288" y="5286375"/>
          <p14:tracePt t="426612" x="5983288" y="5295900"/>
          <p14:tracePt t="426622" x="5973763" y="5305425"/>
          <p14:tracePt t="426823" x="5973763" y="5313363"/>
          <p14:tracePt t="426837" x="5965825" y="5322888"/>
          <p14:tracePt t="426850" x="5965825" y="5330825"/>
          <p14:tracePt t="426867" x="5965825" y="5340350"/>
          <p14:tracePt t="426994" x="5965825" y="5357813"/>
          <p14:tracePt t="427002" x="5983288" y="5376863"/>
          <p14:tracePt t="427017" x="6000750" y="5394325"/>
          <p14:tracePt t="427033" x="6018213" y="5421313"/>
          <p14:tracePt t="427049" x="6045200" y="5438775"/>
          <p14:tracePt t="427066" x="6064250" y="5456238"/>
          <p14:tracePt t="427088" x="6072188" y="5465763"/>
          <p14:tracePt t="427099" x="6081713" y="5465763"/>
          <p14:tracePt t="427116" x="6089650" y="5473700"/>
          <p14:tracePt t="427133" x="6089650" y="5492750"/>
          <p14:tracePt t="427151" x="6116638" y="5500688"/>
          <p14:tracePt t="427261" x="6116638" y="5510213"/>
          <p14:tracePt t="427270" x="6116638" y="5519738"/>
          <p14:tracePt t="427284" x="6116638" y="5537200"/>
          <p14:tracePt t="427300" x="6116638" y="5546725"/>
          <p14:tracePt t="427317" x="6108700" y="5554663"/>
          <p14:tracePt t="427353" x="6099175" y="5554663"/>
          <p14:tracePt t="427369" x="6089650" y="5554663"/>
          <p14:tracePt t="427385" x="6081713" y="5554663"/>
          <p14:tracePt t="427394" x="6072188" y="5554663"/>
          <p14:tracePt t="427409" x="6064250" y="5546725"/>
          <p14:tracePt t="427417" x="6054725" y="5537200"/>
          <p14:tracePt t="427619" x="6054725" y="5527675"/>
          <p14:tracePt t="427799" x="6037263" y="5519738"/>
          <p14:tracePt t="427809" x="6027738" y="5510213"/>
          <p14:tracePt t="427832" x="6018213" y="5500688"/>
          <p14:tracePt t="427847" x="6010275" y="5500688"/>
          <p14:tracePt t="427933" x="6000750" y="5483225"/>
          <p14:tracePt t="427942" x="5992813" y="5483225"/>
          <p14:tracePt t="427963" x="5992813" y="5473700"/>
          <p14:tracePt t="428065" x="5983288" y="5473700"/>
          <p14:tracePt t="428745" x="5983288" y="5465763"/>
          <p14:tracePt t="428754" x="5983288" y="5456238"/>
          <p14:tracePt t="428767" x="5983288" y="5429250"/>
          <p14:tracePt t="428786" x="6018213" y="5286375"/>
          <p14:tracePt t="428803" x="6037263" y="5180013"/>
          <p14:tracePt t="428818" x="6037263" y="5054600"/>
          <p14:tracePt t="428834" x="6037263" y="4884738"/>
          <p14:tracePt t="428850" x="6037263" y="4795838"/>
          <p14:tracePt t="428867" x="6037263" y="4714875"/>
          <p14:tracePt t="428884" x="6037263" y="4652963"/>
          <p14:tracePt t="428900" x="6045200" y="4625975"/>
          <p14:tracePt t="428917" x="6054725" y="4554538"/>
          <p14:tracePt t="428933" x="6054725" y="4519613"/>
          <p14:tracePt t="428950" x="6072188" y="4473575"/>
          <p14:tracePt t="428967" x="6072188" y="4448175"/>
          <p14:tracePt t="428984" x="6081713" y="4429125"/>
          <p14:tracePt t="429000" x="6081713" y="4421188"/>
          <p14:tracePt t="429016" x="6081713" y="4411663"/>
          <p14:tracePt t="429074" x="6081713" y="4402138"/>
          <p14:tracePt t="429371" x="6072188" y="4394200"/>
          <p14:tracePt t="429387" x="6064250" y="4394200"/>
          <p14:tracePt t="429482" x="6064250" y="4376738"/>
          <p14:tracePt t="429498" x="6045200" y="4376738"/>
          <p14:tracePt t="429600" x="6037263" y="4367213"/>
          <p14:tracePt t="429609" x="6037263" y="4357688"/>
          <p14:tracePt t="429619" x="6027738" y="4357688"/>
          <p14:tracePt t="429633" x="6027738" y="4349750"/>
          <p14:tracePt t="429660" x="6027738" y="4340225"/>
          <p14:tracePt t="429698" x="6018213" y="4340225"/>
          <p14:tracePt t="429740" x="6010275" y="4330700"/>
          <p14:tracePt t="429755" x="6000750" y="4330700"/>
          <p14:tracePt t="429767" x="5992813" y="4330700"/>
          <p14:tracePt t="429785" x="5965825" y="4330700"/>
          <p14:tracePt t="429803" x="5946775" y="4340225"/>
          <p14:tracePt t="429817" x="5938838" y="4357688"/>
          <p14:tracePt t="429833" x="5921375" y="4384675"/>
          <p14:tracePt t="429850" x="5911850" y="4402138"/>
          <p14:tracePt t="429866" x="5894388" y="4411663"/>
          <p14:tracePt t="429883" x="5884863" y="4421188"/>
          <p14:tracePt t="429900" x="5884863" y="4429125"/>
          <p14:tracePt t="429917" x="5875338" y="4438650"/>
          <p14:tracePt t="429958" x="5875338" y="4456113"/>
          <p14:tracePt t="429968" x="5867400" y="4456113"/>
          <p14:tracePt t="429984" x="5867400" y="4465638"/>
          <p14:tracePt t="430000" x="5849938" y="4473575"/>
          <p14:tracePt t="430016" x="5822950" y="4492625"/>
          <p14:tracePt t="430033" x="5803900" y="4510088"/>
          <p14:tracePt t="430049" x="5795963" y="4537075"/>
          <p14:tracePt t="430066" x="5778500" y="4572000"/>
          <p14:tracePt t="430083" x="5751513" y="4625975"/>
          <p14:tracePt t="430099" x="5741988" y="4679950"/>
          <p14:tracePt t="430116" x="5724525" y="4733925"/>
          <p14:tracePt t="430132" x="5697538" y="4813300"/>
          <p14:tracePt t="430149" x="5680075" y="4876800"/>
          <p14:tracePt t="430166" x="5653088" y="4948238"/>
          <p14:tracePt t="430182" x="5626100" y="5000625"/>
          <p14:tracePt t="430200" x="5599113" y="5099050"/>
          <p14:tracePt t="430217" x="5572125" y="5180013"/>
          <p14:tracePt t="430234" x="5545138" y="5259388"/>
          <p14:tracePt t="430250" x="5537200" y="5305425"/>
          <p14:tracePt t="430267" x="5527675" y="5322888"/>
          <p14:tracePt t="430285" x="5518150" y="5357813"/>
          <p14:tracePt t="430302" x="5518150" y="5376863"/>
          <p14:tracePt t="430317" x="5518150" y="5394325"/>
          <p14:tracePt t="430335" x="5492750" y="5429250"/>
          <p14:tracePt t="430350" x="5483225" y="5448300"/>
          <p14:tracePt t="430367" x="5483225" y="5473700"/>
          <p14:tracePt t="430383" x="5473700" y="5500688"/>
          <p14:tracePt t="430400" x="5465763" y="5519738"/>
          <p14:tracePt t="430416" x="5446713" y="5564188"/>
          <p14:tracePt t="430433" x="5446713" y="5599113"/>
          <p14:tracePt t="430450" x="5465763" y="5643563"/>
          <p14:tracePt t="430468" x="5473700" y="5662613"/>
          <p14:tracePt t="430484" x="5492750" y="5680075"/>
          <p14:tracePt t="430500" x="5510213" y="5697538"/>
          <p14:tracePt t="430517" x="5537200" y="5715000"/>
          <p14:tracePt t="430533" x="5554663" y="5715000"/>
          <p14:tracePt t="430552" x="5626100" y="5715000"/>
          <p14:tracePt t="430568" x="5653088" y="5724525"/>
          <p14:tracePt t="430584" x="5688013" y="5734050"/>
          <p14:tracePt t="430600" x="5724525" y="5751513"/>
          <p14:tracePt t="430617" x="5751513" y="5761038"/>
          <p14:tracePt t="430634" x="5786438" y="5761038"/>
          <p14:tracePt t="430651" x="5803900" y="5761038"/>
          <p14:tracePt t="430668" x="5822950" y="5768975"/>
          <p14:tracePt t="430683" x="5849938" y="5768975"/>
          <p14:tracePt t="430700" x="5867400" y="5768975"/>
          <p14:tracePt t="430716" x="5894388" y="5768975"/>
          <p14:tracePt t="430733" x="5921375" y="5768975"/>
          <p14:tracePt t="430749" x="5938838" y="5768975"/>
          <p14:tracePt t="430766" x="5946775" y="5768975"/>
          <p14:tracePt t="430783" x="5956300" y="5768975"/>
          <p14:tracePt t="430800" x="5973763" y="5761038"/>
          <p14:tracePt t="430817" x="6010275" y="5734050"/>
          <p14:tracePt t="430833" x="6027738" y="5724525"/>
          <p14:tracePt t="430849" x="6045200" y="5707063"/>
          <p14:tracePt t="430866" x="6064250" y="5689600"/>
          <p14:tracePt t="430882" x="6072188" y="5662613"/>
          <p14:tracePt t="430900" x="6089650" y="5643563"/>
          <p14:tracePt t="430916" x="6099175" y="5626100"/>
          <p14:tracePt t="430934" x="6108700" y="5608638"/>
          <p14:tracePt t="430952" x="6116638" y="5572125"/>
          <p14:tracePt t="430967" x="6126163" y="5554663"/>
          <p14:tracePt t="430983" x="6143625" y="5519738"/>
          <p14:tracePt t="431001" x="6143625" y="5456238"/>
          <p14:tracePt t="431017" x="6143625" y="5402263"/>
          <p14:tracePt t="431034" x="6143625" y="5367338"/>
          <p14:tracePt t="431052" x="6143625" y="5322888"/>
          <p14:tracePt t="431068" x="6143625" y="5305425"/>
          <p14:tracePt t="431083" x="6143625" y="5286375"/>
          <p14:tracePt t="431100" x="6126163" y="5268913"/>
          <p14:tracePt t="431117" x="6108700" y="5241925"/>
          <p14:tracePt t="431134" x="6099175" y="5224463"/>
          <p14:tracePt t="431150" x="6081713" y="5207000"/>
          <p14:tracePt t="431167" x="6054725" y="5180013"/>
          <p14:tracePt t="431184" x="6037263" y="5170488"/>
          <p14:tracePt t="431202" x="6010275" y="5143500"/>
          <p14:tracePt t="431218" x="5992813" y="5126038"/>
          <p14:tracePt t="431234" x="5965825" y="5099050"/>
          <p14:tracePt t="431250" x="5946775" y="5081588"/>
          <p14:tracePt t="431267" x="5911850" y="5064125"/>
          <p14:tracePt t="431283" x="5884863" y="5054600"/>
          <p14:tracePt t="431300" x="5822950" y="5027613"/>
          <p14:tracePt t="431318" x="5732463" y="5000625"/>
          <p14:tracePt t="431334" x="5688013" y="4992688"/>
          <p14:tracePt t="431350" x="5643563" y="4992688"/>
          <p14:tracePt t="431367" x="5581650" y="4992688"/>
          <p14:tracePt t="431384" x="5518150" y="5000625"/>
          <p14:tracePt t="431401" x="5446713" y="5027613"/>
          <p14:tracePt t="431417" x="5384800" y="5054600"/>
          <p14:tracePt t="431435" x="5295900" y="5108575"/>
          <p14:tracePt t="431453" x="5251450" y="5143500"/>
          <p14:tracePt t="431468" x="5224463" y="5180013"/>
          <p14:tracePt t="431484" x="5207000" y="5197475"/>
          <p14:tracePt t="431500" x="5187950" y="5214938"/>
          <p14:tracePt t="431517" x="5180013" y="5233988"/>
          <p14:tracePt t="431534" x="5153025" y="5259388"/>
          <p14:tracePt t="431551" x="5135563" y="5322888"/>
          <p14:tracePt t="431554" x="5116513" y="5340350"/>
          <p14:tracePt t="431568" x="5099050" y="5394325"/>
          <p14:tracePt t="431583" x="5081588" y="5473700"/>
          <p14:tracePt t="431600" x="5081588" y="5527675"/>
          <p14:tracePt t="431616" x="5081588" y="5608638"/>
          <p14:tracePt t="431633" x="5089525" y="5689600"/>
          <p14:tracePt t="431650" x="5108575" y="5734050"/>
          <p14:tracePt t="431667" x="5153025" y="5795963"/>
          <p14:tracePt t="431685" x="5232400" y="5832475"/>
          <p14:tracePt t="431701" x="5313363" y="5857875"/>
          <p14:tracePt t="431718" x="5394325" y="5876925"/>
          <p14:tracePt t="431733" x="5483225" y="5884863"/>
          <p14:tracePt t="431750" x="5581650" y="5884863"/>
          <p14:tracePt t="431767" x="5688013" y="5884863"/>
          <p14:tracePt t="431783" x="5741988" y="5903913"/>
          <p14:tracePt t="431800" x="5795963" y="5903913"/>
          <p14:tracePt t="431817" x="5813425" y="5903913"/>
          <p14:tracePt t="431834" x="5840413" y="5903913"/>
          <p14:tracePt t="431851" x="5867400" y="5894388"/>
          <p14:tracePt t="431868" x="5894388" y="5867400"/>
          <p14:tracePt t="431883" x="5911850" y="5849938"/>
          <p14:tracePt t="431900" x="5938838" y="5813425"/>
          <p14:tracePt t="431916" x="5956300" y="5778500"/>
          <p14:tracePt t="431933" x="5983288" y="5751513"/>
          <p14:tracePt t="431950" x="6010275" y="5689600"/>
          <p14:tracePt t="431967" x="6045200" y="5599113"/>
          <p14:tracePt t="431984" x="6045200" y="5519738"/>
          <p14:tracePt t="432000" x="6045200" y="5448300"/>
          <p14:tracePt t="432017" x="6045200" y="5340350"/>
          <p14:tracePt t="432034" x="6045200" y="5259388"/>
          <p14:tracePt t="432051" x="6027738" y="5180013"/>
          <p14:tracePt t="432056" x="6010275" y="5143500"/>
          <p14:tracePt t="432067" x="6000750" y="5116513"/>
          <p14:tracePt t="432084" x="5983288" y="5091113"/>
          <p14:tracePt t="432100" x="5956300" y="5064125"/>
          <p14:tracePt t="432116" x="5938838" y="5054600"/>
          <p14:tracePt t="432133" x="5894388" y="5054600"/>
          <p14:tracePt t="432150" x="5822950" y="5054600"/>
          <p14:tracePt t="432167" x="5759450" y="5064125"/>
          <p14:tracePt t="432183" x="5697538" y="5091113"/>
          <p14:tracePt t="432201" x="5635625" y="5108575"/>
          <p14:tracePt t="432218" x="5616575" y="5135563"/>
          <p14:tracePt t="432233" x="5589588" y="5153025"/>
          <p14:tracePt t="432251" x="5572125" y="5170488"/>
          <p14:tracePt t="432267" x="5564188" y="5180013"/>
          <p14:tracePt t="432284" x="5554663" y="5180013"/>
          <p14:tracePt t="432300" x="5545138" y="5207000"/>
          <p14:tracePt t="432317" x="5537200" y="5224463"/>
          <p14:tracePt t="432334" x="5510213" y="5295900"/>
          <p14:tracePt t="432351" x="5500688" y="5340350"/>
          <p14:tracePt t="432367" x="5500688" y="5402263"/>
          <p14:tracePt t="432383" x="5510213" y="5429250"/>
          <p14:tracePt t="432400" x="5518150" y="5456238"/>
          <p14:tracePt t="432416" x="5527675" y="5473700"/>
          <p14:tracePt t="432433" x="5554663" y="5492750"/>
          <p14:tracePt t="432451" x="5572125" y="5527675"/>
          <p14:tracePt t="432468" x="5581650" y="5546725"/>
          <p14:tracePt t="432483" x="5599113" y="5564188"/>
          <p14:tracePt t="432500" x="5626100" y="5591175"/>
          <p14:tracePt t="432517" x="5643563" y="5608638"/>
          <p14:tracePt t="432534" x="5661025" y="5626100"/>
          <p14:tracePt t="432550" x="5680075" y="5643563"/>
          <p14:tracePt t="432568" x="5707063" y="5670550"/>
          <p14:tracePt t="432571" x="5715000" y="5670550"/>
          <p14:tracePt t="432585" x="5732463" y="5680075"/>
          <p14:tracePt t="432601" x="5751513" y="5680075"/>
          <p14:tracePt t="432617" x="5795963" y="5689600"/>
          <p14:tracePt t="432634" x="5830888" y="5689600"/>
          <p14:tracePt t="432650" x="5867400" y="5689600"/>
          <p14:tracePt t="432667" x="5884863" y="5680075"/>
          <p14:tracePt t="432684" x="5902325" y="5670550"/>
          <p14:tracePt t="432702" x="5902325" y="5643563"/>
          <p14:tracePt t="432719" x="5902325" y="5635625"/>
          <p14:tracePt t="432734" x="5902325" y="5591175"/>
          <p14:tracePt t="432750" x="5822950" y="5527675"/>
          <p14:tracePt t="432767" x="5741988" y="5456238"/>
          <p14:tracePt t="432784" x="5643563" y="5384800"/>
          <p14:tracePt t="432801" x="5554663" y="5305425"/>
          <p14:tracePt t="432817" x="5492750" y="5224463"/>
          <p14:tracePt t="432834" x="5411788" y="5135563"/>
          <p14:tracePt t="432851" x="5322888" y="4983163"/>
          <p14:tracePt t="432867" x="5278438" y="4902200"/>
          <p14:tracePt t="432884" x="5259388" y="4867275"/>
          <p14:tracePt t="432901" x="5251450" y="4822825"/>
          <p14:tracePt t="432917" x="5251450" y="4778375"/>
          <p14:tracePt t="432934" x="5232400" y="4733925"/>
          <p14:tracePt t="432952" x="5207000" y="4687888"/>
          <p14:tracePt t="432968" x="5187950" y="4635500"/>
          <p14:tracePt t="432984" x="5160963" y="4564063"/>
          <p14:tracePt t="433001" x="5143500" y="4483100"/>
          <p14:tracePt t="433017" x="5099050" y="4384675"/>
          <p14:tracePt t="433034" x="5072063" y="4305300"/>
          <p14:tracePt t="433051" x="5045075" y="4233863"/>
          <p14:tracePt t="433056" x="5037138" y="4187825"/>
          <p14:tracePt t="433067" x="5018088" y="4152900"/>
          <p14:tracePt t="433084" x="4992688" y="4071938"/>
          <p14:tracePt t="433101" x="4983163" y="4019550"/>
          <p14:tracePt t="433118" x="4983163" y="4000500"/>
          <p14:tracePt t="433134" x="5018088" y="3973513"/>
          <p14:tracePt t="433151" x="5054600" y="3956050"/>
          <p14:tracePt t="433167" x="5126038" y="3929063"/>
          <p14:tracePt t="433185" x="5278438" y="3884613"/>
          <p14:tracePt t="433202" x="5384800" y="3884613"/>
          <p14:tracePt t="433218" x="5510213" y="3876675"/>
          <p14:tracePt t="433234" x="5616575" y="3876675"/>
          <p14:tracePt t="433251" x="5697538" y="3876675"/>
          <p14:tracePt t="433267" x="5759450" y="3876675"/>
          <p14:tracePt t="433284" x="5786438" y="3884613"/>
          <p14:tracePt t="433302" x="5813425" y="3884613"/>
          <p14:tracePt t="433344" x="5822950" y="3884613"/>
          <p14:tracePt t="433358" x="5840413" y="3884613"/>
          <p14:tracePt t="433368" x="5849938" y="3884613"/>
          <p14:tracePt t="433383" x="5875338" y="3876675"/>
          <p14:tracePt t="433400" x="5894388" y="3867150"/>
          <p14:tracePt t="433416" x="5911850" y="3849688"/>
          <p14:tracePt t="433433" x="5938838" y="3830638"/>
          <p14:tracePt t="433451" x="5965825" y="3805238"/>
          <p14:tracePt t="433468" x="5983288" y="3786188"/>
          <p14:tracePt t="433483" x="6010275" y="3706813"/>
          <p14:tracePt t="433501" x="6037263" y="3635375"/>
          <p14:tracePt t="433517" x="6045200" y="3554413"/>
          <p14:tracePt t="433534" x="6045200" y="3473450"/>
          <p14:tracePt t="433551" x="6045200" y="3402013"/>
          <p14:tracePt t="433568" x="6027738" y="3322638"/>
          <p14:tracePt t="433571" x="6027738" y="3286125"/>
          <p14:tracePt t="433586" x="6000750" y="3206750"/>
          <p14:tracePt t="433602" x="5992813" y="3143250"/>
          <p14:tracePt t="433617" x="5965825" y="3063875"/>
          <p14:tracePt t="433633" x="5946775" y="3044825"/>
          <p14:tracePt t="433650" x="5929313" y="3027363"/>
          <p14:tracePt t="433667" x="5911850" y="3017838"/>
          <p14:tracePt t="433683" x="5902325" y="3017838"/>
          <p14:tracePt t="433701" x="5894388" y="3017838"/>
          <p14:tracePt t="433718" x="5875338" y="3017838"/>
          <p14:tracePt t="433734" x="5857875" y="3036888"/>
          <p14:tracePt t="433751" x="5830888" y="3054350"/>
          <p14:tracePt t="433767" x="5822950" y="3081338"/>
          <p14:tracePt t="433784" x="5813425" y="3081338"/>
          <p14:tracePt t="433801" x="5813425" y="3089275"/>
          <p14:tracePt t="433820" x="5803900" y="3098800"/>
          <p14:tracePt t="434024" x="5803900" y="3108325"/>
          <p14:tracePt t="434056" x="5803900" y="3116263"/>
          <p14:tracePt t="434065" x="5803900" y="3125788"/>
          <p14:tracePt t="434084" x="5803900" y="3135313"/>
          <p14:tracePt t="434103" x="5803900" y="3160713"/>
          <p14:tracePt t="440070" x="5803900" y="3187700"/>
          <p14:tracePt t="440079" x="5813425" y="3286125"/>
          <p14:tracePt t="440088" x="5822950" y="3367088"/>
          <p14:tracePt t="440100" x="5840413" y="3563938"/>
          <p14:tracePt t="440117" x="5840413" y="3849688"/>
          <p14:tracePt t="440135" x="5830888" y="4135438"/>
          <p14:tracePt t="440151" x="5795963" y="4402138"/>
          <p14:tracePt t="440168" x="5741988" y="4697413"/>
          <p14:tracePt t="440185" x="5688013" y="5045075"/>
          <p14:tracePt t="440202" x="5661025" y="5180013"/>
          <p14:tracePt t="440218" x="5643563" y="5286375"/>
          <p14:tracePt t="440235" x="5635625" y="5376863"/>
          <p14:tracePt t="440252" x="5626100" y="5411788"/>
          <p14:tracePt t="440268" x="5616575" y="5448300"/>
          <p14:tracePt t="440285" x="5589588" y="5465763"/>
          <p14:tracePt t="440413" x="5581650" y="5465763"/>
          <p14:tracePt t="440422" x="5581650" y="5456238"/>
          <p14:tracePt t="440435" x="5572125" y="5421313"/>
          <p14:tracePt t="440452" x="5572125" y="5402263"/>
          <p14:tracePt t="440468" x="5589588" y="5357813"/>
          <p14:tracePt t="440485" x="5599113" y="5330825"/>
          <p14:tracePt t="440501" x="5616575" y="5313363"/>
          <p14:tracePt t="440518" x="5635625" y="5295900"/>
          <p14:tracePt t="440535" x="5688013" y="5268913"/>
          <p14:tracePt t="440554" x="5768975" y="5233988"/>
          <p14:tracePt t="440570" x="5795963" y="5233988"/>
          <p14:tracePt t="440631" x="5786438" y="5259388"/>
          <p14:tracePt t="440639" x="5768975" y="5278438"/>
          <p14:tracePt t="440651" x="5751513" y="5305425"/>
          <p14:tracePt t="440668" x="5688013" y="5357813"/>
          <p14:tracePt t="440685" x="5635625" y="5376863"/>
          <p14:tracePt t="440701" x="5608638" y="5394325"/>
          <p14:tracePt t="440718" x="5589588" y="5394325"/>
          <p14:tracePt t="440735" x="5572125" y="5394325"/>
          <p14:tracePt t="440752" x="5554663" y="5384800"/>
          <p14:tracePt t="440768" x="5527675" y="5376863"/>
          <p14:tracePt t="440785" x="5510213" y="5367338"/>
          <p14:tracePt t="440802" x="5492750" y="5357813"/>
          <p14:tracePt t="440819" x="5446713" y="5357813"/>
          <p14:tracePt t="440835" x="5375275" y="5357813"/>
          <p14:tracePt t="440852" x="5295900" y="5349875"/>
          <p14:tracePt t="440868" x="5214938" y="5330825"/>
          <p14:tracePt t="440885" x="5170488" y="5322888"/>
          <p14:tracePt t="440902" x="5108575" y="5295900"/>
          <p14:tracePt t="440918" x="5045075" y="5268913"/>
          <p14:tracePt t="440934" x="4992688" y="5241925"/>
          <p14:tracePt t="440951" x="4938713" y="5214938"/>
          <p14:tracePt t="440968" x="4902200" y="5187950"/>
          <p14:tracePt t="440984" x="4884738" y="5170488"/>
          <p14:tracePt t="441001" x="4867275" y="5153025"/>
          <p14:tracePt t="441018" x="4857750" y="5135563"/>
          <p14:tracePt t="441034" x="4840288" y="5116513"/>
          <p14:tracePt t="441051" x="4822825" y="5072063"/>
          <p14:tracePt t="441069" x="4795838" y="5000625"/>
          <p14:tracePt t="441086" x="4786313" y="4973638"/>
          <p14:tracePt t="441101" x="4776788" y="4921250"/>
          <p14:tracePt t="441118" x="4776788" y="4857750"/>
          <p14:tracePt t="441134" x="4776788" y="4786313"/>
          <p14:tracePt t="441151" x="4795838" y="4706938"/>
          <p14:tracePt t="441168" x="4822825" y="4625975"/>
          <p14:tracePt t="441184" x="4840288" y="4545013"/>
          <p14:tracePt t="441201" x="4884738" y="4465638"/>
          <p14:tracePt t="441218" x="4902200" y="4438650"/>
          <p14:tracePt t="441234" x="4921250" y="4411663"/>
          <p14:tracePt t="441251" x="4946650" y="4384675"/>
          <p14:tracePt t="441268" x="4965700" y="4357688"/>
          <p14:tracePt t="441284" x="4983163" y="4330700"/>
          <p14:tracePt t="441301" x="5010150" y="4313238"/>
          <p14:tracePt t="441319" x="5037138" y="4286250"/>
          <p14:tracePt t="441336" x="5054600" y="4278313"/>
          <p14:tracePt t="441351" x="5081588" y="4251325"/>
          <p14:tracePt t="441367" x="5089525" y="4241800"/>
          <p14:tracePt t="441384" x="5099050" y="4233863"/>
          <p14:tracePt t="441546" x="5108575" y="4233863"/>
          <p14:tracePt t="441562" x="5116513" y="4233863"/>
          <p14:tracePt t="441571" x="5126038" y="4233863"/>
          <p14:tracePt t="442058" x="5135563" y="4224338"/>
          <p14:tracePt t="442070" x="5170488" y="4206875"/>
          <p14:tracePt t="442086" x="5207000" y="4179888"/>
          <p14:tracePt t="442102" x="5241925" y="4162425"/>
          <p14:tracePt t="442118" x="5259388" y="4152900"/>
          <p14:tracePt t="442135" x="5278438" y="4125913"/>
          <p14:tracePt t="442152" x="5295900" y="4108450"/>
          <p14:tracePt t="442168" x="5322888" y="4098925"/>
          <p14:tracePt t="442185" x="5330825" y="4090988"/>
          <p14:tracePt t="442202" x="5340350" y="4090988"/>
          <p14:tracePt t="442257" x="5349875" y="4081463"/>
          <p14:tracePt t="442266" x="5357813" y="4081463"/>
          <p14:tracePt t="442276" x="5367338" y="4081463"/>
          <p14:tracePt t="442286" x="5367338" y="4064000"/>
          <p14:tracePt t="442305" x="5375275" y="4064000"/>
          <p14:tracePt t="442317" x="5394325" y="4054475"/>
          <p14:tracePt t="442335" x="5421313" y="4037013"/>
          <p14:tracePt t="442351" x="5438775" y="4019550"/>
          <p14:tracePt t="442367" x="5473700" y="3992563"/>
          <p14:tracePt t="442385" x="5510213" y="3973513"/>
          <p14:tracePt t="442402" x="5527675" y="3956050"/>
          <p14:tracePt t="442418" x="5545138" y="3929063"/>
          <p14:tracePt t="442435" x="5564188" y="3921125"/>
          <p14:tracePt t="442452" x="5581650" y="3911600"/>
          <p14:tracePt t="442774" x="5599113" y="3911600"/>
          <p14:tracePt t="442783" x="5626100" y="3929063"/>
          <p14:tracePt t="442802" x="5707063" y="3965575"/>
          <p14:tracePt t="442818" x="5732463" y="3992563"/>
          <p14:tracePt t="442836" x="5768975" y="4010025"/>
          <p14:tracePt t="442852" x="5786438" y="4019550"/>
          <p14:tracePt t="442869" x="5803900" y="4019550"/>
          <p14:tracePt t="442885" x="5830888" y="4010025"/>
          <p14:tracePt t="442902" x="5849938" y="3965575"/>
          <p14:tracePt t="442918" x="5875338" y="3894138"/>
          <p14:tracePt t="442935" x="5902325" y="3849688"/>
          <p14:tracePt t="452848" x="5840413" y="3849688"/>
          <p14:tracePt t="452857" x="5759450" y="3849688"/>
          <p14:tracePt t="452872" x="5653088" y="3830638"/>
          <p14:tracePt t="452888" x="5564188" y="3805238"/>
          <p14:tracePt t="452903" x="5446713" y="3778250"/>
          <p14:tracePt t="452920" x="5349875" y="3778250"/>
          <p14:tracePt t="452937" x="5214938" y="3805238"/>
          <p14:tracePt t="452953" x="5081588" y="3830638"/>
          <p14:tracePt t="452969" x="5000625" y="3857625"/>
          <p14:tracePt t="452988" x="4884738" y="3867150"/>
          <p14:tracePt t="453004" x="4822825" y="3867150"/>
          <p14:tracePt t="453020" x="4759325" y="3894138"/>
          <p14:tracePt t="453036" x="4697413" y="3911600"/>
          <p14:tracePt t="453053" x="4670425" y="3911600"/>
          <p14:tracePt t="453069" x="4643438" y="3911600"/>
          <p14:tracePt t="453085" x="4625975" y="3911600"/>
          <p14:tracePt t="453102" x="4608513" y="3911600"/>
          <p14:tracePt t="453119" x="4581525" y="3911600"/>
          <p14:tracePt t="453135" x="4562475" y="3911600"/>
          <p14:tracePt t="453152" x="4518025" y="3911600"/>
          <p14:tracePt t="453168" x="4491038" y="3911600"/>
          <p14:tracePt t="453185" x="4473575" y="3921125"/>
          <p14:tracePt t="453202" x="4446588" y="3921125"/>
          <p14:tracePt t="453219" x="4429125" y="3921125"/>
          <p14:tracePt t="453235" x="4411663" y="3921125"/>
          <p14:tracePt t="453252" x="4375150" y="3902075"/>
          <p14:tracePt t="453269" x="4330700" y="3894138"/>
          <p14:tracePt t="453286" x="4286250" y="3876675"/>
          <p14:tracePt t="453303" x="4241800" y="3849688"/>
          <p14:tracePt t="453319" x="4205288" y="3840163"/>
          <p14:tracePt t="453336" x="4187825" y="3840163"/>
          <p14:tracePt t="453353" x="4143375" y="3840163"/>
          <p14:tracePt t="453369" x="4062413" y="3840163"/>
          <p14:tracePt t="453386" x="4000500" y="3840163"/>
          <p14:tracePt t="453403" x="3965575" y="3840163"/>
          <p14:tracePt t="453419" x="3946525" y="3840163"/>
          <p14:tracePt t="453552" x="3990975" y="3840163"/>
          <p14:tracePt t="453561" x="4044950" y="3840163"/>
          <p14:tracePt t="453571" x="4098925" y="3840163"/>
          <p14:tracePt t="453586" x="4251325" y="3822700"/>
          <p14:tracePt t="453603" x="4402138" y="3795713"/>
          <p14:tracePt t="453622" x="4660900" y="3724275"/>
          <p14:tracePt t="453637" x="4822825" y="3662363"/>
          <p14:tracePt t="453654" x="5000625" y="3608388"/>
          <p14:tracePt t="453670" x="5135563" y="3563938"/>
          <p14:tracePt t="453687" x="5232400" y="3536950"/>
          <p14:tracePt t="453703" x="5268913" y="3527425"/>
          <p14:tracePt t="453720" x="5286375" y="3527425"/>
          <p14:tracePt t="454716" x="5278438" y="3527425"/>
          <p14:tracePt t="454748" x="5268913" y="3527425"/>
          <p14:tracePt t="456124" x="5251450" y="3527425"/>
          <p14:tracePt t="456202" x="5241925" y="3527425"/>
          <p14:tracePt t="456226" x="5232400" y="3527425"/>
          <p14:tracePt t="456242" x="5224463" y="3527425"/>
          <p14:tracePt t="456304" x="5214938" y="3527425"/>
          <p14:tracePt t="456344" x="5207000" y="3527425"/>
          <p14:tracePt t="456492" x="5207000" y="3517900"/>
          <p14:tracePt t="456500" x="5207000" y="3509963"/>
          <p14:tracePt t="456516" x="5207000" y="3500438"/>
          <p14:tracePt t="456530" x="5207000" y="3492500"/>
          <p14:tracePt t="467476" x="5214938" y="3465513"/>
          <p14:tracePt t="467486" x="5232400" y="3429000"/>
          <p14:tracePt t="467505" x="5251450" y="3367088"/>
          <p14:tracePt t="467522" x="5295900" y="3330575"/>
          <p14:tracePt t="467538" x="5367338" y="3278188"/>
          <p14:tracePt t="467557" x="5518150" y="3224213"/>
          <p14:tracePt t="467572" x="5653088" y="3179763"/>
          <p14:tracePt t="467588" x="5857875" y="3108325"/>
          <p14:tracePt t="467605" x="5992813" y="3081338"/>
          <p14:tracePt t="467622" x="6081713" y="3081338"/>
          <p14:tracePt t="467638" x="6161088" y="3098800"/>
          <p14:tracePt t="467656" x="6313488" y="3170238"/>
          <p14:tracePt t="467673" x="6545263" y="3278188"/>
          <p14:tracePt t="467689" x="6850063" y="3384550"/>
          <p14:tracePt t="467705" x="7037388" y="3473450"/>
          <p14:tracePt t="467722" x="7143750" y="3500438"/>
          <p14:tracePt t="467738" x="7232650" y="3500438"/>
          <p14:tracePt t="467755" x="7313613" y="3500438"/>
          <p14:tracePt t="467772" x="7350125" y="3482975"/>
          <p14:tracePt t="467813" x="7350125" y="3473450"/>
          <p14:tracePt t="467822" x="7350125" y="3455988"/>
          <p14:tracePt t="467838" x="7350125" y="3438525"/>
          <p14:tracePt t="467855" x="7331075" y="3375025"/>
          <p14:tracePt t="467872" x="7313613" y="3313113"/>
          <p14:tracePt t="467887" x="7286625" y="3214688"/>
          <p14:tracePt t="467905" x="7251700" y="3071813"/>
          <p14:tracePt t="467922" x="7242175" y="2992438"/>
          <p14:tracePt t="467938" x="7215188" y="2911475"/>
          <p14:tracePt t="467954" x="7188200" y="2849563"/>
          <p14:tracePt t="467971" x="7180263" y="2813050"/>
          <p14:tracePt t="467987" x="7180263" y="2786063"/>
          <p14:tracePt t="468004" x="7180263" y="2751138"/>
          <p14:tracePt t="468022" x="7180263" y="2724150"/>
          <p14:tracePt t="468038" x="7180263" y="2687638"/>
          <p14:tracePt t="468056" x="7180263" y="2635250"/>
          <p14:tracePt t="468072" x="7180263" y="2589213"/>
          <p14:tracePt t="468088" x="7180263" y="2536825"/>
          <p14:tracePt t="468105" x="7180263" y="2517775"/>
          <p14:tracePt t="468122" x="7180263" y="2500313"/>
          <p14:tracePt t="468138" x="7170738" y="2482850"/>
          <p14:tracePt t="468157" x="7170738" y="2446338"/>
          <p14:tracePt t="468173" x="7170738" y="2420938"/>
          <p14:tracePt t="468188" x="7170738" y="2384425"/>
          <p14:tracePt t="468204" x="7170738" y="2357438"/>
          <p14:tracePt t="468221" x="7170738" y="2330450"/>
          <p14:tracePt t="468238" x="7170738" y="2312988"/>
          <p14:tracePt t="468254" x="7170738" y="2295525"/>
          <p14:tracePt t="468271" x="7161213" y="2268538"/>
          <p14:tracePt t="468288" x="7161213" y="2251075"/>
          <p14:tracePt t="468304" x="7161213" y="2232025"/>
          <p14:tracePt t="468321" x="7161213" y="2224088"/>
          <p14:tracePt t="468414" x="7161213" y="2214563"/>
          <p14:tracePt t="468573" x="7161213" y="2224088"/>
          <p14:tracePt t="468581" x="7161213" y="2232025"/>
          <p14:tracePt t="468591" x="7170738" y="2259013"/>
          <p14:tracePt t="468605" x="7180263" y="2286000"/>
          <p14:tracePt t="468621" x="7188200" y="2322513"/>
          <p14:tracePt t="468638" x="7207250" y="2349500"/>
          <p14:tracePt t="468655" x="7215188" y="2384425"/>
          <p14:tracePt t="468673" x="7224713" y="2428875"/>
          <p14:tracePt t="468688" x="7224713" y="2446338"/>
          <p14:tracePt t="468815" x="7224713" y="2455863"/>
          <p14:tracePt t="468831" x="7232650" y="2465388"/>
          <p14:tracePt t="468840" x="7232650" y="2482850"/>
          <p14:tracePt t="468855" x="7232650" y="2500313"/>
          <p14:tracePt t="468872" x="7232650" y="2517775"/>
          <p14:tracePt t="468887" x="7242175" y="2527300"/>
          <p14:tracePt t="468987" x="7242175" y="2554288"/>
          <p14:tracePt t="468996" x="7242175" y="2563813"/>
          <p14:tracePt t="469006" x="7251700" y="2571750"/>
          <p14:tracePt t="469022" x="7251700" y="2598738"/>
          <p14:tracePt t="469038" x="7269163" y="2679700"/>
          <p14:tracePt t="469057" x="7278688" y="2813050"/>
          <p14:tracePt t="469073" x="7278688" y="2921000"/>
          <p14:tracePt t="469088" x="7278688" y="3108325"/>
          <p14:tracePt t="469104" x="7232650" y="3402013"/>
          <p14:tracePt t="469121" x="7197725" y="3759200"/>
          <p14:tracePt t="469138" x="7143750" y="4143375"/>
          <p14:tracePt t="469154" x="7064375" y="4510088"/>
          <p14:tracePt t="469171" x="7027863" y="4822825"/>
          <p14:tracePt t="469188" x="6992938" y="5214938"/>
          <p14:tracePt t="469205" x="6992938" y="5322888"/>
          <p14:tracePt t="469222" x="6983413" y="5367338"/>
          <p14:tracePt t="469238" x="6983413" y="5402263"/>
          <p14:tracePt t="469254" x="6983413" y="5429250"/>
          <p14:tracePt t="469271" x="6973888" y="5456238"/>
          <p14:tracePt t="469287" x="6973888" y="5473700"/>
          <p14:tracePt t="469304" x="6973888" y="5483225"/>
          <p14:tracePt t="469321" x="6965950" y="5492750"/>
          <p14:tracePt t="469338" x="6946900" y="5500688"/>
          <p14:tracePt t="469354" x="6938963" y="5527675"/>
          <p14:tracePt t="469371" x="6938963" y="5537200"/>
          <p14:tracePt t="469495" x="6938963" y="5519738"/>
          <p14:tracePt t="469504" x="6938963" y="5465763"/>
          <p14:tracePt t="469522" x="6938963" y="5295900"/>
          <p14:tracePt t="469538" x="6938963" y="5108575"/>
          <p14:tracePt t="469557" x="6938963" y="4795838"/>
          <p14:tracePt t="469574" x="6938963" y="4483100"/>
          <p14:tracePt t="469589" x="6938963" y="4170363"/>
          <p14:tracePt t="469605" x="6946900" y="3884613"/>
          <p14:tracePt t="469623" x="6965950" y="3544888"/>
          <p14:tracePt t="469639" x="6983413" y="3303588"/>
          <p14:tracePt t="469655" x="7000875" y="3135313"/>
          <p14:tracePt t="469672" x="7000875" y="3036888"/>
          <p14:tracePt t="469688" x="7000875" y="2946400"/>
          <p14:tracePt t="469705" x="7000875" y="2849563"/>
          <p14:tracePt t="469722" x="6983413" y="2813050"/>
          <p14:tracePt t="469738" x="6983413" y="2795588"/>
          <p14:tracePt t="469755" x="6983413" y="2778125"/>
          <p14:tracePt t="469772" x="6983413" y="2751138"/>
          <p14:tracePt t="469788" x="6983413" y="2732088"/>
          <p14:tracePt t="469808" x="6983413" y="2679700"/>
          <p14:tracePt t="469823" x="6983413" y="2643188"/>
          <p14:tracePt t="469838" x="6983413" y="2616200"/>
          <p14:tracePt t="469855" x="7000875" y="2563813"/>
          <p14:tracePt t="469871" x="7018338" y="2544763"/>
          <p14:tracePt t="469888" x="7045325" y="2509838"/>
          <p14:tracePt t="469904" x="7064375" y="2492375"/>
          <p14:tracePt t="469921" x="7072313" y="2473325"/>
          <p14:tracePt t="469938" x="7081838" y="2455863"/>
          <p14:tracePt t="469954" x="7089775" y="2420938"/>
          <p14:tracePt t="469971" x="7108825" y="2401888"/>
          <p14:tracePt t="469988" x="7108825" y="2384425"/>
          <p14:tracePt t="470005" x="7116763" y="2374900"/>
          <p14:tracePt t="470021" x="7116763" y="2357438"/>
          <p14:tracePt t="470038" x="7126288" y="2339975"/>
          <p14:tracePt t="470054" x="7126288" y="2330450"/>
          <p14:tracePt t="470167" x="7135813" y="2330450"/>
          <p14:tracePt t="470176" x="7143750" y="2366963"/>
          <p14:tracePt t="470188" x="7161213" y="2420938"/>
          <p14:tracePt t="470205" x="7207250" y="2635250"/>
          <p14:tracePt t="470222" x="7313613" y="2884488"/>
          <p14:tracePt t="470239" x="7412038" y="3206750"/>
          <p14:tracePt t="470255" x="7500938" y="3527425"/>
          <p14:tracePt t="470273" x="7545388" y="4000500"/>
          <p14:tracePt t="470288" x="7581900" y="4483100"/>
          <p14:tracePt t="470305" x="7581900" y="4884738"/>
          <p14:tracePt t="470322" x="7572375" y="5313363"/>
          <p14:tracePt t="470338" x="7554913" y="5492750"/>
          <p14:tracePt t="470354" x="7527925" y="5608638"/>
          <p14:tracePt t="470371" x="7518400" y="5653088"/>
          <p14:tracePt t="470487" x="7518400" y="5643563"/>
          <p14:tracePt t="470497" x="7518400" y="5618163"/>
          <p14:tracePt t="470505" x="7518400" y="5608638"/>
          <p14:tracePt t="470522" x="7518400" y="5591175"/>
          <p14:tracePt t="470537" x="7518400" y="5564188"/>
          <p14:tracePt t="470554" x="7510463" y="5554663"/>
          <p14:tracePt t="470571" x="7510463" y="5537200"/>
          <p14:tracePt t="470691" x="7483475" y="5527675"/>
          <p14:tracePt t="470700" x="7429500" y="5500688"/>
          <p14:tracePt t="470710" x="7375525" y="5483225"/>
          <p14:tracePt t="470723" x="7232650" y="5402263"/>
          <p14:tracePt t="470738" x="7010400" y="5241925"/>
          <p14:tracePt t="470755" x="6742113" y="4992688"/>
          <p14:tracePt t="470772" x="6429375" y="4697413"/>
          <p14:tracePt t="470789" x="6135688" y="4367213"/>
          <p14:tracePt t="470807" x="5938838" y="4000500"/>
          <p14:tracePt t="470823" x="5813425" y="3830638"/>
          <p14:tracePt t="470838" x="5724525" y="3706813"/>
          <p14:tracePt t="470856" x="5635625" y="3598863"/>
          <p14:tracePt t="470873" x="5581650" y="3517900"/>
          <p14:tracePt t="470888" x="5554663" y="3473450"/>
          <p14:tracePt t="470905" x="5554663" y="3455988"/>
          <p14:tracePt t="470921" x="5545138" y="3429000"/>
          <p14:tracePt t="470938" x="5545138" y="3421063"/>
          <p14:tracePt t="470954" x="5545138" y="3411538"/>
          <p14:tracePt t="470973" x="5527675" y="3384550"/>
          <p14:tracePt t="470988" x="5518150" y="3340100"/>
          <p14:tracePt t="471005" x="5518150" y="3259138"/>
          <p14:tracePt t="471021" x="5518150" y="3187700"/>
          <p14:tracePt t="471038" x="5518150" y="3071813"/>
          <p14:tracePt t="471057" x="5564188" y="2884488"/>
          <p14:tracePt t="471073" x="5581650" y="2778125"/>
          <p14:tracePt t="471089" x="5608638" y="2670175"/>
          <p14:tracePt t="471106" x="5635625" y="2563813"/>
          <p14:tracePt t="471123" x="5661025" y="2465388"/>
          <p14:tracePt t="471138" x="5688013" y="2374900"/>
          <p14:tracePt t="471155" x="5715000" y="2303463"/>
          <p14:tracePt t="471172" x="5741988" y="2232025"/>
          <p14:tracePt t="471188" x="5751513" y="2179638"/>
          <p14:tracePt t="471207" x="5768975" y="2152650"/>
          <p14:tracePt t="471222" x="5768975" y="2143125"/>
          <p14:tracePt t="471323" x="5768975" y="2187575"/>
          <p14:tracePt t="471332" x="5768975" y="2259013"/>
          <p14:tracePt t="471342" x="5759450" y="2357438"/>
          <p14:tracePt t="471356" x="5759450" y="2554288"/>
          <p14:tracePt t="471371" x="5759450" y="2768600"/>
          <p14:tracePt t="471388" x="5759450" y="3009900"/>
          <p14:tracePt t="471404" x="5741988" y="3232150"/>
          <p14:tracePt t="471421" x="5715000" y="3473450"/>
          <p14:tracePt t="471438" x="5661025" y="3706813"/>
          <p14:tracePt t="471454" x="5616575" y="3840163"/>
          <p14:tracePt t="471473" x="5554663" y="3973513"/>
          <p14:tracePt t="471488" x="5537200" y="3992563"/>
          <p14:tracePt t="471505" x="5537200" y="4000500"/>
          <p14:tracePt t="471543" x="5527675" y="4000500"/>
          <p14:tracePt t="471555" x="5518150" y="4000500"/>
          <p14:tracePt t="471574" x="5367338" y="3938588"/>
          <p14:tracePt t="471589" x="5232400" y="3894138"/>
          <p14:tracePt t="471605" x="5010150" y="3822700"/>
          <p14:tracePt t="471622" x="4732338" y="3714750"/>
          <p14:tracePt t="471639" x="4491038" y="3589338"/>
          <p14:tracePt t="471655" x="4241800" y="3482975"/>
          <p14:tracePt t="471672" x="4027488" y="3394075"/>
          <p14:tracePt t="471689" x="3848100" y="3357563"/>
          <p14:tracePt t="471707" x="3554413" y="3313113"/>
          <p14:tracePt t="471724" x="3286125" y="3295650"/>
          <p14:tracePt t="471739" x="3017838" y="3295650"/>
          <p14:tracePt t="471755" x="2776538" y="3303588"/>
          <p14:tracePt t="471772" x="2581275" y="3330575"/>
          <p14:tracePt t="471788" x="2401888" y="3367088"/>
          <p14:tracePt t="471805" x="2295525" y="3384550"/>
          <p14:tracePt t="471823" x="2197100" y="3394075"/>
          <p14:tracePt t="471839" x="2160588" y="3394075"/>
          <p14:tracePt t="471855" x="2152650" y="3394075"/>
          <p14:tracePt t="471871" x="2143125" y="3394075"/>
          <p14:tracePt t="471949" x="2116138" y="3340100"/>
          <p14:tracePt t="471958" x="2098675" y="3241675"/>
          <p14:tracePt t="471974" x="2027238" y="2965450"/>
          <p14:tracePt t="471989" x="1990725" y="2635250"/>
          <p14:tracePt t="472005" x="1990725" y="2295525"/>
          <p14:tracePt t="472022" x="2036763" y="1982788"/>
          <p14:tracePt t="472038" x="2143125" y="1724025"/>
          <p14:tracePt t="472055" x="2187575" y="1571625"/>
          <p14:tracePt t="472072" x="2232025" y="1473200"/>
          <p14:tracePt t="472075" x="2241550" y="1455738"/>
          <p14:tracePt t="472089" x="2259013" y="1438275"/>
          <p14:tracePt t="472123" x="2259013" y="1455738"/>
          <p14:tracePt t="472139" x="2303463" y="1652588"/>
          <p14:tracePt t="472155" x="2347913" y="2054225"/>
          <p14:tracePt t="472172" x="2482850" y="2670175"/>
          <p14:tracePt t="472189" x="2652713" y="3340100"/>
          <p14:tracePt t="472207" x="2840038" y="4027488"/>
          <p14:tracePt t="472223" x="2894013" y="4233863"/>
          <p14:tracePt t="472239" x="2901950" y="4295775"/>
          <p14:tracePt t="472255" x="2911475" y="4305300"/>
          <p14:tracePt t="472293" x="2919413" y="4305300"/>
          <p14:tracePt t="472301" x="2965450" y="4187825"/>
          <p14:tracePt t="472309" x="3027363" y="4010025"/>
          <p14:tracePt t="472322" x="3062288" y="3840163"/>
          <p14:tracePt t="472339" x="3214688" y="3330575"/>
          <p14:tracePt t="472355" x="3357563" y="2867025"/>
          <p14:tracePt t="472372" x="3446463" y="2517775"/>
          <p14:tracePt t="472388" x="3500438" y="2278063"/>
          <p14:tracePt t="472405" x="3500438" y="2179638"/>
          <p14:tracePt t="472421" x="3500438" y="2152650"/>
          <p14:tracePt t="472438" x="3490913" y="2152650"/>
          <p14:tracePt t="472472" x="3455988" y="2206625"/>
          <p14:tracePt t="472481" x="3348038" y="2428875"/>
          <p14:tracePt t="472489" x="3187700" y="2724150"/>
          <p14:tracePt t="472505" x="2786063" y="3357563"/>
          <p14:tracePt t="472522" x="2259013" y="4019550"/>
          <p14:tracePt t="472538" x="1643063" y="4537075"/>
          <p14:tracePt t="472555" x="1268413" y="4733925"/>
          <p14:tracePt t="472571" x="928688" y="4822825"/>
          <p14:tracePt t="472588" x="608013" y="4795838"/>
          <p14:tracePt t="472605" x="0" y="4313238"/>
          <p14:tracePt t="472622" x="0" y="3884613"/>
          <p14:tracePt t="472638" x="0" y="3411538"/>
          <p14:tracePt t="472655" x="0" y="3108325"/>
          <p14:tracePt t="472672" x="0" y="2874963"/>
          <p14:tracePt t="472688" x="0" y="2778125"/>
          <p14:tracePt t="472705" x="0" y="2724150"/>
          <p14:tracePt t="472755" x="0" y="2751138"/>
          <p14:tracePt t="472764" x="0" y="2840038"/>
          <p14:tracePt t="472774" x="0" y="2938463"/>
          <p14:tracePt t="472789" x="9525" y="3135313"/>
          <p14:tracePt t="472805" x="44450" y="3295650"/>
          <p14:tracePt t="472822" x="71438" y="3384550"/>
          <p14:tracePt t="472838" x="107950" y="3465513"/>
          <p14:tracePt t="472856" x="204788" y="3563938"/>
          <p14:tracePt t="472872" x="312738" y="3598863"/>
          <p14:tracePt t="472888" x="588963" y="3635375"/>
          <p14:tracePt t="472905" x="1116013" y="3625850"/>
          <p14:tracePt t="472922" x="1973263" y="3571875"/>
          <p14:tracePt t="472938" x="2822575" y="3527425"/>
          <p14:tracePt t="472955" x="3670300" y="3367088"/>
          <p14:tracePt t="472972" x="4776788" y="3187700"/>
          <p14:tracePt t="472989" x="5421313" y="3017838"/>
          <p14:tracePt t="473005" x="5965825" y="2867025"/>
          <p14:tracePt t="473022" x="6394450" y="2786063"/>
          <p14:tracePt t="473038" x="6751638" y="2803525"/>
          <p14:tracePt t="473055" x="7045325" y="2840038"/>
          <p14:tracePt t="473072" x="7251700" y="2884488"/>
          <p14:tracePt t="473076" x="7350125" y="2901950"/>
          <p14:tracePt t="473089" x="7429500" y="2938463"/>
          <p14:tracePt t="473106" x="7616825" y="2992438"/>
          <p14:tracePt t="473123" x="7778750" y="3044825"/>
          <p14:tracePt t="473139" x="7993063" y="3152775"/>
          <p14:tracePt t="473156" x="8135938" y="3241675"/>
          <p14:tracePt t="473171" x="8323263" y="3349625"/>
          <p14:tracePt t="473188" x="8537575" y="3455988"/>
          <p14:tracePt t="473205" x="8670925" y="3517900"/>
          <p14:tracePt t="473222" x="8707438" y="3544888"/>
          <p14:tracePt t="473255" x="8707438" y="3571875"/>
          <p14:tracePt t="473272" x="8707438" y="3608388"/>
          <p14:tracePt t="473288" x="8688388" y="3635375"/>
          <p14:tracePt t="473305" x="8653463" y="3670300"/>
          <p14:tracePt t="473322" x="8555038" y="3741738"/>
          <p14:tracePt t="473339" x="8439150" y="3795713"/>
          <p14:tracePt t="473358" x="8251825" y="3921125"/>
          <p14:tracePt t="473373" x="8135938" y="4000500"/>
          <p14:tracePt t="473389" x="7983538" y="4108450"/>
          <p14:tracePt t="473405" x="7769225" y="4278313"/>
          <p14:tracePt t="473422" x="7466013" y="4448175"/>
          <p14:tracePt t="473439" x="7161213" y="4581525"/>
          <p14:tracePt t="473457" x="6796088" y="4759325"/>
          <p14:tracePt t="473472" x="6643688" y="4805363"/>
          <p14:tracePt t="473489" x="6564313" y="4830763"/>
          <p14:tracePt t="473505" x="6500813" y="4857750"/>
          <p14:tracePt t="473522" x="6473825" y="4857750"/>
          <p14:tracePt t="473538" x="6456363" y="4867275"/>
          <p14:tracePt t="473555" x="6446838" y="4867275"/>
          <p14:tracePt t="473583" x="6429375" y="4884738"/>
          <p14:tracePt t="473592" x="6411913" y="4894263"/>
          <p14:tracePt t="473606" x="6402388" y="4894263"/>
          <p14:tracePt t="473623" x="6375400" y="4902200"/>
          <p14:tracePt t="473639" x="6367463" y="4902200"/>
          <p14:tracePt t="473677" x="6357938" y="4902200"/>
          <p14:tracePt t="473689" x="6340475" y="4902200"/>
          <p14:tracePt t="473708" x="6313488" y="4867275"/>
          <p14:tracePt t="473740" x="6313488" y="4857750"/>
          <p14:tracePt t="473756" x="6313488" y="4849813"/>
          <p14:tracePt t="473772" x="6323013" y="4830763"/>
          <p14:tracePt t="473789" x="6394450" y="4830763"/>
          <p14:tracePt t="473806" x="6473825" y="4830763"/>
          <p14:tracePt t="473822" x="6564313" y="4830763"/>
          <p14:tracePt t="473839" x="6643688" y="4857750"/>
          <p14:tracePt t="473857" x="6759575" y="4902200"/>
          <p14:tracePt t="473873" x="6858000" y="4956175"/>
          <p14:tracePt t="473888" x="6929438" y="5010150"/>
          <p14:tracePt t="473905" x="6956425" y="5081588"/>
          <p14:tracePt t="473921" x="6956425" y="5180013"/>
          <p14:tracePt t="473938" x="6929438" y="5286375"/>
          <p14:tracePt t="473955" x="6840538" y="5429250"/>
          <p14:tracePt t="473973" x="6572250" y="5662613"/>
          <p14:tracePt t="473989" x="6367463" y="5778500"/>
          <p14:tracePt t="474005" x="6153150" y="5867400"/>
          <p14:tracePt t="474022" x="6045200" y="5894388"/>
          <p14:tracePt t="474039" x="5956300" y="5894388"/>
          <p14:tracePt t="474055" x="5894388" y="5894388"/>
          <p14:tracePt t="474072" x="5884863" y="5884863"/>
          <p14:tracePt t="474076" x="5867400" y="5857875"/>
          <p14:tracePt t="474089" x="5867400" y="5849938"/>
          <p14:tracePt t="474108" x="5902325" y="5768975"/>
          <p14:tracePt t="474125" x="5965825" y="5689600"/>
          <p14:tracePt t="474139" x="6045200" y="5635625"/>
          <p14:tracePt t="474155" x="6126163" y="5591175"/>
          <p14:tracePt t="474172" x="6207125" y="5564188"/>
          <p14:tracePt t="474189" x="6286500" y="5537200"/>
          <p14:tracePt t="474206" x="6411913" y="5510213"/>
          <p14:tracePt t="474224" x="6697663" y="5429250"/>
          <p14:tracePt t="474240" x="7000875" y="5313363"/>
          <p14:tracePt t="474256" x="7278688" y="5207000"/>
          <p14:tracePt t="474272" x="7439025" y="5099050"/>
          <p14:tracePt t="474289" x="7518400" y="5064125"/>
          <p14:tracePt t="474306" x="7554913" y="5027613"/>
          <p14:tracePt t="474322" x="7572375" y="5000625"/>
          <p14:tracePt t="474338" x="7599363" y="4973638"/>
          <p14:tracePt t="474355" x="7599363" y="4956175"/>
          <p14:tracePt t="474373" x="7608888" y="4938713"/>
          <p14:tracePt t="474388" x="7616825" y="4938713"/>
          <p14:tracePt t="474405" x="7635875" y="4929188"/>
          <p14:tracePt t="474422" x="7661275" y="4911725"/>
          <p14:tracePt t="474438" x="7680325" y="4911725"/>
          <p14:tracePt t="474455" x="7697788" y="4911725"/>
          <p14:tracePt t="474473" x="7751763" y="4938713"/>
          <p14:tracePt t="474489" x="7823200" y="4965700"/>
          <p14:tracePt t="474505" x="7912100" y="4992688"/>
          <p14:tracePt t="474522" x="8001000" y="4992688"/>
          <p14:tracePt t="474538" x="8081963" y="4992688"/>
          <p14:tracePt t="474555" x="8116888" y="5000625"/>
          <p14:tracePt t="474572" x="8135938" y="5019675"/>
          <p14:tracePt t="474588" x="8143875" y="5045075"/>
          <p14:tracePt t="474605" x="8153400" y="5072063"/>
          <p14:tracePt t="474622" x="8153400" y="5116513"/>
          <p14:tracePt t="474639" x="8108950" y="5224463"/>
          <p14:tracePt t="474655" x="8027988" y="5305425"/>
          <p14:tracePt t="474672" x="7947025" y="5384800"/>
          <p14:tracePt t="474688" x="7840663" y="5473700"/>
          <p14:tracePt t="474705" x="7653338" y="5581650"/>
          <p14:tracePt t="474722" x="7375525" y="5670550"/>
          <p14:tracePt t="474739" x="6929438" y="5822950"/>
          <p14:tracePt t="474755" x="6661150" y="5876925"/>
          <p14:tracePt t="474772" x="6367463" y="5894388"/>
          <p14:tracePt t="474788" x="6081713" y="5911850"/>
          <p14:tracePt t="474805" x="5867400" y="5911850"/>
          <p14:tracePt t="474822" x="5803900" y="5911850"/>
          <p14:tracePt t="474838" x="5803900" y="5884863"/>
          <p14:tracePt t="474855" x="5803900" y="5867400"/>
          <p14:tracePt t="474872" x="5894388" y="5822950"/>
          <p14:tracePt t="474889" x="5983288" y="5795963"/>
          <p14:tracePt t="474905" x="6099175" y="5768975"/>
          <p14:tracePt t="474922" x="6207125" y="5734050"/>
          <p14:tracePt t="474938" x="6367463" y="5707063"/>
          <p14:tracePt t="474955" x="6589713" y="5635625"/>
          <p14:tracePt t="474972" x="6894513" y="5500688"/>
          <p14:tracePt t="474989" x="7323138" y="5278438"/>
          <p14:tracePt t="475005" x="7493000" y="5180013"/>
          <p14:tracePt t="475022" x="7599363" y="5091113"/>
          <p14:tracePt t="475038" x="7680325" y="5010150"/>
          <p14:tracePt t="475055" x="7751763" y="4929188"/>
          <p14:tracePt t="475072" x="7786688" y="4849813"/>
          <p14:tracePt t="475088" x="7813675" y="4768850"/>
          <p14:tracePt t="475105" x="7840663" y="4687888"/>
          <p14:tracePt t="475123" x="7875588" y="4572000"/>
          <p14:tracePt t="475139" x="7902575" y="4537075"/>
          <p14:tracePt t="475155" x="7947025" y="4519613"/>
          <p14:tracePt t="475172" x="7993063" y="4500563"/>
          <p14:tracePt t="475188" x="8054975" y="4492625"/>
          <p14:tracePt t="475205" x="8135938" y="4492625"/>
          <p14:tracePt t="475222" x="8242300" y="4510088"/>
          <p14:tracePt t="475240" x="8456613" y="4572000"/>
          <p14:tracePt t="475255" x="8572500" y="4616450"/>
          <p14:tracePt t="475272" x="8688388" y="4687888"/>
          <p14:tracePt t="475288" x="8858250" y="4768850"/>
          <p14:tracePt t="475305" x="8983663" y="4867275"/>
          <p14:tracePt t="475322" x="9109075" y="4956175"/>
          <p14:tracePt t="475338" x="9136063" y="5064125"/>
          <p14:tracePt t="475356" x="9136063" y="5143500"/>
          <p14:tracePt t="475373" x="9136063" y="5251450"/>
          <p14:tracePt t="475389" x="9082088" y="5330825"/>
          <p14:tracePt t="475405" x="9001125" y="5421313"/>
          <p14:tracePt t="475422" x="8875713" y="5510213"/>
          <p14:tracePt t="475438" x="8661400" y="5635625"/>
          <p14:tracePt t="475455" x="8429625" y="5741988"/>
          <p14:tracePt t="475472" x="8135938" y="5813425"/>
          <p14:tracePt t="475489" x="7626350" y="5911850"/>
          <p14:tracePt t="475505" x="7215188" y="5948363"/>
          <p14:tracePt t="475522" x="6804025" y="5992813"/>
          <p14:tracePt t="475538" x="6518275" y="6027738"/>
          <p14:tracePt t="475555" x="6269038" y="6064250"/>
          <p14:tracePt t="475572" x="6143625" y="6064250"/>
          <p14:tracePt t="475588" x="6054725" y="6046788"/>
          <p14:tracePt t="475605" x="6018213" y="6027738"/>
          <p14:tracePt t="475623" x="6010275" y="6019800"/>
          <p14:tracePt t="475639" x="6000750" y="6010275"/>
          <p14:tracePt t="475655" x="6000750" y="6000750"/>
          <p14:tracePt t="475673" x="6000750" y="5992813"/>
          <p14:tracePt t="475706" x="6000750" y="5975350"/>
          <p14:tracePt t="475999" x="5983288" y="5975350"/>
          <p14:tracePt t="476013" x="5956300" y="5983288"/>
          <p14:tracePt t="476023" x="5911850" y="6000750"/>
          <p14:tracePt t="476039" x="5849938" y="6010275"/>
          <p14:tracePt t="476055" x="5822950" y="6019800"/>
          <p14:tracePt t="476072" x="5795963" y="6019800"/>
          <p14:tracePt t="476089" x="5786438" y="6010275"/>
          <p14:tracePt t="476105" x="5786438" y="5975350"/>
          <p14:tracePt t="476125" x="5822950" y="5921375"/>
          <p14:tracePt t="476140" x="5849938" y="5867400"/>
          <p14:tracePt t="476156" x="5875338" y="5786438"/>
          <p14:tracePt t="476173" x="5911850" y="5715000"/>
          <p14:tracePt t="476189" x="5938838" y="5618163"/>
          <p14:tracePt t="476206" x="5965825" y="5527675"/>
          <p14:tracePt t="476223" x="5992813" y="5429250"/>
          <p14:tracePt t="476239" x="6018213" y="5330825"/>
          <p14:tracePt t="476256" x="6018213" y="5241925"/>
          <p14:tracePt t="476273" x="6000750" y="5126038"/>
          <p14:tracePt t="476289" x="5965825" y="5081588"/>
          <p14:tracePt t="476306" x="5902325" y="5037138"/>
          <p14:tracePt t="476322" x="5822950" y="5000625"/>
          <p14:tracePt t="476339" x="5741988" y="4973638"/>
          <p14:tracePt t="476358" x="5670550" y="4948238"/>
          <p14:tracePt t="476374" x="5608638" y="4948238"/>
          <p14:tracePt t="476389" x="5545138" y="4938713"/>
          <p14:tracePt t="476405" x="5473700" y="4938713"/>
          <p14:tracePt t="476422" x="5394325" y="4956175"/>
          <p14:tracePt t="476438" x="5313363" y="4983163"/>
          <p14:tracePt t="476455" x="5232400" y="5037138"/>
          <p14:tracePt t="476472" x="5153025" y="5116513"/>
          <p14:tracePt t="476488" x="5081588" y="5197475"/>
          <p14:tracePt t="476506" x="5027613" y="5295900"/>
          <p14:tracePt t="476522" x="5018088" y="5456238"/>
          <p14:tracePt t="476539" x="5018088" y="5564188"/>
          <p14:tracePt t="476556" x="5064125" y="5643563"/>
          <p14:tracePt t="476573" x="5126038" y="5724525"/>
          <p14:tracePt t="476589" x="5207000" y="5778500"/>
          <p14:tracePt t="476606" x="5268913" y="5805488"/>
          <p14:tracePt t="476623" x="5357813" y="5840413"/>
          <p14:tracePt t="476639" x="5394325" y="5840413"/>
          <p14:tracePt t="476655" x="5438775" y="5832475"/>
          <p14:tracePt t="476672" x="5500688" y="5805488"/>
          <p14:tracePt t="476689" x="5581650" y="5778500"/>
          <p14:tracePt t="476706" x="5661025" y="5724525"/>
          <p14:tracePt t="476722" x="5759450" y="5680075"/>
          <p14:tracePt t="476739" x="5875338" y="5626100"/>
          <p14:tracePt t="476756" x="5938838" y="5581650"/>
          <p14:tracePt t="476774" x="5992813" y="5537200"/>
          <p14:tracePt t="476789" x="6010275" y="5519738"/>
          <p14:tracePt t="476806" x="6027738" y="5473700"/>
          <p14:tracePt t="476823" x="6045200" y="5394325"/>
          <p14:tracePt t="476839" x="6054725" y="5313363"/>
          <p14:tracePt t="476856" x="6054725" y="5224463"/>
          <p14:tracePt t="476874" x="6054725" y="5064125"/>
          <p14:tracePt t="476890" x="6027738" y="4956175"/>
          <p14:tracePt t="476906" x="5983288" y="4840288"/>
          <p14:tracePt t="476923" x="5894388" y="4759325"/>
          <p14:tracePt t="476939" x="5813425" y="4652963"/>
          <p14:tracePt t="476956" x="5732463" y="4598988"/>
          <p14:tracePt t="476972" x="5680075" y="4572000"/>
          <p14:tracePt t="476989" x="5653088" y="4554538"/>
          <p14:tracePt t="477006" x="5626100" y="4545013"/>
          <p14:tracePt t="477023" x="5599113" y="4554538"/>
          <p14:tracePt t="477039" x="5564188" y="4572000"/>
          <p14:tracePt t="477056" x="5500688" y="4625975"/>
          <p14:tracePt t="477073" x="5429250" y="4697413"/>
          <p14:tracePt t="477089" x="5375275" y="4778375"/>
          <p14:tracePt t="477105" x="5357813" y="4849813"/>
          <p14:tracePt t="477122" x="5330825" y="4929188"/>
          <p14:tracePt t="477139" x="5330825" y="5064125"/>
          <p14:tracePt t="477155" x="5330825" y="5153025"/>
          <p14:tracePt t="477173" x="5357813" y="5207000"/>
          <p14:tracePt t="477189" x="5375275" y="5233988"/>
          <p14:tracePt t="477206" x="5394325" y="5268913"/>
          <p14:tracePt t="477223" x="5429250" y="5286375"/>
          <p14:tracePt t="477240" x="5483225" y="5322888"/>
          <p14:tracePt t="477257" x="5554663" y="5384800"/>
          <p14:tracePt t="477274" x="5616575" y="5411788"/>
          <p14:tracePt t="477289" x="5697538" y="5438775"/>
          <p14:tracePt t="477305" x="5778500" y="5465763"/>
          <p14:tracePt t="477322" x="5849938" y="5492750"/>
          <p14:tracePt t="477339" x="5929313" y="5527675"/>
          <p14:tracePt t="477357" x="5992813" y="5554663"/>
          <p14:tracePt t="477372" x="6064250" y="5581650"/>
          <p14:tracePt t="477389" x="6180138" y="5618163"/>
          <p14:tracePt t="477405" x="6224588" y="5635625"/>
          <p14:tracePt t="477422" x="6242050" y="5635625"/>
          <p14:tracePt t="477438" x="6269038" y="5643563"/>
          <p14:tracePt t="477455" x="6278563" y="5643563"/>
          <p14:tracePt t="477472" x="6286500" y="5643563"/>
          <p14:tracePt t="477505" x="6296025" y="5626100"/>
          <p14:tracePt t="477522" x="6323013" y="5554663"/>
          <p14:tracePt t="477539" x="6330950" y="5402263"/>
          <p14:tracePt t="477555" x="6340475" y="5313363"/>
          <p14:tracePt t="477572" x="6330950" y="5233988"/>
          <p14:tracePt t="477588" x="6296025" y="5180013"/>
          <p14:tracePt t="477605" x="6242050" y="5135563"/>
          <p14:tracePt t="477622" x="6180138" y="5064125"/>
          <p14:tracePt t="477639" x="6054725" y="5010150"/>
          <p14:tracePt t="477655" x="5973763" y="4983163"/>
          <p14:tracePt t="477672" x="5911850" y="4973638"/>
          <p14:tracePt t="477688" x="5867400" y="4973638"/>
          <p14:tracePt t="477705" x="5849938" y="4965700"/>
          <p14:tracePt t="477722" x="5822950" y="4965700"/>
          <p14:tracePt t="477738" x="5778500" y="4965700"/>
          <p14:tracePt t="477755" x="5751513" y="4973638"/>
          <p14:tracePt t="477774" x="5697538" y="5027613"/>
          <p14:tracePt t="477791" x="5616575" y="5081588"/>
          <p14:tracePt t="477806" x="5537200" y="5135563"/>
          <p14:tracePt t="477823" x="5456238" y="5197475"/>
          <p14:tracePt t="477839" x="5384800" y="5251450"/>
          <p14:tracePt t="477856" x="5340350" y="5286375"/>
          <p14:tracePt t="477873" x="5313363" y="5322888"/>
          <p14:tracePt t="477890" x="5278438" y="5394325"/>
          <p14:tracePt t="477906" x="5259388" y="5438775"/>
          <p14:tracePt t="477922" x="5251450" y="5473700"/>
          <p14:tracePt t="477939" x="5232400" y="5519738"/>
          <p14:tracePt t="477955" x="5224463" y="5554663"/>
          <p14:tracePt t="477972" x="5224463" y="5608638"/>
          <p14:tracePt t="477989" x="5224463" y="5643563"/>
          <p14:tracePt t="478005" x="5232400" y="5680075"/>
          <p14:tracePt t="478022" x="5268913" y="5734050"/>
          <p14:tracePt t="478040" x="5303838" y="5768975"/>
          <p14:tracePt t="478056" x="5357813" y="5795963"/>
          <p14:tracePt t="478072" x="5421313" y="5832475"/>
          <p14:tracePt t="478089" x="5483225" y="5867400"/>
          <p14:tracePt t="478106" x="5545138" y="5894388"/>
          <p14:tracePt t="478123" x="5599113" y="5921375"/>
          <p14:tracePt t="478139" x="5635625" y="5938838"/>
          <p14:tracePt t="478156" x="5670550" y="5965825"/>
          <p14:tracePt t="478173" x="5697538" y="5965825"/>
          <p14:tracePt t="478189" x="5715000" y="5975350"/>
          <p14:tracePt t="478205" x="5732463" y="5983288"/>
          <p14:tracePt t="478222" x="5768975" y="5992813"/>
          <p14:tracePt t="478239" x="5813425" y="5992813"/>
          <p14:tracePt t="478255" x="5849938" y="5992813"/>
          <p14:tracePt t="478273" x="5884863" y="5992813"/>
          <p14:tracePt t="478290" x="5902325" y="5992813"/>
          <p14:tracePt t="478306" x="5938838" y="5983288"/>
          <p14:tracePt t="478322" x="5973763" y="5956300"/>
          <p14:tracePt t="478339" x="5992813" y="5938838"/>
          <p14:tracePt t="478355" x="6027738" y="5903913"/>
          <p14:tracePt t="478372" x="6045200" y="5876925"/>
          <p14:tracePt t="478389" x="6064250" y="5857875"/>
          <p14:tracePt t="478406" x="6089650" y="5768975"/>
          <p14:tracePt t="478422" x="6099175" y="5741988"/>
          <p14:tracePt t="478439" x="6108700" y="5707063"/>
          <p14:tracePt t="478455" x="6108700" y="5643563"/>
          <p14:tracePt t="478473" x="6108700" y="5572125"/>
          <p14:tracePt t="478489" x="6108700" y="5492750"/>
          <p14:tracePt t="478505" x="6089650" y="5411788"/>
          <p14:tracePt t="478525" x="6054725" y="5330825"/>
          <p14:tracePt t="478540" x="6037263" y="5295900"/>
          <p14:tracePt t="478557" x="6010275" y="5251450"/>
          <p14:tracePt t="478572" x="5983288" y="5197475"/>
          <p14:tracePt t="478589" x="5946775" y="5180013"/>
          <p14:tracePt t="478605" x="5894388" y="5153025"/>
          <p14:tracePt t="478622" x="5813425" y="5126038"/>
          <p14:tracePt t="478639" x="5751513" y="5116513"/>
          <p14:tracePt t="478655" x="5707063" y="5116513"/>
          <p14:tracePt t="478673" x="5688013" y="5116513"/>
          <p14:tracePt t="478689" x="5670550" y="5126038"/>
          <p14:tracePt t="478706" x="5643563" y="5143500"/>
          <p14:tracePt t="478722" x="5626100" y="5153025"/>
          <p14:tracePt t="478739" x="5608638" y="5162550"/>
          <p14:tracePt t="478756" x="5599113" y="5187950"/>
          <p14:tracePt t="478774" x="5564188" y="5197475"/>
          <p14:tracePt t="478790" x="5545138" y="5214938"/>
          <p14:tracePt t="478806" x="5527675" y="5233988"/>
          <p14:tracePt t="478822" x="5500688" y="5268913"/>
          <p14:tracePt t="478839" x="5483225" y="5286375"/>
          <p14:tracePt t="478856" x="5465763" y="5313363"/>
          <p14:tracePt t="478872" x="5456238" y="5340350"/>
          <p14:tracePt t="478889" x="5438775" y="5357813"/>
          <p14:tracePt t="478905" x="5429250" y="5384800"/>
          <p14:tracePt t="478922" x="5421313" y="5411788"/>
          <p14:tracePt t="478939" x="5411788" y="5421313"/>
          <p14:tracePt t="478955" x="5411788" y="5429250"/>
          <p14:tracePt t="551472" x="5402263" y="5438775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772400" cy="762000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Forwarding Control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28625" y="914400"/>
            <a:ext cx="8639175" cy="563880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230188" indent="-230188">
              <a:lnSpc>
                <a:spcPct val="90000"/>
              </a:lnSpc>
            </a:pPr>
            <a:r>
              <a:rPr lang="en-US" b="1" kern="0" dirty="0" smtClean="0"/>
              <a:t>EXE Hazard:</a:t>
            </a:r>
          </a:p>
          <a:p>
            <a:pPr marL="569913" lvl="1" indent="-225425">
              <a:lnSpc>
                <a:spcPct val="90000"/>
              </a:lnSpc>
            </a:pPr>
            <a:r>
              <a:rPr lang="en-US" kern="0" dirty="0" smtClean="0"/>
              <a:t>if (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EX/</a:t>
            </a:r>
            <a:r>
              <a:rPr lang="en-US" kern="0" dirty="0" err="1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.RegWri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te</a:t>
            </a:r>
            <a:r>
              <a:rPr lang="en-US" kern="0" dirty="0" smtClean="0"/>
              <a:t> and (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EX/</a:t>
            </a:r>
            <a:r>
              <a:rPr lang="en-US" kern="0" dirty="0" err="1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.WriteReg</a:t>
            </a:r>
            <a:r>
              <a:rPr lang="en-US" kern="0" dirty="0" smtClean="0"/>
              <a:t> == 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ID/EX</a:t>
            </a:r>
            <a:r>
              <a:rPr lang="en-US" kern="0" dirty="0" smtClean="0">
                <a:latin typeface="Courier New" pitchFamily="49" charset="0"/>
                <a:cs typeface="Courier New" pitchFamily="49" charset="0"/>
              </a:rPr>
              <a:t>.ReadReg</a:t>
            </a:r>
            <a:r>
              <a:rPr lang="en-US" kern="0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n-US" kern="0" dirty="0" smtClean="0"/>
              <a:t>)) then 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ALUSelA</a:t>
            </a:r>
            <a:r>
              <a:rPr lang="en-US" kern="0" dirty="0" smtClean="0"/>
              <a:t> = 1</a:t>
            </a:r>
          </a:p>
          <a:p>
            <a:pPr marL="569913" lvl="1" indent="-225425">
              <a:lnSpc>
                <a:spcPct val="90000"/>
              </a:lnSpc>
            </a:pPr>
            <a:r>
              <a:rPr lang="en-US" kern="0" dirty="0" smtClean="0"/>
              <a:t>if (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EX/</a:t>
            </a:r>
            <a:r>
              <a:rPr lang="en-US" kern="0" dirty="0" err="1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.RegWrite</a:t>
            </a:r>
            <a:r>
              <a:rPr lang="en-US" kern="0" dirty="0" smtClean="0"/>
              <a:t> and (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EX/</a:t>
            </a:r>
            <a:r>
              <a:rPr lang="en-US" kern="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.WriteReg</a:t>
            </a:r>
            <a:r>
              <a:rPr lang="en-US" kern="0" dirty="0" smtClean="0"/>
              <a:t> == 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ID/EX</a:t>
            </a:r>
            <a:r>
              <a:rPr lang="en-US" kern="0" dirty="0">
                <a:latin typeface="Courier New" pitchFamily="49" charset="0"/>
                <a:cs typeface="Courier New" pitchFamily="49" charset="0"/>
              </a:rPr>
              <a:t>.ReadReg2</a:t>
            </a:r>
            <a:r>
              <a:rPr lang="en-US" kern="0" dirty="0" smtClean="0"/>
              <a:t>)) then 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ALUSelB</a:t>
            </a:r>
            <a:r>
              <a:rPr lang="en-US" kern="0" dirty="0" smtClean="0"/>
              <a:t> = 1</a:t>
            </a:r>
          </a:p>
          <a:p>
            <a:pPr marL="230188" indent="-230188">
              <a:lnSpc>
                <a:spcPct val="90000"/>
              </a:lnSpc>
              <a:spcBef>
                <a:spcPct val="60000"/>
              </a:spcBef>
            </a:pPr>
            <a:r>
              <a:rPr lang="en-US" b="1" kern="0" dirty="0" smtClean="0"/>
              <a:t>MEM Hazard:</a:t>
            </a:r>
          </a:p>
          <a:p>
            <a:pPr marL="569913" lvl="1" indent="-225425">
              <a:lnSpc>
                <a:spcPct val="90000"/>
              </a:lnSpc>
            </a:pPr>
            <a:r>
              <a:rPr lang="en-US" kern="0" dirty="0" smtClean="0"/>
              <a:t>if (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MEM/</a:t>
            </a:r>
            <a:r>
              <a:rPr lang="en-US" kern="0" dirty="0" err="1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WB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.RegWrite</a:t>
            </a:r>
            <a:r>
              <a:rPr lang="en-US" kern="0" dirty="0" smtClean="0"/>
              <a:t> and </a:t>
            </a:r>
            <a:r>
              <a:rPr lang="en-US" kern="0" dirty="0"/>
              <a:t>(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ALUSelA</a:t>
            </a:r>
            <a:r>
              <a:rPr lang="en-US" kern="0" dirty="0" smtClean="0"/>
              <a:t> != 1) and </a:t>
            </a:r>
          </a:p>
          <a:p>
            <a:pPr marL="569913" lvl="1" indent="-225425">
              <a:lnSpc>
                <a:spcPct val="90000"/>
              </a:lnSpc>
              <a:buFont typeface="Wingdings" pitchFamily="2" charset="2"/>
              <a:buNone/>
            </a:pPr>
            <a:r>
              <a:rPr lang="en-US" kern="0" dirty="0" smtClean="0"/>
              <a:t>      (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MEM/</a:t>
            </a:r>
            <a:r>
              <a:rPr lang="en-US" kern="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WB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.WriteReg</a:t>
            </a:r>
            <a:r>
              <a:rPr lang="en-US" kern="0" dirty="0" smtClean="0"/>
              <a:t> == 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ID/EX</a:t>
            </a:r>
            <a:r>
              <a:rPr lang="en-US" kern="0" dirty="0">
                <a:latin typeface="Courier New" pitchFamily="49" charset="0"/>
                <a:cs typeface="Courier New" pitchFamily="49" charset="0"/>
              </a:rPr>
              <a:t>.ReadReg1</a:t>
            </a:r>
            <a:r>
              <a:rPr lang="en-US" kern="0" dirty="0"/>
              <a:t>)) </a:t>
            </a:r>
          </a:p>
          <a:p>
            <a:pPr marL="569913" lvl="1" indent="-225425">
              <a:lnSpc>
                <a:spcPct val="90000"/>
              </a:lnSpc>
              <a:buNone/>
            </a:pPr>
            <a:r>
              <a:rPr lang="en-US" kern="0" dirty="0"/>
              <a:t>		then 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ALUSelA</a:t>
            </a:r>
            <a:r>
              <a:rPr lang="en-US" kern="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kern="0" dirty="0"/>
              <a:t>= </a:t>
            </a:r>
            <a:r>
              <a:rPr lang="en-US" kern="0" dirty="0" smtClean="0"/>
              <a:t>2</a:t>
            </a:r>
          </a:p>
          <a:p>
            <a:pPr marL="569913" lvl="1" indent="-225425">
              <a:lnSpc>
                <a:spcPct val="90000"/>
              </a:lnSpc>
            </a:pPr>
            <a:r>
              <a:rPr lang="en-US" kern="0" dirty="0"/>
              <a:t>if (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MEM/</a:t>
            </a:r>
            <a:r>
              <a:rPr lang="en-US" kern="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WB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.RegWrite</a:t>
            </a:r>
            <a:r>
              <a:rPr lang="en-US" kern="0" dirty="0"/>
              <a:t> and (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ALUSelB</a:t>
            </a:r>
            <a:r>
              <a:rPr lang="en-US" kern="0" dirty="0" smtClean="0"/>
              <a:t> </a:t>
            </a:r>
            <a:r>
              <a:rPr lang="en-US" kern="0" dirty="0"/>
              <a:t>!= 1) and </a:t>
            </a:r>
          </a:p>
          <a:p>
            <a:pPr marL="569913" lvl="1" indent="-225425">
              <a:lnSpc>
                <a:spcPct val="90000"/>
              </a:lnSpc>
              <a:buFont typeface="Wingdings" pitchFamily="2" charset="2"/>
              <a:buNone/>
            </a:pPr>
            <a:r>
              <a:rPr lang="en-US" kern="0" dirty="0"/>
              <a:t>      (</a:t>
            </a:r>
            <a:r>
              <a:rPr lang="en-US" kern="0" dirty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MEM/</a:t>
            </a:r>
            <a:r>
              <a:rPr lang="en-US" kern="0" dirty="0" err="1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WB</a:t>
            </a:r>
            <a:r>
              <a:rPr lang="en-US" kern="0" dirty="0" err="1">
                <a:latin typeface="Courier New" pitchFamily="49" charset="0"/>
                <a:cs typeface="Courier New" pitchFamily="49" charset="0"/>
              </a:rPr>
              <a:t>.WriteReg</a:t>
            </a:r>
            <a:r>
              <a:rPr lang="en-US" kern="0" dirty="0"/>
              <a:t> == </a:t>
            </a:r>
            <a:r>
              <a:rPr lang="en-US" kern="0" dirty="0" smtClean="0">
                <a:solidFill>
                  <a:srgbClr val="00B050"/>
                </a:solidFill>
                <a:latin typeface="Courier New" pitchFamily="49" charset="0"/>
                <a:cs typeface="Courier New" pitchFamily="49" charset="0"/>
              </a:rPr>
              <a:t>ID/EX</a:t>
            </a:r>
            <a:r>
              <a:rPr lang="en-US" kern="0" dirty="0" smtClean="0">
                <a:latin typeface="Courier New" pitchFamily="49" charset="0"/>
                <a:cs typeface="Courier New" pitchFamily="49" charset="0"/>
              </a:rPr>
              <a:t>.ReadReg2</a:t>
            </a:r>
            <a:r>
              <a:rPr lang="en-US" kern="0" dirty="0" smtClean="0"/>
              <a:t>)) </a:t>
            </a:r>
            <a:endParaRPr lang="en-US" kern="0" dirty="0"/>
          </a:p>
          <a:p>
            <a:pPr marL="569913" lvl="1" indent="-225425">
              <a:lnSpc>
                <a:spcPct val="90000"/>
              </a:lnSpc>
              <a:buNone/>
            </a:pPr>
            <a:r>
              <a:rPr lang="en-US" kern="0" dirty="0"/>
              <a:t>		then </a:t>
            </a:r>
            <a:r>
              <a:rPr lang="en-US" kern="0" dirty="0" err="1" smtClean="0">
                <a:latin typeface="Courier New" pitchFamily="49" charset="0"/>
                <a:cs typeface="Courier New" pitchFamily="49" charset="0"/>
              </a:rPr>
              <a:t>ALUSelB</a:t>
            </a:r>
            <a:r>
              <a:rPr lang="en-US" kern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kern="0" dirty="0"/>
              <a:t>= 2</a:t>
            </a:r>
          </a:p>
          <a:p>
            <a:pPr marL="569913" lvl="1" indent="-225425">
              <a:lnSpc>
                <a:spcPct val="90000"/>
              </a:lnSpc>
              <a:buNone/>
            </a:pPr>
            <a:endParaRPr lang="en-US" kern="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4702400"/>
      </p:ext>
    </p:extLst>
  </p:cSld>
  <p:clrMapOvr>
    <a:masterClrMapping/>
  </p:clrMapOvr>
  <p:transition advTm="14734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842" x="5367338" y="5402263"/>
          <p14:tracePt t="4850" x="5295900" y="5295900"/>
          <p14:tracePt t="4856" x="5214938" y="5187950"/>
          <p14:tracePt t="4867" x="5143500" y="5081588"/>
          <p14:tracePt t="4884" x="5000625" y="4867275"/>
          <p14:tracePt t="4901" x="4803775" y="4662488"/>
          <p14:tracePt t="4917" x="4572000" y="4376738"/>
          <p14:tracePt t="4934" x="4295775" y="4000500"/>
          <p14:tracePt t="4951" x="4143375" y="3849688"/>
          <p14:tracePt t="4967" x="4054475" y="3724275"/>
          <p14:tracePt t="4984" x="3956050" y="3625850"/>
          <p14:tracePt t="5001" x="3919538" y="3544888"/>
          <p14:tracePt t="5018" x="3894138" y="3446463"/>
          <p14:tracePt t="5036" x="3848100" y="3303588"/>
          <p14:tracePt t="5052" x="3822700" y="3187700"/>
          <p14:tracePt t="5068" x="3813175" y="3081338"/>
          <p14:tracePt t="5084" x="3786188" y="2946400"/>
          <p14:tracePt t="5101" x="3751263" y="2751138"/>
          <p14:tracePt t="5117" x="3714750" y="2544763"/>
          <p14:tracePt t="5134" x="3697288" y="2401888"/>
          <p14:tracePt t="5151" x="3697288" y="2206625"/>
          <p14:tracePt t="5167" x="3697288" y="2009775"/>
          <p14:tracePt t="5187" x="3679825" y="1758950"/>
          <p14:tracePt t="5201" x="3652838" y="1670050"/>
          <p14:tracePt t="5217" x="3616325" y="1589088"/>
          <p14:tracePt t="5234" x="3598863" y="1554163"/>
          <p14:tracePt t="5251" x="3581400" y="1536700"/>
          <p14:tracePt t="5756" x="3544888" y="1517650"/>
          <p14:tracePt t="5764" x="3490913" y="1473200"/>
          <p14:tracePt t="5772" x="3446463" y="1438275"/>
          <p14:tracePt t="5784" x="3411538" y="1419225"/>
          <p14:tracePt t="5802" x="3348038" y="1411288"/>
          <p14:tracePt t="5817" x="3286125" y="1500188"/>
          <p14:tracePt t="5834" x="3187700" y="1625600"/>
          <p14:tracePt t="5851" x="3152775" y="1704975"/>
          <p14:tracePt t="5867" x="3125788" y="1758950"/>
          <p14:tracePt t="5884" x="3108325" y="1776413"/>
          <p14:tracePt t="5901" x="3089275" y="1795463"/>
          <p14:tracePt t="5917" x="3062288" y="1822450"/>
          <p14:tracePt t="5935" x="3027363" y="1839913"/>
          <p14:tracePt t="5953" x="2990850" y="1849438"/>
          <p14:tracePt t="5967" x="2973388" y="1849438"/>
          <p14:tracePt t="5984" x="2965450" y="1857375"/>
          <p14:tracePt t="6124" x="2946400" y="1857375"/>
          <p14:tracePt t="6138" x="2919413" y="1874838"/>
          <p14:tracePt t="6146" x="2894013" y="1874838"/>
          <p14:tracePt t="6154" x="2857500" y="1874838"/>
          <p14:tracePt t="6167" x="2813050" y="1874838"/>
          <p14:tracePt t="6186" x="2705100" y="1866900"/>
          <p14:tracePt t="6202" x="2625725" y="1839913"/>
          <p14:tracePt t="6217" x="2544763" y="1812925"/>
          <p14:tracePt t="6234" x="2465388" y="1785938"/>
          <p14:tracePt t="6251" x="2384425" y="1758950"/>
          <p14:tracePt t="6267" x="2347913" y="1751013"/>
          <p14:tracePt t="6284" x="2330450" y="1741488"/>
          <p14:tracePt t="6301" x="2322513" y="1731963"/>
          <p14:tracePt t="6334" x="2312988" y="1731963"/>
          <p14:tracePt t="6351" x="2303463" y="1731963"/>
          <p14:tracePt t="6382" x="2295525" y="1731963"/>
          <p14:tracePt t="6390" x="2286000" y="1731963"/>
          <p14:tracePt t="6404" x="2268538" y="1731963"/>
          <p14:tracePt t="6417" x="2259013" y="1731963"/>
          <p14:tracePt t="6435" x="2214563" y="1724025"/>
          <p14:tracePt t="6453" x="2143125" y="1724025"/>
          <p14:tracePt t="6468" x="2062163" y="1704975"/>
          <p14:tracePt t="6484" x="1973263" y="1697038"/>
          <p14:tracePt t="6501" x="1866900" y="1679575"/>
          <p14:tracePt t="6518" x="1768475" y="1670050"/>
          <p14:tracePt t="6536" x="1697038" y="1652588"/>
          <p14:tracePt t="6541" x="1687513" y="1643063"/>
          <p14:tracePt t="6551" x="1660525" y="1633538"/>
          <p14:tracePt t="6567" x="1625600" y="1616075"/>
          <p14:tracePt t="6584" x="1571625" y="1598613"/>
          <p14:tracePt t="6601" x="1527175" y="1589088"/>
          <p14:tracePt t="6618" x="1490663" y="1571625"/>
          <p14:tracePt t="6634" x="1446213" y="1571625"/>
          <p14:tracePt t="6652" x="1428750" y="1562100"/>
          <p14:tracePt t="6670" x="1384300" y="1562100"/>
          <p14:tracePt t="6684" x="1374775" y="1562100"/>
          <p14:tracePt t="6701" x="1374775" y="1554163"/>
          <p14:tracePt t="6952" x="1374775" y="1562100"/>
          <p14:tracePt t="6960" x="1384300" y="1581150"/>
          <p14:tracePt t="6969" x="1393825" y="1589088"/>
          <p14:tracePt t="6984" x="1419225" y="1608138"/>
          <p14:tracePt t="7001" x="1438275" y="1625600"/>
          <p14:tracePt t="7017" x="1455738" y="1643063"/>
          <p14:tracePt t="7035" x="1482725" y="1670050"/>
          <p14:tracePt t="7038" x="1490663" y="1679575"/>
          <p14:tracePt t="7051" x="1500188" y="1697038"/>
          <p14:tracePt t="7067" x="1517650" y="1741488"/>
          <p14:tracePt t="7087" x="1616075" y="1866900"/>
          <p14:tracePt t="7101" x="1679575" y="1938338"/>
          <p14:tracePt t="7118" x="1751013" y="1982788"/>
          <p14:tracePt t="7134" x="1795463" y="2009775"/>
          <p14:tracePt t="7151" x="1830388" y="2036763"/>
          <p14:tracePt t="7168" x="1839913" y="2054225"/>
          <p14:tracePt t="7184" x="1847850" y="2063750"/>
          <p14:tracePt t="7242" x="1857375" y="2063750"/>
          <p14:tracePt t="7250" x="1874838" y="2036763"/>
          <p14:tracePt t="7256" x="1884363" y="2027238"/>
          <p14:tracePt t="7268" x="1893888" y="2009775"/>
          <p14:tracePt t="7284" x="1901825" y="1982788"/>
          <p14:tracePt t="7595" x="1901825" y="1992313"/>
          <p14:tracePt t="7600" x="1901825" y="2000250"/>
          <p14:tracePt t="7608" x="1911350" y="2009775"/>
          <p14:tracePt t="7618" x="1911350" y="2017713"/>
          <p14:tracePt t="7634" x="1928813" y="2036763"/>
          <p14:tracePt t="7651" x="1938338" y="2063750"/>
          <p14:tracePt t="7668" x="1955800" y="2081213"/>
          <p14:tracePt t="7684" x="1973263" y="2098675"/>
          <p14:tracePt t="7701" x="1982788" y="2108200"/>
          <p14:tracePt t="7890" x="1990725" y="2116138"/>
          <p14:tracePt t="7907" x="2027238" y="2116138"/>
          <p14:tracePt t="7914" x="2036763" y="2116138"/>
          <p14:tracePt t="7922" x="2054225" y="2116138"/>
          <p14:tracePt t="7934" x="2062163" y="2116138"/>
          <p14:tracePt t="7953" x="2089150" y="2116138"/>
          <p14:tracePt t="7968" x="2108200" y="2116138"/>
          <p14:tracePt t="7986" x="2133600" y="2108200"/>
          <p14:tracePt t="8001" x="2143125" y="2108200"/>
          <p14:tracePt t="8017" x="2160588" y="2098675"/>
          <p14:tracePt t="8034" x="2170113" y="2098675"/>
          <p14:tracePt t="8053" x="2179638" y="2089150"/>
          <p14:tracePt t="8067" x="2179638" y="2081213"/>
          <p14:tracePt t="8084" x="2197100" y="2071688"/>
          <p14:tracePt t="8101" x="2205038" y="2054225"/>
          <p14:tracePt t="8117" x="2214563" y="2044700"/>
          <p14:tracePt t="8151" x="2214563" y="2036763"/>
          <p14:tracePt t="8508" x="2224088" y="2036763"/>
          <p14:tracePt t="8798" x="2224088" y="2044700"/>
          <p14:tracePt t="10759" x="2232025" y="2044700"/>
          <p14:tracePt t="10768" x="2241550" y="2044700"/>
          <p14:tracePt t="10775" x="2251075" y="2044700"/>
          <p14:tracePt t="10784" x="2268538" y="2044700"/>
          <p14:tracePt t="10801" x="2322513" y="2044700"/>
          <p14:tracePt t="10817" x="2384425" y="2017713"/>
          <p14:tracePt t="10834" x="2446338" y="2009775"/>
          <p14:tracePt t="10851" x="2544763" y="1992313"/>
          <p14:tracePt t="10867" x="2598738" y="1992313"/>
          <p14:tracePt t="10884" x="2643188" y="2017713"/>
          <p14:tracePt t="10900" x="2732088" y="2017713"/>
          <p14:tracePt t="10917" x="2884488" y="2009775"/>
          <p14:tracePt t="10934" x="3009900" y="2009775"/>
          <p14:tracePt t="10950" x="3071813" y="2071688"/>
          <p14:tracePt t="10967" x="3089275" y="2125663"/>
          <p14:tracePt t="11339" x="3098800" y="2116138"/>
          <p14:tracePt t="11363" x="3098800" y="2108200"/>
          <p14:tracePt t="11371" x="3098800" y="2098675"/>
          <p14:tracePt t="11385" x="3108325" y="2089150"/>
          <p14:tracePt t="11401" x="3143250" y="2063750"/>
          <p14:tracePt t="11418" x="3152775" y="2036763"/>
          <p14:tracePt t="11435" x="3170238" y="2027238"/>
          <p14:tracePt t="11451" x="3187700" y="2009775"/>
          <p14:tracePt t="11468" x="3197225" y="1992313"/>
          <p14:tracePt t="11485" x="3205163" y="1965325"/>
          <p14:tracePt t="11503" x="3205163" y="1938338"/>
          <p14:tracePt t="11519" x="3224213" y="1920875"/>
          <p14:tracePt t="11536" x="3224213" y="1893888"/>
          <p14:tracePt t="11552" x="3232150" y="1874838"/>
          <p14:tracePt t="11568" x="3241675" y="1857375"/>
          <p14:tracePt t="11585" x="3259138" y="1822450"/>
          <p14:tracePt t="11602" x="3286125" y="1776413"/>
          <p14:tracePt t="11618" x="3295650" y="1758950"/>
          <p14:tracePt t="11635" x="3295650" y="1731963"/>
          <p14:tracePt t="11652" x="3303588" y="1724025"/>
          <p14:tracePt t="11668" x="3303588" y="1714500"/>
          <p14:tracePt t="11685" x="3322638" y="1697038"/>
          <p14:tracePt t="11701" x="3340100" y="1679575"/>
          <p14:tracePt t="11718" x="3357563" y="1652588"/>
          <p14:tracePt t="11735" x="3367088" y="1633538"/>
          <p14:tracePt t="11754" x="3375025" y="1608138"/>
          <p14:tracePt t="11769" x="3394075" y="1581150"/>
          <p14:tracePt t="11785" x="3419475" y="1562100"/>
          <p14:tracePt t="11802" x="3429000" y="1544638"/>
          <p14:tracePt t="11818" x="3446463" y="1527175"/>
          <p14:tracePt t="11835" x="3455988" y="1500188"/>
          <p14:tracePt t="11852" x="3455988" y="1490663"/>
          <p14:tracePt t="11868" x="3455988" y="1482725"/>
          <p14:tracePt t="11888" x="3455988" y="1473200"/>
          <p14:tracePt t="11902" x="3455988" y="1465263"/>
          <p14:tracePt t="12019" x="3465513" y="1455738"/>
          <p14:tracePt t="12026" x="3465513" y="1438275"/>
          <p14:tracePt t="12035" x="3465513" y="1428750"/>
          <p14:tracePt t="12052" x="3465513" y="1419225"/>
          <p14:tracePt t="12075" x="3465513" y="1411288"/>
          <p14:tracePt t="12776" x="3482975" y="1419225"/>
          <p14:tracePt t="12785" x="3482975" y="1428750"/>
          <p14:tracePt t="12792" x="3482975" y="1446213"/>
          <p14:tracePt t="12801" x="3482975" y="1455738"/>
          <p14:tracePt t="12817" x="3482975" y="1473200"/>
          <p14:tracePt t="12834" x="3482975" y="1490663"/>
          <p14:tracePt t="12851" x="3482975" y="1517650"/>
          <p14:tracePt t="12868" x="3482975" y="1527175"/>
          <p14:tracePt t="13083" x="3482975" y="1536700"/>
          <p14:tracePt t="13091" x="3482975" y="1544638"/>
          <p14:tracePt t="13102" x="3473450" y="1544638"/>
          <p14:tracePt t="13137" x="3465513" y="1554163"/>
          <p14:tracePt t="13154" x="3429000" y="1589088"/>
          <p14:tracePt t="13161" x="3419475" y="1598613"/>
          <p14:tracePt t="13171" x="3411538" y="1608138"/>
          <p14:tracePt t="13185" x="3394075" y="1633538"/>
          <p14:tracePt t="13202" x="3384550" y="1652588"/>
          <p14:tracePt t="13218" x="3357563" y="1670050"/>
          <p14:tracePt t="13235" x="3340100" y="1697038"/>
          <p14:tracePt t="13252" x="3330575" y="1704975"/>
          <p14:tracePt t="13268" x="3313113" y="1724025"/>
          <p14:tracePt t="13285" x="3286125" y="1741488"/>
          <p14:tracePt t="13302" x="3259138" y="1768475"/>
          <p14:tracePt t="13318" x="3241675" y="1776413"/>
          <p14:tracePt t="13335" x="3214688" y="1785938"/>
          <p14:tracePt t="13352" x="3205163" y="1795463"/>
          <p14:tracePt t="13368" x="3187700" y="1803400"/>
          <p14:tracePt t="13385" x="3179763" y="1803400"/>
          <p14:tracePt t="13763" x="3179763" y="1795463"/>
          <p14:tracePt t="13771" x="3187700" y="1785938"/>
          <p14:tracePt t="13788" x="3197225" y="1776413"/>
          <p14:tracePt t="13804" x="3205163" y="1751013"/>
          <p14:tracePt t="13819" x="3214688" y="1731963"/>
          <p14:tracePt t="13835" x="3214688" y="1724025"/>
          <p14:tracePt t="13852" x="3232150" y="1704975"/>
          <p14:tracePt t="13868" x="3232150" y="1687513"/>
          <p14:tracePt t="13885" x="3241675" y="1670050"/>
          <p14:tracePt t="13902" x="3241675" y="1652588"/>
          <p14:tracePt t="13918" x="3251200" y="1643063"/>
          <p14:tracePt t="13935" x="3251200" y="1633538"/>
          <p14:tracePt t="13952" x="3259138" y="1616075"/>
          <p14:tracePt t="13968" x="3259138" y="1608138"/>
          <p14:tracePt t="13985" x="3259138" y="1598613"/>
          <p14:tracePt t="14002" x="3259138" y="1581150"/>
          <p14:tracePt t="14018" x="3259138" y="1571625"/>
          <p14:tracePt t="14035" x="3268663" y="1544638"/>
          <p14:tracePt t="14038" x="3268663" y="1536700"/>
          <p14:tracePt t="14053" x="3276600" y="1517650"/>
          <p14:tracePt t="14070" x="3286125" y="1500188"/>
          <p14:tracePt t="14085" x="3303588" y="1482725"/>
          <p14:tracePt t="14102" x="3313113" y="1455738"/>
          <p14:tracePt t="14118" x="3322638" y="1438275"/>
          <p14:tracePt t="14500" x="3322638" y="1465263"/>
          <p14:tracePt t="14506" x="3330575" y="1517650"/>
          <p14:tracePt t="14518" x="3348038" y="1571625"/>
          <p14:tracePt t="14538" x="3394075" y="1741488"/>
          <p14:tracePt t="14554" x="3429000" y="1849438"/>
          <p14:tracePt t="14570" x="3527425" y="2000250"/>
          <p14:tracePt t="14585" x="3616325" y="2098675"/>
          <p14:tracePt t="14602" x="3697288" y="2187575"/>
          <p14:tracePt t="14618" x="3776663" y="2241550"/>
          <p14:tracePt t="14635" x="3857625" y="2259013"/>
          <p14:tracePt t="14652" x="3938588" y="2286000"/>
          <p14:tracePt t="14670" x="3983038" y="2286000"/>
          <p14:tracePt t="14685" x="3990975" y="2286000"/>
          <p14:tracePt t="14780" x="4000500" y="2286000"/>
          <p14:tracePt t="14788" x="4010025" y="2286000"/>
          <p14:tracePt t="14804" x="4010025" y="2268538"/>
          <p14:tracePt t="14820" x="4027488" y="2251075"/>
          <p14:tracePt t="14836" x="4027488" y="2241550"/>
          <p14:tracePt t="14852" x="4044950" y="2224088"/>
          <p14:tracePt t="15249" x="4044950" y="2214563"/>
          <p14:tracePt t="15258" x="4044950" y="2206625"/>
          <p14:tracePt t="15269" x="4044950" y="2197100"/>
          <p14:tracePt t="15288" x="4037013" y="2197100"/>
          <p14:tracePt t="15618" x="4037013" y="2187575"/>
          <p14:tracePt t="15632" x="4027488" y="2152650"/>
          <p14:tracePt t="15648" x="4027488" y="2143125"/>
          <p14:tracePt t="15656" x="4017963" y="2143125"/>
          <p14:tracePt t="15668" x="4017963" y="2135188"/>
          <p14:tracePt t="15804" x="4010025" y="2125663"/>
          <p14:tracePt t="15860" x="4000500" y="2108200"/>
          <p14:tracePt t="15875" x="3990975" y="2098675"/>
          <p14:tracePt t="15883" x="3973513" y="2098675"/>
          <p14:tracePt t="15889" x="3973513" y="2089150"/>
          <p14:tracePt t="15905" x="3965575" y="2089150"/>
          <p14:tracePt t="15921" x="3956050" y="2081213"/>
          <p14:tracePt t="15935" x="3946525" y="2081213"/>
          <p14:tracePt t="15951" x="3938588" y="2071688"/>
          <p14:tracePt t="15969" x="3902075" y="2054225"/>
          <p14:tracePt t="15985" x="3884613" y="2036763"/>
          <p14:tracePt t="16001" x="3867150" y="2017713"/>
          <p14:tracePt t="16019" x="3822700" y="2000250"/>
          <p14:tracePt t="16035" x="3795713" y="1973263"/>
          <p14:tracePt t="16039" x="3776663" y="1965325"/>
          <p14:tracePt t="16052" x="3751263" y="1955800"/>
          <p14:tracePt t="16070" x="3705225" y="1920875"/>
          <p14:tracePt t="16085" x="3643313" y="1893888"/>
          <p14:tracePt t="16102" x="3598863" y="1893888"/>
          <p14:tracePt t="16119" x="3554413" y="1893888"/>
          <p14:tracePt t="16135" x="3490913" y="1884363"/>
          <p14:tracePt t="16152" x="3446463" y="1884363"/>
          <p14:tracePt t="16169" x="3402013" y="1884363"/>
          <p14:tracePt t="16185" x="3340100" y="1874838"/>
          <p14:tracePt t="16204" x="3241675" y="1857375"/>
          <p14:tracePt t="16221" x="3179763" y="1857375"/>
          <p14:tracePt t="16235" x="3116263" y="1857375"/>
          <p14:tracePt t="16253" x="3044825" y="1857375"/>
          <p14:tracePt t="16269" x="2965450" y="1866900"/>
          <p14:tracePt t="16286" x="2884488" y="1866900"/>
          <p14:tracePt t="16304" x="2786063" y="1866900"/>
          <p14:tracePt t="16321" x="2741613" y="1866900"/>
          <p14:tracePt t="16335" x="2697163" y="1866900"/>
          <p14:tracePt t="16352" x="2633663" y="1857375"/>
          <p14:tracePt t="16369" x="2554288" y="1849438"/>
          <p14:tracePt t="16385" x="2500313" y="1849438"/>
          <p14:tracePt t="16402" x="2419350" y="1849438"/>
          <p14:tracePt t="16419" x="2357438" y="1849438"/>
          <p14:tracePt t="16435" x="2330450" y="1849438"/>
          <p14:tracePt t="16454" x="2286000" y="1849438"/>
          <p14:tracePt t="16471" x="2268538" y="1839913"/>
          <p14:tracePt t="16485" x="2232025" y="1830388"/>
          <p14:tracePt t="16502" x="2187575" y="1812925"/>
          <p14:tracePt t="16519" x="2152650" y="1803400"/>
          <p14:tracePt t="16536" x="2125663" y="1795463"/>
          <p14:tracePt t="16541" x="2116138" y="1795463"/>
          <p14:tracePt t="16552" x="2108200" y="1795463"/>
          <p14:tracePt t="16571" x="2071688" y="1785938"/>
          <p14:tracePt t="16585" x="2054225" y="1785938"/>
          <p14:tracePt t="16603" x="2036763" y="1776413"/>
          <p14:tracePt t="16619" x="2009775" y="1776413"/>
          <p14:tracePt t="16635" x="1990725" y="1776413"/>
          <p14:tracePt t="16652" x="1965325" y="1776413"/>
          <p14:tracePt t="16669" x="1938338" y="1776413"/>
          <p14:tracePt t="16685" x="1919288" y="1776413"/>
          <p14:tracePt t="16704" x="1874838" y="1776413"/>
          <p14:tracePt t="16721" x="1857375" y="1776413"/>
          <p14:tracePt t="16735" x="1839913" y="1785938"/>
          <p14:tracePt t="16753" x="1812925" y="1785938"/>
          <p14:tracePt t="16769" x="1795463" y="1785938"/>
          <p14:tracePt t="16787" x="1776413" y="1785938"/>
          <p14:tracePt t="16802" x="1758950" y="1785938"/>
          <p14:tracePt t="16819" x="1731963" y="1776413"/>
          <p14:tracePt t="16836" x="1704975" y="1768475"/>
          <p14:tracePt t="16852" x="1670050" y="1768475"/>
          <p14:tracePt t="16869" x="1652588" y="1768475"/>
          <p14:tracePt t="16885" x="1633538" y="1768475"/>
          <p14:tracePt t="16902" x="1616075" y="1768475"/>
          <p14:tracePt t="16919" x="1589088" y="1768475"/>
          <p14:tracePt t="16935" x="1571625" y="1768475"/>
          <p14:tracePt t="16954" x="1544638" y="1768475"/>
          <p14:tracePt t="16971" x="1517650" y="1751013"/>
          <p14:tracePt t="16986" x="1500188" y="1741488"/>
          <p14:tracePt t="17002" x="1490663" y="1741488"/>
          <p14:tracePt t="17019" x="1482725" y="1741488"/>
          <p14:tracePt t="17086" x="1473200" y="1741488"/>
          <p14:tracePt t="17220" x="1482725" y="1758950"/>
          <p14:tracePt t="17228" x="1490663" y="1768475"/>
          <p14:tracePt t="17237" x="1500188" y="1768475"/>
          <p14:tracePt t="17252" x="1517650" y="1776413"/>
          <p14:tracePt t="17269" x="1544638" y="1776413"/>
          <p14:tracePt t="17286" x="1554163" y="1776413"/>
          <p14:tracePt t="17302" x="1562100" y="1776413"/>
          <p14:tracePt t="17319" x="1581150" y="1776413"/>
          <p14:tracePt t="17336" x="1616075" y="1776413"/>
          <p14:tracePt t="17352" x="1633538" y="1768475"/>
          <p14:tracePt t="17369" x="1652588" y="1751013"/>
          <p14:tracePt t="17386" x="1660525" y="1741488"/>
          <p14:tracePt t="17402" x="1687513" y="1731963"/>
          <p14:tracePt t="17419" x="1704975" y="1714500"/>
          <p14:tracePt t="17435" x="1724025" y="1704975"/>
          <p14:tracePt t="17454" x="1758950" y="1670050"/>
          <p14:tracePt t="17471" x="1776413" y="1652588"/>
          <p14:tracePt t="17486" x="1785938" y="1633538"/>
          <p14:tracePt t="17502" x="1803400" y="1616075"/>
          <p14:tracePt t="17519" x="1812925" y="1589088"/>
          <p14:tracePt t="17537" x="1812925" y="1571625"/>
          <p14:tracePt t="17541" x="1812925" y="1562100"/>
          <p14:tracePt t="17553" x="1812925" y="1554163"/>
          <p14:tracePt t="17569" x="1812925" y="1527175"/>
          <p14:tracePt t="17586" x="1812925" y="1500188"/>
          <p14:tracePt t="17602" x="1812925" y="1490663"/>
          <p14:tracePt t="17619" x="1812925" y="1482725"/>
          <p14:tracePt t="17635" x="1803400" y="1473200"/>
          <p14:tracePt t="17652" x="1785938" y="1455738"/>
          <p14:tracePt t="17669" x="1776413" y="1455738"/>
          <p14:tracePt t="17685" x="1758950" y="1446213"/>
          <p14:tracePt t="17704" x="1724025" y="1428750"/>
          <p14:tracePt t="17721" x="1697038" y="1419225"/>
          <p14:tracePt t="17736" x="1660525" y="1411288"/>
          <p14:tracePt t="17753" x="1625600" y="1384300"/>
          <p14:tracePt t="17769" x="1608138" y="1374775"/>
          <p14:tracePt t="17785" x="1589088" y="1366838"/>
          <p14:tracePt t="17860" x="1581150" y="1366838"/>
          <p14:tracePt t="17876" x="1571625" y="1366838"/>
          <p14:tracePt t="17884" x="1554163" y="1374775"/>
          <p14:tracePt t="17892" x="1544638" y="1374775"/>
          <p14:tracePt t="17909" x="1536700" y="1393825"/>
          <p14:tracePt t="17919" x="1527175" y="1393825"/>
          <p14:tracePt t="17935" x="1517650" y="1401763"/>
          <p14:tracePt t="17978" x="1509713" y="1401763"/>
          <p14:tracePt t="18032" x="1500188" y="1411288"/>
          <p14:tracePt t="18040" x="1482725" y="1419225"/>
          <p14:tracePt t="18072" x="1473200" y="1419225"/>
          <p14:tracePt t="18126" x="1465263" y="1438275"/>
          <p14:tracePt t="18134" x="1465263" y="1455738"/>
          <p14:tracePt t="18142" x="1455738" y="1465263"/>
          <p14:tracePt t="18153" x="1446213" y="1473200"/>
          <p14:tracePt t="18169" x="1438275" y="1490663"/>
          <p14:tracePt t="18185" x="1419225" y="1509713"/>
          <p14:tracePt t="18204" x="1411288" y="1544638"/>
          <p14:tracePt t="18221" x="1401763" y="1562100"/>
          <p14:tracePt t="18236" x="1401763" y="1581150"/>
          <p14:tracePt t="18253" x="1401763" y="1608138"/>
          <p14:tracePt t="18269" x="1401763" y="1616075"/>
          <p14:tracePt t="18286" x="1401763" y="1633538"/>
          <p14:tracePt t="18303" x="1428750" y="1652588"/>
          <p14:tracePt t="18319" x="1446213" y="1679575"/>
          <p14:tracePt t="18336" x="1465263" y="1697038"/>
          <p14:tracePt t="18355" x="1500188" y="1704975"/>
          <p14:tracePt t="18369" x="1517650" y="1714500"/>
          <p14:tracePt t="18385" x="1544638" y="1714500"/>
          <p14:tracePt t="18402" x="1571625" y="1714500"/>
          <p14:tracePt t="18419" x="1589088" y="1724025"/>
          <p14:tracePt t="18436" x="1608138" y="1724025"/>
          <p14:tracePt t="18454" x="1633538" y="1724025"/>
          <p14:tracePt t="18469" x="1643063" y="1724025"/>
          <p14:tracePt t="18486" x="1652588" y="1724025"/>
          <p14:tracePt t="18503" x="1660525" y="1724025"/>
          <p14:tracePt t="18544" x="1670050" y="1724025"/>
          <p14:tracePt t="18556" x="1679575" y="1714500"/>
          <p14:tracePt t="18569" x="1679575" y="1704975"/>
          <p14:tracePt t="18586" x="1679575" y="1687513"/>
          <p14:tracePt t="18604" x="1687513" y="1670050"/>
          <p14:tracePt t="18619" x="1687513" y="1652588"/>
          <p14:tracePt t="18636" x="1687513" y="1633538"/>
          <p14:tracePt t="18653" x="1679575" y="1616075"/>
          <p14:tracePt t="18669" x="1670050" y="1589088"/>
          <p14:tracePt t="18686" x="1660525" y="1571625"/>
          <p14:tracePt t="18702" x="1652588" y="1554163"/>
          <p14:tracePt t="18721" x="1625600" y="1536700"/>
          <p14:tracePt t="18736" x="1608138" y="1517650"/>
          <p14:tracePt t="18753" x="1598613" y="1509713"/>
          <p14:tracePt t="18770" x="1581150" y="1500188"/>
          <p14:tracePt t="18785" x="1554163" y="1490663"/>
          <p14:tracePt t="18802" x="1536700" y="1482725"/>
          <p14:tracePt t="18818" x="1517650" y="1482725"/>
          <p14:tracePt t="18836" x="1500188" y="1473200"/>
          <p14:tracePt t="18855" x="1465263" y="1473200"/>
          <p14:tracePt t="18871" x="1446213" y="1473200"/>
          <p14:tracePt t="18886" x="1428750" y="1473200"/>
          <p14:tracePt t="18902" x="1411288" y="1482725"/>
          <p14:tracePt t="18948" x="1401763" y="1490663"/>
          <p14:tracePt t="18956" x="1393825" y="1500188"/>
          <p14:tracePt t="18969" x="1384300" y="1509713"/>
          <p14:tracePt t="18986" x="1374775" y="1536700"/>
          <p14:tracePt t="19003" x="1357313" y="1554163"/>
          <p14:tracePt t="19019" x="1347788" y="1571625"/>
          <p14:tracePt t="19036" x="1330325" y="1589088"/>
          <p14:tracePt t="19053" x="1322388" y="1616075"/>
          <p14:tracePt t="19069" x="1312863" y="1633538"/>
          <p14:tracePt t="19086" x="1312863" y="1652588"/>
          <p14:tracePt t="19104" x="1322388" y="1687513"/>
          <p14:tracePt t="19121" x="1347788" y="1704975"/>
          <p14:tracePt t="19136" x="1366838" y="1741488"/>
          <p14:tracePt t="19152" x="1384300" y="1758950"/>
          <p14:tracePt t="19169" x="1411288" y="1776413"/>
          <p14:tracePt t="19186" x="1428750" y="1795463"/>
          <p14:tracePt t="19203" x="1465263" y="1795463"/>
          <p14:tracePt t="19222" x="1500188" y="1785938"/>
          <p14:tracePt t="19236" x="1544638" y="1776413"/>
          <p14:tracePt t="19253" x="1571625" y="1768475"/>
          <p14:tracePt t="19270" x="1598613" y="1758950"/>
          <p14:tracePt t="19286" x="1616075" y="1758950"/>
          <p14:tracePt t="19303" x="1643063" y="1751013"/>
          <p14:tracePt t="19319" x="1660525" y="1751013"/>
          <p14:tracePt t="19336" x="1670050" y="1741488"/>
          <p14:tracePt t="19363" x="1679575" y="1724025"/>
          <p14:tracePt t="19371" x="1687513" y="1714500"/>
          <p14:tracePt t="19386" x="1704975" y="1697038"/>
          <p14:tracePt t="19402" x="1724025" y="1679575"/>
          <p14:tracePt t="19419" x="1731963" y="1633538"/>
          <p14:tracePt t="19436" x="1731963" y="1589088"/>
          <p14:tracePt t="19452" x="1731963" y="1562100"/>
          <p14:tracePt t="19471" x="1731963" y="1536700"/>
          <p14:tracePt t="19486" x="1724025" y="1517650"/>
          <p14:tracePt t="19504" x="1704975" y="1490663"/>
          <p14:tracePt t="19519" x="1687513" y="1473200"/>
          <p14:tracePt t="19537" x="1670050" y="1455738"/>
          <p14:tracePt t="19543" x="1660525" y="1446213"/>
          <p14:tracePt t="19553" x="1652588" y="1428750"/>
          <p14:tracePt t="19569" x="1633538" y="1419225"/>
          <p14:tracePt t="19586" x="1608138" y="1411288"/>
          <p14:tracePt t="19604" x="1581150" y="1401763"/>
          <p14:tracePt t="19620" x="1562100" y="1401763"/>
          <p14:tracePt t="19636" x="1536700" y="1401763"/>
          <p14:tracePt t="19652" x="1517650" y="1401763"/>
          <p14:tracePt t="19670" x="1500188" y="1401763"/>
          <p14:tracePt t="19686" x="1482725" y="1411288"/>
          <p14:tracePt t="19702" x="1455738" y="1438275"/>
          <p14:tracePt t="19719" x="1438275" y="1446213"/>
          <p14:tracePt t="19736" x="1428750" y="1455738"/>
          <p14:tracePt t="19801" x="1419225" y="1465263"/>
          <p14:tracePt t="19814" x="1411288" y="1473200"/>
          <p14:tracePt t="19822" x="1393825" y="1482725"/>
          <p14:tracePt t="19837" x="1384300" y="1490663"/>
          <p14:tracePt t="19853" x="1384300" y="1517650"/>
          <p14:tracePt t="19871" x="1374775" y="1536700"/>
          <p14:tracePt t="19886" x="1366838" y="1554163"/>
          <p14:tracePt t="19903" x="1366838" y="1589088"/>
          <p14:tracePt t="19919" x="1366838" y="1608138"/>
          <p14:tracePt t="19936" x="1366838" y="1625600"/>
          <p14:tracePt t="19953" x="1384300" y="1652588"/>
          <p14:tracePt t="19969" x="1401763" y="1670050"/>
          <p14:tracePt t="19987" x="1428750" y="1697038"/>
          <p14:tracePt t="20003" x="1446213" y="1724025"/>
          <p14:tracePt t="20020" x="1473200" y="1741488"/>
          <p14:tracePt t="20037" x="1500188" y="1758950"/>
          <p14:tracePt t="20053" x="1544638" y="1758950"/>
          <p14:tracePt t="20069" x="1589088" y="1758950"/>
          <p14:tracePt t="20086" x="1625600" y="1758950"/>
          <p14:tracePt t="20104" x="1652588" y="1758950"/>
          <p14:tracePt t="20119" x="1670050" y="1751013"/>
          <p14:tracePt t="20154" x="1679575" y="1751013"/>
          <p14:tracePt t="20169" x="1687513" y="1731963"/>
          <p14:tracePt t="20186" x="1697038" y="1704975"/>
          <p14:tracePt t="20202" x="1714500" y="1687513"/>
          <p14:tracePt t="20219" x="1714500" y="1670050"/>
          <p14:tracePt t="20236" x="1724025" y="1633538"/>
          <p14:tracePt t="20253" x="1724025" y="1616075"/>
          <p14:tracePt t="20270" x="1724025" y="1598613"/>
          <p14:tracePt t="20285" x="1724025" y="1562100"/>
          <p14:tracePt t="20303" x="1724025" y="1536700"/>
          <p14:tracePt t="21912" x="1751013" y="1536700"/>
          <p14:tracePt t="21919" x="1803400" y="1544638"/>
          <p14:tracePt t="21927" x="1857375" y="1562100"/>
          <p14:tracePt t="21936" x="1911350" y="1571625"/>
          <p14:tracePt t="21953" x="1965325" y="1598613"/>
          <p14:tracePt t="22107" x="1982788" y="1598613"/>
          <p14:tracePt t="22115" x="1990725" y="1598613"/>
          <p14:tracePt t="22123" x="2027238" y="1598613"/>
          <p14:tracePt t="22136" x="2071688" y="1598613"/>
          <p14:tracePt t="22153" x="2187575" y="1581150"/>
          <p14:tracePt t="22169" x="2276475" y="1554163"/>
          <p14:tracePt t="22186" x="2357438" y="1544638"/>
          <p14:tracePt t="22203" x="2401888" y="1544638"/>
          <p14:tracePt t="22220" x="2473325" y="1544638"/>
          <p14:tracePt t="22236" x="2554288" y="1544638"/>
          <p14:tracePt t="22255" x="2652713" y="1562100"/>
          <p14:tracePt t="22272" x="2705100" y="1571625"/>
          <p14:tracePt t="22288" x="2724150" y="1581150"/>
          <p14:tracePt t="22303" x="2732088" y="1589088"/>
          <p14:tracePt t="22319" x="2741613" y="1589088"/>
          <p14:tracePt t="22357" x="2768600" y="1598613"/>
          <p14:tracePt t="22373" x="2776538" y="1616075"/>
          <p14:tracePt t="22386" x="2786063" y="1616075"/>
          <p14:tracePt t="22403" x="2803525" y="1616075"/>
          <p14:tracePt t="22419" x="2830513" y="1625600"/>
          <p14:tracePt t="22436" x="2847975" y="1633538"/>
          <p14:tracePt t="22453" x="2857500" y="1643063"/>
          <p14:tracePt t="22469" x="2874963" y="1660525"/>
          <p14:tracePt t="22486" x="2894013" y="1687513"/>
          <p14:tracePt t="22503" x="2919413" y="1687513"/>
          <p14:tracePt t="22522" x="2946400" y="1697038"/>
          <p14:tracePt t="22553" x="2955925" y="1697038"/>
          <p14:tracePt t="22570" x="2965450" y="1697038"/>
          <p14:tracePt t="22586" x="2990850" y="1697038"/>
          <p14:tracePt t="22603" x="3009900" y="1697038"/>
          <p14:tracePt t="22619" x="3027363" y="1697038"/>
          <p14:tracePt t="22636" x="3054350" y="1670050"/>
          <p14:tracePt t="22653" x="3071813" y="1670050"/>
          <p14:tracePt t="22669" x="3098800" y="1660525"/>
          <p14:tracePt t="22686" x="3125788" y="1652588"/>
          <p14:tracePt t="22703" x="3143250" y="1643063"/>
          <p14:tracePt t="22719" x="3160713" y="1643063"/>
          <p14:tracePt t="22820" x="3160713" y="1633538"/>
          <p14:tracePt t="22873" x="3160713" y="1625600"/>
          <p14:tracePt t="22881" x="3152775" y="1625600"/>
          <p14:tracePt t="22889" x="3116263" y="1625600"/>
          <p14:tracePt t="22904" x="3017838" y="1598613"/>
          <p14:tracePt t="22920" x="2928938" y="1571625"/>
          <p14:tracePt t="22936" x="2830513" y="1554163"/>
          <p14:tracePt t="22953" x="2759075" y="1544638"/>
          <p14:tracePt t="22970" x="2697163" y="1544638"/>
          <p14:tracePt t="22986" x="2679700" y="1544638"/>
          <p14:tracePt t="23003" x="2652713" y="1544638"/>
          <p14:tracePt t="23022" x="2633663" y="1544638"/>
          <p14:tracePt t="23038" x="2625725" y="1544638"/>
          <p14:tracePt t="23053" x="2616200" y="1544638"/>
          <p14:tracePt t="23069" x="2598738" y="1544638"/>
          <p14:tracePt t="23086" x="2581275" y="1544638"/>
          <p14:tracePt t="23103" x="2571750" y="1544638"/>
          <p14:tracePt t="23136" x="2562225" y="1544638"/>
          <p14:tracePt t="23153" x="2554288" y="1544638"/>
          <p14:tracePt t="23241" x="2554288" y="1554163"/>
          <p14:tracePt t="23249" x="2562225" y="1562100"/>
          <p14:tracePt t="23257" x="2589213" y="1571625"/>
          <p14:tracePt t="23271" x="2652713" y="1598613"/>
          <p14:tracePt t="23287" x="2714625" y="1625600"/>
          <p14:tracePt t="23304" x="2768600" y="1652588"/>
          <p14:tracePt t="23319" x="2813050" y="1670050"/>
          <p14:tracePt t="23336" x="2894013" y="1697038"/>
          <p14:tracePt t="23353" x="2955925" y="1724025"/>
          <p14:tracePt t="23369" x="3036888" y="1751013"/>
          <p14:tracePt t="23386" x="3108325" y="1758950"/>
          <p14:tracePt t="23403" x="3187700" y="1776413"/>
          <p14:tracePt t="23421" x="3303588" y="1803400"/>
          <p14:tracePt t="23436" x="3367088" y="1812925"/>
          <p14:tracePt t="23453" x="3384550" y="1812925"/>
          <p14:tracePt t="23470" x="3411538" y="1812925"/>
          <p14:tracePt t="23486" x="3419475" y="1812925"/>
          <p14:tracePt t="23503" x="3438525" y="1822450"/>
          <p14:tracePt t="23522" x="3455988" y="1822450"/>
          <p14:tracePt t="23538" x="3482975" y="1822450"/>
          <p14:tracePt t="23554" x="3500438" y="1822450"/>
          <p14:tracePt t="23570" x="3536950" y="1839913"/>
          <p14:tracePt t="23586" x="3562350" y="1839913"/>
          <p14:tracePt t="23603" x="3643313" y="1849438"/>
          <p14:tracePt t="23620" x="3687763" y="1874838"/>
          <p14:tracePt t="23636" x="3741738" y="1901825"/>
          <p14:tracePt t="23653" x="3759200" y="1920875"/>
          <p14:tracePt t="23671" x="3786188" y="1946275"/>
          <p14:tracePt t="23686" x="3813175" y="1955800"/>
          <p14:tracePt t="23704" x="3830638" y="1973263"/>
          <p14:tracePt t="23720" x="3857625" y="1982788"/>
          <p14:tracePt t="23736" x="3884613" y="1982788"/>
          <p14:tracePt t="23753" x="3902075" y="1982788"/>
          <p14:tracePt t="23769" x="3919538" y="1982788"/>
          <p14:tracePt t="23785" x="3946525" y="1955800"/>
          <p14:tracePt t="23802" x="3965575" y="1938338"/>
          <p14:tracePt t="23819" x="3983038" y="1920875"/>
          <p14:tracePt t="23836" x="3990975" y="1893888"/>
          <p14:tracePt t="23852" x="4010025" y="1866900"/>
          <p14:tracePt t="23869" x="4010025" y="1822450"/>
          <p14:tracePt t="23886" x="4010025" y="1758950"/>
          <p14:tracePt t="23902" x="4010025" y="1679575"/>
          <p14:tracePt t="23919" x="4010025" y="1616075"/>
          <p14:tracePt t="23937" x="4010025" y="1571625"/>
          <p14:tracePt t="23953" x="4000500" y="1536700"/>
          <p14:tracePt t="23969" x="3990975" y="1517650"/>
          <p14:tracePt t="23986" x="3983038" y="1490663"/>
          <p14:tracePt t="24002" x="3965575" y="1473200"/>
          <p14:tracePt t="24019" x="3938588" y="1455738"/>
          <p14:tracePt t="24037" x="3911600" y="1419225"/>
          <p14:tracePt t="24053" x="3894138" y="1401763"/>
          <p14:tracePt t="24069" x="3867150" y="1384300"/>
          <p14:tracePt t="24086" x="3840163" y="1357313"/>
          <p14:tracePt t="24102" x="3822700" y="1339850"/>
          <p14:tracePt t="24119" x="3786188" y="1322388"/>
          <p14:tracePt t="24136" x="3732213" y="1295400"/>
          <p14:tracePt t="24152" x="3670300" y="1268413"/>
          <p14:tracePt t="24169" x="3598863" y="1241425"/>
          <p14:tracePt t="24187" x="3473450" y="1214438"/>
          <p14:tracePt t="24202" x="3402013" y="1214438"/>
          <p14:tracePt t="24219" x="3322638" y="1214438"/>
          <p14:tracePt t="24236" x="3251200" y="1204913"/>
          <p14:tracePt t="24253" x="3170238" y="1187450"/>
          <p14:tracePt t="24269" x="3089275" y="1179513"/>
          <p14:tracePt t="24287" x="3027363" y="1169988"/>
          <p14:tracePt t="24303" x="2973388" y="1152525"/>
          <p14:tracePt t="24319" x="2946400" y="1152525"/>
          <p14:tracePt t="24336" x="2919413" y="1152525"/>
          <p14:tracePt t="24352" x="2901950" y="1152525"/>
          <p14:tracePt t="24369" x="2884488" y="1152525"/>
          <p14:tracePt t="24386" x="2857500" y="1152525"/>
          <p14:tracePt t="24402" x="2830513" y="1152525"/>
          <p14:tracePt t="24420" x="2759075" y="1169988"/>
          <p14:tracePt t="24437" x="2705100" y="1196975"/>
          <p14:tracePt t="24452" x="2687638" y="1214438"/>
          <p14:tracePt t="24469" x="2670175" y="1223963"/>
          <p14:tracePt t="24486" x="2652713" y="1241425"/>
          <p14:tracePt t="24502" x="2625725" y="1258888"/>
          <p14:tracePt t="24519" x="2608263" y="1285875"/>
          <p14:tracePt t="24537" x="2589213" y="1303338"/>
          <p14:tracePt t="24540" x="2581275" y="1339850"/>
          <p14:tracePt t="24553" x="2554288" y="1384300"/>
          <p14:tracePt t="24569" x="2527300" y="1455738"/>
          <p14:tracePt t="24586" x="2527300" y="1500188"/>
          <p14:tracePt t="24602" x="2517775" y="1544638"/>
          <p14:tracePt t="24619" x="2517775" y="1589088"/>
          <p14:tracePt t="24636" x="2517775" y="1625600"/>
          <p14:tracePt t="24652" x="2517775" y="1660525"/>
          <p14:tracePt t="24669" x="2544763" y="1704975"/>
          <p14:tracePt t="24687" x="2589213" y="1768475"/>
          <p14:tracePt t="24703" x="2608263" y="1785938"/>
          <p14:tracePt t="24719" x="2643188" y="1812925"/>
          <p14:tracePt t="24736" x="2660650" y="1830388"/>
          <p14:tracePt t="24753" x="2697163" y="1839913"/>
          <p14:tracePt t="24769" x="2741613" y="1866900"/>
          <p14:tracePt t="24786" x="2822575" y="1874838"/>
          <p14:tracePt t="24803" x="2946400" y="1874838"/>
          <p14:tracePt t="24819" x="3062288" y="1857375"/>
          <p14:tracePt t="24836" x="3170238" y="1849438"/>
          <p14:tracePt t="24852" x="3241675" y="1830388"/>
          <p14:tracePt t="24869" x="3322638" y="1803400"/>
          <p14:tracePt t="24886" x="3357563" y="1795463"/>
          <p14:tracePt t="24902" x="3384550" y="1795463"/>
          <p14:tracePt t="24919" x="3411538" y="1785938"/>
          <p14:tracePt t="24937" x="3429000" y="1785938"/>
          <p14:tracePt t="24969" x="3438525" y="1776413"/>
          <p14:tracePt t="24986" x="3438525" y="1768475"/>
          <p14:tracePt t="25002" x="3446463" y="1751013"/>
          <p14:tracePt t="25019" x="3446463" y="1731963"/>
          <p14:tracePt t="25036" x="3438525" y="1704975"/>
          <p14:tracePt t="25039" x="3429000" y="1679575"/>
          <p14:tracePt t="25053" x="3411538" y="1633538"/>
          <p14:tracePt t="25069" x="3322638" y="1527175"/>
          <p14:tracePt t="25085" x="3251200" y="1446213"/>
          <p14:tracePt t="25102" x="3170238" y="1393825"/>
          <p14:tracePt t="25119" x="3089275" y="1357313"/>
          <p14:tracePt t="25135" x="3009900" y="1330325"/>
          <p14:tracePt t="25152" x="2965450" y="1303338"/>
          <p14:tracePt t="25169" x="2919413" y="1295400"/>
          <p14:tracePt t="25185" x="2884488" y="1285875"/>
          <p14:tracePt t="25202" x="2857500" y="1276350"/>
          <p14:tracePt t="25219" x="2830513" y="1276350"/>
          <p14:tracePt t="25235" x="2813050" y="1276350"/>
          <p14:tracePt t="25252" x="2795588" y="1276350"/>
          <p14:tracePt t="25269" x="2776538" y="1285875"/>
          <p14:tracePt t="25285" x="2741613" y="1295400"/>
          <p14:tracePt t="25302" x="2705100" y="1322388"/>
          <p14:tracePt t="25319" x="2660650" y="1347788"/>
          <p14:tracePt t="25335" x="2643188" y="1366838"/>
          <p14:tracePt t="25353" x="2625725" y="1393825"/>
          <p14:tracePt t="25370" x="2598738" y="1411288"/>
          <p14:tracePt t="25386" x="2571750" y="1428750"/>
          <p14:tracePt t="25403" x="2544763" y="1500188"/>
          <p14:tracePt t="25422" x="2509838" y="1581150"/>
          <p14:tracePt t="25438" x="2500313" y="1616075"/>
          <p14:tracePt t="25453" x="2482850" y="1652588"/>
          <p14:tracePt t="25470" x="2482850" y="1679575"/>
          <p14:tracePt t="25486" x="2500313" y="1714500"/>
          <p14:tracePt t="25503" x="2517775" y="1731963"/>
          <p14:tracePt t="25520" x="2536825" y="1758950"/>
          <p14:tracePt t="25537" x="2562225" y="1776413"/>
          <p14:tracePt t="25541" x="2571750" y="1785938"/>
          <p14:tracePt t="25554" x="2589213" y="1795463"/>
          <p14:tracePt t="25570" x="2697163" y="1839913"/>
          <p14:tracePt t="25586" x="2786063" y="1866900"/>
          <p14:tracePt t="25603" x="2884488" y="1893888"/>
          <p14:tracePt t="25620" x="2990850" y="1920875"/>
          <p14:tracePt t="25637" x="3071813" y="1920875"/>
          <p14:tracePt t="25653" x="3143250" y="1901825"/>
          <p14:tracePt t="25672" x="3232150" y="1866900"/>
          <p14:tracePt t="25688" x="3268663" y="1839913"/>
          <p14:tracePt t="25704" x="3286125" y="1830388"/>
          <p14:tracePt t="25720" x="3313113" y="1822450"/>
          <p14:tracePt t="25737" x="3330575" y="1812925"/>
          <p14:tracePt t="25754" x="3348038" y="1803400"/>
          <p14:tracePt t="25771" x="3384550" y="1785938"/>
          <p14:tracePt t="25787" x="3402013" y="1776413"/>
          <p14:tracePt t="25804" x="3419475" y="1758950"/>
          <p14:tracePt t="25820" x="3429000" y="1758950"/>
          <p14:tracePt t="25876" x="3429000" y="1751013"/>
          <p14:tracePt t="25900" x="3419475" y="1741488"/>
          <p14:tracePt t="25907" x="3411538" y="1731963"/>
          <p14:tracePt t="25922" x="3340100" y="1704975"/>
          <p14:tracePt t="25938" x="3224213" y="1679575"/>
          <p14:tracePt t="25954" x="3116263" y="1652588"/>
          <p14:tracePt t="25970" x="3000375" y="1616075"/>
          <p14:tracePt t="25986" x="2894013" y="1608138"/>
          <p14:tracePt t="26003" x="2803525" y="1589088"/>
          <p14:tracePt t="26020" x="2724150" y="1581150"/>
          <p14:tracePt t="26037" x="2643188" y="1562100"/>
          <p14:tracePt t="26040" x="2633663" y="1562100"/>
          <p14:tracePt t="26054" x="2616200" y="1562100"/>
          <p14:tracePt t="26072" x="2571750" y="1562100"/>
          <p14:tracePt t="26086" x="2554288" y="1562100"/>
          <p14:tracePt t="26103" x="2544763" y="1554163"/>
          <p14:tracePt t="26120" x="2517775" y="1554163"/>
          <p14:tracePt t="26136" x="2509838" y="1554163"/>
          <p14:tracePt t="26172" x="2490788" y="1554163"/>
          <p14:tracePt t="26252" x="2490788" y="1589088"/>
          <p14:tracePt t="26257" x="2490788" y="1598613"/>
          <p14:tracePt t="26270" x="2490788" y="1616075"/>
          <p14:tracePt t="26288" x="2517775" y="1643063"/>
          <p14:tracePt t="26303" x="2544763" y="1652588"/>
          <p14:tracePt t="26322" x="2633663" y="1687513"/>
          <p14:tracePt t="26337" x="2714625" y="1714500"/>
          <p14:tracePt t="26353" x="2786063" y="1741488"/>
          <p14:tracePt t="26370" x="2867025" y="1768475"/>
          <p14:tracePt t="26387" x="2928938" y="1785938"/>
          <p14:tracePt t="26403" x="2990850" y="1795463"/>
          <p14:tracePt t="26420" x="3027363" y="1812925"/>
          <p14:tracePt t="26438" x="3081338" y="1812925"/>
          <p14:tracePt t="26453" x="3125788" y="1812925"/>
          <p14:tracePt t="26470" x="3170238" y="1812925"/>
          <p14:tracePt t="26486" x="3214688" y="1812925"/>
          <p14:tracePt t="26503" x="3241675" y="1812925"/>
          <p14:tracePt t="26520" x="3268663" y="1803400"/>
          <p14:tracePt t="26540" x="3313113" y="1803400"/>
          <p14:tracePt t="26554" x="3330575" y="1803400"/>
          <p14:tracePt t="26572" x="3394075" y="1822450"/>
          <p14:tracePt t="26589" x="3438525" y="1830388"/>
          <p14:tracePt t="26603" x="3482975" y="1857375"/>
          <p14:tracePt t="26620" x="3509963" y="1866900"/>
          <p14:tracePt t="26636" x="3527425" y="1866900"/>
          <p14:tracePt t="26653" x="3544888" y="1866900"/>
          <p14:tracePt t="26670" x="3562350" y="1866900"/>
          <p14:tracePt t="26688" x="3608388" y="1866900"/>
          <p14:tracePt t="26703" x="3643313" y="1874838"/>
          <p14:tracePt t="26720" x="3660775" y="1893888"/>
          <p14:tracePt t="26736" x="3679825" y="1901825"/>
          <p14:tracePt t="26753" x="3705225" y="1901825"/>
          <p14:tracePt t="26770" x="3724275" y="1911350"/>
          <p14:tracePt t="26787" x="3741738" y="1911350"/>
          <p14:tracePt t="26803" x="3759200" y="1911350"/>
          <p14:tracePt t="26820" x="3786188" y="1911350"/>
          <p14:tracePt t="26838" x="3803650" y="1911350"/>
          <p14:tracePt t="26853" x="3813175" y="1911350"/>
          <p14:tracePt t="26870" x="3822700" y="1901825"/>
          <p14:tracePt t="26887" x="3840163" y="1874838"/>
          <p14:tracePt t="26904" x="3857625" y="1857375"/>
          <p14:tracePt t="26920" x="3857625" y="1849438"/>
          <p14:tracePt t="26938" x="3867150" y="1812925"/>
          <p14:tracePt t="26954" x="3867150" y="1795463"/>
          <p14:tracePt t="26970" x="3867150" y="1776413"/>
          <p14:tracePt t="26986" x="3867150" y="1741488"/>
          <p14:tracePt t="27003" x="3848100" y="1714500"/>
          <p14:tracePt t="27019" x="3848100" y="1687513"/>
          <p14:tracePt t="27036" x="3840163" y="1670050"/>
          <p14:tracePt t="27039" x="3840163" y="1660525"/>
          <p14:tracePt t="27054" x="3830638" y="1652588"/>
          <p14:tracePt t="27070" x="3822700" y="1633538"/>
          <p14:tracePt t="27088" x="3803650" y="1598613"/>
          <p14:tracePt t="27103" x="3776663" y="1581150"/>
          <p14:tracePt t="27119" x="3759200" y="1562100"/>
          <p14:tracePt t="27136" x="3741738" y="1536700"/>
          <p14:tracePt t="27153" x="3724275" y="1517650"/>
          <p14:tracePt t="27169" x="3697288" y="1500188"/>
          <p14:tracePt t="27187" x="3652838" y="1465263"/>
          <p14:tracePt t="27203" x="3625850" y="1446213"/>
          <p14:tracePt t="27220" x="3589338" y="1419225"/>
          <p14:tracePt t="27237" x="3562350" y="1401763"/>
          <p14:tracePt t="27254" x="3509963" y="1374775"/>
          <p14:tracePt t="27271" x="3446463" y="1347788"/>
          <p14:tracePt t="27289" x="3340100" y="1312863"/>
          <p14:tracePt t="27303" x="3303588" y="1303338"/>
          <p14:tracePt t="27320" x="3241675" y="1276350"/>
          <p14:tracePt t="27337" x="3152775" y="1241425"/>
          <p14:tracePt t="27353" x="3089275" y="1223963"/>
          <p14:tracePt t="27369" x="3027363" y="1214438"/>
          <p14:tracePt t="27386" x="2965450" y="1214438"/>
          <p14:tracePt t="27403" x="2938463" y="1214438"/>
          <p14:tracePt t="27419" x="2911475" y="1214438"/>
          <p14:tracePt t="27436" x="2894013" y="1214438"/>
          <p14:tracePt t="27453" x="2847975" y="1214438"/>
          <p14:tracePt t="27469" x="2822575" y="1214438"/>
          <p14:tracePt t="27487" x="2786063" y="1223963"/>
          <p14:tracePt t="27504" x="2768600" y="1223963"/>
          <p14:tracePt t="27520" x="2751138" y="1241425"/>
          <p14:tracePt t="27538" x="2724150" y="1250950"/>
          <p14:tracePt t="27542" x="2714625" y="1258888"/>
          <p14:tracePt t="27554" x="2705100" y="1268413"/>
          <p14:tracePt t="27572" x="2679700" y="1285875"/>
          <p14:tracePt t="27588" x="2652713" y="1295400"/>
          <p14:tracePt t="27604" x="2643188" y="1312863"/>
          <p14:tracePt t="27620" x="2633663" y="1312863"/>
          <p14:tracePt t="27637" x="2616200" y="1330325"/>
          <p14:tracePt t="27653" x="2589213" y="1357313"/>
          <p14:tracePt t="27671" x="2571750" y="1393825"/>
          <p14:tracePt t="27687" x="2562225" y="1411288"/>
          <p14:tracePt t="27704" x="2536825" y="1455738"/>
          <p14:tracePt t="27720" x="2536825" y="1473200"/>
          <p14:tracePt t="27737" x="2527300" y="1500188"/>
          <p14:tracePt t="27754" x="2527300" y="1527175"/>
          <p14:tracePt t="27770" x="2527300" y="1562100"/>
          <p14:tracePt t="27787" x="2544763" y="1581150"/>
          <p14:tracePt t="27804" x="2562225" y="1616075"/>
          <p14:tracePt t="27822" x="2598738" y="1660525"/>
          <p14:tracePt t="27838" x="2616200" y="1679575"/>
          <p14:tracePt t="27854" x="2625725" y="1697038"/>
          <p14:tracePt t="27870" x="2643188" y="1731963"/>
          <p14:tracePt t="27887" x="2670175" y="1751013"/>
          <p14:tracePt t="27903" x="2697163" y="1768475"/>
          <p14:tracePt t="27920" x="2724150" y="1795463"/>
          <p14:tracePt t="27937" x="2751138" y="1812925"/>
          <p14:tracePt t="27954" x="2795588" y="1822450"/>
          <p14:tracePt t="27971" x="2884488" y="1839913"/>
          <p14:tracePt t="27987" x="2946400" y="1839913"/>
          <p14:tracePt t="28003" x="2990850" y="1839913"/>
          <p14:tracePt t="28020" x="3071813" y="1839913"/>
          <p14:tracePt t="28037" x="3125788" y="1839913"/>
          <p14:tracePt t="28054" x="3205163" y="1839913"/>
          <p14:tracePt t="28072" x="3322638" y="1839913"/>
          <p14:tracePt t="28088" x="3348038" y="1849438"/>
          <p14:tracePt t="28104" x="3384550" y="1849438"/>
          <p14:tracePt t="28121" x="3402013" y="1857375"/>
          <p14:tracePt t="28137" x="3411538" y="1857375"/>
          <p14:tracePt t="28154" x="3429000" y="1857375"/>
          <p14:tracePt t="28170" x="3438525" y="1866900"/>
          <p14:tracePt t="28502" x="3438525" y="1857375"/>
          <p14:tracePt t="28510" x="3438525" y="1849438"/>
          <p14:tracePt t="28520" x="3438525" y="1839913"/>
          <p14:tracePt t="28537" x="3438525" y="1812925"/>
          <p14:tracePt t="28542" x="3438525" y="1803400"/>
          <p14:tracePt t="28554" x="3438525" y="1795463"/>
          <p14:tracePt t="28572" x="3438525" y="1776413"/>
          <p14:tracePt t="28588" x="3438525" y="1758950"/>
          <p14:tracePt t="28604" x="3419475" y="1731963"/>
          <p14:tracePt t="28620" x="3411538" y="1714500"/>
          <p14:tracePt t="28637" x="3411538" y="1697038"/>
          <p14:tracePt t="28653" x="3402013" y="1670050"/>
          <p14:tracePt t="28670" x="3402013" y="1660525"/>
          <p14:tracePt t="29112" x="3402013" y="1679575"/>
          <p14:tracePt t="29120" x="3402013" y="1687513"/>
          <p14:tracePt t="29128" x="3402013" y="1697038"/>
          <p14:tracePt t="29144" x="3402013" y="1704975"/>
          <p14:tracePt t="29254" x="3394075" y="1704975"/>
          <p14:tracePt t="29268" x="3384550" y="1704975"/>
          <p14:tracePt t="29275" x="3384550" y="1697038"/>
          <p14:tracePt t="29323" x="3375025" y="1697038"/>
          <p14:tracePt t="29331" x="3367088" y="1697038"/>
          <p14:tracePt t="29339" x="3367088" y="1704975"/>
          <p14:tracePt t="29354" x="3348038" y="1704975"/>
          <p14:tracePt t="29386" x="3340100" y="1704975"/>
          <p14:tracePt t="29402" x="3340100" y="1714500"/>
          <p14:tracePt t="29410" x="3330575" y="1714500"/>
          <p14:tracePt t="29722" x="3330575" y="1704975"/>
          <p14:tracePt t="29730" x="3322638" y="1697038"/>
          <p14:tracePt t="29739" x="3322638" y="1687513"/>
          <p14:tracePt t="29754" x="3322638" y="1660525"/>
          <p14:tracePt t="29770" x="3322638" y="1643063"/>
          <p14:tracePt t="29787" x="3322638" y="1633538"/>
          <p14:tracePt t="29804" x="3322638" y="1625600"/>
          <p14:tracePt t="29870" x="3330575" y="1625600"/>
          <p14:tracePt t="29894" x="3340100" y="1616075"/>
          <p14:tracePt t="29911" x="3357563" y="1616075"/>
          <p14:tracePt t="29918" x="3375025" y="1616075"/>
          <p14:tracePt t="29926" x="3384550" y="1616075"/>
          <p14:tracePt t="29939" x="3419475" y="1616075"/>
          <p14:tracePt t="29956" x="3438525" y="1616075"/>
          <p14:tracePt t="29970" x="3446463" y="1616075"/>
          <p14:tracePt t="29986" x="3465513" y="1616075"/>
          <p14:tracePt t="30004" x="3473450" y="1608138"/>
          <p14:tracePt t="30019" x="3490913" y="1608138"/>
          <p14:tracePt t="30036" x="3509963" y="1608138"/>
          <p14:tracePt t="30053" x="3517900" y="1608138"/>
          <p14:tracePt t="30168" x="3527425" y="1608138"/>
          <p14:tracePt t="30200" x="3536950" y="1608138"/>
          <p14:tracePt t="30214" x="3544888" y="1616075"/>
          <p14:tracePt t="30223" x="3562350" y="1616075"/>
          <p14:tracePt t="30239" x="3571875" y="1625600"/>
          <p14:tracePt t="30256" x="3581400" y="1625600"/>
          <p14:tracePt t="30287" x="3589338" y="1625600"/>
          <p14:tracePt t="30308" x="3598863" y="1625600"/>
          <p14:tracePt t="30316" x="3608388" y="1625600"/>
          <p14:tracePt t="30324" x="3616325" y="1625600"/>
          <p14:tracePt t="30337" x="3633788" y="1625600"/>
          <p14:tracePt t="30354" x="3652838" y="1625600"/>
          <p14:tracePt t="30370" x="3660775" y="1625600"/>
          <p14:tracePt t="30387" x="3670300" y="1625600"/>
          <p14:tracePt t="30575" x="3679825" y="1625600"/>
          <p14:tracePt t="30591" x="3714750" y="1625600"/>
          <p14:tracePt t="30599" x="3741738" y="1625600"/>
          <p14:tracePt t="30607" x="3776663" y="1625600"/>
          <p14:tracePt t="30621" x="3795713" y="1625600"/>
          <p14:tracePt t="30637" x="3857625" y="1625600"/>
          <p14:tracePt t="30654" x="3884613" y="1625600"/>
          <p14:tracePt t="30670" x="3911600" y="1625600"/>
          <p14:tracePt t="30723" x="3919538" y="1625600"/>
          <p14:tracePt t="30739" x="3929063" y="1625600"/>
          <p14:tracePt t="30746" x="3946525" y="1625600"/>
          <p14:tracePt t="30755" x="3956050" y="1633538"/>
          <p14:tracePt t="30771" x="3983038" y="1633538"/>
          <p14:tracePt t="30787" x="4000500" y="1633538"/>
          <p14:tracePt t="30803" x="4017963" y="1633538"/>
          <p14:tracePt t="30820" x="4037013" y="1633538"/>
          <p14:tracePt t="30837" x="4062413" y="1643063"/>
          <p14:tracePt t="30854" x="4089400" y="1643063"/>
          <p14:tracePt t="30871" x="4125913" y="1660525"/>
          <p14:tracePt t="30888" x="4152900" y="1679575"/>
          <p14:tracePt t="30904" x="4197350" y="1679575"/>
          <p14:tracePt t="30920" x="4251325" y="1687513"/>
          <p14:tracePt t="30937" x="4303713" y="1687513"/>
          <p14:tracePt t="30955" x="4340225" y="1687513"/>
          <p14:tracePt t="30973" x="4384675" y="1687513"/>
          <p14:tracePt t="30989" x="4411663" y="1687513"/>
          <p14:tracePt t="31004" x="4446588" y="1687513"/>
          <p14:tracePt t="31021" x="4483100" y="1687513"/>
          <p14:tracePt t="31038" x="4510088" y="1687513"/>
          <p14:tracePt t="31054" x="4527550" y="1687513"/>
          <p14:tracePt t="31070" x="4545013" y="1687513"/>
          <p14:tracePt t="31087" x="4562475" y="1687513"/>
          <p14:tracePt t="31120" x="4572000" y="1687513"/>
          <p14:tracePt t="31139" x="4589463" y="1687513"/>
          <p14:tracePt t="31154" x="4608513" y="1687513"/>
          <p14:tracePt t="31171" x="4633913" y="1687513"/>
          <p14:tracePt t="31187" x="4652963" y="1687513"/>
          <p14:tracePt t="31204" x="4670425" y="1687513"/>
          <p14:tracePt t="31220" x="4697413" y="1679575"/>
          <p14:tracePt t="31237" x="4705350" y="1679575"/>
          <p14:tracePt t="31254" x="4714875" y="1679575"/>
          <p14:tracePt t="31271" x="4732338" y="1670050"/>
          <p14:tracePt t="31287" x="4751388" y="1670050"/>
          <p14:tracePt t="31304" x="4776788" y="1660525"/>
          <p14:tracePt t="31320" x="4803775" y="1660525"/>
          <p14:tracePt t="31337" x="4830763" y="1660525"/>
          <p14:tracePt t="31354" x="4848225" y="1660525"/>
          <p14:tracePt t="31372" x="4875213" y="1660525"/>
          <p14:tracePt t="31389" x="4894263" y="1660525"/>
          <p14:tracePt t="31404" x="4921250" y="1660525"/>
          <p14:tracePt t="31421" x="4938713" y="1660525"/>
          <p14:tracePt t="31437" x="4956175" y="1660525"/>
          <p14:tracePt t="31454" x="4983163" y="1660525"/>
          <p14:tracePt t="31470" x="5000625" y="1660525"/>
          <p14:tracePt t="31487" x="5018088" y="1660525"/>
          <p14:tracePt t="31505" x="5054600" y="1660525"/>
          <p14:tracePt t="31521" x="5072063" y="1660525"/>
          <p14:tracePt t="31538" x="5089525" y="1660525"/>
          <p14:tracePt t="31554" x="5108575" y="1660525"/>
          <p14:tracePt t="31571" x="5126038" y="1670050"/>
          <p14:tracePt t="31587" x="5143500" y="1670050"/>
          <p14:tracePt t="31604" x="5160963" y="1679575"/>
          <p14:tracePt t="31621" x="5180013" y="1679575"/>
          <p14:tracePt t="31637" x="5187950" y="1679575"/>
          <p14:tracePt t="31655" x="5214938" y="1679575"/>
          <p14:tracePt t="31670" x="5232400" y="1679575"/>
          <p14:tracePt t="31687" x="5251450" y="1679575"/>
          <p14:tracePt t="31704" x="5278438" y="1679575"/>
          <p14:tracePt t="31720" x="5295900" y="1679575"/>
          <p14:tracePt t="31737" x="5313363" y="1679575"/>
          <p14:tracePt t="31755" x="5330825" y="1679575"/>
          <p14:tracePt t="31771" x="5349875" y="1679575"/>
          <p14:tracePt t="31787" x="5357813" y="1679575"/>
          <p14:tracePt t="31804" x="5375275" y="1687513"/>
          <p14:tracePt t="31820" x="5394325" y="1687513"/>
          <p14:tracePt t="31837" x="5402263" y="1697038"/>
          <p14:tracePt t="31854" x="5429250" y="1714500"/>
          <p14:tracePt t="31871" x="5438775" y="1714500"/>
          <p14:tracePt t="31943" x="5446713" y="1714500"/>
          <p14:tracePt t="31958" x="5456238" y="1714500"/>
          <p14:tracePt t="32053" x="5465763" y="1724025"/>
          <p14:tracePt t="32069" x="5473700" y="1724025"/>
          <p14:tracePt t="32262" x="5483225" y="1731963"/>
          <p14:tracePt t="32278" x="5500688" y="1741488"/>
          <p14:tracePt t="32286" x="5510213" y="1751013"/>
          <p14:tracePt t="32294" x="5518150" y="1751013"/>
          <p14:tracePt t="32303" x="5527675" y="1751013"/>
          <p14:tracePt t="32320" x="5545138" y="1758950"/>
          <p14:tracePt t="32336" x="5572125" y="1758950"/>
          <p14:tracePt t="32353" x="5581650" y="1758950"/>
          <p14:tracePt t="32370" x="5599113" y="1758950"/>
          <p14:tracePt t="32387" x="5616575" y="1758950"/>
          <p14:tracePt t="32404" x="5653088" y="1758950"/>
          <p14:tracePt t="32420" x="5670550" y="1741488"/>
          <p14:tracePt t="32436" x="5688013" y="1731963"/>
          <p14:tracePt t="32453" x="5707063" y="1704975"/>
          <p14:tracePt t="32470" x="5732463" y="1697038"/>
          <p14:tracePt t="32486" x="5751513" y="1687513"/>
          <p14:tracePt t="32503" x="5768975" y="1679575"/>
          <p14:tracePt t="32520" x="5813425" y="1679575"/>
          <p14:tracePt t="32536" x="5857875" y="1679575"/>
          <p14:tracePt t="32553" x="5894388" y="1670050"/>
          <p14:tracePt t="32570" x="5938838" y="1670050"/>
          <p14:tracePt t="32586" x="5965825" y="1670050"/>
          <p14:tracePt t="32603" x="5983288" y="1660525"/>
          <p14:tracePt t="32620" x="6018213" y="1660525"/>
          <p14:tracePt t="32637" x="6037263" y="1652588"/>
          <p14:tracePt t="32654" x="6089650" y="1652588"/>
          <p14:tracePt t="32671" x="6126163" y="1652588"/>
          <p14:tracePt t="32688" x="6170613" y="1652588"/>
          <p14:tracePt t="32704" x="6232525" y="1652588"/>
          <p14:tracePt t="32721" x="6278563" y="1660525"/>
          <p14:tracePt t="32737" x="6357938" y="1679575"/>
          <p14:tracePt t="32754" x="6421438" y="1679575"/>
          <p14:tracePt t="32773" x="6537325" y="1687513"/>
          <p14:tracePt t="32788" x="6581775" y="1704975"/>
          <p14:tracePt t="32804" x="6626225" y="1714500"/>
          <p14:tracePt t="32821" x="6680200" y="1724025"/>
          <p14:tracePt t="32837" x="6697663" y="1751013"/>
          <p14:tracePt t="32854" x="6715125" y="1751013"/>
          <p14:tracePt t="32871" x="6724650" y="1751013"/>
          <p14:tracePt t="33015" x="6724650" y="1724025"/>
          <p14:tracePt t="33031" x="6724650" y="1714500"/>
          <p14:tracePt t="33045" x="6724650" y="1704975"/>
          <p14:tracePt t="33053" x="6724650" y="1697038"/>
          <p14:tracePt t="33069" x="6724650" y="1687513"/>
          <p14:tracePt t="33077" x="6724650" y="1670050"/>
          <p14:tracePt t="33555" x="6742113" y="1670050"/>
          <p14:tracePt t="33569" x="6751638" y="1670050"/>
          <p14:tracePt t="33577" x="6759575" y="1670050"/>
          <p14:tracePt t="33765" x="6724650" y="1670050"/>
          <p14:tracePt t="33773" x="6626225" y="1660525"/>
          <p14:tracePt t="33780" x="6527800" y="1643063"/>
          <p14:tracePt t="33789" x="6384925" y="1625600"/>
          <p14:tracePt t="33804" x="6072188" y="1608138"/>
          <p14:tracePt t="33820" x="5751513" y="1670050"/>
          <p14:tracePt t="33837" x="5411788" y="1704975"/>
          <p14:tracePt t="33853" x="5143500" y="1724025"/>
          <p14:tracePt t="33870" x="5037138" y="1724025"/>
          <p14:tracePt t="33887" x="4946650" y="1724025"/>
          <p14:tracePt t="33904" x="4875213" y="1687513"/>
          <p14:tracePt t="33920" x="4857750" y="1670050"/>
          <p14:tracePt t="33937" x="4830763" y="1643063"/>
          <p14:tracePt t="33954" x="4813300" y="1625600"/>
          <p14:tracePt t="33971" x="4795838" y="1616075"/>
          <p14:tracePt t="33987" x="4768850" y="1608138"/>
          <p14:tracePt t="34004" x="4751388" y="1598613"/>
          <p14:tracePt t="34021" x="4732338" y="1598613"/>
          <p14:tracePt t="34039" x="4714875" y="1589088"/>
          <p14:tracePt t="34056" x="4697413" y="1589088"/>
          <p14:tracePt t="34077" x="4687888" y="1589088"/>
          <p14:tracePt t="34087" x="4679950" y="1589088"/>
          <p14:tracePt t="34104" x="4660900" y="1589088"/>
          <p14:tracePt t="34121" x="4652963" y="1589088"/>
          <p14:tracePt t="34157" x="4643438" y="1589088"/>
          <p14:tracePt t="34172" x="4633913" y="1589088"/>
          <p14:tracePt t="34187" x="4616450" y="1589088"/>
          <p14:tracePt t="34296" x="4616450" y="1598613"/>
          <p14:tracePt t="34352" x="4616450" y="1616075"/>
          <p14:tracePt t="34359" x="4616450" y="1625600"/>
          <p14:tracePt t="34371" x="4625975" y="1643063"/>
          <p14:tracePt t="34388" x="4643438" y="1660525"/>
          <p14:tracePt t="34404" x="4670425" y="1679575"/>
          <p14:tracePt t="34421" x="4732338" y="1714500"/>
          <p14:tracePt t="34437" x="4759325" y="1731963"/>
          <p14:tracePt t="34454" x="4813300" y="1751013"/>
          <p14:tracePt t="34471" x="4848225" y="1768475"/>
          <p14:tracePt t="34488" x="4875213" y="1776413"/>
          <p14:tracePt t="34505" x="4911725" y="1803400"/>
          <p14:tracePt t="34522" x="4956175" y="1812925"/>
          <p14:tracePt t="34541" x="5072063" y="1830388"/>
          <p14:tracePt t="34555" x="5180013" y="1830388"/>
          <p14:tracePt t="34571" x="5251450" y="1830388"/>
          <p14:tracePt t="34587" x="5313363" y="1830388"/>
          <p14:tracePt t="34605" x="5322888" y="1830388"/>
          <p14:tracePt t="34719" x="5322888" y="1822450"/>
          <p14:tracePt t="34735" x="5322888" y="1812925"/>
          <p14:tracePt t="34743" x="5313363" y="1812925"/>
          <p14:tracePt t="34754" x="5303838" y="1803400"/>
          <p14:tracePt t="34771" x="5268913" y="1785938"/>
          <p14:tracePt t="34790" x="5187950" y="1751013"/>
          <p14:tracePt t="34805" x="5126038" y="1724025"/>
          <p14:tracePt t="34821" x="5054600" y="1697038"/>
          <p14:tracePt t="34837" x="4992688" y="1670050"/>
          <p14:tracePt t="34855" x="4946650" y="1652588"/>
          <p14:tracePt t="34871" x="4911725" y="1625600"/>
          <p14:tracePt t="34888" x="4875213" y="1608138"/>
          <p14:tracePt t="34904" x="4857750" y="1589088"/>
          <p14:tracePt t="34921" x="4840288" y="1589088"/>
          <p14:tracePt t="34985" x="4795838" y="1633538"/>
          <p14:tracePt t="34993" x="4751388" y="1724025"/>
          <p14:tracePt t="35005" x="4705350" y="1785938"/>
          <p14:tracePt t="35021" x="4687888" y="1928813"/>
          <p14:tracePt t="35040" x="4705350" y="2125663"/>
          <p14:tracePt t="35095" x="4705350" y="2135188"/>
          <p14:tracePt t="35244" x="4714875" y="2135188"/>
          <p14:tracePt t="35274" x="4732338" y="2098675"/>
          <p14:tracePt t="35280" x="4741863" y="2054225"/>
          <p14:tracePt t="35289" x="4751388" y="2017713"/>
          <p14:tracePt t="35305" x="4840288" y="1830388"/>
          <p14:tracePt t="35320" x="4946650" y="1536700"/>
          <p14:tracePt t="35337" x="4965700" y="1312863"/>
          <p14:tracePt t="35353" x="4965700" y="1223963"/>
          <p14:tracePt t="35370" x="4946650" y="1160463"/>
          <p14:tracePt t="35387" x="4929188" y="1098550"/>
          <p14:tracePt t="35404" x="4884738" y="1071563"/>
          <p14:tracePt t="35421" x="4830763" y="1036638"/>
          <p14:tracePt t="35439" x="4759325" y="1000125"/>
          <p14:tracePt t="35454" x="4697413" y="973138"/>
          <p14:tracePt t="35471" x="4616450" y="946150"/>
          <p14:tracePt t="35488" x="4554538" y="911225"/>
          <p14:tracePt t="35504" x="4473575" y="884238"/>
          <p14:tracePt t="35521" x="4375150" y="857250"/>
          <p14:tracePt t="35541" x="4232275" y="812800"/>
          <p14:tracePt t="35556" x="4170363" y="812800"/>
          <p14:tracePt t="35571" x="4116388" y="830263"/>
          <p14:tracePt t="35588" x="4081463" y="839788"/>
          <p14:tracePt t="35604" x="4037013" y="866775"/>
          <p14:tracePt t="35621" x="4010025" y="874713"/>
          <p14:tracePt t="35638" x="3965575" y="884238"/>
          <p14:tracePt t="35654" x="3938588" y="911225"/>
          <p14:tracePt t="35671" x="3911600" y="928688"/>
          <p14:tracePt t="35690" x="3822700" y="990600"/>
          <p14:tracePt t="35704" x="3741738" y="1071563"/>
          <p14:tracePt t="35723" x="3652838" y="1160463"/>
          <p14:tracePt t="35741" x="3598863" y="1241425"/>
          <p14:tracePt t="35755" x="3581400" y="1268413"/>
          <p14:tracePt t="35770" x="3571875" y="1303338"/>
          <p14:tracePt t="35787" x="3581400" y="1339850"/>
          <p14:tracePt t="35805" x="3608388" y="1366838"/>
          <p14:tracePt t="35821" x="3625850" y="1384300"/>
          <p14:tracePt t="35837" x="3633788" y="1411288"/>
          <p14:tracePt t="35853" x="3643313" y="1428750"/>
          <p14:tracePt t="35870" x="3643313" y="1455738"/>
          <p14:tracePt t="35887" x="3660775" y="1482725"/>
          <p14:tracePt t="35904" x="3679825" y="1500188"/>
          <p14:tracePt t="35920" x="3705225" y="1517650"/>
          <p14:tracePt t="35937" x="3714750" y="1517650"/>
          <p14:tracePt t="35954" x="3724275" y="1517650"/>
          <p14:tracePt t="35970" x="3741738" y="1517650"/>
          <p14:tracePt t="35987" x="3768725" y="1500188"/>
          <p14:tracePt t="36004" x="3786188" y="1482725"/>
          <p14:tracePt t="36020" x="3795713" y="1455738"/>
          <p14:tracePt t="36037" x="3803650" y="1446213"/>
          <p14:tracePt t="36039" x="3813175" y="1438275"/>
          <p14:tracePt t="36056" x="3822700" y="1428750"/>
          <p14:tracePt t="36080" x="3830638" y="1428750"/>
          <p14:tracePt t="36088" x="3848100" y="1428750"/>
          <p14:tracePt t="36105" x="3857625" y="1419225"/>
          <p14:tracePt t="36149" x="3867150" y="1419225"/>
          <p14:tracePt t="36166" x="3875088" y="1419225"/>
          <p14:tracePt t="36174" x="3884613" y="1419225"/>
          <p14:tracePt t="36188" x="3894138" y="1419225"/>
          <p14:tracePt t="36207" x="3902075" y="1419225"/>
          <p14:tracePt t="36221" x="3919538" y="1428750"/>
          <p14:tracePt t="36256" x="3929063" y="1438275"/>
          <p14:tracePt t="36305" x="3929063" y="1446213"/>
          <p14:tracePt t="36322" x="3929063" y="1455738"/>
          <p14:tracePt t="36330" x="3938588" y="1473200"/>
          <p14:tracePt t="36338" x="3938588" y="1482725"/>
          <p14:tracePt t="36354" x="3946525" y="1500188"/>
          <p14:tracePt t="36371" x="3946525" y="1517650"/>
          <p14:tracePt t="36388" x="3956050" y="1544638"/>
          <p14:tracePt t="36404" x="3965575" y="1562100"/>
          <p14:tracePt t="36421" x="3973513" y="1581150"/>
          <p14:tracePt t="36438" x="3990975" y="1589088"/>
          <p14:tracePt t="36526" x="4000500" y="1598613"/>
          <p14:tracePt t="36550" x="4000500" y="1616075"/>
          <p14:tracePt t="36555" x="4010025" y="1616075"/>
          <p14:tracePt t="36573" x="4010025" y="1625600"/>
          <p14:tracePt t="36620" x="4017963" y="1633538"/>
          <p14:tracePt t="36635" x="4017963" y="1643063"/>
          <p14:tracePt t="36643" x="4027488" y="1652588"/>
          <p14:tracePt t="36658" x="4027488" y="1660525"/>
          <p14:tracePt t="36752" x="4037013" y="1670050"/>
          <p14:tracePt t="36759" x="4037013" y="1687513"/>
          <p14:tracePt t="36771" x="4037013" y="1697038"/>
          <p14:tracePt t="36788" x="4037013" y="1714500"/>
          <p14:tracePt t="36804" x="4037013" y="1731963"/>
          <p14:tracePt t="36821" x="4044950" y="1741488"/>
          <p14:tracePt t="37058" x="4044950" y="1731963"/>
          <p14:tracePt t="37267" x="4044950" y="1724025"/>
          <p14:tracePt t="37354" x="4044950" y="1731963"/>
          <p14:tracePt t="39294" x="4037013" y="1731963"/>
          <p14:tracePt t="41162" x="4037013" y="1741488"/>
          <p14:tracePt t="41171" x="4037013" y="1751013"/>
          <p14:tracePt t="41571" x="4037013" y="1724025"/>
          <p14:tracePt t="41578" x="4037013" y="1704975"/>
          <p14:tracePt t="41588" x="4037013" y="1697038"/>
          <p14:tracePt t="41605" x="4037013" y="1679575"/>
          <p14:tracePt t="41874" x="4037013" y="1670050"/>
          <p14:tracePt t="41960" x="4037013" y="1687513"/>
          <p14:tracePt t="41968" x="4037013" y="1714500"/>
          <p14:tracePt t="41976" x="4037013" y="1724025"/>
          <p14:tracePt t="41988" x="4037013" y="1731963"/>
          <p14:tracePt t="42070" x="4037013" y="1724025"/>
          <p14:tracePt t="42078" x="4037013" y="1714500"/>
          <p14:tracePt t="42088" x="4027488" y="1704975"/>
          <p14:tracePt t="42105" x="4027488" y="1679575"/>
          <p14:tracePt t="42121" x="4017963" y="1670050"/>
          <p14:tracePt t="42188" x="4017963" y="1687513"/>
          <p14:tracePt t="42193" x="4017963" y="1724025"/>
          <p14:tracePt t="42205" x="4000500" y="1758950"/>
          <p14:tracePt t="42222" x="4000500" y="1795463"/>
          <p14:tracePt t="42238" x="4000500" y="1812925"/>
          <p14:tracePt t="42255" x="3990975" y="1812925"/>
          <p14:tracePt t="42321" x="3990975" y="1785938"/>
          <p14:tracePt t="42329" x="3983038" y="1768475"/>
          <p14:tracePt t="42338" x="3983038" y="1741488"/>
          <p14:tracePt t="42355" x="3983038" y="1679575"/>
          <p14:tracePt t="42372" x="3973513" y="1670050"/>
          <p14:tracePt t="42454" x="3973513" y="1679575"/>
          <p14:tracePt t="42619" x="3973513" y="1670050"/>
          <p14:tracePt t="42719" x="3973513" y="1679575"/>
          <p14:tracePt t="42727" x="3973513" y="1687513"/>
          <p14:tracePt t="43166" x="3973513" y="1704975"/>
          <p14:tracePt t="49282" x="3965575" y="1714500"/>
          <p14:tracePt t="49291" x="3911600" y="1724025"/>
          <p14:tracePt t="49298" x="3875088" y="1724025"/>
          <p14:tracePt t="49306" x="3840163" y="1724025"/>
          <p14:tracePt t="49323" x="3803650" y="1724025"/>
          <p14:tracePt t="49339" x="3768725" y="1724025"/>
          <p14:tracePt t="49356" x="3751263" y="1724025"/>
          <p14:tracePt t="49373" x="3732213" y="1714500"/>
          <p14:tracePt t="49389" x="3714750" y="1714500"/>
          <p14:tracePt t="49406" x="3697288" y="1714500"/>
          <p14:tracePt t="49618" x="3705225" y="1714500"/>
          <p14:tracePt t="49626" x="3732213" y="1714500"/>
          <p14:tracePt t="49639" x="3759200" y="1714500"/>
          <p14:tracePt t="49656" x="3857625" y="1697038"/>
          <p14:tracePt t="49673" x="3919538" y="1697038"/>
          <p14:tracePt t="49689" x="3983038" y="1697038"/>
          <p14:tracePt t="49706" x="4054475" y="1697038"/>
          <p14:tracePt t="49723" x="4133850" y="1697038"/>
          <p14:tracePt t="49740" x="4224338" y="1687513"/>
          <p14:tracePt t="49759" x="4375150" y="1643063"/>
          <p14:tracePt t="49774" x="4527550" y="1616075"/>
          <p14:tracePt t="49790" x="4660900" y="1598613"/>
          <p14:tracePt t="49806" x="4768850" y="1589088"/>
          <p14:tracePt t="49823" x="4875213" y="1571625"/>
          <p14:tracePt t="49839" x="5010150" y="1571625"/>
          <p14:tracePt t="49856" x="5108575" y="1571625"/>
          <p14:tracePt t="49873" x="5207000" y="1571625"/>
          <p14:tracePt t="49889" x="5295900" y="1544638"/>
          <p14:tracePt t="49908" x="5465763" y="1490663"/>
          <p14:tracePt t="49923" x="5608638" y="1428750"/>
          <p14:tracePt t="49939" x="5724525" y="1384300"/>
          <p14:tracePt t="49956" x="5822950" y="1339850"/>
          <p14:tracePt t="49973" x="5894388" y="1312863"/>
          <p14:tracePt t="49989" x="5965825" y="1285875"/>
          <p14:tracePt t="50008" x="6081713" y="1250950"/>
          <p14:tracePt t="50024" x="6161088" y="1223963"/>
          <p14:tracePt t="50040" x="6188075" y="1223963"/>
          <p14:tracePt t="50102" x="6180138" y="1231900"/>
          <p14:tracePt t="50110" x="6143625" y="1258888"/>
          <p14:tracePt t="50123" x="6099175" y="1303338"/>
          <p14:tracePt t="50139" x="6037263" y="1347788"/>
          <p14:tracePt t="50156" x="5992813" y="1374775"/>
          <p14:tracePt t="50173" x="5956300" y="1384300"/>
          <p14:tracePt t="50189" x="5946775" y="1393825"/>
          <p14:tracePt t="50281" x="5946775" y="1419225"/>
          <p14:tracePt t="50289" x="5956300" y="1428750"/>
          <p14:tracePt t="50297" x="5983288" y="1455738"/>
          <p14:tracePt t="50305" x="6018213" y="1482725"/>
          <p14:tracePt t="50323" x="6116638" y="1517650"/>
          <p14:tracePt t="50340" x="6197600" y="1536700"/>
          <p14:tracePt t="50356" x="6269038" y="1536700"/>
          <p14:tracePt t="50373" x="6330950" y="1527175"/>
          <p14:tracePt t="50389" x="6394450" y="1500188"/>
          <p14:tracePt t="50407" x="6429375" y="1482725"/>
          <p14:tracePt t="50425" x="6429375" y="1473200"/>
          <p14:tracePt t="50470" x="6429375" y="1465263"/>
          <p14:tracePt t="50479" x="6421438" y="1455738"/>
          <p14:tracePt t="50490" x="6402388" y="1455738"/>
          <p14:tracePt t="50506" x="6357938" y="1438275"/>
          <p14:tracePt t="50525" x="6259513" y="1428750"/>
          <p14:tracePt t="50540" x="6197600" y="1428750"/>
          <p14:tracePt t="50557" x="6135688" y="1428750"/>
          <p14:tracePt t="50573" x="6081713" y="1428750"/>
          <p14:tracePt t="50589" x="6027738" y="1428750"/>
          <p14:tracePt t="50605" x="6010275" y="1446213"/>
          <p14:tracePt t="50623" x="6000750" y="1455738"/>
          <p14:tracePt t="50640" x="6000750" y="1473200"/>
          <p14:tracePt t="50657" x="6000750" y="1500188"/>
          <p14:tracePt t="50675" x="6037263" y="1527175"/>
          <p14:tracePt t="50689" x="6116638" y="1554163"/>
          <p14:tracePt t="50706" x="6224588" y="1581150"/>
          <p14:tracePt t="50723" x="6350000" y="1589088"/>
          <p14:tracePt t="50739" x="6473825" y="1589088"/>
          <p14:tracePt t="50756" x="6589713" y="1608138"/>
          <p14:tracePt t="50775" x="6697663" y="1616075"/>
          <p14:tracePt t="50789" x="6715125" y="1616075"/>
          <p14:tracePt t="50846" x="6707188" y="1616075"/>
          <p14:tracePt t="50855" x="6680200" y="1616075"/>
          <p14:tracePt t="50860" x="6635750" y="1616075"/>
          <p14:tracePt t="50873" x="6581775" y="1608138"/>
          <p14:tracePt t="50890" x="6473825" y="1608138"/>
          <p14:tracePt t="50908" x="6269038" y="1633538"/>
          <p14:tracePt t="50924" x="6180138" y="1660525"/>
          <p14:tracePt t="50939" x="6108700" y="1687513"/>
          <p14:tracePt t="50957" x="6089650" y="1697038"/>
          <p14:tracePt t="51032" x="6116638" y="1714500"/>
          <p14:tracePt t="51042" x="6143625" y="1724025"/>
          <p14:tracePt t="51048" x="6197600" y="1724025"/>
          <p14:tracePt t="51058" x="6251575" y="1724025"/>
          <p14:tracePt t="51073" x="6446838" y="1704975"/>
          <p14:tracePt t="51090" x="6626225" y="1670050"/>
          <p14:tracePt t="51106" x="6759575" y="1652588"/>
          <p14:tracePt t="51124" x="6813550" y="1652588"/>
          <p14:tracePt t="51140" x="6823075" y="1652588"/>
          <p14:tracePt t="51156" x="6840538" y="1652588"/>
          <p14:tracePt t="51204" x="6831013" y="1652588"/>
          <p14:tracePt t="51212" x="6823075" y="1652588"/>
          <p14:tracePt t="51223" x="6804025" y="1643063"/>
          <p14:tracePt t="51239" x="6724650" y="1616075"/>
          <p14:tracePt t="51256" x="6661150" y="1608138"/>
          <p14:tracePt t="51273" x="6626225" y="1608138"/>
          <p14:tracePt t="51290" x="6589713" y="1608138"/>
          <p14:tracePt t="51306" x="6564313" y="1608138"/>
          <p14:tracePt t="51339" x="6554788" y="1608138"/>
          <p14:tracePt t="51449" x="6554788" y="1616075"/>
          <p14:tracePt t="51456" x="6554788" y="1625600"/>
          <p14:tracePt t="51462" x="6554788" y="1633538"/>
          <p14:tracePt t="51479" x="6554788" y="1652588"/>
          <p14:tracePt t="51490" x="6554788" y="1660525"/>
          <p14:tracePt t="51506" x="6554788" y="1670050"/>
          <p14:tracePt t="51523" x="6554788" y="1679575"/>
          <p14:tracePt t="51540" x="6554788" y="1687513"/>
          <p14:tracePt t="51862" x="6572250" y="1687513"/>
          <p14:tracePt t="51986" x="6572250" y="1679575"/>
          <p14:tracePt t="52010" x="6581775" y="1670050"/>
          <p14:tracePt t="52027" x="6589713" y="1660525"/>
          <p14:tracePt t="54483" x="6581775" y="1660525"/>
          <p14:tracePt t="54491" x="6545263" y="1660525"/>
          <p14:tracePt t="54497" x="6518275" y="1660525"/>
          <p14:tracePt t="54507" x="6483350" y="1660525"/>
          <p14:tracePt t="54523" x="6402388" y="1660525"/>
          <p14:tracePt t="54540" x="6330950" y="1660525"/>
          <p14:tracePt t="54545" x="6303963" y="1660525"/>
          <p14:tracePt t="54557" x="6269038" y="1660525"/>
          <p14:tracePt t="54573" x="6207125" y="1660525"/>
          <p14:tracePt t="54591" x="6108700" y="1687513"/>
          <p14:tracePt t="54607" x="6027738" y="1697038"/>
          <p14:tracePt t="54623" x="5929313" y="1724025"/>
          <p14:tracePt t="54640" x="5803900" y="1758950"/>
          <p14:tracePt t="54657" x="5670550" y="1768475"/>
          <p14:tracePt t="54673" x="5564188" y="1768475"/>
          <p14:tracePt t="54689" x="5483225" y="1768475"/>
          <p14:tracePt t="54706" x="5375275" y="1751013"/>
          <p14:tracePt t="54725" x="5187950" y="1704975"/>
          <p14:tracePt t="54740" x="5010150" y="1679575"/>
          <p14:tracePt t="54757" x="4795838" y="1679575"/>
          <p14:tracePt t="54774" x="4598988" y="1679575"/>
          <p14:tracePt t="54789" x="4330700" y="1704975"/>
          <p14:tracePt t="54806" x="4108450" y="1724025"/>
          <p14:tracePt t="54822" x="3919538" y="1724025"/>
          <p14:tracePt t="54841" x="3652838" y="1724025"/>
          <p14:tracePt t="54857" x="3500438" y="1724025"/>
          <p14:tracePt t="54873" x="3394075" y="1704975"/>
          <p14:tracePt t="54890" x="3286125" y="1687513"/>
          <p14:tracePt t="54907" x="3205163" y="1679575"/>
          <p14:tracePt t="54923" x="3143250" y="1679575"/>
          <p14:tracePt t="54940" x="3081338" y="1660525"/>
          <p14:tracePt t="54959" x="3044825" y="1660525"/>
          <p14:tracePt t="54975" x="3017838" y="1660525"/>
          <p14:tracePt t="54991" x="3000375" y="1660525"/>
          <p14:tracePt t="55147" x="2990850" y="1660525"/>
          <p14:tracePt t="55155" x="2982913" y="1660525"/>
          <p14:tracePt t="55163" x="2973388" y="1660525"/>
          <p14:tracePt t="55173" x="2955925" y="1670050"/>
          <p14:tracePt t="55190" x="2911475" y="1697038"/>
          <p14:tracePt t="55207" x="2867025" y="1697038"/>
          <p14:tracePt t="55225" x="2803525" y="1697038"/>
          <p14:tracePt t="55241" x="2759075" y="1679575"/>
          <p14:tracePt t="55257" x="2732088" y="1670050"/>
          <p14:tracePt t="55273" x="2705100" y="1652588"/>
          <p14:tracePt t="55291" x="2679700" y="1643063"/>
          <p14:tracePt t="55307" x="2660650" y="1633538"/>
          <p14:tracePt t="55323" x="2643188" y="1633538"/>
          <p14:tracePt t="55340" x="2608263" y="1633538"/>
          <p14:tracePt t="55357" x="2527300" y="1633538"/>
          <p14:tracePt t="55373" x="2446338" y="1633538"/>
          <p14:tracePt t="55390" x="2366963" y="1660525"/>
          <p14:tracePt t="55407" x="2295525" y="1679575"/>
          <p14:tracePt t="55423" x="2197100" y="1687513"/>
          <p14:tracePt t="55440" x="2125663" y="1687513"/>
          <p14:tracePt t="55457" x="2044700" y="1687513"/>
          <p14:tracePt t="55475" x="1990725" y="1687513"/>
          <p14:tracePt t="55491" x="1955800" y="1697038"/>
          <p14:tracePt t="55507" x="1938338" y="1704975"/>
          <p14:tracePt t="55523" x="1919288" y="1704975"/>
          <p14:tracePt t="55540" x="1901825" y="1714500"/>
          <p14:tracePt t="55546" x="1884363" y="1714500"/>
          <p14:tracePt t="55557" x="1874838" y="1731963"/>
          <p14:tracePt t="55573" x="1866900" y="1731963"/>
          <p14:tracePt t="55590" x="1847850" y="1731963"/>
          <p14:tracePt t="55607" x="1830388" y="1731963"/>
          <p14:tracePt t="55623" x="1803400" y="1741488"/>
          <p14:tracePt t="55640" x="1785938" y="1741488"/>
          <p14:tracePt t="55657" x="1768475" y="1751013"/>
          <p14:tracePt t="55673" x="1751013" y="1768475"/>
          <p14:tracePt t="55690" x="1724025" y="1776413"/>
          <p14:tracePt t="55709" x="1704975" y="1785938"/>
          <p14:tracePt t="55725" x="1697038" y="1785938"/>
          <p14:tracePt t="55741" x="1687513" y="1803400"/>
          <p14:tracePt t="55913" x="1687513" y="1795463"/>
          <p14:tracePt t="55929" x="1697038" y="1785938"/>
          <p14:tracePt t="55937" x="1704975" y="1776413"/>
          <p14:tracePt t="55950" x="1714500" y="1768475"/>
          <p14:tracePt t="55967" x="1724025" y="1768475"/>
          <p14:tracePt t="55976" x="1741488" y="1768475"/>
          <p14:tracePt t="55991" x="1758950" y="1758950"/>
          <p14:tracePt t="56007" x="1776413" y="1751013"/>
          <p14:tracePt t="56023" x="1795463" y="1751013"/>
          <p14:tracePt t="56041" x="1803400" y="1741488"/>
          <p14:tracePt t="56044" x="1822450" y="1741488"/>
          <p14:tracePt t="56057" x="1830388" y="1741488"/>
          <p14:tracePt t="56073" x="1847850" y="1741488"/>
          <p14:tracePt t="56090" x="1866900" y="1741488"/>
          <p14:tracePt t="56107" x="1893888" y="1741488"/>
          <p14:tracePt t="56124" x="1919288" y="1741488"/>
          <p14:tracePt t="56140" x="1938338" y="1741488"/>
          <p14:tracePt t="56157" x="1965325" y="1724025"/>
          <p14:tracePt t="56173" x="2009775" y="1724025"/>
          <p14:tracePt t="56190" x="2036763" y="1724025"/>
          <p14:tracePt t="56207" x="2071688" y="1741488"/>
          <p14:tracePt t="56225" x="2116138" y="1768475"/>
          <p14:tracePt t="56241" x="2133600" y="1785938"/>
          <p14:tracePt t="56257" x="2152650" y="1795463"/>
          <p14:tracePt t="56273" x="2187575" y="1812925"/>
          <p14:tracePt t="56289" x="2205038" y="1822450"/>
          <p14:tracePt t="56306" x="2214563" y="1822450"/>
          <p14:tracePt t="56323" x="2224088" y="1822450"/>
          <p14:tracePt t="56397" x="2241550" y="1830388"/>
          <p14:tracePt t="56413" x="2251075" y="1849438"/>
          <p14:tracePt t="56421" x="2259013" y="1849438"/>
          <p14:tracePt t="56429" x="2268538" y="1849438"/>
          <p14:tracePt t="56440" x="2276475" y="1849438"/>
          <p14:tracePt t="56457" x="2286000" y="1849438"/>
          <p14:tracePt t="56475" x="2312988" y="1849438"/>
          <p14:tracePt t="56491" x="2330450" y="1849438"/>
          <p14:tracePt t="56507" x="2347913" y="1849438"/>
          <p14:tracePt t="56523" x="2366963" y="1857375"/>
          <p14:tracePt t="56541" x="2393950" y="1874838"/>
          <p14:tracePt t="56558" x="2419350" y="1884363"/>
          <p14:tracePt t="56574" x="2446338" y="1901825"/>
          <p14:tracePt t="56590" x="2455863" y="1920875"/>
          <p14:tracePt t="56607" x="2473325" y="1920875"/>
          <p14:tracePt t="56671" x="2482850" y="1920875"/>
          <p14:tracePt t="56687" x="2490788" y="1920875"/>
          <p14:tracePt t="56695" x="2500313" y="1920875"/>
          <p14:tracePt t="56843" x="2517775" y="1920875"/>
          <p14:tracePt t="56859" x="2536825" y="1920875"/>
          <p14:tracePt t="56867" x="2544763" y="1920875"/>
          <p14:tracePt t="56876" x="2554288" y="1920875"/>
          <p14:tracePt t="56891" x="2581275" y="1920875"/>
          <p14:tracePt t="56907" x="2598738" y="1920875"/>
          <p14:tracePt t="56924" x="2616200" y="1920875"/>
          <p14:tracePt t="56940" x="2633663" y="1920875"/>
          <p14:tracePt t="56958" x="2660650" y="1911350"/>
          <p14:tracePt t="56974" x="2670175" y="1901825"/>
          <p14:tracePt t="57063" x="2679700" y="1893888"/>
          <p14:tracePt t="57077" x="2687638" y="1893888"/>
          <p14:tracePt t="57085" x="2697163" y="1884363"/>
          <p14:tracePt t="57093" x="2705100" y="1884363"/>
          <p14:tracePt t="57107" x="2714625" y="1874838"/>
          <p14:tracePt t="57125" x="2741613" y="1866900"/>
          <p14:tracePt t="57142" x="2759075" y="1857375"/>
          <p14:tracePt t="57157" x="2776538" y="1830388"/>
          <p14:tracePt t="57173" x="2803525" y="1822450"/>
          <p14:tracePt t="57190" x="2822575" y="1812925"/>
          <p14:tracePt t="57207" x="2840038" y="1812925"/>
          <p14:tracePt t="57224" x="2847975" y="1812925"/>
          <p14:tracePt t="57242" x="2874963" y="1812925"/>
          <p14:tracePt t="57258" x="2894013" y="1812925"/>
          <p14:tracePt t="57274" x="2911475" y="1803400"/>
          <p14:tracePt t="57290" x="2919413" y="1795463"/>
          <p14:tracePt t="57307" x="2928938" y="1785938"/>
          <p14:tracePt t="57324" x="2955925" y="1758950"/>
          <p14:tracePt t="57340" x="2965450" y="1741488"/>
          <p14:tracePt t="57358" x="2973388" y="1724025"/>
          <p14:tracePt t="57375" x="2990850" y="1687513"/>
          <p14:tracePt t="57390" x="2990850" y="1679575"/>
          <p14:tracePt t="57407" x="3000375" y="1679575"/>
          <p14:tracePt t="57788" x="3009900" y="1679575"/>
          <p14:tracePt t="57953" x="3027363" y="1679575"/>
          <p14:tracePt t="58016" x="3036888" y="1679575"/>
          <p14:tracePt t="58023" x="3044825" y="1679575"/>
          <p14:tracePt t="58079" x="3054350" y="1670050"/>
          <p14:tracePt t="58087" x="3054350" y="1660525"/>
          <p14:tracePt t="58095" x="3062288" y="1652588"/>
          <p14:tracePt t="58107" x="3062288" y="1643063"/>
          <p14:tracePt t="58619" x="3062288" y="1652588"/>
          <p14:tracePt t="58768" x="3054350" y="1660525"/>
          <p14:tracePt t="58775" x="3054350" y="1670050"/>
          <p14:tracePt t="58783" x="3044825" y="1670050"/>
          <p14:tracePt t="58791" x="3044825" y="1679575"/>
          <p14:tracePt t="58807" x="3036888" y="1679575"/>
          <p14:tracePt t="59128" x="3017838" y="1679575"/>
          <p14:tracePt t="59136" x="3009900" y="1679575"/>
          <p14:tracePt t="59142" x="2990850" y="1679575"/>
          <p14:tracePt t="59157" x="2928938" y="1679575"/>
          <p14:tracePt t="59174" x="2857500" y="1679575"/>
          <p14:tracePt t="59191" x="2795588" y="1679575"/>
          <p14:tracePt t="59207" x="2786063" y="1679575"/>
          <p14:tracePt t="59224" x="2759075" y="1679575"/>
          <p14:tracePt t="59240" x="2751138" y="1697038"/>
          <p14:tracePt t="59257" x="2741613" y="1697038"/>
          <p14:tracePt t="59276" x="2732088" y="1704975"/>
          <p14:tracePt t="59293" x="2714625" y="1714500"/>
          <p14:tracePt t="59307" x="2697163" y="1714500"/>
          <p14:tracePt t="59550" x="2705100" y="1714500"/>
          <p14:tracePt t="59566" x="2714625" y="1714500"/>
          <p14:tracePt t="59571" x="2732088" y="1714500"/>
          <p14:tracePt t="59580" x="2741613" y="1714500"/>
          <p14:tracePt t="59591" x="2751138" y="1714500"/>
          <p14:tracePt t="59607" x="2776538" y="1714500"/>
          <p14:tracePt t="59624" x="2786063" y="1714500"/>
          <p14:tracePt t="59640" x="2803525" y="1714500"/>
          <p14:tracePt t="59657" x="2840038" y="1724025"/>
          <p14:tracePt t="59674" x="2847975" y="1724025"/>
          <p14:tracePt t="59691" x="2857500" y="1724025"/>
          <p14:tracePt t="59707" x="2867025" y="1724025"/>
          <p14:tracePt t="59724" x="2884488" y="1724025"/>
          <p14:tracePt t="59741" x="2894013" y="1724025"/>
          <p14:tracePt t="59757" x="2919413" y="1724025"/>
          <p14:tracePt t="59870" x="2928938" y="1724025"/>
          <p14:tracePt t="59886" x="2938463" y="1714500"/>
          <p14:tracePt t="59894" x="2938463" y="1704975"/>
          <p14:tracePt t="60534" x="2911475" y="1714500"/>
          <p14:tracePt t="60546" x="2901950" y="1724025"/>
          <p14:tracePt t="60552" x="2894013" y="1731963"/>
          <p14:tracePt t="60558" x="2884488" y="1741488"/>
          <p14:tracePt t="60574" x="2867025" y="1741488"/>
          <p14:tracePt t="60591" x="2840038" y="1758950"/>
          <p14:tracePt t="60607" x="2822575" y="1758950"/>
          <p14:tracePt t="60624" x="2803525" y="1758950"/>
          <p14:tracePt t="60641" x="2795588" y="1758950"/>
          <p14:tracePt t="60738" x="2776538" y="1758950"/>
          <p14:tracePt t="60786" x="2786063" y="1758950"/>
          <p14:tracePt t="60800" x="2795588" y="1768475"/>
          <p14:tracePt t="60809" x="2813050" y="1776413"/>
          <p14:tracePt t="60824" x="2840038" y="1785938"/>
          <p14:tracePt t="60841" x="2857500" y="1795463"/>
          <p14:tracePt t="60857" x="2874963" y="1803400"/>
          <p14:tracePt t="60874" x="2894013" y="1830388"/>
          <p14:tracePt t="60891" x="2911475" y="1839913"/>
          <p14:tracePt t="60908" x="2919413" y="1849438"/>
          <p14:tracePt t="60926" x="2946400" y="1857375"/>
          <p14:tracePt t="60942" x="2965450" y="1857375"/>
          <p14:tracePt t="60959" x="2973388" y="1857375"/>
          <p14:tracePt t="60975" x="3000375" y="1857375"/>
          <p14:tracePt t="60990" x="3017838" y="1866900"/>
          <p14:tracePt t="61007" x="3027363" y="1866900"/>
          <p14:tracePt t="61040" x="3036888" y="1866900"/>
          <p14:tracePt t="61057" x="3062288" y="1866900"/>
          <p14:tracePt t="61074" x="3081338" y="1866900"/>
          <p14:tracePt t="61090" x="3089275" y="1866900"/>
          <p14:tracePt t="61107" x="3098800" y="1866900"/>
          <p14:tracePt t="61123" x="3116263" y="1866900"/>
          <p14:tracePt t="61140" x="3143250" y="1866900"/>
          <p14:tracePt t="61157" x="3160713" y="1866900"/>
          <p14:tracePt t="61174" x="3179763" y="1866900"/>
          <p14:tracePt t="61192" x="3214688" y="1866900"/>
          <p14:tracePt t="61207" x="3232150" y="1857375"/>
          <p14:tracePt t="61224" x="3251200" y="1857375"/>
          <p14:tracePt t="61240" x="3268663" y="1849438"/>
          <p14:tracePt t="61257" x="3295650" y="1849438"/>
          <p14:tracePt t="61273" x="3313113" y="1839913"/>
          <p14:tracePt t="61294" x="3340100" y="1839913"/>
          <p14:tracePt t="61308" x="3367088" y="1849438"/>
          <p14:tracePt t="61324" x="3384550" y="1857375"/>
          <p14:tracePt t="61341" x="3402013" y="1866900"/>
          <p14:tracePt t="61357" x="3411538" y="1874838"/>
          <p14:tracePt t="61684" x="3429000" y="1874838"/>
          <p14:tracePt t="61692" x="3438525" y="1866900"/>
          <p14:tracePt t="61700" x="3446463" y="1857375"/>
          <p14:tracePt t="61709" x="3455988" y="1857375"/>
          <p14:tracePt t="61724" x="3465513" y="1849438"/>
          <p14:tracePt t="61741" x="3482975" y="1822450"/>
          <p14:tracePt t="61758" x="3490913" y="1812925"/>
          <p14:tracePt t="61792" x="3490913" y="1803400"/>
          <p14:tracePt t="62318" x="3490913" y="1795463"/>
          <p14:tracePt t="63374" x="3509963" y="1795463"/>
          <p14:tracePt t="63388" x="3527425" y="1795463"/>
          <p14:tracePt t="63396" x="3581400" y="1795463"/>
          <p14:tracePt t="63408" x="3652838" y="1795463"/>
          <p14:tracePt t="63424" x="3786188" y="1768475"/>
          <p14:tracePt t="63441" x="3867150" y="1751013"/>
          <p14:tracePt t="63458" x="3884613" y="1751013"/>
          <p14:tracePt t="63547" x="3894138" y="1741488"/>
          <p14:tracePt t="63560" x="3911600" y="1731963"/>
          <p14:tracePt t="63568" x="3929063" y="1724025"/>
          <p14:tracePt t="63576" x="3938588" y="1714500"/>
          <p14:tracePt t="63590" x="3956050" y="1697038"/>
          <p14:tracePt t="63608" x="4044950" y="1697038"/>
          <p14:tracePt t="63624" x="4133850" y="1687513"/>
          <p14:tracePt t="63641" x="4214813" y="1687513"/>
          <p14:tracePt t="63658" x="4268788" y="1687513"/>
          <p14:tracePt t="63674" x="4348163" y="1687513"/>
          <p14:tracePt t="63691" x="4411663" y="1687513"/>
          <p14:tracePt t="63707" x="4483100" y="1670050"/>
          <p14:tracePt t="63725" x="4633913" y="1633538"/>
          <p14:tracePt t="63741" x="4724400" y="1633538"/>
          <p14:tracePt t="63758" x="4822825" y="1633538"/>
          <p14:tracePt t="63775" x="4894263" y="1633538"/>
          <p14:tracePt t="63790" x="4973638" y="1633538"/>
          <p14:tracePt t="63807" x="5037138" y="1633538"/>
          <p14:tracePt t="63827" x="5072063" y="1625600"/>
          <p14:tracePt t="63843" x="5099050" y="1616075"/>
          <p14:tracePt t="63858" x="5108575" y="1598613"/>
          <p14:tracePt t="63874" x="5116513" y="1589088"/>
          <p14:tracePt t="64046" x="5126038" y="1589088"/>
          <p14:tracePt t="64063" x="5153025" y="1608138"/>
          <p14:tracePt t="64069" x="5160963" y="1616075"/>
          <p14:tracePt t="64077" x="5170488" y="1625600"/>
          <p14:tracePt t="64093" x="5187950" y="1643063"/>
          <p14:tracePt t="64109" x="5207000" y="1670050"/>
          <p14:tracePt t="64125" x="5232400" y="1679575"/>
          <p14:tracePt t="64141" x="5241925" y="1687513"/>
          <p14:tracePt t="64158" x="5251450" y="1687513"/>
          <p14:tracePt t="64174" x="5259388" y="1687513"/>
          <p14:tracePt t="64191" x="5268913" y="1687513"/>
          <p14:tracePt t="64208" x="5295900" y="1687513"/>
          <p14:tracePt t="64224" x="5303838" y="1687513"/>
          <p14:tracePt t="64264" x="5322888" y="1687513"/>
          <p14:tracePt t="64275" x="5330825" y="1697038"/>
          <p14:tracePt t="64291" x="5367338" y="1724025"/>
          <p14:tracePt t="64308" x="5384800" y="1741488"/>
          <p14:tracePt t="64324" x="5421313" y="1758950"/>
          <p14:tracePt t="64342" x="5465763" y="1776413"/>
          <p14:tracePt t="64358" x="5492750" y="1776413"/>
          <p14:tracePt t="64374" x="5518150" y="1776413"/>
          <p14:tracePt t="64391" x="5527675" y="1776413"/>
          <p14:tracePt t="64485" x="5545138" y="1768475"/>
          <p14:tracePt t="64609" x="5554663" y="1758950"/>
          <p14:tracePt t="64617" x="5564188" y="1758950"/>
          <p14:tracePt t="64625" x="5581650" y="1758950"/>
          <p14:tracePt t="64641" x="5599113" y="1751013"/>
          <p14:tracePt t="64658" x="5608638" y="1751013"/>
          <p14:tracePt t="64727" x="5616575" y="1741488"/>
          <p14:tracePt t="64743" x="5626100" y="1741488"/>
          <p14:tracePt t="64751" x="5635625" y="1731963"/>
          <p14:tracePt t="64758" x="5653088" y="1731963"/>
          <p14:tracePt t="64774" x="5670550" y="1724025"/>
          <p14:tracePt t="64791" x="5688013" y="1724025"/>
          <p14:tracePt t="64808" x="5697538" y="1724025"/>
          <p14:tracePt t="64825" x="5715000" y="1724025"/>
          <p14:tracePt t="64841" x="5741988" y="1704975"/>
          <p14:tracePt t="64858" x="5759450" y="1704975"/>
          <p14:tracePt t="64875" x="5768975" y="1704975"/>
          <p14:tracePt t="64891" x="5778500" y="1704975"/>
          <p14:tracePt t="64908" x="5803900" y="1704975"/>
          <p14:tracePt t="64925" x="5822950" y="1697038"/>
          <p14:tracePt t="64941" x="5840413" y="1687513"/>
          <p14:tracePt t="64958" x="5857875" y="1679575"/>
          <p14:tracePt t="64975" x="5875338" y="1679575"/>
          <p14:tracePt t="64993" x="5884863" y="1679575"/>
          <p14:tracePt t="65008" x="5902325" y="1679575"/>
          <p14:tracePt t="65024" x="5938838" y="1679575"/>
          <p14:tracePt t="65041" x="5956300" y="1679575"/>
          <p14:tracePt t="65058" x="5973763" y="1660525"/>
          <p14:tracePt t="65075" x="6010275" y="1652588"/>
          <p14:tracePt t="65092" x="6027738" y="1652588"/>
          <p14:tracePt t="65109" x="6054725" y="1643063"/>
          <p14:tracePt t="65125" x="6089650" y="1643063"/>
          <p14:tracePt t="65141" x="6108700" y="1643063"/>
          <p14:tracePt t="65158" x="6170613" y="1652588"/>
          <p14:tracePt t="65175" x="6232525" y="1670050"/>
          <p14:tracePt t="65191" x="6313488" y="1679575"/>
          <p14:tracePt t="65208" x="6367463" y="1679575"/>
          <p14:tracePt t="65225" x="6429375" y="1687513"/>
          <p14:tracePt t="65243" x="6473825" y="1687513"/>
          <p14:tracePt t="65258" x="6483350" y="1687513"/>
          <p14:tracePt t="65275" x="6500813" y="1687513"/>
          <p14:tracePt t="65291" x="6510338" y="1687513"/>
          <p14:tracePt t="65307" x="6518275" y="1704975"/>
          <p14:tracePt t="65324" x="6527800" y="1704975"/>
          <p14:tracePt t="65341" x="6537325" y="1704975"/>
          <p14:tracePt t="65359" x="6554788" y="1714500"/>
          <p14:tracePt t="65375" x="6564313" y="1714500"/>
          <p14:tracePt t="65391" x="6589713" y="1714500"/>
          <p14:tracePt t="65408" x="6599238" y="1714500"/>
          <p14:tracePt t="65424" x="6616700" y="1714500"/>
          <p14:tracePt t="65441" x="6635750" y="1714500"/>
          <p14:tracePt t="65458" x="6661150" y="1714500"/>
          <p14:tracePt t="65474" x="6688138" y="1724025"/>
          <p14:tracePt t="65491" x="6715125" y="1724025"/>
          <p14:tracePt t="65508" x="6724650" y="1724025"/>
          <p14:tracePt t="65524" x="6732588" y="1724025"/>
          <p14:tracePt t="65603" x="6742113" y="1724025"/>
          <p14:tracePt t="65609" x="6751638" y="1714500"/>
          <p14:tracePt t="65625" x="6759575" y="1714500"/>
          <p14:tracePt t="65766" x="6769100" y="1714500"/>
          <p14:tracePt t="65788" x="6786563" y="1704975"/>
          <p14:tracePt t="65795" x="6796088" y="1704975"/>
          <p14:tracePt t="65811" x="6804025" y="1704975"/>
          <p14:tracePt t="65823" x="6813550" y="1704975"/>
          <p14:tracePt t="65840" x="6831013" y="1704975"/>
          <p14:tracePt t="65857" x="6840538" y="1687513"/>
          <p14:tracePt t="65874" x="6875463" y="1670050"/>
          <p14:tracePt t="65891" x="6884988" y="1660525"/>
          <p14:tracePt t="65907" x="6894513" y="1652588"/>
          <p14:tracePt t="65924" x="6902450" y="1633538"/>
          <p14:tracePt t="65940" x="6911975" y="1633538"/>
          <p14:tracePt t="65957" x="6929438" y="1616075"/>
          <p14:tracePt t="65990" x="6938963" y="1616075"/>
          <p14:tracePt t="66008" x="6956425" y="1598613"/>
          <p14:tracePt t="66024" x="6965950" y="1589088"/>
          <p14:tracePt t="66040" x="6973888" y="1581150"/>
          <p14:tracePt t="66057" x="6973888" y="1571625"/>
          <p14:tracePt t="66074" x="6983413" y="1562100"/>
          <p14:tracePt t="66090" x="6983413" y="1544638"/>
          <p14:tracePt t="66107" x="6983413" y="1527175"/>
          <p14:tracePt t="66124" x="6983413" y="1500188"/>
          <p14:tracePt t="66140" x="6983413" y="1490663"/>
          <p14:tracePt t="66157" x="6983413" y="1465263"/>
          <p14:tracePt t="66173" x="6973888" y="1446213"/>
          <p14:tracePt t="66190" x="6956425" y="1428750"/>
          <p14:tracePt t="66207" x="6938963" y="1411288"/>
          <p14:tracePt t="66225" x="6911975" y="1384300"/>
          <p14:tracePt t="66243" x="6884988" y="1366838"/>
          <p14:tracePt t="66259" x="6840538" y="1339850"/>
          <p14:tracePt t="66275" x="6804025" y="1330325"/>
          <p14:tracePt t="66291" x="6759575" y="1312863"/>
          <p14:tracePt t="66308" x="6724650" y="1295400"/>
          <p14:tracePt t="66325" x="6707188" y="1295400"/>
          <p14:tracePt t="66341" x="6670675" y="1276350"/>
          <p14:tracePt t="66358" x="6653213" y="1268413"/>
          <p14:tracePt t="66375" x="6616700" y="1258888"/>
          <p14:tracePt t="66391" x="6589713" y="1231900"/>
          <p14:tracePt t="66408" x="6554788" y="1214438"/>
          <p14:tracePt t="66425" x="6537325" y="1204913"/>
          <p14:tracePt t="66442" x="6518275" y="1196975"/>
          <p14:tracePt t="66458" x="6483350" y="1196975"/>
          <p14:tracePt t="66475" x="6456363" y="1196975"/>
          <p14:tracePt t="66493" x="6421438" y="1196975"/>
          <p14:tracePt t="66509" x="6402388" y="1196975"/>
          <p14:tracePt t="66525" x="6384925" y="1196975"/>
          <p14:tracePt t="66542" x="6357938" y="1196975"/>
          <p14:tracePt t="66558" x="6340475" y="1196975"/>
          <p14:tracePt t="66575" x="6303963" y="1169988"/>
          <p14:tracePt t="66591" x="6259513" y="1160463"/>
          <p14:tracePt t="66608" x="6232525" y="1160463"/>
          <p14:tracePt t="66625" x="6197600" y="1160463"/>
          <p14:tracePt t="66643" x="6170613" y="1160463"/>
          <p14:tracePt t="66658" x="6143625" y="1160463"/>
          <p14:tracePt t="66675" x="6126163" y="1152525"/>
          <p14:tracePt t="66691" x="6108700" y="1152525"/>
          <p14:tracePt t="66708" x="6072188" y="1152525"/>
          <p14:tracePt t="66725" x="6054725" y="1152525"/>
          <p14:tracePt t="66743" x="6027738" y="1152525"/>
          <p14:tracePt t="66759" x="6000750" y="1152525"/>
          <p14:tracePt t="66775" x="5983288" y="1160463"/>
          <p14:tracePt t="66792" x="5965825" y="1160463"/>
          <p14:tracePt t="66808" x="5938838" y="1169988"/>
          <p14:tracePt t="66825" x="5921375" y="1179513"/>
          <p14:tracePt t="66841" x="5902325" y="1204913"/>
          <p14:tracePt t="66858" x="5884863" y="1214438"/>
          <p14:tracePt t="66877" x="5849938" y="1231900"/>
          <p14:tracePt t="66893" x="5830888" y="1241425"/>
          <p14:tracePt t="66908" x="5813425" y="1250950"/>
          <p14:tracePt t="66925" x="5786438" y="1276350"/>
          <p14:tracePt t="66941" x="5768975" y="1285875"/>
          <p14:tracePt t="66959" x="5759450" y="1295400"/>
          <p14:tracePt t="66975" x="5759450" y="1303338"/>
          <p14:tracePt t="66992" x="5751513" y="1312863"/>
          <p14:tracePt t="67009" x="5732463" y="1330325"/>
          <p14:tracePt t="67025" x="5715000" y="1357313"/>
          <p14:tracePt t="67041" x="5707063" y="1374775"/>
          <p14:tracePt t="67058" x="5688013" y="1393825"/>
          <p14:tracePt t="67075" x="5680075" y="1419225"/>
          <p14:tracePt t="67092" x="5670550" y="1438275"/>
          <p14:tracePt t="67108" x="5661025" y="1455738"/>
          <p14:tracePt t="67125" x="5661025" y="1473200"/>
          <p14:tracePt t="67143" x="5661025" y="1509713"/>
          <p14:tracePt t="67158" x="5661025" y="1527175"/>
          <p14:tracePt t="67175" x="5670550" y="1536700"/>
          <p14:tracePt t="67191" x="5670550" y="1562100"/>
          <p14:tracePt t="67208" x="5680075" y="1571625"/>
          <p14:tracePt t="67225" x="5688013" y="1589088"/>
          <p14:tracePt t="67243" x="5724525" y="1616075"/>
          <p14:tracePt t="67259" x="5741988" y="1643063"/>
          <p14:tracePt t="67275" x="5759450" y="1660525"/>
          <p14:tracePt t="67291" x="5778500" y="1679575"/>
          <p14:tracePt t="67308" x="5803900" y="1687513"/>
          <p14:tracePt t="67325" x="5822950" y="1714500"/>
          <p14:tracePt t="67342" x="5840413" y="1731963"/>
          <p14:tracePt t="67358" x="5857875" y="1751013"/>
          <p14:tracePt t="67375" x="5884863" y="1768475"/>
          <p14:tracePt t="67393" x="5902325" y="1785938"/>
          <p14:tracePt t="67409" x="5921375" y="1795463"/>
          <p14:tracePt t="67425" x="5946775" y="1803400"/>
          <p14:tracePt t="67442" x="5956300" y="1812925"/>
          <p14:tracePt t="67458" x="5973763" y="1812925"/>
          <p14:tracePt t="67475" x="5992813" y="1812925"/>
          <p14:tracePt t="67494" x="6018213" y="1812925"/>
          <p14:tracePt t="67509" x="6037263" y="1812925"/>
          <p14:tracePt t="67525" x="6054725" y="1812925"/>
          <p14:tracePt t="67542" x="6072188" y="1812925"/>
          <p14:tracePt t="67558" x="6099175" y="1812925"/>
          <p14:tracePt t="67575" x="6116638" y="1812925"/>
          <p14:tracePt t="67592" x="6143625" y="1812925"/>
          <p14:tracePt t="67610" x="6180138" y="1812925"/>
          <p14:tracePt t="67625" x="6188075" y="1812925"/>
          <p14:tracePt t="67644" x="6215063" y="1803400"/>
          <p14:tracePt t="67659" x="6242050" y="1803400"/>
          <p14:tracePt t="67675" x="6259513" y="1803400"/>
          <p14:tracePt t="67692" x="6278563" y="1795463"/>
          <p14:tracePt t="67708" x="6303963" y="1795463"/>
          <p14:tracePt t="67725" x="6323013" y="1776413"/>
          <p14:tracePt t="67741" x="6340475" y="1776413"/>
          <p14:tracePt t="67759" x="6367463" y="1776413"/>
          <p14:tracePt t="67774" x="6394450" y="1776413"/>
          <p14:tracePt t="67791" x="6411913" y="1768475"/>
          <p14:tracePt t="67808" x="6429375" y="1768475"/>
          <p14:tracePt t="67825" x="6438900" y="1768475"/>
          <p14:tracePt t="67841" x="6465888" y="1768475"/>
          <p14:tracePt t="67858" x="6473825" y="1768475"/>
          <p14:tracePt t="67874" x="6492875" y="1768475"/>
          <p14:tracePt t="67893" x="6527800" y="1768475"/>
          <p14:tracePt t="67910" x="6545263" y="1768475"/>
          <p14:tracePt t="67925" x="6564313" y="1768475"/>
          <p14:tracePt t="67942" x="6572250" y="1768475"/>
          <p14:tracePt t="67958" x="6599238" y="1768475"/>
          <p14:tracePt t="67975" x="6608763" y="1768475"/>
          <p14:tracePt t="68151" x="6616700" y="1768475"/>
          <p14:tracePt t="68167" x="6626225" y="1768475"/>
          <p14:tracePt t="68183" x="6635750" y="1768475"/>
          <p14:tracePt t="68189" x="6643688" y="1768475"/>
          <p14:tracePt t="68197" x="6653213" y="1768475"/>
          <p14:tracePt t="68213" x="6661150" y="1768475"/>
          <p14:tracePt t="68229" x="6680200" y="1768475"/>
          <p14:tracePt t="68242" x="6688138" y="1768475"/>
          <p14:tracePt t="68259" x="6715125" y="1768475"/>
          <p14:tracePt t="68276" x="6850063" y="1758950"/>
          <p14:tracePt t="68291" x="6929438" y="1731963"/>
          <p14:tracePt t="68308" x="7010400" y="1704975"/>
          <p14:tracePt t="68324" x="7072313" y="1697038"/>
          <p14:tracePt t="68341" x="7089775" y="1697038"/>
          <p14:tracePt t="68358" x="7099300" y="1697038"/>
          <p14:tracePt t="68471" x="7089775" y="1697038"/>
          <p14:tracePt t="68487" x="7081838" y="1697038"/>
          <p14:tracePt t="68495" x="7064375" y="1697038"/>
          <p14:tracePt t="68508" x="7054850" y="1697038"/>
          <p14:tracePt t="68526" x="7027863" y="1697038"/>
          <p14:tracePt t="68542" x="7010400" y="1697038"/>
          <p14:tracePt t="68558" x="6983413" y="1697038"/>
          <p14:tracePt t="68574" x="6965950" y="1697038"/>
          <p14:tracePt t="68591" x="6946900" y="1697038"/>
          <p14:tracePt t="68607" x="6929438" y="1697038"/>
          <p14:tracePt t="68624" x="6902450" y="1697038"/>
          <p14:tracePt t="68641" x="6884988" y="1697038"/>
          <p14:tracePt t="68659" x="6858000" y="1679575"/>
          <p14:tracePt t="68674" x="6831013" y="1679575"/>
          <p14:tracePt t="68691" x="6804025" y="1679575"/>
          <p14:tracePt t="68707" x="6769100" y="1670050"/>
          <p14:tracePt t="68724" x="6724650" y="1670050"/>
          <p14:tracePt t="68741" x="6688138" y="1660525"/>
          <p14:tracePt t="68758" x="6661150" y="1652588"/>
          <p14:tracePt t="68774" x="6608763" y="1625600"/>
          <p14:tracePt t="68791" x="6545263" y="1616075"/>
          <p14:tracePt t="68807" x="6483350" y="1598613"/>
          <p14:tracePt t="68824" x="6402388" y="1598613"/>
          <p14:tracePt t="68841" x="6340475" y="1598613"/>
          <p14:tracePt t="68857" x="6278563" y="1598613"/>
          <p14:tracePt t="68874" x="6259513" y="1589088"/>
          <p14:tracePt t="68891" x="6215063" y="1589088"/>
          <p14:tracePt t="68909" x="6161088" y="1571625"/>
          <p14:tracePt t="68925" x="6126163" y="1571625"/>
          <p14:tracePt t="68942" x="6108700" y="1562100"/>
          <p14:tracePt t="68959" x="6089650" y="1562100"/>
          <p14:tracePt t="68975" x="6072188" y="1562100"/>
          <p14:tracePt t="69073" x="6089650" y="1562100"/>
          <p14:tracePt t="69081" x="6099175" y="1571625"/>
          <p14:tracePt t="69092" x="6135688" y="1581150"/>
          <p14:tracePt t="69108" x="6215063" y="1598613"/>
          <p14:tracePt t="69125" x="6286500" y="1625600"/>
          <p14:tracePt t="69144" x="6537325" y="1643063"/>
          <p14:tracePt t="69159" x="6759575" y="1670050"/>
          <p14:tracePt t="69175" x="6894513" y="1704975"/>
          <p14:tracePt t="69192" x="6946900" y="1704975"/>
          <p14:tracePt t="69208" x="6983413" y="1704975"/>
          <p14:tracePt t="69261" x="6946900" y="1704975"/>
          <p14:tracePt t="69269" x="6911975" y="1704975"/>
          <p14:tracePt t="69278" x="6858000" y="1704975"/>
          <p14:tracePt t="69294" x="6661150" y="1679575"/>
          <p14:tracePt t="69309" x="6492875" y="1660525"/>
          <p14:tracePt t="69325" x="6375400" y="1660525"/>
          <p14:tracePt t="69342" x="6350000" y="1660525"/>
          <p14:tracePt t="69471" x="6323013" y="1660525"/>
          <p14:tracePt t="69479" x="6269038" y="1679575"/>
          <p14:tracePt t="69492" x="6188075" y="1697038"/>
          <p14:tracePt t="69508" x="5921375" y="1751013"/>
          <p14:tracePt t="69525" x="5510213" y="1785938"/>
          <p14:tracePt t="69544" x="4911725" y="1884363"/>
          <p14:tracePt t="69559" x="4510088" y="1901825"/>
          <p14:tracePt t="69575" x="4170363" y="1901825"/>
          <p14:tracePt t="69592" x="3857625" y="1920875"/>
          <p14:tracePt t="69608" x="3544888" y="1955800"/>
          <p14:tracePt t="69625" x="3348038" y="1992313"/>
          <p14:tracePt t="69644" x="3179763" y="2036763"/>
          <p14:tracePt t="69659" x="3116263" y="2044700"/>
          <p14:tracePt t="69675" x="3081338" y="2044700"/>
          <p14:tracePt t="69693" x="3009900" y="2044700"/>
          <p14:tracePt t="69708" x="2911475" y="2044700"/>
          <p14:tracePt t="69725" x="2803525" y="2044700"/>
          <p14:tracePt t="69742" x="2697163" y="2027238"/>
          <p14:tracePt t="69759" x="2589213" y="2000250"/>
          <p14:tracePt t="69776" x="2490788" y="1973263"/>
          <p14:tracePt t="69791" x="2455863" y="1955800"/>
          <p14:tracePt t="69809" x="2438400" y="1920875"/>
          <p14:tracePt t="69824" x="2419350" y="1901825"/>
          <p14:tracePt t="69841" x="2393950" y="1884363"/>
          <p14:tracePt t="69858" x="2374900" y="1866900"/>
          <p14:tracePt t="69875" x="2357438" y="1849438"/>
          <p14:tracePt t="69892" x="2339975" y="1830388"/>
          <p14:tracePt t="69910" x="2303463" y="1812925"/>
          <p14:tracePt t="69925" x="2286000" y="1785938"/>
          <p14:tracePt t="69942" x="2268538" y="1776413"/>
          <p14:tracePt t="69959" x="2241550" y="1776413"/>
          <p14:tracePt t="69976" x="2224088" y="1776413"/>
          <p14:tracePt t="70035" x="2232025" y="1795463"/>
          <p14:tracePt t="70045" x="2259013" y="1803400"/>
          <p14:tracePt t="70051" x="2268538" y="1812925"/>
          <p14:tracePt t="70061" x="2286000" y="1822450"/>
          <p14:tracePt t="70075" x="2339975" y="1849438"/>
          <p14:tracePt t="70093" x="2357438" y="1866900"/>
          <p14:tracePt t="70109" x="2384425" y="1884363"/>
          <p14:tracePt t="70125" x="2393950" y="1911350"/>
          <p14:tracePt t="70142" x="2401888" y="1928813"/>
          <p14:tracePt t="70183" x="2401888" y="1938338"/>
          <p14:tracePt t="70191" x="2393950" y="1946275"/>
          <p14:tracePt t="70208" x="2357438" y="1973263"/>
          <p14:tracePt t="70225" x="2312988" y="1992313"/>
          <p14:tracePt t="70242" x="2276475" y="2017713"/>
          <p14:tracePt t="70259" x="2241550" y="2027238"/>
          <p14:tracePt t="70275" x="2224088" y="2027238"/>
          <p14:tracePt t="70292" x="2214563" y="2027238"/>
          <p14:tracePt t="70379" x="2251075" y="2027238"/>
          <p14:tracePt t="70388" x="2286000" y="2027238"/>
          <p14:tracePt t="70396" x="2322513" y="2017713"/>
          <p14:tracePt t="70408" x="2347913" y="2017713"/>
          <p14:tracePt t="70425" x="2446338" y="2027238"/>
          <p14:tracePt t="70442" x="2500313" y="2027238"/>
          <p14:tracePt t="70459" x="2509838" y="2027238"/>
          <p14:tracePt t="70528" x="2490788" y="2027238"/>
          <p14:tracePt t="70536" x="2473325" y="2017713"/>
          <p14:tracePt t="70547" x="2446338" y="2000250"/>
          <p14:tracePt t="70560" x="2401888" y="1973263"/>
          <p14:tracePt t="70576" x="2384425" y="1965325"/>
          <p14:tracePt t="70593" x="2366963" y="1955800"/>
          <p14:tracePt t="70609" x="2357438" y="1955800"/>
          <p14:tracePt t="70716" x="2374900" y="1965325"/>
          <p14:tracePt t="70723" x="2401888" y="1982788"/>
          <p14:tracePt t="70733" x="2428875" y="1992313"/>
          <p14:tracePt t="70742" x="2473325" y="2009775"/>
          <p14:tracePt t="70759" x="2544763" y="2017713"/>
          <p14:tracePt t="70775" x="2652713" y="2036763"/>
          <p14:tracePt t="70794" x="2822575" y="2071688"/>
          <p14:tracePt t="70810" x="2911475" y="2089150"/>
          <p14:tracePt t="70825" x="2990850" y="2098675"/>
          <p14:tracePt t="70842" x="3054350" y="2098675"/>
          <p14:tracePt t="70859" x="3081338" y="2098675"/>
          <p14:tracePt t="70875" x="3116263" y="2098675"/>
          <p14:tracePt t="70892" x="3133725" y="2108200"/>
          <p14:tracePt t="70909" x="3152775" y="2108200"/>
          <p14:tracePt t="70925" x="3179763" y="2108200"/>
          <p14:tracePt t="70942" x="3187700" y="2116138"/>
          <p14:tracePt t="71068" x="3160713" y="2135188"/>
          <p14:tracePt t="71076" x="3125788" y="2143125"/>
          <p14:tracePt t="71083" x="3098800" y="2160588"/>
          <p14:tracePt t="71092" x="3062288" y="2160588"/>
          <p14:tracePt t="71108" x="2965450" y="2170113"/>
          <p14:tracePt t="71125" x="2874963" y="2170113"/>
          <p14:tracePt t="71142" x="2768600" y="2170113"/>
          <p14:tracePt t="71158" x="2616200" y="2135188"/>
          <p14:tracePt t="71175" x="2438400" y="2108200"/>
          <p14:tracePt t="71191" x="2241550" y="2108200"/>
          <p14:tracePt t="71208" x="2081213" y="2125663"/>
          <p14:tracePt t="71225" x="1946275" y="2152650"/>
          <p14:tracePt t="71241" x="1874838" y="2152650"/>
          <p14:tracePt t="71258" x="1847850" y="2143125"/>
          <p14:tracePt t="71274" x="1830388" y="2125663"/>
          <p14:tracePt t="71291" x="1812925" y="2098675"/>
          <p14:tracePt t="71307" x="1795463" y="2081213"/>
          <p14:tracePt t="71325" x="1751013" y="2054225"/>
          <p14:tracePt t="71341" x="1731963" y="2027238"/>
          <p14:tracePt t="71358" x="1704975" y="2009775"/>
          <p14:tracePt t="71374" x="1687513" y="1992313"/>
          <p14:tracePt t="71391" x="1670050" y="1973263"/>
          <p14:tracePt t="71408" x="1652588" y="1946275"/>
          <p14:tracePt t="71425" x="1625600" y="1928813"/>
          <p14:tracePt t="71441" x="1608138" y="1911350"/>
          <p14:tracePt t="71458" x="1581150" y="1874838"/>
          <p14:tracePt t="71475" x="1554163" y="1857375"/>
          <p14:tracePt t="71492" x="1527175" y="1839913"/>
          <p14:tracePt t="71509" x="1455738" y="1812925"/>
          <p14:tracePt t="71525" x="1393825" y="1785938"/>
          <p14:tracePt t="71545" x="1295400" y="1751013"/>
          <p14:tracePt t="71561" x="1231900" y="1751013"/>
          <p14:tracePt t="71576" x="1196975" y="1751013"/>
          <p14:tracePt t="71592" x="1179513" y="1751013"/>
          <p14:tracePt t="71609" x="1160463" y="1758950"/>
          <p14:tracePt t="71626" x="1143000" y="1776413"/>
          <p14:tracePt t="71642" x="1116013" y="1803400"/>
          <p14:tracePt t="71659" x="1098550" y="1822450"/>
          <p14:tracePt t="71678" x="1071563" y="1849438"/>
          <p14:tracePt t="71694" x="1044575" y="1911350"/>
          <p14:tracePt t="71709" x="1017588" y="1992313"/>
          <p14:tracePt t="71725" x="1009650" y="2054225"/>
          <p14:tracePt t="71742" x="1009650" y="2135188"/>
          <p14:tracePt t="71759" x="1009650" y="2206625"/>
          <p14:tracePt t="71776" x="1036638" y="2268538"/>
          <p14:tracePt t="71793" x="1071563" y="2312988"/>
          <p14:tracePt t="71809" x="1098550" y="2330450"/>
          <p14:tracePt t="71826" x="1143000" y="2339975"/>
          <p14:tracePt t="71841" x="1223963" y="2330450"/>
          <p14:tracePt t="71859" x="1322388" y="2295525"/>
          <p14:tracePt t="71875" x="1401763" y="2251075"/>
          <p14:tracePt t="71892" x="1482725" y="2197100"/>
          <p14:tracePt t="71909" x="1544638" y="2143125"/>
          <p14:tracePt t="71925" x="1608138" y="2108200"/>
          <p14:tracePt t="71944" x="1633538" y="2081213"/>
          <p14:tracePt t="71959" x="1687513" y="2054225"/>
          <p14:tracePt t="71975" x="1704975" y="2017713"/>
          <p14:tracePt t="71992" x="1724025" y="1992313"/>
          <p14:tracePt t="72009" x="1751013" y="1955800"/>
          <p14:tracePt t="72025" x="1776413" y="1893888"/>
          <p14:tracePt t="72043" x="1795463" y="1849438"/>
          <p14:tracePt t="72060" x="1795463" y="1822450"/>
          <p14:tracePt t="72076" x="1795463" y="1785938"/>
          <p14:tracePt t="72092" x="1768475" y="1758950"/>
          <p14:tracePt t="72109" x="1751013" y="1704975"/>
          <p14:tracePt t="72125" x="1724025" y="1643063"/>
          <p14:tracePt t="72142" x="1670050" y="1589088"/>
          <p14:tracePt t="72159" x="1625600" y="1554163"/>
          <p14:tracePt t="72176" x="1554163" y="1527175"/>
          <p14:tracePt t="72194" x="1455738" y="1490663"/>
          <p14:tracePt t="72210" x="1419225" y="1482725"/>
          <p14:tracePt t="72225" x="1347788" y="1482725"/>
          <p14:tracePt t="72242" x="1268413" y="1509713"/>
          <p14:tracePt t="72259" x="1187450" y="1554163"/>
          <p14:tracePt t="72276" x="1108075" y="1598613"/>
          <p14:tracePt t="72292" x="1044575" y="1625600"/>
          <p14:tracePt t="72310" x="1017588" y="1660525"/>
          <p14:tracePt t="72326" x="1000125" y="1679575"/>
          <p14:tracePt t="72342" x="990600" y="1697038"/>
          <p14:tracePt t="72359" x="990600" y="1704975"/>
          <p14:tracePt t="72375" x="990600" y="1731963"/>
          <p14:tracePt t="72392" x="1000125" y="1795463"/>
          <p14:tracePt t="72409" x="1036638" y="1830388"/>
          <p14:tracePt t="72425" x="1071563" y="1874838"/>
          <p14:tracePt t="72445" x="1116013" y="1911350"/>
          <p14:tracePt t="72460" x="1169988" y="1955800"/>
          <p14:tracePt t="72475" x="1231900" y="1982788"/>
          <p14:tracePt t="72492" x="1276350" y="2009775"/>
          <p14:tracePt t="72509" x="1357313" y="2036763"/>
          <p14:tracePt t="72525" x="1438275" y="2036763"/>
          <p14:tracePt t="72542" x="1509713" y="2027238"/>
          <p14:tracePt t="72561" x="1625600" y="1992313"/>
          <p14:tracePt t="72576" x="1679575" y="1955800"/>
          <p14:tracePt t="72593" x="1714500" y="1928813"/>
          <p14:tracePt t="72610" x="1751013" y="1901825"/>
          <p14:tracePt t="72625" x="1768475" y="1874838"/>
          <p14:tracePt t="72642" x="1785938" y="1857375"/>
          <p14:tracePt t="72659" x="1803400" y="1822450"/>
          <p14:tracePt t="72675" x="1830388" y="1795463"/>
          <p14:tracePt t="72694" x="1830388" y="1751013"/>
          <p14:tracePt t="72711" x="1830388" y="1714500"/>
          <p14:tracePt t="72727" x="1812925" y="1670050"/>
          <p14:tracePt t="72744" x="1795463" y="1643063"/>
          <p14:tracePt t="72759" x="1776413" y="1616075"/>
          <p14:tracePt t="72775" x="1741488" y="1598613"/>
          <p14:tracePt t="72792" x="1704975" y="1589088"/>
          <p14:tracePt t="72808" x="1687513" y="1571625"/>
          <p14:tracePt t="72826" x="1660525" y="1571625"/>
          <p14:tracePt t="72842" x="1625600" y="1581150"/>
          <p14:tracePt t="72858" x="1608138" y="1598613"/>
          <p14:tracePt t="72875" x="1581150" y="1616075"/>
          <p14:tracePt t="72892" x="1562100" y="1643063"/>
          <p14:tracePt t="72908" x="1536700" y="1697038"/>
          <p14:tracePt t="72925" x="1536700" y="1731963"/>
          <p14:tracePt t="72942" x="1544638" y="1768475"/>
          <p14:tracePt t="72960" x="1571625" y="1795463"/>
          <p14:tracePt t="72976" x="1633538" y="1822450"/>
          <p14:tracePt t="72992" x="1714500" y="1822450"/>
          <p14:tracePt t="73008" x="1847850" y="1803400"/>
          <p14:tracePt t="73025" x="2071688" y="1751013"/>
          <p14:tracePt t="73042" x="2347913" y="1679575"/>
          <p14:tracePt t="73059" x="2500313" y="1643063"/>
          <p14:tracePt t="73062" x="2554288" y="1643063"/>
          <p14:tracePt t="73076" x="2633663" y="1633538"/>
          <p14:tracePt t="73093" x="2652713" y="1633538"/>
          <p14:tracePt t="73178" x="2643188" y="1625600"/>
          <p14:tracePt t="73186" x="2633663" y="1608138"/>
          <p14:tracePt t="73194" x="2616200" y="1598613"/>
          <p14:tracePt t="73210" x="2598738" y="1581150"/>
          <p14:tracePt t="73226" x="2581275" y="1562100"/>
          <p14:tracePt t="73243" x="2562225" y="1554163"/>
          <p14:tracePt t="73259" x="2544763" y="1554163"/>
          <p14:tracePt t="73276" x="2536825" y="1554163"/>
          <p14:tracePt t="73293" x="2527300" y="1554163"/>
          <p14:tracePt t="73325" x="2527300" y="1562100"/>
          <p14:tracePt t="73342" x="2517775" y="1608138"/>
          <p14:tracePt t="73359" x="2527300" y="1625600"/>
          <p14:tracePt t="73375" x="2554288" y="1643063"/>
          <p14:tracePt t="73392" x="2581275" y="1670050"/>
          <p14:tracePt t="73409" x="2616200" y="1687513"/>
          <p14:tracePt t="73425" x="2633663" y="1704975"/>
          <p14:tracePt t="73444" x="2670175" y="1741488"/>
          <p14:tracePt t="73461" x="2697163" y="1768475"/>
          <p14:tracePt t="73476" x="2751138" y="1795463"/>
          <p14:tracePt t="73493" x="2776538" y="1812925"/>
          <p14:tracePt t="73509" x="2803525" y="1830388"/>
          <p14:tracePt t="73525" x="2813050" y="1839913"/>
          <p14:tracePt t="73559" x="2822575" y="1857375"/>
          <p14:tracePt t="73575" x="2830513" y="1866900"/>
          <p14:tracePt t="73593" x="2847975" y="1901825"/>
          <p14:tracePt t="73610" x="2857500" y="1911350"/>
          <p14:tracePt t="73626" x="2874963" y="1920875"/>
          <p14:tracePt t="73643" x="2884488" y="1928813"/>
          <p14:tracePt t="73659" x="2894013" y="1938338"/>
          <p14:tracePt t="73676" x="2901950" y="1946275"/>
          <p14:tracePt t="73694" x="2919413" y="1982788"/>
          <p14:tracePt t="73710" x="2946400" y="2000250"/>
          <p14:tracePt t="73727" x="2955925" y="2017713"/>
          <p14:tracePt t="73743" x="2965450" y="2036763"/>
          <p14:tracePt t="73759" x="2973388" y="2063750"/>
          <p14:tracePt t="73775" x="2982913" y="2071688"/>
          <p14:tracePt t="73792" x="2990850" y="2081213"/>
          <p14:tracePt t="73809" x="3000375" y="2089150"/>
          <p14:tracePt t="73826" x="3017838" y="2089150"/>
          <p14:tracePt t="73922" x="3027363" y="2116138"/>
          <p14:tracePt t="73944" x="3027363" y="2125663"/>
          <p14:tracePt t="73952" x="3036888" y="2125663"/>
          <p14:tracePt t="74188" x="3054350" y="2125663"/>
          <p14:tracePt t="74194" x="3054350" y="2108200"/>
          <p14:tracePt t="74209" x="3071813" y="2098675"/>
          <p14:tracePt t="74374" x="3081338" y="2098675"/>
          <p14:tracePt t="74391" x="3089275" y="2098675"/>
          <p14:tracePt t="74406" x="3098800" y="2116138"/>
          <p14:tracePt t="74414" x="3108325" y="2116138"/>
          <p14:tracePt t="74438" x="3116263" y="2116138"/>
          <p14:tracePt t="74446" x="3125788" y="2108200"/>
          <p14:tracePt t="74460" x="3152775" y="2089150"/>
          <p14:tracePt t="74476" x="3170238" y="2071688"/>
          <p14:tracePt t="74493" x="3187700" y="2063750"/>
          <p14:tracePt t="74509" x="3205163" y="2063750"/>
          <p14:tracePt t="74526" x="3224213" y="2063750"/>
          <p14:tracePt t="74542" x="3241675" y="2063750"/>
          <p14:tracePt t="74559" x="3251200" y="2063750"/>
          <p14:tracePt t="74576" x="3259138" y="2063750"/>
          <p14:tracePt t="74611" x="3268663" y="2063750"/>
          <p14:tracePt t="74625" x="3276600" y="2063750"/>
          <p14:tracePt t="74828" x="3295650" y="2063750"/>
          <p14:tracePt t="74836" x="3303588" y="2063750"/>
          <p14:tracePt t="74852" x="3313113" y="2063750"/>
          <p14:tracePt t="74861" x="3322638" y="2063750"/>
          <p14:tracePt t="74876" x="3340100" y="2063750"/>
          <p14:tracePt t="74893" x="3348038" y="2063750"/>
          <p14:tracePt t="74909" x="3367088" y="2054225"/>
          <p14:tracePt t="74926" x="3375025" y="2036763"/>
          <p14:tracePt t="75009" x="3384550" y="2044700"/>
          <p14:tracePt t="75016" x="3394075" y="2054225"/>
          <p14:tracePt t="75026" x="3402013" y="2063750"/>
          <p14:tracePt t="75043" x="3419475" y="2071688"/>
          <p14:tracePt t="75059" x="3429000" y="2081213"/>
          <p14:tracePt t="75118" x="3446463" y="2081213"/>
          <p14:tracePt t="75157" x="3455988" y="2071688"/>
          <p14:tracePt t="75197" x="3465513" y="2071688"/>
          <p14:tracePt t="75204" x="3473450" y="2071688"/>
          <p14:tracePt t="75213" x="3482975" y="2071688"/>
          <p14:tracePt t="75227" x="3544888" y="2098675"/>
          <p14:tracePt t="75243" x="3625850" y="2125663"/>
          <p14:tracePt t="75259" x="3697288" y="2152650"/>
          <p14:tracePt t="75276" x="3813175" y="2160588"/>
          <p14:tracePt t="75292" x="3919538" y="2179638"/>
          <p14:tracePt t="75309" x="4010025" y="2179638"/>
          <p14:tracePt t="75326" x="4089400" y="2187575"/>
          <p14:tracePt t="75344" x="4116388" y="2206625"/>
          <p14:tracePt t="75361" x="4152900" y="2232025"/>
          <p14:tracePt t="75377" x="4214813" y="2259013"/>
          <p14:tracePt t="75393" x="4286250" y="2268538"/>
          <p14:tracePt t="75409" x="4394200" y="2268538"/>
          <p14:tracePt t="75426" x="4491038" y="2268538"/>
          <p14:tracePt t="75442" x="4545013" y="2268538"/>
          <p14:tracePt t="75459" x="4598988" y="2268538"/>
          <p14:tracePt t="75476" x="4616450" y="2268538"/>
          <p14:tracePt t="75492" x="4643438" y="2268538"/>
          <p14:tracePt t="75509" x="4679950" y="2268538"/>
          <p14:tracePt t="75526" x="4697413" y="2268538"/>
          <p14:tracePt t="75543" x="4714875" y="2268538"/>
          <p14:tracePt t="75560" x="4741863" y="2278063"/>
          <p14:tracePt t="75576" x="4759325" y="2286000"/>
          <p14:tracePt t="75595" x="4822825" y="2286000"/>
          <p14:tracePt t="75611" x="4875213" y="2278063"/>
          <p14:tracePt t="75627" x="4938713" y="2251075"/>
          <p14:tracePt t="75643" x="5000625" y="2224088"/>
          <p14:tracePt t="75659" x="5054600" y="2187575"/>
          <p14:tracePt t="75676" x="5089525" y="2160588"/>
          <p14:tracePt t="75693" x="5108575" y="2152650"/>
          <p14:tracePt t="75709" x="5126038" y="2143125"/>
          <p14:tracePt t="75727" x="5135563" y="2143125"/>
          <p14:tracePt t="75743" x="5143500" y="2135188"/>
          <p14:tracePt t="75923" x="5160963" y="2125663"/>
          <p14:tracePt t="75930" x="5170488" y="2108200"/>
          <p14:tracePt t="75942" x="5180013" y="2098675"/>
          <p14:tracePt t="76017" x="5187950" y="2089150"/>
          <p14:tracePt t="76033" x="5197475" y="2089150"/>
          <p14:tracePt t="76041" x="5207000" y="2089150"/>
          <p14:tracePt t="76050" x="5214938" y="2089150"/>
          <p14:tracePt t="76060" x="5232400" y="2089150"/>
          <p14:tracePt t="76237" x="5241925" y="2089150"/>
          <p14:tracePt t="76245" x="5241925" y="2098675"/>
          <p14:tracePt t="76261" x="5251450" y="2098675"/>
          <p14:tracePt t="76298" x="5259388" y="2098675"/>
          <p14:tracePt t="76550" x="5268913" y="2098675"/>
          <p14:tracePt t="76556" x="5313363" y="2089150"/>
          <p14:tracePt t="76565" x="5357813" y="2081213"/>
          <p14:tracePt t="76576" x="5394325" y="2063750"/>
          <p14:tracePt t="76593" x="5446713" y="2036763"/>
          <p14:tracePt t="76613" x="5465763" y="2027238"/>
          <p14:tracePt t="77011" x="5473700" y="2009775"/>
          <p14:tracePt t="77019" x="5473700" y="2000250"/>
          <p14:tracePt t="77028" x="5483225" y="1982788"/>
          <p14:tracePt t="77043" x="5483225" y="1965325"/>
          <p14:tracePt t="77059" x="5483225" y="1946275"/>
          <p14:tracePt t="77076" x="5483225" y="1928813"/>
          <p14:tracePt t="77093" x="5483225" y="1901825"/>
          <p14:tracePt t="77110" x="5465763" y="1884363"/>
          <p14:tracePt t="77127" x="5421313" y="1857375"/>
          <p14:tracePt t="77143" x="5375275" y="1812925"/>
          <p14:tracePt t="77159" x="5340350" y="1795463"/>
          <p14:tracePt t="77176" x="5303838" y="1768475"/>
          <p14:tracePt t="77193" x="5268913" y="1751013"/>
          <p14:tracePt t="77209" x="5241925" y="1731963"/>
          <p14:tracePt t="77226" x="5187950" y="1704975"/>
          <p14:tracePt t="77243" x="5143500" y="1679575"/>
          <p14:tracePt t="77261" x="5054600" y="1643063"/>
          <p14:tracePt t="77277" x="4992688" y="1616075"/>
          <p14:tracePt t="77293" x="4938713" y="1589088"/>
          <p14:tracePt t="77309" x="4921250" y="1581150"/>
          <p14:tracePt t="77326" x="4902200" y="1562100"/>
          <p14:tracePt t="77343" x="4884738" y="1562100"/>
          <p14:tracePt t="77360" x="4857750" y="1554163"/>
          <p14:tracePt t="77376" x="4813300" y="1554163"/>
          <p14:tracePt t="77393" x="4751388" y="1544638"/>
          <p14:tracePt t="77410" x="4705350" y="1544638"/>
          <p14:tracePt t="77426" x="4670425" y="1544638"/>
          <p14:tracePt t="77443" x="4652963" y="1544638"/>
          <p14:tracePt t="77459" x="4616450" y="1554163"/>
          <p14:tracePt t="77476" x="4589463" y="1562100"/>
          <p14:tracePt t="77493" x="4518025" y="1581150"/>
          <p14:tracePt t="77511" x="4491038" y="1589088"/>
          <p14:tracePt t="77527" x="4473575" y="1598613"/>
          <p14:tracePt t="77543" x="4456113" y="1608138"/>
          <p14:tracePt t="77559" x="4438650" y="1616075"/>
          <p14:tracePt t="77577" x="4411663" y="1633538"/>
          <p14:tracePt t="77593" x="4394200" y="1660525"/>
          <p14:tracePt t="77610" x="4375150" y="1679575"/>
          <p14:tracePt t="77626" x="4348163" y="1697038"/>
          <p14:tracePt t="77643" x="4313238" y="1731963"/>
          <p14:tracePt t="77660" x="4286250" y="1751013"/>
          <p14:tracePt t="77676" x="4268788" y="1758950"/>
          <p14:tracePt t="77709" x="4268788" y="1768475"/>
          <p14:tracePt t="77726" x="4251325" y="1812925"/>
          <p14:tracePt t="77744" x="4232275" y="1866900"/>
          <p14:tracePt t="77761" x="4232275" y="1928813"/>
          <p14:tracePt t="77777" x="4241800" y="2009775"/>
          <p14:tracePt t="77793" x="4241800" y="2098675"/>
          <p14:tracePt t="77809" x="4251325" y="2179638"/>
          <p14:tracePt t="77826" x="4276725" y="2224088"/>
          <p14:tracePt t="77843" x="4303713" y="2259013"/>
          <p14:tracePt t="77860" x="4348163" y="2295525"/>
          <p14:tracePt t="77877" x="4394200" y="2322513"/>
          <p14:tracePt t="77894" x="4438650" y="2349500"/>
          <p14:tracePt t="77911" x="4456113" y="2366963"/>
          <p14:tracePt t="77926" x="4473575" y="2366963"/>
          <p14:tracePt t="77943" x="4500563" y="2374900"/>
          <p14:tracePt t="77960" x="4545013" y="2374900"/>
          <p14:tracePt t="77979" x="4625975" y="2401888"/>
          <p14:tracePt t="77995" x="4687888" y="2420938"/>
          <p14:tracePt t="78011" x="4741863" y="2428875"/>
          <p14:tracePt t="78027" x="4768850" y="2438400"/>
          <p14:tracePt t="78043" x="4830763" y="2455863"/>
          <p14:tracePt t="78059" x="4894263" y="2465388"/>
          <p14:tracePt t="78076" x="4938713" y="2465388"/>
          <p14:tracePt t="78094" x="5018088" y="2465388"/>
          <p14:tracePt t="78110" x="5089525" y="2465388"/>
          <p14:tracePt t="78128" x="5153025" y="2465388"/>
          <p14:tracePt t="78145" x="5214938" y="2428875"/>
          <p14:tracePt t="78159" x="5241925" y="2401888"/>
          <p14:tracePt t="78175" x="5268913" y="2384425"/>
          <p14:tracePt t="78192" x="5295900" y="2366963"/>
          <p14:tracePt t="78209" x="5349875" y="2322513"/>
          <p14:tracePt t="78225" x="5384800" y="2303463"/>
          <p14:tracePt t="78242" x="5411788" y="2286000"/>
          <p14:tracePt t="78259" x="5446713" y="2251075"/>
          <p14:tracePt t="78276" x="5456238" y="2241550"/>
          <p14:tracePt t="78292" x="5465763" y="2232025"/>
          <p14:tracePt t="78309" x="5492750" y="2206625"/>
          <p14:tracePt t="78325" x="5500688" y="2187575"/>
          <p14:tracePt t="78342" x="5510213" y="2170113"/>
          <p14:tracePt t="78359" x="5518150" y="2152650"/>
          <p14:tracePt t="78376" x="5527675" y="2125663"/>
          <p14:tracePt t="78392" x="5527675" y="2108200"/>
          <p14:tracePt t="78409" x="5527675" y="2081213"/>
          <p14:tracePt t="78426" x="5527675" y="2036763"/>
          <p14:tracePt t="78442" x="5527675" y="2017713"/>
          <p14:tracePt t="78459" x="5518150" y="1992313"/>
          <p14:tracePt t="78476" x="5500688" y="1973263"/>
          <p14:tracePt t="78492" x="5473700" y="1938338"/>
          <p14:tracePt t="78510" x="5465763" y="1911350"/>
          <p14:tracePt t="78526" x="5446713" y="1893888"/>
          <p14:tracePt t="78542" x="5421313" y="1866900"/>
          <p14:tracePt t="78559" x="5402263" y="1849438"/>
          <p14:tracePt t="78576" x="5384800" y="1839913"/>
          <p14:tracePt t="78592" x="5349875" y="1822450"/>
          <p14:tracePt t="78610" x="5330825" y="1795463"/>
          <p14:tracePt t="78625" x="5295900" y="1776413"/>
          <p14:tracePt t="78642" x="5259388" y="1751013"/>
          <p14:tracePt t="78659" x="5232400" y="1731963"/>
          <p14:tracePt t="78676" x="5170488" y="1697038"/>
          <p14:tracePt t="78692" x="5143500" y="1679575"/>
          <p14:tracePt t="78709" x="5099050" y="1652588"/>
          <p14:tracePt t="78725" x="5045075" y="1643063"/>
          <p14:tracePt t="78742" x="5000625" y="1643063"/>
          <p14:tracePt t="78760" x="4929188" y="1643063"/>
          <p14:tracePt t="78777" x="4884738" y="1660525"/>
          <p14:tracePt t="78792" x="4840288" y="1660525"/>
          <p14:tracePt t="78809" x="4795838" y="1670050"/>
          <p14:tracePt t="78825" x="4759325" y="1670050"/>
          <p14:tracePt t="78842" x="4724400" y="1670050"/>
          <p14:tracePt t="78859" x="4679950" y="1679575"/>
          <p14:tracePt t="78876" x="4652963" y="1697038"/>
          <p14:tracePt t="78892" x="4625975" y="1714500"/>
          <p14:tracePt t="78909" x="4608513" y="1724025"/>
          <p14:tracePt t="78926" x="4562475" y="1724025"/>
          <p14:tracePt t="78943" x="4545013" y="1731963"/>
          <p14:tracePt t="78961" x="4537075" y="1741488"/>
          <p14:tracePt t="78976" x="4518025" y="1768475"/>
          <p14:tracePt t="78993" x="4500563" y="1776413"/>
          <p14:tracePt t="79011" x="4465638" y="1803400"/>
          <p14:tracePt t="79027" x="4446588" y="1822450"/>
          <p14:tracePt t="79043" x="4429125" y="1849438"/>
          <p14:tracePt t="79059" x="4411663" y="1857375"/>
          <p14:tracePt t="79076" x="4402138" y="1874838"/>
          <p14:tracePt t="79093" x="4384675" y="1893888"/>
          <p14:tracePt t="79110" x="4375150" y="1920875"/>
          <p14:tracePt t="79127" x="4367213" y="1938338"/>
          <p14:tracePt t="79169" x="4367213" y="1946275"/>
          <p14:tracePt t="79183" x="4375150" y="1982788"/>
          <p14:tracePt t="79193" x="4384675" y="1992313"/>
          <p14:tracePt t="79210" x="4411663" y="2027238"/>
          <p14:tracePt t="79227" x="4429125" y="2044700"/>
          <p14:tracePt t="79242" x="4438650" y="2063750"/>
          <p14:tracePt t="79259" x="4456113" y="2081213"/>
          <p14:tracePt t="79277" x="4491038" y="2108200"/>
          <p14:tracePt t="79292" x="4518025" y="2116138"/>
          <p14:tracePt t="79309" x="4545013" y="2116138"/>
          <p14:tracePt t="79325" x="4589463" y="2125663"/>
          <p14:tracePt t="79343" x="4633913" y="2125663"/>
          <p14:tracePt t="79359" x="4697413" y="2143125"/>
          <p14:tracePt t="79376" x="4759325" y="2143125"/>
          <p14:tracePt t="79392" x="4776788" y="2143125"/>
          <p14:tracePt t="79409" x="4786313" y="2143125"/>
          <p14:tracePt t="79567" x="4795838" y="2143125"/>
          <p14:tracePt t="79575" x="4803775" y="2143125"/>
          <p14:tracePt t="79583" x="4822825" y="2143125"/>
          <p14:tracePt t="79594" x="4840288" y="2143125"/>
          <p14:tracePt t="79611" x="4875213" y="2152650"/>
          <p14:tracePt t="79626" x="4921250" y="2179638"/>
          <p14:tracePt t="79644" x="5010150" y="2214563"/>
          <p14:tracePt t="79661" x="5089525" y="2241550"/>
          <p14:tracePt t="79677" x="5135563" y="2251075"/>
          <p14:tracePt t="79693" x="5153025" y="2251075"/>
          <p14:tracePt t="79710" x="5180013" y="2251075"/>
          <p14:tracePt t="79726" x="5207000" y="2251075"/>
          <p14:tracePt t="79743" x="5241925" y="2241550"/>
          <p14:tracePt t="79760" x="5322888" y="2214563"/>
          <p14:tracePt t="79776" x="5394325" y="2187575"/>
          <p14:tracePt t="79793" x="5500688" y="2160588"/>
          <p14:tracePt t="79810" x="5537200" y="2135188"/>
          <p14:tracePt t="79826" x="5589588" y="2125663"/>
          <p14:tracePt t="79843" x="5670550" y="2098675"/>
          <p14:tracePt t="79860" x="5751513" y="2089150"/>
          <p14:tracePt t="79876" x="5813425" y="2071688"/>
          <p14:tracePt t="79894" x="5840413" y="2063750"/>
          <p14:tracePt t="79911" x="5884863" y="2063750"/>
          <p14:tracePt t="79927" x="5902325" y="2063750"/>
          <p14:tracePt t="79997" x="5921375" y="2054225"/>
          <p14:tracePt t="80014" x="5929313" y="2044700"/>
          <p14:tracePt t="80043" x="5938838" y="2036763"/>
          <p14:tracePt t="80356" x="5929313" y="2036763"/>
          <p14:tracePt t="80372" x="5929313" y="2009775"/>
          <p14:tracePt t="80380" x="5938838" y="2000250"/>
          <p14:tracePt t="82062" x="5938838" y="2044700"/>
          <p14:tracePt t="82069" x="5921375" y="2152650"/>
          <p14:tracePt t="82079" x="5867400" y="2251075"/>
          <p14:tracePt t="82094" x="5715000" y="2393950"/>
          <p14:tracePt t="82110" x="5483225" y="2500313"/>
          <p14:tracePt t="82128" x="5089525" y="2598738"/>
          <p14:tracePt t="82144" x="4633913" y="2714625"/>
          <p14:tracePt t="82159" x="4197350" y="2778125"/>
          <p14:tracePt t="82176" x="3822700" y="2813050"/>
          <p14:tracePt t="82193" x="3384550" y="2894013"/>
          <p14:tracePt t="82210" x="2697163" y="2973388"/>
          <p14:tracePt t="82227" x="2205038" y="3054350"/>
          <p14:tracePt t="82243" x="1741488" y="3152775"/>
          <p14:tracePt t="82260" x="1357313" y="3286125"/>
          <p14:tracePt t="82277" x="1071563" y="3438525"/>
          <p14:tracePt t="82293" x="884238" y="3509963"/>
          <p14:tracePt t="82312" x="795338" y="3544888"/>
          <p14:tracePt t="82327" x="785813" y="3544888"/>
          <p14:tracePt t="82390" x="785813" y="3536950"/>
          <p14:tracePt t="82398" x="803275" y="3527425"/>
          <p14:tracePt t="82410" x="822325" y="3517900"/>
          <p14:tracePt t="82427" x="901700" y="3465513"/>
          <p14:tracePt t="82443" x="1081088" y="3402013"/>
          <p14:tracePt t="82460" x="1393825" y="3259138"/>
          <p14:tracePt t="82477" x="1616075" y="3206750"/>
          <p14:tracePt t="82493" x="1822450" y="3170238"/>
          <p14:tracePt t="82510" x="2017713" y="3143250"/>
          <p14:tracePt t="82527" x="2152650" y="3125788"/>
          <p14:tracePt t="82543" x="2241550" y="3125788"/>
          <p14:tracePt t="82562" x="2330450" y="3089275"/>
          <p14:tracePt t="82579" x="2347913" y="3063875"/>
          <p14:tracePt t="82594" x="2366963" y="3036888"/>
          <p14:tracePt t="82611" x="2366963" y="3027363"/>
          <p14:tracePt t="82627" x="2366963" y="3017838"/>
          <p14:tracePt t="82643" x="2366963" y="3000375"/>
          <p14:tracePt t="82660" x="2357438" y="2982913"/>
          <p14:tracePt t="82677" x="2339975" y="2938463"/>
          <p14:tracePt t="82693" x="2322513" y="2874963"/>
          <p14:tracePt t="82712" x="2303463" y="2803525"/>
          <p14:tracePt t="82726" x="2295525" y="2768600"/>
          <p14:tracePt t="82743" x="2276475" y="2751138"/>
          <p14:tracePt t="82760" x="2276475" y="2732088"/>
          <p14:tracePt t="82844" x="2303463" y="2732088"/>
          <p14:tracePt t="82852" x="2312988" y="2741613"/>
          <p14:tracePt t="82861" x="2339975" y="2768600"/>
          <p14:tracePt t="82877" x="2374900" y="2813050"/>
          <p14:tracePt t="82893" x="2455863" y="2867025"/>
          <p14:tracePt t="82910" x="2571750" y="2911475"/>
          <p14:tracePt t="82927" x="2776538" y="2965450"/>
          <p14:tracePt t="82943" x="2946400" y="2982913"/>
          <p14:tracePt t="82962" x="3081338" y="2973388"/>
          <p14:tracePt t="82977" x="3089275" y="2973388"/>
          <p14:tracePt t="83016" x="3089275" y="2965450"/>
          <p14:tracePt t="83032" x="3081338" y="2965450"/>
          <p14:tracePt t="83043" x="3027363" y="2938463"/>
          <p14:tracePt t="83062" x="2911475" y="2874963"/>
          <p14:tracePt t="83078" x="2813050" y="2830513"/>
          <p14:tracePt t="83094" x="2687638" y="2803525"/>
          <p14:tracePt t="83111" x="2589213" y="2778125"/>
          <p14:tracePt t="83127" x="2527300" y="2751138"/>
          <p14:tracePt t="83143" x="2509838" y="2751138"/>
          <p14:tracePt t="83236" x="2536825" y="2759075"/>
          <p14:tracePt t="83242" x="2571750" y="2768600"/>
          <p14:tracePt t="83250" x="2643188" y="2786063"/>
          <p14:tracePt t="83261" x="2697163" y="2795588"/>
          <p14:tracePt t="83277" x="2901950" y="2830513"/>
          <p14:tracePt t="83293" x="3116263" y="2849563"/>
          <p14:tracePt t="83310" x="3322638" y="2884488"/>
          <p14:tracePt t="83327" x="3500438" y="2884488"/>
          <p14:tracePt t="83343" x="3598863" y="2867025"/>
          <p14:tracePt t="83359" x="3608388" y="2849563"/>
          <p14:tracePt t="83414" x="3589338" y="2840038"/>
          <p14:tracePt t="83423" x="3571875" y="2830513"/>
          <p14:tracePt t="83430" x="3544888" y="2822575"/>
          <p14:tracePt t="83443" x="3536950" y="2813050"/>
          <p14:tracePt t="83462" x="3446463" y="2768600"/>
          <p14:tracePt t="83478" x="3357563" y="2759075"/>
          <p14:tracePt t="83494" x="3251200" y="2732088"/>
          <p14:tracePt t="83510" x="3187700" y="2706688"/>
          <p14:tracePt t="83527" x="3133725" y="2697163"/>
          <p14:tracePt t="83544" x="3098800" y="2679700"/>
          <p14:tracePt t="83618" x="3108325" y="2679700"/>
          <p14:tracePt t="83626" x="3116263" y="2679700"/>
          <p14:tracePt t="83634" x="3152775" y="2687638"/>
          <p14:tracePt t="83644" x="3205163" y="2687638"/>
          <p14:tracePt t="83660" x="3313113" y="2714625"/>
          <p14:tracePt t="83677" x="3384550" y="2714625"/>
          <p14:tracePt t="83694" x="3411538" y="2724150"/>
          <p14:tracePt t="83736" x="3411538" y="2732088"/>
          <p14:tracePt t="83745" x="3394075" y="2732088"/>
          <p14:tracePt t="83761" x="3375025" y="2741613"/>
          <p14:tracePt t="83794" x="3357563" y="2751138"/>
          <p14:tracePt t="83874" x="3367088" y="2751138"/>
          <p14:tracePt t="83883" x="3375025" y="2751138"/>
          <p14:tracePt t="83892" x="3384550" y="2751138"/>
          <p14:tracePt t="83970" x="3375025" y="2751138"/>
          <p14:tracePt t="83987" x="3367088" y="2751138"/>
          <p14:tracePt t="83994" x="3357563" y="2751138"/>
          <p14:tracePt t="84002" x="3348038" y="2759075"/>
          <p14:tracePt t="84010" x="3340100" y="2778125"/>
          <p14:tracePt t="84027" x="3313113" y="2795588"/>
          <p14:tracePt t="84044" x="3303588" y="2803525"/>
          <p14:tracePt t="84095" x="3322638" y="2803525"/>
          <p14:tracePt t="84166" x="3330575" y="2803525"/>
          <p14:tracePt t="84175" x="3340100" y="2803525"/>
          <p14:tracePt t="84180" x="3348038" y="2813050"/>
          <p14:tracePt t="84193" x="3384550" y="2813050"/>
          <p14:tracePt t="84211" x="3482975" y="2822575"/>
          <p14:tracePt t="84229" x="3608388" y="2822575"/>
          <p14:tracePt t="84244" x="3830638" y="2813050"/>
          <p14:tracePt t="84261" x="4116388" y="2778125"/>
          <p14:tracePt t="84277" x="4510088" y="2706688"/>
          <p14:tracePt t="84294" x="4894263" y="2625725"/>
          <p14:tracePt t="84310" x="5214938" y="2554288"/>
          <p14:tracePt t="84326" x="5456238" y="2517775"/>
          <p14:tracePt t="84344" x="5688013" y="2500313"/>
          <p14:tracePt t="84360" x="5795963" y="2500313"/>
          <p14:tracePt t="84376" x="5884863" y="2500313"/>
          <p14:tracePt t="84393" x="5956300" y="2500313"/>
          <p14:tracePt t="84410" x="5992813" y="2500313"/>
          <p14:tracePt t="84427" x="6037263" y="2500313"/>
          <p14:tracePt t="84444" x="6081713" y="2492375"/>
          <p14:tracePt t="84462" x="6170613" y="2492375"/>
          <p14:tracePt t="84479" x="6207125" y="2492375"/>
          <p14:tracePt t="84494" x="6224588" y="2492375"/>
          <p14:tracePt t="84511" x="6242050" y="2492375"/>
          <p14:tracePt t="84814" x="6242050" y="2500313"/>
          <p14:tracePt t="84830" x="6232525" y="2509838"/>
          <p14:tracePt t="84838" x="6224588" y="2517775"/>
          <p14:tracePt t="84868" x="6215063" y="2517775"/>
          <p14:tracePt t="84979" x="6197600" y="2517775"/>
          <p14:tracePt t="84995" x="6197600" y="2527300"/>
          <p14:tracePt t="85002" x="6161088" y="2544763"/>
          <p14:tracePt t="85011" x="6153150" y="2554288"/>
          <p14:tracePt t="85027" x="6135688" y="2563813"/>
          <p14:tracePt t="85043" x="6116638" y="2571750"/>
          <p14:tracePt t="85060" x="6108700" y="2581275"/>
          <p14:tracePt t="85134" x="6081713" y="2581275"/>
          <p14:tracePt t="85143" x="6072188" y="2581275"/>
          <p14:tracePt t="85150" x="6064250" y="2581275"/>
          <p14:tracePt t="85166" x="6054725" y="2581275"/>
          <p14:tracePt t="85177" x="6045200" y="2581275"/>
          <p14:tracePt t="85194" x="6018213" y="2581275"/>
          <p14:tracePt t="85212" x="5965825" y="2581275"/>
          <p14:tracePt t="85229" x="5946775" y="2581275"/>
          <p14:tracePt t="85244" x="5921375" y="2581275"/>
          <p14:tracePt t="85261" x="5894388" y="2571750"/>
          <p14:tracePt t="85277" x="5867400" y="2571750"/>
          <p14:tracePt t="85294" x="5840413" y="2571750"/>
          <p14:tracePt t="85310" x="5813425" y="2581275"/>
          <p14:tracePt t="85327" x="5778500" y="2608263"/>
          <p14:tracePt t="85344" x="5759450" y="2625725"/>
          <p14:tracePt t="85360" x="5751513" y="2635250"/>
          <p14:tracePt t="85378" x="5732463" y="2635250"/>
          <p14:tracePt t="85535" x="5715000" y="2635250"/>
          <p14:tracePt t="85542" x="5707063" y="2608263"/>
          <p14:tracePt t="85553" x="5697538" y="2598738"/>
          <p14:tracePt t="85560" x="5688013" y="2589213"/>
          <p14:tracePt t="85577" x="5670550" y="2571750"/>
          <p14:tracePt t="85594" x="5643563" y="2554288"/>
          <p14:tracePt t="85612" x="5616575" y="2517775"/>
          <p14:tracePt t="85629" x="5572125" y="2492375"/>
          <p14:tracePt t="85644" x="5510213" y="2473325"/>
          <p14:tracePt t="85660" x="5483225" y="2446338"/>
          <p14:tracePt t="85677" x="5465763" y="2428875"/>
          <p14:tracePt t="85694" x="5446713" y="2420938"/>
          <p14:tracePt t="85711" x="5421313" y="2411413"/>
          <p14:tracePt t="85727" x="5411788" y="2411413"/>
          <p14:tracePt t="85745" x="5384800" y="2411413"/>
          <p14:tracePt t="85761" x="5367338" y="2411413"/>
          <p14:tracePt t="85777" x="5349875" y="2411413"/>
          <p14:tracePt t="85794" x="5330825" y="2420938"/>
          <p14:tracePt t="85810" x="5313363" y="2438400"/>
          <p14:tracePt t="85827" x="5295900" y="2465388"/>
          <p14:tracePt t="85844" x="5268913" y="2473325"/>
          <p14:tracePt t="85860" x="5251450" y="2492375"/>
          <p14:tracePt t="85878" x="5251450" y="2500313"/>
          <p14:tracePt t="85894" x="5232400" y="2517775"/>
          <p14:tracePt t="85911" x="5224463" y="2544763"/>
          <p14:tracePt t="85927" x="5214938" y="2563813"/>
          <p14:tracePt t="85944" x="5214938" y="2581275"/>
          <p14:tracePt t="85961" x="5214938" y="2608263"/>
          <p14:tracePt t="85977" x="5214938" y="2625725"/>
          <p14:tracePt t="85994" x="5251450" y="2697163"/>
          <p14:tracePt t="86011" x="5268913" y="2714625"/>
          <p14:tracePt t="86027" x="5286375" y="2732088"/>
          <p14:tracePt t="86044" x="5322888" y="2768600"/>
          <p14:tracePt t="86060" x="5340350" y="2786063"/>
          <p14:tracePt t="86077" x="5357813" y="2813050"/>
          <p14:tracePt t="86094" x="5384800" y="2822575"/>
          <p14:tracePt t="86113" x="5411788" y="2840038"/>
          <p14:tracePt t="86128" x="5429250" y="2840038"/>
          <p14:tracePt t="86144" x="5456238" y="2840038"/>
          <p14:tracePt t="86160" x="5473700" y="2830513"/>
          <p14:tracePt t="86177" x="5492750" y="2786063"/>
          <p14:tracePt t="86194" x="5510213" y="2724150"/>
          <p14:tracePt t="86210" x="5518150" y="2660650"/>
          <p14:tracePt t="86227" x="5537200" y="2598738"/>
          <p14:tracePt t="86245" x="5527675" y="2536825"/>
          <p14:tracePt t="86261" x="5518150" y="2509838"/>
          <p14:tracePt t="86277" x="5492750" y="2455863"/>
          <p14:tracePt t="86293" x="5473700" y="2438400"/>
          <p14:tracePt t="86309" x="5456238" y="2420938"/>
          <p14:tracePt t="86327" x="5421313" y="2393950"/>
          <p14:tracePt t="86344" x="5402263" y="2384425"/>
          <p14:tracePt t="86360" x="5394325" y="2384425"/>
          <p14:tracePt t="86378" x="5384800" y="2384425"/>
          <p14:tracePt t="86395" x="5357813" y="2384425"/>
          <p14:tracePt t="86411" x="5330825" y="2401888"/>
          <p14:tracePt t="86427" x="5303838" y="2428875"/>
          <p14:tracePt t="86444" x="5268913" y="2455863"/>
          <p14:tracePt t="86460" x="5251450" y="2500313"/>
          <p14:tracePt t="86477" x="5224463" y="2563813"/>
          <p14:tracePt t="86494" x="5187950" y="2635250"/>
          <p14:tracePt t="86511" x="5187950" y="2679700"/>
          <p14:tracePt t="86527" x="5180013" y="2706688"/>
          <p14:tracePt t="86544" x="5180013" y="2724150"/>
          <p14:tracePt t="86560" x="5180013" y="2732088"/>
          <p14:tracePt t="86577" x="5197475" y="2751138"/>
          <p14:tracePt t="86593" x="5214938" y="2778125"/>
          <p14:tracePt t="86610" x="5232400" y="2795588"/>
          <p14:tracePt t="86628" x="5259388" y="2822575"/>
          <p14:tracePt t="86644" x="5278438" y="2849563"/>
          <p14:tracePt t="86660" x="5313363" y="2867025"/>
          <p14:tracePt t="86677" x="5357813" y="2867025"/>
          <p14:tracePt t="86693" x="5402263" y="2867025"/>
          <p14:tracePt t="86710" x="5438775" y="2857500"/>
          <p14:tracePt t="86727" x="5473700" y="2830513"/>
          <p14:tracePt t="86743" x="5483225" y="2822575"/>
          <p14:tracePt t="86761" x="5518150" y="2741613"/>
          <p14:tracePt t="86777" x="5545138" y="2660650"/>
          <p14:tracePt t="86793" x="5564188" y="2598738"/>
          <p14:tracePt t="86810" x="5581650" y="2536825"/>
          <p14:tracePt t="86827" x="5581650" y="2473325"/>
          <p14:tracePt t="86843" x="5581650" y="2411413"/>
          <p14:tracePt t="86860" x="5554663" y="2393950"/>
          <p14:tracePt t="86877" x="5527675" y="2366963"/>
          <p14:tracePt t="86895" x="5510213" y="2357438"/>
          <p14:tracePt t="86911" x="5483225" y="2357438"/>
          <p14:tracePt t="86927" x="5456238" y="2357438"/>
          <p14:tracePt t="86944" x="5421313" y="2384425"/>
          <p14:tracePt t="86961" x="5384800" y="2420938"/>
          <p14:tracePt t="86977" x="5349875" y="2455863"/>
          <p14:tracePt t="86993" x="5322888" y="2492375"/>
          <p14:tracePt t="87010" x="5286375" y="2581275"/>
          <p14:tracePt t="87027" x="5278438" y="2608263"/>
          <p14:tracePt t="87043" x="5259388" y="2643188"/>
          <p14:tracePt t="87060" x="5259388" y="2660650"/>
          <p14:tracePt t="87077" x="5259388" y="2697163"/>
          <p14:tracePt t="87093" x="5268913" y="2714625"/>
          <p14:tracePt t="87110" x="5286375" y="2724150"/>
          <p14:tracePt t="87127" x="5295900" y="2732088"/>
          <p14:tracePt t="87144" x="5330825" y="2741613"/>
          <p14:tracePt t="87160" x="5349875" y="2759075"/>
          <p14:tracePt t="87177" x="5384800" y="2768600"/>
          <p14:tracePt t="87193" x="5402263" y="2768600"/>
          <p14:tracePt t="87210" x="5421313" y="2778125"/>
          <p14:tracePt t="87227" x="5438775" y="2778125"/>
          <p14:tracePt t="87243" x="5456238" y="2778125"/>
          <p14:tracePt t="87260" x="5473700" y="2768600"/>
          <p14:tracePt t="87277" x="5500688" y="2732088"/>
          <p14:tracePt t="87293" x="5510213" y="2687638"/>
          <p14:tracePt t="87310" x="5527675" y="2660650"/>
          <p14:tracePt t="87327" x="5527675" y="2625725"/>
          <p14:tracePt t="87343" x="5518150" y="2608263"/>
          <p14:tracePt t="87360" x="5518150" y="2598738"/>
          <p14:tracePt t="87377" x="5500688" y="2571750"/>
          <p14:tracePt t="87394" x="5492750" y="2563813"/>
          <p14:tracePt t="87543" x="5483225" y="2563813"/>
          <p14:tracePt t="87553" x="5473700" y="2571750"/>
          <p14:tracePt t="87561" x="5473700" y="2589213"/>
          <p14:tracePt t="87578" x="5465763" y="2608263"/>
          <p14:tracePt t="88153" x="5465763" y="2616200"/>
          <p14:tracePt t="88169" x="5465763" y="2625725"/>
          <p14:tracePt t="88177" x="5465763" y="2635250"/>
          <p14:tracePt t="88591" x="5500688" y="2616200"/>
          <p14:tracePt t="88599" x="5510213" y="2598738"/>
          <p14:tracePt t="88611" x="5518150" y="2589213"/>
          <p14:tracePt t="88627" x="5537200" y="2563813"/>
          <p14:tracePt t="88644" x="5564188" y="2509838"/>
          <p14:tracePt t="88661" x="5581650" y="2482850"/>
          <p14:tracePt t="88678" x="5581650" y="2465388"/>
          <p14:tracePt t="88694" x="5581650" y="2455863"/>
          <p14:tracePt t="88849" x="5581650" y="2465388"/>
          <p14:tracePt t="88967" x="5581650" y="2473325"/>
          <p14:tracePt t="88975" x="5581650" y="2482850"/>
          <p14:tracePt t="88991" x="5581650" y="2492375"/>
          <p14:tracePt t="88997" x="5581650" y="2500313"/>
          <p14:tracePt t="89012" x="5581650" y="2536825"/>
          <p14:tracePt t="89029" x="5581650" y="2554288"/>
          <p14:tracePt t="89045" x="5581650" y="2571750"/>
          <p14:tracePt t="89061" x="5581650" y="2589213"/>
          <p14:tracePt t="89233" x="5599113" y="2589213"/>
          <p14:tracePt t="89241" x="5635625" y="2589213"/>
          <p14:tracePt t="89249" x="5670550" y="2581275"/>
          <p14:tracePt t="89263" x="5751513" y="2581275"/>
          <p14:tracePt t="89279" x="5822950" y="2581275"/>
          <p14:tracePt t="89295" x="5867400" y="2581275"/>
          <p14:tracePt t="89310" x="5884863" y="2581275"/>
          <p14:tracePt t="89403" x="5894388" y="2581275"/>
          <p14:tracePt t="89441" x="5902325" y="2581275"/>
          <p14:tracePt t="89497" x="5902325" y="2589213"/>
          <p14:tracePt t="89505" x="5902325" y="2608263"/>
          <p14:tracePt t="94480" x="5884863" y="2616200"/>
          <p14:tracePt t="94488" x="5867400" y="2625725"/>
          <p14:tracePt t="94497" x="5768975" y="2679700"/>
          <p14:tracePt t="94512" x="5241925" y="2921000"/>
          <p14:tracePt t="94528" x="4652963" y="3152775"/>
          <p14:tracePt t="94545" x="4357688" y="3063875"/>
          <p14:tracePt t="94561" x="4081463" y="2992438"/>
          <p14:tracePt t="94579" x="3803650" y="2840038"/>
          <p14:tracePt t="94595" x="3500438" y="2652713"/>
          <p14:tracePt t="94612" x="3214688" y="2482850"/>
          <p14:tracePt t="94630" x="2847975" y="2295525"/>
          <p14:tracePt t="94645" x="2616200" y="2187575"/>
          <p14:tracePt t="94661" x="2347913" y="2135188"/>
          <p14:tracePt t="94678" x="2027238" y="2081213"/>
          <p14:tracePt t="94695" x="1803400" y="2027238"/>
          <p14:tracePt t="94711" x="1643063" y="1965325"/>
          <p14:tracePt t="94728" x="1517650" y="1884363"/>
          <p14:tracePt t="94746" x="1393825" y="1776413"/>
          <p14:tracePt t="94762" x="1357313" y="1741488"/>
          <p14:tracePt t="94778" x="1339850" y="1724025"/>
          <p14:tracePt t="94795" x="1330325" y="1714500"/>
          <p14:tracePt t="94811" x="1312863" y="1704975"/>
          <p14:tracePt t="94828" x="1303338" y="1697038"/>
          <p14:tracePt t="94896" x="1303338" y="1679575"/>
          <p14:tracePt t="94902" x="1303338" y="1660525"/>
          <p14:tracePt t="94912" x="1303338" y="1633538"/>
          <p14:tracePt t="94928" x="1303338" y="1616075"/>
          <p14:tracePt t="94945" x="1312863" y="1608138"/>
          <p14:tracePt t="94962" x="1322388" y="1589088"/>
          <p14:tracePt t="94978" x="1339850" y="1562100"/>
          <p14:tracePt t="94996" x="1347788" y="1536700"/>
          <p14:tracePt t="95012" x="1366838" y="1517650"/>
          <p14:tracePt t="95028" x="1374775" y="1500188"/>
          <p14:tracePt t="95045" x="1384300" y="1473200"/>
          <p14:tracePt t="95061" x="1393825" y="1455738"/>
          <p14:tracePt t="95078" x="1401763" y="1438275"/>
          <p14:tracePt t="95095" x="1411288" y="1428750"/>
          <p14:tracePt t="95111" x="1419225" y="1401763"/>
          <p14:tracePt t="95209" x="1438275" y="1384300"/>
          <p14:tracePt t="95224" x="1438275" y="1339850"/>
          <p14:tracePt t="95232" x="1438275" y="1330325"/>
          <p14:tracePt t="95245" x="1446213" y="1322388"/>
          <p14:tracePt t="95262" x="1446213" y="1303338"/>
          <p14:tracePt t="95278" x="1446213" y="1295400"/>
          <p14:tracePt t="95340" x="1446213" y="1268413"/>
          <p14:tracePt t="95356" x="1446213" y="1258888"/>
          <p14:tracePt t="95365" x="1446213" y="1250950"/>
          <p14:tracePt t="95378" x="1446213" y="1241425"/>
          <p14:tracePt t="95397" x="1446213" y="1223963"/>
          <p14:tracePt t="95412" x="1446213" y="1214438"/>
          <p14:tracePt t="95429" x="1446213" y="1187450"/>
          <p14:tracePt t="95445" x="1446213" y="1179513"/>
          <p14:tracePt t="95462" x="1438275" y="1160463"/>
          <p14:tracePt t="95478" x="1411288" y="1143000"/>
          <p14:tracePt t="95495" x="1393825" y="1116013"/>
          <p14:tracePt t="95512" x="1347788" y="1089025"/>
          <p14:tracePt t="95528" x="1312863" y="1054100"/>
          <p14:tracePt t="95545" x="1285875" y="1027113"/>
          <p14:tracePt t="95561" x="1250950" y="1009650"/>
          <p14:tracePt t="95578" x="1214438" y="990600"/>
          <p14:tracePt t="95595" x="1179513" y="965200"/>
          <p14:tracePt t="95612" x="1133475" y="946150"/>
          <p14:tracePt t="95630" x="1108075" y="919163"/>
          <p14:tracePt t="95646" x="1081088" y="911225"/>
          <p14:tracePt t="95662" x="1062038" y="893763"/>
          <p14:tracePt t="95679" x="1044575" y="884238"/>
          <p14:tracePt t="95695" x="1027113" y="874713"/>
          <p14:tracePt t="95711" x="1000125" y="847725"/>
          <p14:tracePt t="95728" x="982663" y="839788"/>
          <p14:tracePt t="95745" x="946150" y="822325"/>
          <p14:tracePt t="95762" x="893763" y="803275"/>
          <p14:tracePt t="95778" x="847725" y="803275"/>
          <p14:tracePt t="95794" x="785813" y="812800"/>
          <p14:tracePt t="95811" x="741363" y="812800"/>
          <p14:tracePt t="95828" x="704850" y="822325"/>
          <p14:tracePt t="95846" x="687388" y="822325"/>
          <p14:tracePt t="95864" x="642938" y="830263"/>
          <p14:tracePt t="95879" x="625475" y="839788"/>
          <p14:tracePt t="95896" x="608013" y="839788"/>
          <p14:tracePt t="95912" x="581025" y="866775"/>
          <p14:tracePt t="95928" x="554038" y="874713"/>
          <p14:tracePt t="95945" x="517525" y="901700"/>
          <p14:tracePt t="95962" x="455613" y="911225"/>
          <p14:tracePt t="95978" x="411163" y="938213"/>
          <p14:tracePt t="95994" x="374650" y="955675"/>
          <p14:tracePt t="96011" x="357188" y="973138"/>
          <p14:tracePt t="96028" x="330200" y="1009650"/>
          <p14:tracePt t="96044" x="312738" y="1054100"/>
          <p14:tracePt t="96061" x="285750" y="1108075"/>
          <p14:tracePt t="96078" x="258763" y="1169988"/>
          <p14:tracePt t="96095" x="250825" y="1231900"/>
          <p14:tracePt t="96112" x="231775" y="1276350"/>
          <p14:tracePt t="96130" x="223838" y="1366838"/>
          <p14:tracePt t="96146" x="223838" y="1438275"/>
          <p14:tracePt t="96162" x="223838" y="1500188"/>
          <p14:tracePt t="96178" x="223838" y="1544638"/>
          <p14:tracePt t="96195" x="250825" y="1581150"/>
          <p14:tracePt t="96212" x="268288" y="1598613"/>
          <p14:tracePt t="96228" x="285750" y="1625600"/>
          <p14:tracePt t="96245" x="322263" y="1660525"/>
          <p14:tracePt t="96262" x="347663" y="1679575"/>
          <p14:tracePt t="96278" x="446088" y="1704975"/>
          <p14:tracePt t="96295" x="536575" y="1731963"/>
          <p14:tracePt t="96312" x="625475" y="1741488"/>
          <p14:tracePt t="96328" x="723900" y="1741488"/>
          <p14:tracePt t="96345" x="830263" y="1741488"/>
          <p14:tracePt t="96362" x="919163" y="1724025"/>
          <p14:tracePt t="96380" x="1000125" y="1697038"/>
          <p14:tracePt t="96396" x="1027113" y="1679575"/>
          <p14:tracePt t="96412" x="1044575" y="1670050"/>
          <p14:tracePt t="96428" x="1062038" y="1660525"/>
          <p14:tracePt t="96445" x="1081088" y="1633538"/>
          <p14:tracePt t="96463" x="1098550" y="1589088"/>
          <p14:tracePt t="96479" x="1143000" y="1536700"/>
          <p14:tracePt t="96495" x="1196975" y="1465263"/>
          <p14:tracePt t="96512" x="1214438" y="1393825"/>
          <p14:tracePt t="96528" x="1231900" y="1339850"/>
          <p14:tracePt t="96545" x="1231900" y="1303338"/>
          <p14:tracePt t="96562" x="1231900" y="1285875"/>
          <p14:tracePt t="96578" x="1231900" y="1268413"/>
          <p14:tracePt t="96596" x="1231900" y="1250950"/>
          <p14:tracePt t="96613" x="1223963" y="1223963"/>
          <p14:tracePt t="96630" x="1187450" y="1196975"/>
          <p14:tracePt t="96646" x="1169988" y="1179513"/>
          <p14:tracePt t="96662" x="1152525" y="1152525"/>
          <p14:tracePt t="96679" x="1125538" y="1133475"/>
          <p14:tracePt t="96695" x="1108075" y="1116013"/>
          <p14:tracePt t="96712" x="1089025" y="1089025"/>
          <p14:tracePt t="96729" x="1071563" y="1071563"/>
          <p14:tracePt t="96745" x="1044575" y="1054100"/>
          <p14:tracePt t="96762" x="1027113" y="1036638"/>
          <p14:tracePt t="96780" x="1000125" y="1009650"/>
          <p14:tracePt t="96794" x="982663" y="990600"/>
          <p14:tracePt t="96811" x="965200" y="982663"/>
          <p14:tracePt t="96828" x="955675" y="965200"/>
          <p14:tracePt t="96844" x="938213" y="955675"/>
          <p14:tracePt t="96861" x="911225" y="928688"/>
          <p14:tracePt t="96880" x="884238" y="911225"/>
          <p14:tracePt t="96895" x="874713" y="901700"/>
          <p14:tracePt t="96913" x="857250" y="901700"/>
          <p14:tracePt t="96928" x="830263" y="893763"/>
          <p14:tracePt t="96945" x="785813" y="893763"/>
          <p14:tracePt t="96963" x="758825" y="893763"/>
          <p14:tracePt t="96979" x="723900" y="893763"/>
          <p14:tracePt t="96996" x="679450" y="893763"/>
          <p14:tracePt t="97012" x="633413" y="901700"/>
          <p14:tracePt t="97030" x="598488" y="919163"/>
          <p14:tracePt t="97045" x="581025" y="928688"/>
          <p14:tracePt t="97146" x="571500" y="965200"/>
          <p14:tracePt t="97154" x="561975" y="973138"/>
          <p14:tracePt t="97163" x="544513" y="982663"/>
          <p14:tracePt t="97179" x="527050" y="1000125"/>
          <p14:tracePt t="97195" x="517525" y="1044575"/>
          <p14:tracePt t="97212" x="490538" y="1098550"/>
          <p14:tracePt t="97229" x="482600" y="1143000"/>
          <p14:tracePt t="97245" x="455613" y="1204913"/>
          <p14:tracePt t="97262" x="438150" y="1268413"/>
          <p14:tracePt t="97280" x="438150" y="1339850"/>
          <p14:tracePt t="97297" x="438150" y="1357313"/>
          <p14:tracePt t="97312" x="446088" y="1374775"/>
          <p14:tracePt t="97328" x="455613" y="1393825"/>
          <p14:tracePt t="97346" x="455613" y="1411288"/>
          <p14:tracePt t="97362" x="473075" y="1446213"/>
          <p14:tracePt t="97378" x="490538" y="1465263"/>
          <p14:tracePt t="97397" x="527050" y="1517650"/>
          <p14:tracePt t="97412" x="544513" y="1544638"/>
          <p14:tracePt t="97429" x="571500" y="1562100"/>
          <p14:tracePt t="97445" x="581025" y="1571625"/>
          <p14:tracePt t="97462" x="598488" y="1581150"/>
          <p14:tracePt t="97478" x="615950" y="1598613"/>
          <p14:tracePt t="97495" x="652463" y="1625600"/>
          <p14:tracePt t="97512" x="679450" y="1633538"/>
          <p14:tracePt t="97528" x="704850" y="1652588"/>
          <p14:tracePt t="97546" x="741363" y="1652588"/>
          <p14:tracePt t="97562" x="768350" y="1652588"/>
          <p14:tracePt t="97584" x="776288" y="1652588"/>
          <p14:tracePt t="97595" x="785813" y="1652588"/>
          <p14:tracePt t="97612" x="803275" y="1652588"/>
          <p14:tracePt t="97628" x="830263" y="1660525"/>
          <p14:tracePt t="97646" x="857250" y="1660525"/>
          <p14:tracePt t="97662" x="874713" y="1660525"/>
          <p14:tracePt t="97678" x="901700" y="1670050"/>
          <p14:tracePt t="97695" x="919163" y="1687513"/>
          <p14:tracePt t="97711" x="938213" y="1697038"/>
          <p14:tracePt t="97728" x="955675" y="1697038"/>
          <p14:tracePt t="97804" x="955675" y="1704975"/>
          <p14:tracePt t="97827" x="965200" y="1714500"/>
          <p14:tracePt t="97835" x="982663" y="1724025"/>
          <p14:tracePt t="97845" x="990600" y="1731963"/>
          <p14:tracePt t="97863" x="1000125" y="1731963"/>
          <p14:tracePt t="97879" x="1009650" y="1741488"/>
          <p14:tracePt t="97895" x="1017588" y="1741488"/>
          <p14:tracePt t="97912" x="1036638" y="1768475"/>
          <p14:tracePt t="97929" x="1054100" y="1768475"/>
          <p14:tracePt t="97999" x="1071563" y="1776413"/>
          <p14:tracePt t="98015" x="1081088" y="1785938"/>
          <p14:tracePt t="98023" x="1089025" y="1795463"/>
          <p14:tracePt t="98031" x="1108075" y="1795463"/>
          <p14:tracePt t="98047" x="1125538" y="1803400"/>
          <p14:tracePt t="98063" x="1133475" y="1812925"/>
          <p14:tracePt t="98079" x="1143000" y="1812925"/>
          <p14:tracePt t="98944" x="1152525" y="1830388"/>
          <p14:tracePt t="98953" x="1152525" y="1839913"/>
          <p14:tracePt t="99103" x="1160463" y="1839913"/>
          <p14:tracePt t="99313" x="1169988" y="1839913"/>
          <p14:tracePt t="99321" x="1196975" y="1822450"/>
          <p14:tracePt t="99330" x="1223963" y="1803400"/>
          <p14:tracePt t="99346" x="1268413" y="1768475"/>
          <p14:tracePt t="99362" x="1285875" y="1741488"/>
          <p14:tracePt t="99379" x="1303338" y="1724025"/>
          <p14:tracePt t="99395" x="1322388" y="1724025"/>
          <p14:tracePt t="100009" x="1330325" y="1724025"/>
          <p14:tracePt t="100017" x="1339850" y="1731963"/>
          <p14:tracePt t="100029" x="1347788" y="1731963"/>
          <p14:tracePt t="100095" x="1357313" y="1731963"/>
          <p14:tracePt t="100111" x="1366838" y="1731963"/>
          <p14:tracePt t="100127" x="1374775" y="1731963"/>
          <p14:tracePt t="100135" x="1393825" y="1731963"/>
          <p14:tracePt t="100145" x="1401763" y="1724025"/>
          <p14:tracePt t="100162" x="1411288" y="1704975"/>
          <p14:tracePt t="100179" x="1428750" y="1687513"/>
          <p14:tracePt t="100195" x="1438275" y="1670050"/>
          <p14:tracePt t="100291" x="1446213" y="1660525"/>
          <p14:tracePt t="100298" x="1465263" y="1643063"/>
          <p14:tracePt t="100311" x="1465263" y="1633538"/>
          <p14:tracePt t="100328" x="1482725" y="1589088"/>
          <p14:tracePt t="100345" x="1490663" y="1571625"/>
          <p14:tracePt t="100361" x="1490663" y="1544638"/>
          <p14:tracePt t="100378" x="1490663" y="1536700"/>
          <p14:tracePt t="100411" x="1490663" y="1517650"/>
          <p14:tracePt t="100428" x="1500188" y="1509713"/>
          <p14:tracePt t="100926" x="1509713" y="1500188"/>
          <p14:tracePt t="100941" x="1509713" y="1490663"/>
          <p14:tracePt t="100948" x="1527175" y="1473200"/>
          <p14:tracePt t="100964" x="1527175" y="1455738"/>
          <p14:tracePt t="100979" x="1536700" y="1438275"/>
          <p14:tracePt t="100996" x="1536700" y="1428750"/>
          <p14:tracePt t="101057" x="1536700" y="1438275"/>
          <p14:tracePt t="101073" x="1536700" y="1446213"/>
          <p14:tracePt t="101082" x="1527175" y="1500188"/>
          <p14:tracePt t="101097" x="1500188" y="1608138"/>
          <p14:tracePt t="101112" x="1490663" y="1714500"/>
          <p14:tracePt t="101129" x="1473200" y="1866900"/>
          <p14:tracePt t="101145" x="1473200" y="1992313"/>
          <p14:tracePt t="101162" x="1455738" y="2116138"/>
          <p14:tracePt t="101179" x="1455738" y="2295525"/>
          <p14:tracePt t="101197" x="1446213" y="2517775"/>
          <p14:tracePt t="101213" x="1490663" y="2635250"/>
          <p14:tracePt t="101229" x="1527175" y="2714625"/>
          <p14:tracePt t="101247" x="1608138" y="2759075"/>
          <p14:tracePt t="101263" x="1704975" y="2830513"/>
          <p14:tracePt t="101279" x="1830388" y="2901950"/>
          <p14:tracePt t="101295" x="1946275" y="2946400"/>
          <p14:tracePt t="101312" x="2009775" y="2955925"/>
          <p14:tracePt t="101328" x="2036763" y="2955925"/>
          <p14:tracePt t="101345" x="2071688" y="2955925"/>
          <p14:tracePt t="101362" x="2143125" y="2946400"/>
          <p14:tracePt t="101378" x="2187575" y="2938463"/>
          <p14:tracePt t="101395" x="2232025" y="2911475"/>
          <p14:tracePt t="101411" x="2259013" y="2901950"/>
          <p14:tracePt t="101428" x="2276475" y="2884488"/>
          <p14:tracePt t="101461" x="2276475" y="2857500"/>
          <p14:tracePt t="101478" x="2251075" y="2822575"/>
          <p14:tracePt t="101494" x="2232025" y="2786063"/>
          <p14:tracePt t="101511" x="2187575" y="2759075"/>
          <p14:tracePt t="101528" x="2143125" y="2751138"/>
          <p14:tracePt t="101544" x="2081213" y="2751138"/>
          <p14:tracePt t="101561" x="2000250" y="2751138"/>
          <p14:tracePt t="101578" x="1919288" y="2778125"/>
          <p14:tracePt t="101594" x="1839913" y="2867025"/>
          <p14:tracePt t="101611" x="1776413" y="2928938"/>
          <p14:tracePt t="101628" x="1724025" y="3044825"/>
          <p14:tracePt t="101644" x="1704975" y="3081338"/>
          <p14:tracePt t="101661" x="1687513" y="3108325"/>
          <p14:tracePt t="103356" x="1812925" y="3071813"/>
          <p14:tracePt t="103365" x="2009775" y="3009900"/>
          <p14:tracePt t="103371" x="2152650" y="2955925"/>
          <p14:tracePt t="103381" x="2214563" y="2921000"/>
          <p14:tracePt t="103396" x="2224088" y="2921000"/>
          <p14:tracePt t="103420" x="2197100" y="2921000"/>
          <p14:tracePt t="103429" x="2179638" y="2921000"/>
          <p14:tracePt t="103446" x="2143125" y="2921000"/>
          <p14:tracePt t="103462" x="2133600" y="2921000"/>
          <p14:tracePt t="103513" x="2160588" y="2938463"/>
          <p14:tracePt t="103522" x="2214563" y="2982913"/>
          <p14:tracePt t="103529" x="2276475" y="3027363"/>
          <p14:tracePt t="103546" x="2366963" y="3135313"/>
          <p14:tracePt t="103563" x="2446338" y="3251200"/>
          <p14:tracePt t="103579" x="2500313" y="3349625"/>
          <p14:tracePt t="103596" x="2527300" y="3429000"/>
          <p14:tracePt t="103615" x="2536825" y="3517900"/>
          <p14:tracePt t="103630" x="2536825" y="3536950"/>
          <p14:tracePt t="103646" x="2536825" y="3554413"/>
          <p14:tracePt t="103663" x="2536825" y="3581400"/>
          <p14:tracePt t="103679" x="2536825" y="3598863"/>
          <p14:tracePt t="103696" x="2536825" y="3616325"/>
          <p14:tracePt t="103712" x="2527300" y="3635375"/>
          <p14:tracePt t="103730" x="2509838" y="3662363"/>
          <p14:tracePt t="103747" x="2465388" y="3687763"/>
          <p14:tracePt t="103764" x="2384425" y="3733800"/>
          <p14:tracePt t="103780" x="2303463" y="3768725"/>
          <p14:tracePt t="103796" x="2224088" y="3795713"/>
          <p14:tracePt t="103812" x="2152650" y="3822700"/>
          <p14:tracePt t="103829" x="2089150" y="3849688"/>
          <p14:tracePt t="103846" x="2009775" y="3857625"/>
          <p14:tracePt t="103862" x="1973263" y="3876675"/>
          <p14:tracePt t="103880" x="1955800" y="3876675"/>
          <p14:tracePt t="103896" x="1946275" y="3876675"/>
          <p14:tracePt t="104060" x="1990725" y="3876675"/>
          <p14:tracePt t="104068" x="2027238" y="3876675"/>
          <p14:tracePt t="104079" x="2081213" y="3876675"/>
          <p14:tracePt t="104096" x="2187575" y="3884613"/>
          <p14:tracePt t="104113" x="2295525" y="3902075"/>
          <p14:tracePt t="104130" x="2446338" y="3902075"/>
          <p14:tracePt t="104146" x="2554288" y="3902075"/>
          <p14:tracePt t="104163" x="2660650" y="3902075"/>
          <p14:tracePt t="104179" x="2751138" y="3902075"/>
          <p14:tracePt t="104196" x="2840038" y="3902075"/>
          <p14:tracePt t="104213" x="2946400" y="3902075"/>
          <p14:tracePt t="104229" x="3054350" y="3902075"/>
          <p14:tracePt t="104247" x="3214688" y="3884613"/>
          <p14:tracePt t="104264" x="3330575" y="3857625"/>
          <p14:tracePt t="104279" x="3419475" y="3830638"/>
          <p14:tracePt t="104296" x="3500438" y="3813175"/>
          <p14:tracePt t="104313" x="3581400" y="3786188"/>
          <p14:tracePt t="104330" x="3652838" y="3759200"/>
          <p14:tracePt t="104346" x="3732213" y="3751263"/>
          <p14:tracePt t="104363" x="3751263" y="3751263"/>
          <p14:tracePt t="104436" x="3768725" y="3751263"/>
          <p14:tracePt t="104718" x="3759200" y="3751263"/>
          <p14:tracePt t="104726" x="3751263" y="3751263"/>
          <p14:tracePt t="104734" x="3741738" y="3751263"/>
          <p14:tracePt t="104748" x="3687763" y="3778250"/>
          <p14:tracePt t="104764" x="3608388" y="3795713"/>
          <p14:tracePt t="104780" x="3527425" y="3822700"/>
          <p14:tracePt t="104796" x="3446463" y="3849688"/>
          <p14:tracePt t="104812" x="3367088" y="3876675"/>
          <p14:tracePt t="104829" x="3276600" y="3902075"/>
          <p14:tracePt t="104846" x="3197225" y="3921125"/>
          <p14:tracePt t="104863" x="3133725" y="3921125"/>
          <p14:tracePt t="104880" x="3108325" y="3921125"/>
          <p14:tracePt t="104898" x="3081338" y="3921125"/>
          <p14:tracePt t="104913" x="3071813" y="3921125"/>
          <p14:tracePt t="104929" x="3062288" y="3921125"/>
          <p14:tracePt t="104946" x="3054350" y="3921125"/>
          <p14:tracePt t="104979" x="3044825" y="3921125"/>
          <p14:tracePt t="105022" x="3036888" y="3921125"/>
          <p14:tracePt t="105038" x="3009900" y="3902075"/>
          <p14:tracePt t="105046" x="3000375" y="3894138"/>
          <p14:tracePt t="105054" x="2990850" y="3894138"/>
          <p14:tracePt t="105256" x="2982913" y="3884613"/>
          <p14:tracePt t="106070" x="2982913" y="3876675"/>
          <p14:tracePt t="106086" x="2982913" y="3867150"/>
          <p14:tracePt t="106094" x="2982913" y="3857625"/>
          <p14:tracePt t="106102" x="2982913" y="3849688"/>
          <p14:tracePt t="106114" x="2982913" y="3830638"/>
          <p14:tracePt t="106130" x="2982913" y="3813175"/>
          <p14:tracePt t="106344" x="2990850" y="3813175"/>
          <p14:tracePt t="106360" x="2990850" y="3822700"/>
          <p14:tracePt t="106368" x="2990850" y="3840163"/>
          <p14:tracePt t="106379" x="2990850" y="3849688"/>
          <p14:tracePt t="106398" x="2990850" y="3876675"/>
          <p14:tracePt t="106414" x="2990850" y="3884613"/>
          <p14:tracePt t="106852" x="3000375" y="3884613"/>
          <p14:tracePt t="106860" x="3000375" y="3876675"/>
          <p14:tracePt t="106868" x="3000375" y="3867150"/>
          <p14:tracePt t="106879" x="3009900" y="3857625"/>
          <p14:tracePt t="106896" x="3009900" y="3849688"/>
          <p14:tracePt t="107572" x="3017838" y="3830638"/>
          <p14:tracePt t="107737" x="3017838" y="3822700"/>
          <p14:tracePt t="108057" x="3000375" y="3813175"/>
          <p14:tracePt t="108064" x="2990850" y="3805238"/>
          <p14:tracePt t="108081" x="2982913" y="3795713"/>
          <p14:tracePt t="108088" x="2965450" y="3786188"/>
          <p14:tracePt t="108104" x="2955925" y="3768725"/>
          <p14:tracePt t="108113" x="2955925" y="3759200"/>
          <p14:tracePt t="108130" x="2946400" y="3759200"/>
          <p14:tracePt t="108147" x="2938463" y="3759200"/>
          <p14:tracePt t="108163" x="2938463" y="3751263"/>
          <p14:tracePt t="108432" x="2946400" y="3751263"/>
          <p14:tracePt t="108440" x="2982913" y="3751263"/>
          <p14:tracePt t="108449" x="3036888" y="3751263"/>
          <p14:tracePt t="108463" x="3143250" y="3751263"/>
          <p14:tracePt t="108480" x="3268663" y="3741738"/>
          <p14:tracePt t="108496" x="3429000" y="3706813"/>
          <p14:tracePt t="108513" x="3536950" y="3679825"/>
          <p14:tracePt t="108530" x="3670300" y="3635375"/>
          <p14:tracePt t="108546" x="3848100" y="3581400"/>
          <p14:tracePt t="108564" x="4224338" y="3509963"/>
          <p14:tracePt t="108581" x="4473575" y="3473450"/>
          <p14:tracePt t="108597" x="4608513" y="3446463"/>
          <p14:tracePt t="108613" x="4616450" y="3438525"/>
          <p14:tracePt t="108666" x="4608513" y="3446463"/>
          <p14:tracePt t="108674" x="4572000" y="3465513"/>
          <p14:tracePt t="108682" x="4537075" y="3473450"/>
          <p14:tracePt t="108696" x="4483100" y="3492500"/>
          <p14:tracePt t="108713" x="4251325" y="3517900"/>
          <p14:tracePt t="108730" x="4000500" y="3554413"/>
          <p14:tracePt t="108746" x="3714750" y="3589338"/>
          <p14:tracePt t="108764" x="3465513" y="3625850"/>
          <p14:tracePt t="108781" x="3286125" y="3670300"/>
          <p14:tracePt t="108797" x="3152775" y="3706813"/>
          <p14:tracePt t="108814" x="3000375" y="3741738"/>
          <p14:tracePt t="108830" x="2911475" y="3768725"/>
          <p14:tracePt t="108846" x="2813050" y="3795713"/>
          <p14:tracePt t="108863" x="2741613" y="3822700"/>
          <p14:tracePt t="108880" x="2687638" y="3830638"/>
          <p14:tracePt t="109064" x="2741613" y="3849688"/>
          <p14:tracePt t="109072" x="2840038" y="3849688"/>
          <p14:tracePt t="109081" x="2938463" y="3884613"/>
          <p14:tracePt t="109097" x="3179763" y="3894138"/>
          <p14:tracePt t="109113" x="3429000" y="3894138"/>
          <p14:tracePt t="109130" x="3670300" y="3857625"/>
          <p14:tracePt t="109146" x="3848100" y="3822700"/>
          <p14:tracePt t="109163" x="3983038" y="3795713"/>
          <p14:tracePt t="109180" x="4044950" y="3778250"/>
          <p14:tracePt t="109543" x="4027488" y="3778250"/>
          <p14:tracePt t="109551" x="4000500" y="3778250"/>
          <p14:tracePt t="109564" x="3990975" y="3778250"/>
          <p14:tracePt t="109580" x="3875088" y="3778250"/>
          <p14:tracePt t="109597" x="3795713" y="3786188"/>
          <p14:tracePt t="109614" x="3741738" y="3786188"/>
          <p14:tracePt t="109630" x="3714750" y="3795713"/>
          <p14:tracePt t="109647" x="3705225" y="3795713"/>
          <p14:tracePt t="109663" x="3697288" y="3795713"/>
          <p14:tracePt t="109680" x="3687763" y="3786188"/>
          <p14:tracePt t="109697" x="3687763" y="3778250"/>
          <p14:tracePt t="109753" x="3687763" y="3759200"/>
          <p14:tracePt t="109761" x="3732213" y="3751263"/>
          <p14:tracePt t="109769" x="3830638" y="3751263"/>
          <p14:tracePt t="109780" x="3929063" y="3733800"/>
          <p14:tracePt t="109796" x="4152900" y="3714750"/>
          <p14:tracePt t="109814" x="4419600" y="3679825"/>
          <p14:tracePt t="109830" x="4714875" y="3643313"/>
          <p14:tracePt t="109847" x="4946650" y="3598863"/>
          <p14:tracePt t="109863" x="5054600" y="3581400"/>
          <p14:tracePt t="109880" x="5089525" y="3571875"/>
          <p14:tracePt t="109897" x="5099050" y="3571875"/>
          <p14:tracePt t="109990" x="5108575" y="3571875"/>
          <p14:tracePt t="109997" x="5116513" y="3571875"/>
          <p14:tracePt t="110005" x="5135563" y="3581400"/>
          <p14:tracePt t="110035" x="5135563" y="3589338"/>
          <p14:tracePt t="110043" x="5143500" y="3589338"/>
          <p14:tracePt t="110083" x="5143500" y="3608388"/>
          <p14:tracePt t="110097" x="5153025" y="3616325"/>
          <p14:tracePt t="110105" x="5160963" y="3625850"/>
          <p14:tracePt t="110114" x="5170488" y="3635375"/>
          <p14:tracePt t="110130" x="5187950" y="3652838"/>
          <p14:tracePt t="110147" x="5197475" y="3679825"/>
          <p14:tracePt t="110163" x="5214938" y="3687763"/>
          <p14:tracePt t="110180" x="5224463" y="3697288"/>
          <p14:tracePt t="110197" x="5232400" y="3697288"/>
          <p14:tracePt t="110255" x="5241925" y="3706813"/>
          <p14:tracePt t="110263" x="5251450" y="3714750"/>
          <p14:tracePt t="110341" x="5259388" y="3714750"/>
          <p14:tracePt t="110419" x="5268913" y="3724275"/>
          <p14:tracePt t="110456" x="5286375" y="3724275"/>
          <p14:tracePt t="110535" x="5295900" y="3733800"/>
          <p14:tracePt t="110661" x="5303838" y="3733800"/>
          <p14:tracePt t="110731" x="5313363" y="3751263"/>
          <p14:tracePt t="110747" x="5322888" y="3751263"/>
          <p14:tracePt t="110755" x="5330825" y="3751263"/>
          <p14:tracePt t="110764" x="5330825" y="3759200"/>
          <p14:tracePt t="110780" x="5340350" y="3759200"/>
          <p14:tracePt t="110797" x="5357813" y="3759200"/>
          <p14:tracePt t="110814" x="5367338" y="3759200"/>
          <p14:tracePt t="110866" x="5375275" y="3768725"/>
          <p14:tracePt t="110871" x="5384800" y="3768725"/>
          <p14:tracePt t="110880" x="5402263" y="3768725"/>
          <p14:tracePt t="110897" x="5429250" y="3768725"/>
          <p14:tracePt t="110913" x="5438775" y="3778250"/>
          <p14:tracePt t="110930" x="5456238" y="3778250"/>
          <p14:tracePt t="110947" x="5473700" y="3786188"/>
          <p14:tracePt t="110965" x="5510213" y="3795713"/>
          <p14:tracePt t="110981" x="5518150" y="3805238"/>
          <p14:tracePt t="111037" x="5527675" y="3805238"/>
          <p14:tracePt t="111059" x="5537200" y="3805238"/>
          <p14:tracePt t="111083" x="5545138" y="3805238"/>
          <p14:tracePt t="111091" x="5554663" y="3805238"/>
          <p14:tracePt t="111099" x="5572125" y="3805238"/>
          <p14:tracePt t="111117" x="5581650" y="3805238"/>
          <p14:tracePt t="111130" x="5589588" y="3805238"/>
          <p14:tracePt t="111294" x="5599113" y="3805238"/>
          <p14:tracePt t="111316" x="5608638" y="3805238"/>
          <p14:tracePt t="111324" x="5616575" y="3805238"/>
          <p14:tracePt t="112155" x="5626100" y="3805238"/>
          <p14:tracePt t="112171" x="5643563" y="3795713"/>
          <p14:tracePt t="112185" x="5653088" y="3786188"/>
          <p14:tracePt t="112193" x="5661025" y="3786188"/>
          <p14:tracePt t="112201" x="5661025" y="3778250"/>
          <p14:tracePt t="113663" x="5670550" y="3768725"/>
          <p14:tracePt t="113671" x="5670550" y="3759200"/>
          <p14:tracePt t="113681" x="5680075" y="3741738"/>
          <p14:tracePt t="113697" x="5688013" y="3733800"/>
          <p14:tracePt t="113859" x="5688013" y="3751263"/>
          <p14:tracePt t="113868" x="5680075" y="3759200"/>
          <p14:tracePt t="113880" x="5680075" y="3768725"/>
          <p14:tracePt t="113897" x="5670550" y="3778250"/>
          <p14:tracePt t="113914" x="5670550" y="3786188"/>
          <p14:tracePt t="114102" x="5661025" y="3759200"/>
          <p14:tracePt t="114109" x="5643563" y="3724275"/>
          <p14:tracePt t="114117" x="5635625" y="3679825"/>
          <p14:tracePt t="114131" x="5616575" y="3643313"/>
          <p14:tracePt t="114147" x="5589588" y="3536950"/>
          <p14:tracePt t="114166" x="5545138" y="3367088"/>
          <p14:tracePt t="114180" x="5518150" y="3259138"/>
          <p14:tracePt t="114197" x="5492750" y="3125788"/>
          <p14:tracePt t="114214" x="5473700" y="2982913"/>
          <p14:tracePt t="114230" x="5456238" y="2759075"/>
          <p14:tracePt t="114247" x="5456238" y="2473325"/>
          <p14:tracePt t="114265" x="5465763" y="2063750"/>
          <p14:tracePt t="114282" x="5465763" y="1938338"/>
          <p14:tracePt t="114298" x="5446713" y="1857375"/>
          <p14:tracePt t="114314" x="5429250" y="1803400"/>
          <p14:tracePt t="114331" x="5394325" y="1731963"/>
          <p14:tracePt t="114347" x="5322888" y="1652588"/>
          <p14:tracePt t="114364" x="5214938" y="1562100"/>
          <p14:tracePt t="114381" x="5072063" y="1465263"/>
          <p14:tracePt t="114398" x="4884738" y="1347788"/>
          <p14:tracePt t="114415" x="4562475" y="1169988"/>
          <p14:tracePt t="114431" x="4357688" y="1081088"/>
          <p14:tracePt t="114447" x="4214813" y="1017588"/>
          <p14:tracePt t="114464" x="4108450" y="990600"/>
          <p14:tracePt t="114480" x="3990975" y="965200"/>
          <p14:tracePt t="114497" x="3867150" y="946150"/>
          <p14:tracePt t="114515" x="3554413" y="946150"/>
          <p14:tracePt t="114532" x="3313113" y="928688"/>
          <p14:tracePt t="114548" x="3116263" y="919163"/>
          <p14:tracePt t="114564" x="2946400" y="919163"/>
          <p14:tracePt t="114581" x="2751138" y="919163"/>
          <p14:tracePt t="114597" x="2581275" y="919163"/>
          <p14:tracePt t="114615" x="2455863" y="919163"/>
          <p14:tracePt t="114631" x="2347913" y="919163"/>
          <p14:tracePt t="114647" x="2214563" y="919163"/>
          <p14:tracePt t="114666" x="2054225" y="965200"/>
          <p14:tracePt t="114680" x="1919288" y="990600"/>
          <p14:tracePt t="114697" x="1758950" y="1017588"/>
          <p14:tracePt t="114714" x="1633538" y="1054100"/>
          <p14:tracePt t="114731" x="1517650" y="1081088"/>
          <p14:tracePt t="114747" x="1366838" y="1108075"/>
          <p14:tracePt t="114764" x="1179513" y="1179513"/>
          <p14:tracePt t="114782" x="982663" y="1250950"/>
          <p14:tracePt t="114797" x="911225" y="1295400"/>
          <p14:tracePt t="114814" x="857250" y="1330325"/>
          <p14:tracePt t="114831" x="830263" y="1393825"/>
          <p14:tracePt t="114847" x="803275" y="1473200"/>
          <p14:tracePt t="114864" x="795338" y="1581150"/>
          <p14:tracePt t="114881" x="795338" y="1704975"/>
          <p14:tracePt t="114897" x="795338" y="1830388"/>
          <p14:tracePt t="114916" x="857250" y="2027238"/>
          <p14:tracePt t="114932" x="919163" y="2160588"/>
          <p14:tracePt t="114947" x="1017588" y="2330450"/>
          <p14:tracePt t="114965" x="1179513" y="2544763"/>
          <p14:tracePt t="114981" x="1384300" y="2741613"/>
          <p14:tracePt t="114997" x="1517650" y="2894013"/>
          <p14:tracePt t="115014" x="1660525" y="3027363"/>
          <p14:tracePt t="115032" x="1965325" y="3206750"/>
          <p14:tracePt t="115048" x="2187575" y="3295650"/>
          <p14:tracePt t="115064" x="2465388" y="3367088"/>
          <p14:tracePt t="115081" x="2759075" y="3402013"/>
          <p14:tracePt t="115097" x="3000375" y="3438525"/>
          <p14:tracePt t="115114" x="3205163" y="3465513"/>
          <p14:tracePt t="115131" x="3419475" y="3465513"/>
          <p14:tracePt t="115148" x="3616325" y="3446463"/>
          <p14:tracePt t="115165" x="4062413" y="3367088"/>
          <p14:tracePt t="115182" x="4446588" y="3313113"/>
          <p14:tracePt t="115197" x="4857750" y="3259138"/>
          <p14:tracePt t="115214" x="5197475" y="3179763"/>
          <p14:tracePt t="115231" x="5483225" y="3143250"/>
          <p14:tracePt t="115247" x="5803900" y="3108325"/>
          <p14:tracePt t="115264" x="6000750" y="3071813"/>
          <p14:tracePt t="115282" x="6197600" y="3000375"/>
          <p14:tracePt t="115298" x="6278563" y="2928938"/>
          <p14:tracePt t="115314" x="6330950" y="2867025"/>
          <p14:tracePt t="115331" x="6375400" y="2786063"/>
          <p14:tracePt t="115347" x="6402388" y="2679700"/>
          <p14:tracePt t="115365" x="6411913" y="2563813"/>
          <p14:tracePt t="115380" x="6402388" y="2393950"/>
          <p14:tracePt t="115397" x="6357938" y="2214563"/>
          <p14:tracePt t="115415" x="6207125" y="1982788"/>
          <p14:tracePt t="115432" x="6010275" y="1803400"/>
          <p14:tracePt t="115447" x="5707063" y="1598613"/>
          <p14:tracePt t="115464" x="5330825" y="1401763"/>
          <p14:tracePt t="115481" x="5010150" y="1285875"/>
          <p14:tracePt t="115497" x="4759325" y="1196975"/>
          <p14:tracePt t="115514" x="4643438" y="1152525"/>
          <p14:tracePt t="115531" x="4527550" y="1125538"/>
          <p14:tracePt t="115547" x="4367213" y="1081088"/>
          <p14:tracePt t="115564" x="4276725" y="1081088"/>
          <p14:tracePt t="115581" x="4179888" y="1081088"/>
          <p14:tracePt t="115597" x="4071938" y="1098550"/>
          <p14:tracePt t="115614" x="3938588" y="1125538"/>
          <p14:tracePt t="115631" x="3724275" y="1143000"/>
          <p14:tracePt t="115647" x="3455988" y="1143000"/>
          <p14:tracePt t="115666" x="2973388" y="1133475"/>
          <p14:tracePt t="115682" x="2643188" y="1169988"/>
          <p14:tracePt t="115698" x="2322513" y="1258888"/>
          <p14:tracePt t="115715" x="2089150" y="1347788"/>
          <p14:tracePt t="115731" x="1946275" y="1446213"/>
          <p14:tracePt t="115747" x="1857375" y="1527175"/>
          <p14:tracePt t="115764" x="1768475" y="1652588"/>
          <p14:tracePt t="115781" x="1704975" y="1812925"/>
          <p14:tracePt t="115798" x="1652588" y="2116138"/>
          <p14:tracePt t="115815" x="1633538" y="2339975"/>
          <p14:tracePt t="115831" x="1625600" y="2509838"/>
          <p14:tracePt t="115847" x="1625600" y="2706688"/>
          <p14:tracePt t="115864" x="1679575" y="2840038"/>
          <p14:tracePt t="115881" x="1758950" y="2946400"/>
          <p14:tracePt t="115897" x="1884363" y="3036888"/>
          <p14:tracePt t="115916" x="2125663" y="3098800"/>
          <p14:tracePt t="115932" x="2276475" y="3116263"/>
          <p14:tracePt t="115948" x="2384425" y="3116263"/>
          <p14:tracePt t="115963" x="2455863" y="3089275"/>
          <p14:tracePt t="115980" x="2490788" y="3063875"/>
          <p14:tracePt t="115997" x="2517775" y="3044825"/>
          <p14:tracePt t="116014" x="2536825" y="3027363"/>
          <p14:tracePt t="116031" x="2554288" y="3000375"/>
          <p14:tracePt t="116047" x="2633663" y="2911475"/>
          <p14:tracePt t="116064" x="2697163" y="2830513"/>
          <p14:tracePt t="116081" x="2768600" y="2768600"/>
          <p14:tracePt t="116097" x="2822575" y="2706688"/>
          <p14:tracePt t="116114" x="2884488" y="2616200"/>
          <p14:tracePt t="116131" x="2982913" y="2500313"/>
          <p14:tracePt t="116147" x="3054350" y="2374900"/>
          <p14:tracePt t="116166" x="3108325" y="2241550"/>
          <p14:tracePt t="116182" x="3108325" y="2160588"/>
          <p14:tracePt t="116197" x="3081338" y="2071688"/>
          <p14:tracePt t="116214" x="3009900" y="1973263"/>
          <p14:tracePt t="116231" x="2919413" y="1866900"/>
          <p14:tracePt t="116247" x="2847975" y="1785938"/>
          <p14:tracePt t="116264" x="2822575" y="1704975"/>
          <p14:tracePt t="116281" x="2768600" y="1608138"/>
          <p14:tracePt t="116297" x="2705100" y="1527175"/>
          <p14:tracePt t="116314" x="2581275" y="1419225"/>
          <p14:tracePt t="116331" x="2500313" y="1347788"/>
          <p14:tracePt t="116347" x="2419350" y="1285875"/>
          <p14:tracePt t="116364" x="2339975" y="1241425"/>
          <p14:tracePt t="116381" x="2276475" y="1223963"/>
          <p14:tracePt t="116398" x="2224088" y="1196975"/>
          <p14:tracePt t="116416" x="2197100" y="1179513"/>
          <p14:tracePt t="116432" x="2179638" y="1152525"/>
          <p14:tracePt t="116448" x="2125663" y="1133475"/>
          <p14:tracePt t="116464" x="2062163" y="1116013"/>
          <p14:tracePt t="116481" x="2036763" y="1098550"/>
          <p14:tracePt t="116497" x="2000250" y="1089025"/>
          <p14:tracePt t="116514" x="1938338" y="1081088"/>
          <p14:tracePt t="116531" x="1866900" y="1062038"/>
          <p14:tracePt t="116547" x="1768475" y="1054100"/>
          <p14:tracePt t="116564" x="1652588" y="1054100"/>
          <p14:tracePt t="116581" x="1581150" y="1054100"/>
          <p14:tracePt t="116598" x="1500188" y="1081088"/>
          <p14:tracePt t="116616" x="1419225" y="1108075"/>
          <p14:tracePt t="116631" x="1339850" y="1133475"/>
          <p14:tracePt t="116647" x="1258888" y="1169988"/>
          <p14:tracePt t="116667" x="1125538" y="1241425"/>
          <p14:tracePt t="116682" x="1027113" y="1285875"/>
          <p14:tracePt t="116698" x="919163" y="1322388"/>
          <p14:tracePt t="116714" x="839788" y="1347788"/>
          <p14:tracePt t="116731" x="776288" y="1374775"/>
          <p14:tracePt t="116747" x="714375" y="1411288"/>
          <p14:tracePt t="116765" x="660400" y="1438275"/>
          <p14:tracePt t="116781" x="608013" y="1490663"/>
          <p14:tracePt t="116798" x="561975" y="1554163"/>
          <p14:tracePt t="116814" x="482600" y="1660525"/>
          <p14:tracePt t="116831" x="438150" y="1741488"/>
          <p14:tracePt t="116847" x="411163" y="1830388"/>
          <p14:tracePt t="116864" x="374650" y="1946275"/>
          <p14:tracePt t="116881" x="347663" y="2054225"/>
          <p14:tracePt t="116898" x="322263" y="2135188"/>
          <p14:tracePt t="116916" x="276225" y="2251075"/>
          <p14:tracePt t="116932" x="268288" y="2330450"/>
          <p14:tracePt t="116948" x="268288" y="2393950"/>
          <p14:tracePt t="116965" x="268288" y="2455863"/>
          <p14:tracePt t="116982" x="268288" y="2509838"/>
          <p14:tracePt t="116998" x="285750" y="2581275"/>
          <p14:tracePt t="117014" x="303213" y="2643188"/>
          <p14:tracePt t="117031" x="330200" y="2706688"/>
          <p14:tracePt t="117048" x="374650" y="2786063"/>
          <p14:tracePt t="117066" x="411163" y="2867025"/>
          <p14:tracePt t="117081" x="446088" y="2946400"/>
          <p14:tracePt t="117097" x="473075" y="3027363"/>
          <p14:tracePt t="117114" x="509588" y="3063875"/>
          <p14:tracePt t="117131" x="536575" y="3108325"/>
          <p14:tracePt t="117148" x="554038" y="3135313"/>
          <p14:tracePt t="117167" x="608013" y="3179763"/>
          <p14:tracePt t="117182" x="660400" y="3197225"/>
          <p14:tracePt t="117199" x="723900" y="3224213"/>
          <p14:tracePt t="117214" x="785813" y="3241675"/>
          <p14:tracePt t="117231" x="866775" y="3251200"/>
          <p14:tracePt t="117247" x="938213" y="3251200"/>
          <p14:tracePt t="117264" x="990600" y="3259138"/>
          <p14:tracePt t="117281" x="1036638" y="3278188"/>
          <p14:tracePt t="117297" x="1054100" y="3286125"/>
          <p14:tracePt t="117314" x="1071563" y="3286125"/>
          <p14:tracePt t="117348" x="1071563" y="3295650"/>
          <p14:tracePt t="117496" x="1098550" y="3303588"/>
          <p14:tracePt t="117980" x="1098550" y="3313113"/>
          <p14:tracePt t="117988" x="1108075" y="3330575"/>
          <p14:tracePt t="117998" x="1116013" y="3340100"/>
          <p14:tracePt t="118014" x="1133475" y="3357563"/>
          <p14:tracePt t="118031" x="1143000" y="3357563"/>
          <p14:tracePt t="118090" x="1160463" y="3357563"/>
          <p14:tracePt t="118098" x="1169988" y="3357563"/>
          <p14:tracePt t="118561" x="1179513" y="3357563"/>
          <p14:tracePt t="118644" x="1187450" y="3357563"/>
          <p14:tracePt t="118652" x="1196975" y="3367088"/>
          <p14:tracePt t="118722" x="1204913" y="3367088"/>
          <p14:tracePt t="118730" x="1214438" y="3357563"/>
          <p14:tracePt t="118738" x="1241425" y="3349625"/>
          <p14:tracePt t="118748" x="1250950" y="3322638"/>
          <p14:tracePt t="118765" x="1285875" y="3295650"/>
          <p14:tracePt t="118781" x="1303338" y="3286125"/>
          <p14:tracePt t="118797" x="1322388" y="3286125"/>
          <p14:tracePt t="118814" x="1330325" y="3286125"/>
          <p14:tracePt t="118832" x="1374775" y="3286125"/>
          <p14:tracePt t="118848" x="1438275" y="3313113"/>
          <p14:tracePt t="118864" x="1527175" y="3357563"/>
          <p14:tracePt t="118880" x="1652588" y="3429000"/>
          <p14:tracePt t="118897" x="1776413" y="3509963"/>
          <p14:tracePt t="118914" x="1982788" y="3581400"/>
          <p14:tracePt t="118931" x="2232025" y="3670300"/>
          <p14:tracePt t="118947" x="2482850" y="3741738"/>
          <p14:tracePt t="118964" x="2803525" y="3813175"/>
          <p14:tracePt t="118981" x="3197225" y="3867150"/>
          <p14:tracePt t="118997" x="3394075" y="3902075"/>
          <p14:tracePt t="119014" x="3589338" y="3938588"/>
          <p14:tracePt t="119031" x="3768725" y="3965575"/>
          <p14:tracePt t="119047" x="3902075" y="3983038"/>
          <p14:tracePt t="119064" x="3973513" y="3992563"/>
          <p14:tracePt t="119066" x="4017963" y="4010025"/>
          <p14:tracePt t="119082" x="4125913" y="4037013"/>
          <p14:tracePt t="119098" x="4232275" y="4044950"/>
          <p14:tracePt t="119114" x="4313238" y="4064000"/>
          <p14:tracePt t="119131" x="4419600" y="4054475"/>
          <p14:tracePt t="119147" x="4554538" y="4027488"/>
          <p14:tracePt t="119164" x="4660900" y="4000500"/>
          <p14:tracePt t="119181" x="4795838" y="3973513"/>
          <p14:tracePt t="119197" x="4902200" y="3948113"/>
          <p14:tracePt t="119214" x="5018088" y="3911600"/>
          <p14:tracePt t="119231" x="5187950" y="3857625"/>
          <p14:tracePt t="119247" x="5278438" y="3830638"/>
          <p14:tracePt t="119264" x="5340350" y="3805238"/>
          <p14:tracePt t="119281" x="5375275" y="3786188"/>
          <p14:tracePt t="119297" x="5411788" y="3759200"/>
          <p14:tracePt t="119314" x="5429250" y="3741738"/>
          <p14:tracePt t="119332" x="5446713" y="3714750"/>
          <p14:tracePt t="119348" x="5465763" y="3679825"/>
          <p14:tracePt t="119364" x="5446713" y="3616325"/>
          <p14:tracePt t="119381" x="5394325" y="3554413"/>
          <p14:tracePt t="119398" x="5330825" y="3492500"/>
          <p14:tracePt t="119414" x="5268913" y="3446463"/>
          <p14:tracePt t="119431" x="5187950" y="3411538"/>
          <p14:tracePt t="119448" x="5108575" y="3340100"/>
          <p14:tracePt t="119466" x="4956175" y="3303588"/>
          <p14:tracePt t="119481" x="4867275" y="3286125"/>
          <p14:tracePt t="119498" x="4751388" y="3303588"/>
          <p14:tracePt t="119514" x="4660900" y="3330575"/>
          <p14:tracePt t="119531" x="4562475" y="3375025"/>
          <p14:tracePt t="119548" x="4483100" y="3429000"/>
          <p14:tracePt t="119566" x="4394200" y="3465513"/>
          <p14:tracePt t="119583" x="4375150" y="3482975"/>
          <p14:tracePt t="119598" x="4357688" y="3500438"/>
          <p14:tracePt t="119614" x="4357688" y="3563938"/>
          <p14:tracePt t="119631" x="4357688" y="3625850"/>
          <p14:tracePt t="119648" x="4375150" y="3706813"/>
          <p14:tracePt t="119665" x="4394200" y="3786188"/>
          <p14:tracePt t="119681" x="4465638" y="3867150"/>
          <p14:tracePt t="119698" x="4562475" y="3921125"/>
          <p14:tracePt t="119717" x="4776788" y="3983038"/>
          <p14:tracePt t="119732" x="4956175" y="4010025"/>
          <p14:tracePt t="119748" x="5108575" y="4027488"/>
          <p14:tracePt t="119765" x="5251450" y="4027488"/>
          <p14:tracePt t="119781" x="5429250" y="4064000"/>
          <p14:tracePt t="119798" x="5626100" y="4090988"/>
          <p14:tracePt t="119814" x="5803900" y="4125913"/>
          <p14:tracePt t="119833" x="6037263" y="4162425"/>
          <p14:tracePt t="119848" x="6135688" y="4170363"/>
          <p14:tracePt t="119865" x="6180138" y="4187825"/>
          <p14:tracePt t="119881" x="6197600" y="4187825"/>
          <p14:tracePt t="119942" x="6197600" y="4179888"/>
          <p14:tracePt t="119951" x="6197600" y="4152900"/>
          <p14:tracePt t="119966" x="6197600" y="4071938"/>
          <p14:tracePt t="119983" x="6170613" y="3992563"/>
          <p14:tracePt t="119998" x="6126163" y="3911600"/>
          <p14:tracePt t="120015" x="6116638" y="3876675"/>
          <p14:tracePt t="120031" x="6108700" y="3857625"/>
          <p14:tracePt t="120099" x="6099175" y="3857625"/>
          <p14:tracePt t="120107" x="6018213" y="3867150"/>
          <p14:tracePt t="120116" x="5894388" y="3884613"/>
          <p14:tracePt t="120132" x="5608638" y="3902075"/>
          <p14:tracePt t="120149" x="5295900" y="3902075"/>
          <p14:tracePt t="120164" x="4983163" y="3902075"/>
          <p14:tracePt t="120181" x="4697413" y="3921125"/>
          <p14:tracePt t="120198" x="4456113" y="3921125"/>
          <p14:tracePt t="120216" x="4017963" y="3911600"/>
          <p14:tracePt t="120232" x="3732213" y="3938588"/>
          <p14:tracePt t="120248" x="3455988" y="3992563"/>
          <p14:tracePt t="120265" x="3170238" y="4027488"/>
          <p14:tracePt t="120281" x="2874963" y="4098925"/>
          <p14:tracePt t="120297" x="2527300" y="4214813"/>
          <p14:tracePt t="120314" x="2179638" y="4330700"/>
          <p14:tracePt t="120331" x="1687513" y="4465638"/>
          <p14:tracePt t="120348" x="1303338" y="4500563"/>
          <p14:tracePt t="120365" x="973138" y="4537075"/>
          <p14:tracePt t="120381" x="812800" y="4572000"/>
          <p14:tracePt t="120398" x="731838" y="4581525"/>
          <p14:tracePt t="120414" x="714375" y="4591050"/>
          <p14:tracePt t="120431" x="696913" y="4591050"/>
          <p14:tracePt t="120449" x="679450" y="4591050"/>
          <p14:tracePt t="120465" x="642938" y="4591050"/>
          <p14:tracePt t="120498" x="633413" y="4591050"/>
          <p14:tracePt t="120593" x="660400" y="4591050"/>
          <p14:tracePt t="120599" x="696913" y="4581525"/>
          <p14:tracePt t="120615" x="795338" y="4554538"/>
          <p14:tracePt t="120632" x="901700" y="4537075"/>
          <p14:tracePt t="120648" x="1054100" y="4510088"/>
          <p14:tracePt t="120665" x="1187450" y="4473575"/>
          <p14:tracePt t="120681" x="1276350" y="4448175"/>
          <p14:tracePt t="120698" x="1357313" y="4429125"/>
          <p14:tracePt t="120717" x="1465263" y="4384675"/>
          <p14:tracePt t="120733" x="1509713" y="4357688"/>
          <p14:tracePt t="120749" x="1544638" y="4349750"/>
          <p14:tracePt t="120765" x="1571625" y="4340225"/>
          <p14:tracePt t="120782" x="1608138" y="4340225"/>
          <p14:tracePt t="120797" x="1652588" y="4340225"/>
          <p14:tracePt t="120814" x="1751013" y="4340225"/>
          <p14:tracePt t="120831" x="1857375" y="4340225"/>
          <p14:tracePt t="120848" x="2108200" y="4305300"/>
          <p14:tracePt t="120864" x="2347913" y="4268788"/>
          <p14:tracePt t="120881" x="2660650" y="4233863"/>
          <p14:tracePt t="120898" x="2982913" y="4197350"/>
          <p14:tracePt t="120915" x="3205163" y="4143375"/>
          <p14:tracePt t="120932" x="3429000" y="4108450"/>
          <p14:tracePt t="120948" x="3714750" y="4090988"/>
          <p14:tracePt t="120966" x="4081463" y="4054475"/>
          <p14:tracePt t="120983" x="4303713" y="4019550"/>
          <p14:tracePt t="120999" x="4510088" y="3992563"/>
          <p14:tracePt t="121015" x="4751388" y="3992563"/>
          <p14:tracePt t="121031" x="4965700" y="3992563"/>
          <p14:tracePt t="121048" x="5207000" y="3992563"/>
          <p14:tracePt t="121065" x="5429250" y="4019550"/>
          <p14:tracePt t="121069" x="5527675" y="4027488"/>
          <p14:tracePt t="121082" x="5626100" y="4044950"/>
          <p14:tracePt t="121098" x="5741988" y="4090988"/>
          <p14:tracePt t="121115" x="5875338" y="4135438"/>
          <p14:tracePt t="121132" x="5956300" y="4162425"/>
          <p14:tracePt t="121148" x="6037263" y="4179888"/>
          <p14:tracePt t="121165" x="6081713" y="4197350"/>
          <p14:tracePt t="121182" x="6143625" y="4206875"/>
          <p14:tracePt t="121198" x="6188075" y="4206875"/>
          <p14:tracePt t="121397" x="6197600" y="4206875"/>
          <p14:tracePt t="121413" x="6207125" y="4206875"/>
          <p14:tracePt t="121430" x="6207125" y="4214813"/>
          <p14:tracePt t="121625" x="6215063" y="4214813"/>
          <p14:tracePt t="123039" x="6180138" y="4251325"/>
          <p14:tracePt t="123047" x="6072188" y="4322763"/>
          <p14:tracePt t="123056" x="5921375" y="4394200"/>
          <p14:tracePt t="123065" x="5741988" y="4473575"/>
          <p14:tracePt t="123081" x="5268913" y="4616450"/>
          <p14:tracePt t="123098" x="4697413" y="4948238"/>
          <p14:tracePt t="123115" x="4268788" y="5313363"/>
          <p14:tracePt t="123133" x="4071938" y="5554663"/>
          <p14:tracePt t="123187" x="4062413" y="5564188"/>
          <p14:tracePt t="123195" x="4044950" y="5572125"/>
          <p14:tracePt t="123399" x="4037013" y="5608638"/>
          <p14:tracePt t="123407" x="4010025" y="5635625"/>
          <p14:tracePt t="123416" x="4000500" y="5662613"/>
          <p14:tracePt t="123432" x="3973513" y="5689600"/>
          <p14:tracePt t="123448" x="3965575" y="5724525"/>
          <p14:tracePt t="123465" x="3946525" y="5741988"/>
          <p14:tracePt t="123482" x="3946525" y="5751513"/>
          <p14:tracePt t="123498" x="3938588" y="5768975"/>
          <p14:tracePt t="124158" x="3938588" y="5761038"/>
          <p14:tracePt t="124166" x="3929063" y="5715000"/>
          <p14:tracePt t="124173" x="3911600" y="5662613"/>
          <p14:tracePt t="124183" x="3894138" y="5608638"/>
          <p14:tracePt t="124198" x="3867150" y="5448300"/>
          <p14:tracePt t="124215" x="3840163" y="5313363"/>
          <p14:tracePt t="124232" x="3786188" y="5135563"/>
          <p14:tracePt t="124248" x="3759200" y="5027613"/>
          <p14:tracePt t="124265" x="3751263" y="4929188"/>
          <p14:tracePt t="124283" x="3751263" y="4768850"/>
          <p14:tracePt t="124300" x="3751263" y="4643438"/>
          <p14:tracePt t="124315" x="3751263" y="4519613"/>
          <p14:tracePt t="124332" x="3776663" y="4367213"/>
          <p14:tracePt t="124348" x="3813175" y="4214813"/>
          <p14:tracePt t="124365" x="3840163" y="4098925"/>
          <p14:tracePt t="124382" x="3867150" y="3965575"/>
          <p14:tracePt t="124400" x="3911600" y="3830638"/>
          <p14:tracePt t="124415" x="3919538" y="3813175"/>
          <p14:tracePt t="124432" x="3919538" y="3805238"/>
          <p14:tracePt t="124517" x="3929063" y="3805238"/>
          <p14:tracePt t="124525" x="3938588" y="3805238"/>
          <p14:tracePt t="124541" x="3938588" y="3813175"/>
          <p14:tracePt t="124550" x="3938588" y="3822700"/>
          <p14:tracePt t="124565" x="3929063" y="3876675"/>
          <p14:tracePt t="124582" x="3902075" y="3948113"/>
          <p14:tracePt t="124598" x="3875088" y="4044950"/>
          <p14:tracePt t="124615" x="3857625" y="4152900"/>
          <p14:tracePt t="124632" x="3830638" y="4259263"/>
          <p14:tracePt t="124650" x="3830638" y="4421188"/>
          <p14:tracePt t="124665" x="3840163" y="4500563"/>
          <p14:tracePt t="124682" x="3857625" y="4581525"/>
          <p14:tracePt t="124699" x="3884613" y="4625975"/>
          <p14:tracePt t="124715" x="3902075" y="4662488"/>
          <p14:tracePt t="124732" x="3911600" y="4679950"/>
          <p14:tracePt t="124748" x="3911600" y="4697413"/>
          <p14:tracePt t="124782" x="3911600" y="4714875"/>
          <p14:tracePt t="127474" x="3919538" y="4724400"/>
          <p14:tracePt t="127490" x="3938588" y="4724400"/>
          <p14:tracePt t="127498" x="3983038" y="4724400"/>
          <p14:tracePt t="127506" x="4000500" y="4724400"/>
          <p14:tracePt t="127515" x="4054475" y="4706938"/>
          <p14:tracePt t="127532" x="4152900" y="4679950"/>
          <p14:tracePt t="127549" x="4241800" y="4679950"/>
          <p14:tracePt t="127565" x="4330700" y="4670425"/>
          <p14:tracePt t="127569" x="4375150" y="4670425"/>
          <p14:tracePt t="127584" x="4465638" y="4670425"/>
          <p14:tracePt t="127599" x="4589463" y="4670425"/>
          <p14:tracePt t="127615" x="4697413" y="4652963"/>
          <p14:tracePt t="127632" x="4803775" y="4625975"/>
          <p14:tracePt t="127649" x="4929188" y="4545013"/>
          <p14:tracePt t="127665" x="5072063" y="4456113"/>
          <p14:tracePt t="127684" x="5180013" y="4340225"/>
          <p14:tracePt t="127701" x="5207000" y="4295775"/>
          <p14:tracePt t="127716" x="5214938" y="4278313"/>
          <p14:tracePt t="127732" x="5224463" y="4251325"/>
          <p14:tracePt t="127749" x="5224463" y="4224338"/>
          <p14:tracePt t="127766" x="5224463" y="4206875"/>
          <p14:tracePt t="127782" x="5224463" y="4143375"/>
          <p14:tracePt t="127799" x="5197475" y="4064000"/>
          <p14:tracePt t="127815" x="5143500" y="3983038"/>
          <p14:tracePt t="127834" x="5108575" y="3894138"/>
          <p14:tracePt t="127850" x="5081588" y="3857625"/>
          <p14:tracePt t="127865" x="5064125" y="3840163"/>
          <p14:tracePt t="127882" x="5054600" y="3822700"/>
          <p14:tracePt t="127899" x="5045075" y="3786188"/>
          <p14:tracePt t="127915" x="5027613" y="3751263"/>
          <p14:tracePt t="127932" x="5010150" y="3706813"/>
          <p14:tracePt t="127950" x="4973638" y="3662363"/>
          <p14:tracePt t="127966" x="4956175" y="3625850"/>
          <p14:tracePt t="127982" x="4929188" y="3608388"/>
          <p14:tracePt t="127999" x="4911725" y="3589338"/>
          <p14:tracePt t="128015" x="4848225" y="3554413"/>
          <p14:tracePt t="128032" x="4803775" y="3500438"/>
          <p14:tracePt t="128049" x="4714875" y="3421063"/>
          <p14:tracePt t="128066" x="4633913" y="3349625"/>
          <p14:tracePt t="128069" x="4598988" y="3303588"/>
          <p14:tracePt t="128084" x="4491038" y="3224213"/>
          <p14:tracePt t="128101" x="4411663" y="3152775"/>
          <p14:tracePt t="128115" x="4348163" y="3098800"/>
          <p14:tracePt t="128132" x="4295775" y="3081338"/>
          <p14:tracePt t="128149" x="4276725" y="3063875"/>
          <p14:tracePt t="128200" x="4268788" y="3071813"/>
          <p14:tracePt t="128208" x="4251325" y="3081338"/>
          <p14:tracePt t="128217" x="4251325" y="3089275"/>
          <p14:tracePt t="128232" x="4251325" y="3160713"/>
          <p14:tracePt t="128249" x="4251325" y="3224213"/>
          <p14:tracePt t="128266" x="4268788" y="3286125"/>
          <p14:tracePt t="128282" x="4295775" y="3349625"/>
          <p14:tracePt t="128299" x="4322763" y="3411538"/>
          <p14:tracePt t="128316" x="4348163" y="3492500"/>
          <p14:tracePt t="128335" x="4394200" y="3563938"/>
          <p14:tracePt t="128350" x="4419600" y="3589338"/>
          <p14:tracePt t="128366" x="4446588" y="3608388"/>
          <p14:tracePt t="128382" x="4473575" y="3625850"/>
          <p14:tracePt t="128399" x="4491038" y="3652838"/>
          <p14:tracePt t="128415" x="4527550" y="3670300"/>
          <p14:tracePt t="128432" x="4589463" y="3697288"/>
          <p14:tracePt t="128449" x="4660900" y="3724275"/>
          <p14:tracePt t="128466" x="4751388" y="3741738"/>
          <p14:tracePt t="128482" x="4786313" y="3768725"/>
          <p14:tracePt t="128499" x="4803775" y="3768725"/>
          <p14:tracePt t="128515" x="4848225" y="3768725"/>
          <p14:tracePt t="128532" x="4875213" y="3768725"/>
          <p14:tracePt t="128549" x="4894263" y="3768725"/>
          <p14:tracePt t="128566" x="4921250" y="3768725"/>
          <p14:tracePt t="128569" x="4938713" y="3768725"/>
          <p14:tracePt t="128584" x="4956175" y="3768725"/>
          <p14:tracePt t="128601" x="5000625" y="3759200"/>
          <p14:tracePt t="128616" x="5045075" y="3759200"/>
          <p14:tracePt t="128632" x="5116513" y="3759200"/>
          <p14:tracePt t="128649" x="5197475" y="3786188"/>
          <p14:tracePt t="128666" x="5295900" y="3813175"/>
          <p14:tracePt t="128682" x="5402263" y="3840163"/>
          <p14:tracePt t="128699" x="5500688" y="3867150"/>
          <p14:tracePt t="128716" x="5626100" y="3894138"/>
          <p14:tracePt t="128732" x="5688013" y="3894138"/>
          <p14:tracePt t="128749" x="5732463" y="3894138"/>
          <p14:tracePt t="128765" x="5768975" y="3902075"/>
          <p14:tracePt t="128783" x="5849938" y="3921125"/>
          <p14:tracePt t="128799" x="5921375" y="3929063"/>
          <p14:tracePt t="128815" x="6000750" y="3929063"/>
          <p14:tracePt t="128834" x="6081713" y="3929063"/>
          <p14:tracePt t="128850" x="6116638" y="3929063"/>
          <p14:tracePt t="128866" x="6153150" y="3929063"/>
          <p14:tracePt t="128882" x="6161088" y="3929063"/>
          <p14:tracePt t="128899" x="6180138" y="3929063"/>
          <p14:tracePt t="128915" x="6197600" y="3929063"/>
          <p14:tracePt t="128933" x="6232525" y="3921125"/>
          <p14:tracePt t="128949" x="6251575" y="3902075"/>
          <p14:tracePt t="128967" x="6278563" y="3884613"/>
          <p14:tracePt t="128983" x="6296025" y="3867150"/>
          <p14:tracePt t="128999" x="6303963" y="3857625"/>
          <p14:tracePt t="129016" x="6303963" y="3849688"/>
          <p14:tracePt t="129032" x="6313488" y="3822700"/>
          <p14:tracePt t="129049" x="6313488" y="3795713"/>
          <p14:tracePt t="129066" x="6313488" y="3733800"/>
          <p14:tracePt t="129069" x="6313488" y="3697288"/>
          <p14:tracePt t="129084" x="6313488" y="3616325"/>
          <p14:tracePt t="129100" x="6313488" y="3527425"/>
          <p14:tracePt t="129116" x="6313488" y="3402013"/>
          <p14:tracePt t="129133" x="6313488" y="3295650"/>
          <p14:tracePt t="129149" x="6286500" y="3214688"/>
          <p14:tracePt t="129166" x="6286500" y="3170238"/>
          <p14:tracePt t="129183" x="6259513" y="3135313"/>
          <p14:tracePt t="129199" x="6259513" y="3108325"/>
          <p14:tracePt t="129215" x="6242050" y="3081338"/>
          <p14:tracePt t="129233" x="6207125" y="3054350"/>
          <p14:tracePt t="129249" x="6188075" y="3036888"/>
          <p14:tracePt t="129266" x="6170613" y="3027363"/>
          <p14:tracePt t="129283" x="6135688" y="3027363"/>
          <p14:tracePt t="129299" x="6072188" y="3027363"/>
          <p14:tracePt t="129316" x="5983288" y="3054350"/>
          <p14:tracePt t="129334" x="5813425" y="3098800"/>
          <p14:tracePt t="129350" x="5707063" y="3125788"/>
          <p14:tracePt t="129366" x="5616575" y="3125788"/>
          <p14:tracePt t="129383" x="5589588" y="3125788"/>
          <p14:tracePt t="129399" x="5564188" y="3108325"/>
          <p14:tracePt t="129416" x="5537200" y="3098800"/>
          <p14:tracePt t="129432" x="5518150" y="3089275"/>
          <p14:tracePt t="129449" x="5492750" y="3081338"/>
          <p14:tracePt t="129466" x="5429250" y="3081338"/>
          <p14:tracePt t="129483" x="5357813" y="3081338"/>
          <p14:tracePt t="129499" x="5330825" y="3081338"/>
          <p14:tracePt t="129516" x="5295900" y="3081338"/>
          <p14:tracePt t="129532" x="5197475" y="3081338"/>
          <p14:tracePt t="129549" x="5126038" y="3081338"/>
          <p14:tracePt t="129566" x="5054600" y="3108325"/>
          <p14:tracePt t="129569" x="5037138" y="3116263"/>
          <p14:tracePt t="129584" x="4992688" y="3143250"/>
          <p14:tracePt t="129600" x="4965700" y="3160713"/>
          <p14:tracePt t="129617" x="4921250" y="3187700"/>
          <p14:tracePt t="129632" x="4894263" y="3206750"/>
          <p14:tracePt t="129649" x="4867275" y="3224213"/>
          <p14:tracePt t="129727" x="4857750" y="3224213"/>
          <p14:tracePt t="129740" x="4848225" y="3224213"/>
          <p14:tracePt t="129748" x="4840288" y="3224213"/>
          <p14:tracePt t="129756" x="4830763" y="3224213"/>
          <p14:tracePt t="129766" x="4822825" y="3241675"/>
          <p14:tracePt t="129782" x="4795838" y="3251200"/>
          <p14:tracePt t="129799" x="4768850" y="3268663"/>
          <p14:tracePt t="129816" x="4741863" y="3286125"/>
          <p14:tracePt t="129832" x="4732338" y="3286125"/>
          <p14:tracePt t="129849" x="4724400" y="3303588"/>
          <p14:tracePt t="129867" x="4705350" y="3313113"/>
          <p14:tracePt t="129883" x="4687888" y="3322638"/>
          <p14:tracePt t="129899" x="4652963" y="3330575"/>
          <p14:tracePt t="129916" x="4572000" y="3357563"/>
          <p14:tracePt t="129933" x="4500563" y="3367088"/>
          <p14:tracePt t="129949" x="4446588" y="3384550"/>
          <p14:tracePt t="129967" x="4411663" y="3384550"/>
          <p14:tracePt t="129983" x="4394200" y="3384550"/>
          <p14:tracePt t="130030" x="4384675" y="3384550"/>
          <p14:tracePt t="130038" x="4375150" y="3394075"/>
          <p14:tracePt t="130049" x="4367213" y="3402013"/>
          <p14:tracePt t="130066" x="4340225" y="3421063"/>
          <p14:tracePt t="130084" x="4322763" y="3455988"/>
          <p14:tracePt t="130099" x="4322763" y="3465513"/>
          <p14:tracePt t="130116" x="4313238" y="3482975"/>
          <p14:tracePt t="130133" x="4313238" y="3492500"/>
          <p14:tracePt t="130149" x="4313238" y="3517900"/>
          <p14:tracePt t="130166" x="4330700" y="3536950"/>
          <p14:tracePt t="130183" x="4357688" y="3563938"/>
          <p14:tracePt t="130199" x="4394200" y="3589338"/>
          <p14:tracePt t="130216" x="4429125" y="3625850"/>
          <p14:tracePt t="130234" x="4483100" y="3670300"/>
          <p14:tracePt t="130249" x="4518025" y="3687763"/>
          <p14:tracePt t="130266" x="4562475" y="3733800"/>
          <p14:tracePt t="130283" x="4598988" y="3751263"/>
          <p14:tracePt t="130299" x="4616450" y="3759200"/>
          <p14:tracePt t="130316" x="4652963" y="3786188"/>
          <p14:tracePt t="130333" x="4768850" y="3822700"/>
          <p14:tracePt t="130350" x="4848225" y="3849688"/>
          <p14:tracePt t="130367" x="4929188" y="3876675"/>
          <p14:tracePt t="130383" x="5000625" y="3884613"/>
          <p14:tracePt t="130399" x="5081588" y="3911600"/>
          <p14:tracePt t="130416" x="5143500" y="3911600"/>
          <p14:tracePt t="130432" x="5187950" y="3929063"/>
          <p14:tracePt t="130449" x="5207000" y="3948113"/>
          <p14:tracePt t="130466" x="5232400" y="3948113"/>
          <p14:tracePt t="130485" x="5295900" y="3956050"/>
          <p14:tracePt t="130500" x="5357813" y="3965575"/>
          <p14:tracePt t="130516" x="5421313" y="3965575"/>
          <p14:tracePt t="130532" x="5483225" y="3983038"/>
          <p14:tracePt t="130549" x="5527675" y="4010025"/>
          <p14:tracePt t="130566" x="5608638" y="4037013"/>
          <p14:tracePt t="130582" x="5626100" y="4054475"/>
          <p14:tracePt t="130601" x="5661025" y="4081463"/>
          <p14:tracePt t="130617" x="5680075" y="4090988"/>
          <p14:tracePt t="130633" x="5697538" y="4116388"/>
          <p14:tracePt t="130649" x="5732463" y="4125913"/>
          <p14:tracePt t="130666" x="5751513" y="4125913"/>
          <p14:tracePt t="130682" x="5786438" y="4125913"/>
          <p14:tracePt t="130699" x="5803900" y="4125913"/>
          <p14:tracePt t="130716" x="5822950" y="4125913"/>
          <p14:tracePt t="130733" x="5857875" y="4125913"/>
          <p14:tracePt t="130751" x="5884863" y="4125913"/>
          <p14:tracePt t="130766" x="5921375" y="4108450"/>
          <p14:tracePt t="130783" x="5965825" y="4098925"/>
          <p14:tracePt t="130798" x="6010275" y="4098925"/>
          <p14:tracePt t="130815" x="6037263" y="4090988"/>
          <p14:tracePt t="130832" x="6045200" y="4090988"/>
          <p14:tracePt t="130849" x="6045200" y="4081463"/>
          <p14:tracePt t="130891" x="6054725" y="4071938"/>
          <p14:tracePt t="130900" x="6064250" y="4054475"/>
          <p14:tracePt t="130916" x="6081713" y="4037013"/>
          <p14:tracePt t="130933" x="6108700" y="4010025"/>
          <p14:tracePt t="130949" x="6126163" y="3973513"/>
          <p14:tracePt t="130966" x="6135688" y="3929063"/>
          <p14:tracePt t="130983" x="6161088" y="3876675"/>
          <p14:tracePt t="131001" x="6188075" y="3830638"/>
          <p14:tracePt t="131016" x="6188075" y="3822700"/>
          <p14:tracePt t="131102" x="6188075" y="3813175"/>
          <p14:tracePt t="131118" x="6197600" y="3805238"/>
          <p14:tracePt t="131124" x="6197600" y="3795713"/>
          <p14:tracePt t="131134" x="6207125" y="3795713"/>
          <p14:tracePt t="131783" x="6207125" y="3741738"/>
          <p14:tracePt t="131790" x="6180138" y="3706813"/>
          <p14:tracePt t="131799" x="6161088" y="3652838"/>
          <p14:tracePt t="131816" x="6126163" y="3571875"/>
          <p14:tracePt t="131833" x="6054725" y="3492500"/>
          <p14:tracePt t="131849" x="5973763" y="3411538"/>
          <p14:tracePt t="131866" x="5822950" y="3268663"/>
          <p14:tracePt t="131883" x="5483225" y="2894013"/>
          <p14:tracePt t="131900" x="5207000" y="2536825"/>
          <p14:tracePt t="131916" x="4875213" y="2125663"/>
          <p14:tracePt t="131933" x="4714875" y="1776413"/>
          <p14:tracePt t="131949" x="4643438" y="1473200"/>
          <p14:tracePt t="131966" x="4625975" y="1276350"/>
          <p14:tracePt t="131985" x="4581525" y="1000125"/>
          <p14:tracePt t="132001" x="4527550" y="866775"/>
          <p14:tracePt t="132017" x="4456113" y="750888"/>
          <p14:tracePt t="132033" x="4394200" y="625475"/>
          <p14:tracePt t="132049" x="4357688" y="544513"/>
          <p14:tracePt t="132066" x="4322763" y="509588"/>
          <p14:tracePt t="132083" x="4286250" y="490538"/>
          <p14:tracePt t="132099" x="4232275" y="482600"/>
          <p14:tracePt t="132116" x="4187825" y="482600"/>
          <p14:tracePt t="132133" x="4108450" y="482600"/>
          <p14:tracePt t="132150" x="3956050" y="527050"/>
          <p14:tracePt t="132166" x="3867150" y="554038"/>
          <p14:tracePt t="132183" x="3751263" y="598488"/>
          <p14:tracePt t="132200" x="3633788" y="652463"/>
          <p14:tracePt t="132216" x="3473450" y="714375"/>
          <p14:tracePt t="132234" x="3232150" y="776288"/>
          <p14:tracePt t="132251" x="3098800" y="830263"/>
          <p14:tracePt t="132267" x="2919413" y="857250"/>
          <p14:tracePt t="132283" x="2786063" y="893763"/>
          <p14:tracePt t="132299" x="2679700" y="919163"/>
          <p14:tracePt t="132316" x="2571750" y="946150"/>
          <p14:tracePt t="132333" x="2455863" y="990600"/>
          <p14:tracePt t="132349" x="2322513" y="1017588"/>
          <p14:tracePt t="132366" x="2224088" y="1044575"/>
          <p14:tracePt t="132383" x="2152650" y="1071563"/>
          <p14:tracePt t="132400" x="2000250" y="1081088"/>
          <p14:tracePt t="132416" x="1893888" y="1081088"/>
          <p14:tracePt t="132433" x="1803400" y="1098550"/>
          <p14:tracePt t="132449" x="1697038" y="1098550"/>
          <p14:tracePt t="132466" x="1536700" y="1098550"/>
          <p14:tracePt t="132483" x="1401763" y="1089025"/>
          <p14:tracePt t="132501" x="1250950" y="1062038"/>
          <p14:tracePt t="132517" x="1179513" y="1036638"/>
          <p14:tracePt t="132533" x="1081088" y="1009650"/>
          <p14:tracePt t="132549" x="1000125" y="982663"/>
          <p14:tracePt t="132566" x="928688" y="955675"/>
          <p14:tracePt t="132583" x="847725" y="946150"/>
          <p14:tracePt t="132600" x="803275" y="946150"/>
          <p14:tracePt t="132616" x="741363" y="946150"/>
          <p14:tracePt t="132635" x="642938" y="946150"/>
          <p14:tracePt t="132651" x="561975" y="973138"/>
          <p14:tracePt t="132667" x="482600" y="1000125"/>
          <p14:tracePt t="132682" x="438150" y="1027113"/>
          <p14:tracePt t="132699" x="384175" y="1044575"/>
          <p14:tracePt t="132715" x="366713" y="1098550"/>
          <p14:tracePt t="132732" x="339725" y="1160463"/>
          <p14:tracePt t="132750" x="312738" y="1295400"/>
          <p14:tracePt t="132767" x="295275" y="1384300"/>
          <p14:tracePt t="132783" x="295275" y="1473200"/>
          <p14:tracePt t="132798" x="303213" y="1571625"/>
          <p14:tracePt t="132815" x="330200" y="1660525"/>
          <p14:tracePt t="132833" x="357188" y="1741488"/>
          <p14:tracePt t="132850" x="393700" y="1822450"/>
          <p14:tracePt t="132866" x="419100" y="1874838"/>
          <p14:tracePt t="132883" x="446088" y="1938338"/>
          <p14:tracePt t="132901" x="527050" y="2054225"/>
          <p14:tracePt t="132917" x="608013" y="2135188"/>
          <p14:tracePt t="132933" x="687388" y="2206625"/>
          <p14:tracePt t="132949" x="768350" y="2286000"/>
          <p14:tracePt t="132967" x="866775" y="2349500"/>
          <p14:tracePt t="132984" x="990600" y="2401888"/>
          <p14:tracePt t="133001" x="1160463" y="2465388"/>
          <p14:tracePt t="133017" x="1250950" y="2492375"/>
          <p14:tracePt t="133033" x="1312863" y="2509838"/>
          <p14:tracePt t="133049" x="1374775" y="2536825"/>
          <p14:tracePt t="133066" x="1455738" y="2563813"/>
          <p14:tracePt t="133083" x="1554163" y="2589213"/>
          <p14:tracePt t="133099" x="1660525" y="2616200"/>
          <p14:tracePt t="133116" x="1776413" y="2660650"/>
          <p14:tracePt t="133133" x="1955800" y="2714625"/>
          <p14:tracePt t="133151" x="2259013" y="2759075"/>
          <p14:tracePt t="133167" x="2455863" y="2813050"/>
          <p14:tracePt t="133183" x="2660650" y="2849563"/>
          <p14:tracePt t="133200" x="2840038" y="2874963"/>
          <p14:tracePt t="133216" x="2990850" y="2911475"/>
          <p14:tracePt t="133233" x="3116263" y="2911475"/>
          <p14:tracePt t="133249" x="3214688" y="2894013"/>
          <p14:tracePt t="133267" x="3286125" y="2874963"/>
          <p14:tracePt t="133283" x="3357563" y="2867025"/>
          <p14:tracePt t="133299" x="3402013" y="2857500"/>
          <p14:tracePt t="133316" x="3429000" y="2857500"/>
          <p14:tracePt t="133361" x="3438525" y="2840038"/>
          <p14:tracePt t="133377" x="3446463" y="2830513"/>
          <p14:tracePt t="133385" x="3455988" y="2822575"/>
          <p14:tracePt t="133401" x="3465513" y="2813050"/>
          <p14:tracePt t="135035" x="3465513" y="2803525"/>
          <p14:tracePt t="135051" x="3465513" y="2795588"/>
          <p14:tracePt t="135060" x="3473450" y="2795588"/>
          <p14:tracePt t="135175" x="3482975" y="2795588"/>
          <p14:tracePt t="135191" x="3500438" y="2795588"/>
          <p14:tracePt t="135278" x="3500438" y="2786063"/>
          <p14:tracePt t="135293" x="3509963" y="2778125"/>
          <p14:tracePt t="135310" x="3509963" y="2759075"/>
          <p14:tracePt t="135450" x="3509963" y="2768600"/>
          <p14:tracePt t="135457" x="3517900" y="2768600"/>
          <p14:tracePt t="136546" x="3517900" y="2778125"/>
          <p14:tracePt t="136552" x="3490913" y="2795588"/>
          <p14:tracePt t="136568" x="3411538" y="2867025"/>
          <p14:tracePt t="136583" x="3330575" y="2901950"/>
          <p14:tracePt t="136600" x="3251200" y="2928938"/>
          <p14:tracePt t="136617" x="3187700" y="2955925"/>
          <p14:tracePt t="136633" x="3143250" y="2992438"/>
          <p14:tracePt t="136650" x="3116263" y="3017838"/>
          <p14:tracePt t="136667" x="3089275" y="3036888"/>
          <p14:tracePt t="136684" x="3044825" y="3054350"/>
          <p14:tracePt t="136702" x="3027363" y="3081338"/>
          <p14:tracePt t="136717" x="3017838" y="3081338"/>
          <p14:tracePt t="136755" x="3000375" y="3081338"/>
          <p14:tracePt t="136771" x="2990850" y="3089275"/>
          <p14:tracePt t="136783" x="2982913" y="3089275"/>
          <p14:tracePt t="136800" x="2965450" y="3089275"/>
          <p14:tracePt t="136816" x="2946400" y="3098800"/>
          <p14:tracePt t="136834" x="2911475" y="3108325"/>
          <p14:tracePt t="136850" x="2894013" y="3108325"/>
          <p14:tracePt t="136866" x="2874963" y="3108325"/>
          <p14:tracePt t="136883" x="2847975" y="3108325"/>
          <p14:tracePt t="136900" x="2795588" y="3108325"/>
          <p14:tracePt t="136916" x="2732088" y="3089275"/>
          <p14:tracePt t="136934" x="2652713" y="3081338"/>
          <p14:tracePt t="136952" x="2581275" y="3071813"/>
          <p14:tracePt t="136968" x="2562225" y="3054350"/>
          <p14:tracePt t="137006" x="2562225" y="3044825"/>
          <p14:tracePt t="137030" x="2536825" y="3044825"/>
          <p14:tracePt t="137037" x="2527300" y="3044825"/>
          <p14:tracePt t="137050" x="2517775" y="3044825"/>
          <p14:tracePt t="137067" x="2500313" y="3044825"/>
          <p14:tracePt t="137070" x="2473325" y="3044825"/>
          <p14:tracePt t="137084" x="2455863" y="3063875"/>
          <p14:tracePt t="137185" x="2446338" y="3071813"/>
          <p14:tracePt t="137194" x="2446338" y="3081338"/>
          <p14:tracePt t="137256" x="2438400" y="3089275"/>
          <p14:tracePt t="137264" x="2419350" y="3089275"/>
          <p14:tracePt t="137272" x="2411413" y="3098800"/>
          <p14:tracePt t="137284" x="2411413" y="3108325"/>
          <p14:tracePt t="137299" x="2393950" y="3116263"/>
          <p14:tracePt t="137316" x="2393950" y="3125788"/>
          <p14:tracePt t="137452" x="2393950" y="3143250"/>
          <p14:tracePt t="137460" x="2393950" y="3152775"/>
          <p14:tracePt t="137468" x="2401888" y="3160713"/>
          <p14:tracePt t="137483" x="2411413" y="3170238"/>
          <p14:tracePt t="137624" x="2428875" y="3170238"/>
          <p14:tracePt t="137640" x="2438400" y="3170238"/>
          <p14:tracePt t="137648" x="2438400" y="3160713"/>
          <p14:tracePt t="137664" x="2446338" y="3152775"/>
          <p14:tracePt t="137678" x="2455863" y="3135313"/>
          <p14:tracePt t="137694" x="2455863" y="3125788"/>
          <p14:tracePt t="139634" x="2455863" y="3143250"/>
          <p14:tracePt t="139642" x="2455863" y="3179763"/>
          <p14:tracePt t="139651" x="2455863" y="3187700"/>
          <p14:tracePt t="139667" x="2455863" y="3206750"/>
          <p14:tracePt t="139683" x="2446338" y="3232150"/>
          <p14:tracePt t="139700" x="2419350" y="3251200"/>
          <p14:tracePt t="139717" x="2411413" y="3268663"/>
          <p14:tracePt t="139844" x="2401888" y="3232150"/>
          <p14:tracePt t="139852" x="2347913" y="3125788"/>
          <p14:tracePt t="139860" x="2330450" y="3000375"/>
          <p14:tracePt t="139870" x="2312988" y="2901950"/>
          <p14:tracePt t="139884" x="2295525" y="2706688"/>
          <p14:tracePt t="139900" x="2295525" y="2536825"/>
          <p14:tracePt t="139917" x="2312988" y="2428875"/>
          <p14:tracePt t="139933" x="2330450" y="2295525"/>
          <p14:tracePt t="139950" x="2347913" y="2187575"/>
          <p14:tracePt t="139968" x="2347913" y="2063750"/>
          <p14:tracePt t="139984" x="2347913" y="1955800"/>
          <p14:tracePt t="140002" x="2393950" y="1751013"/>
          <p14:tracePt t="140017" x="2419350" y="1633538"/>
          <p14:tracePt t="140034" x="2446338" y="1544638"/>
          <p14:tracePt t="140050" x="2473325" y="1446213"/>
          <p14:tracePt t="140067" x="2500313" y="1357313"/>
          <p14:tracePt t="140084" x="2500313" y="1276350"/>
          <p14:tracePt t="140100" x="2527300" y="1169988"/>
          <p14:tracePt t="140119" x="2562225" y="1054100"/>
          <p14:tracePt t="140134" x="2589213" y="990600"/>
          <p14:tracePt t="140150" x="2616200" y="955675"/>
          <p14:tracePt t="140167" x="2625725" y="938213"/>
          <p14:tracePt t="140184" x="2633663" y="911225"/>
          <p14:tracePt t="140200" x="2652713" y="884238"/>
          <p14:tracePt t="140217" x="2652713" y="847725"/>
          <p14:tracePt t="140233" x="2660650" y="830263"/>
          <p14:tracePt t="140250" x="2679700" y="822325"/>
          <p14:tracePt t="140346" x="2670175" y="857250"/>
          <p14:tracePt t="140355" x="2660650" y="911225"/>
          <p14:tracePt t="140369" x="2625725" y="1044575"/>
          <p14:tracePt t="140384" x="2625725" y="1133475"/>
          <p14:tracePt t="140400" x="2616200" y="1214438"/>
          <p14:tracePt t="140417" x="2616200" y="1258888"/>
          <p14:tracePt t="140434" x="2616200" y="1276350"/>
          <p14:tracePt t="140450" x="2616200" y="1295400"/>
          <p14:tracePt t="140467" x="2616200" y="1303338"/>
          <p14:tracePt t="140484" x="2616200" y="1322388"/>
          <p14:tracePt t="140503" x="2625725" y="1330325"/>
          <p14:tracePt t="140519" x="2652713" y="1384300"/>
          <p14:tracePt t="140534" x="2679700" y="1465263"/>
          <p14:tracePt t="140550" x="2705100" y="1544638"/>
          <p14:tracePt t="140567" x="2732088" y="1625600"/>
          <p14:tracePt t="140584" x="2759075" y="1704975"/>
          <p14:tracePt t="140600" x="2786063" y="1795463"/>
          <p14:tracePt t="140618" x="2813050" y="1928813"/>
          <p14:tracePt t="140635" x="2840038" y="2017713"/>
          <p14:tracePt t="140651" x="2840038" y="2116138"/>
          <p14:tracePt t="140667" x="2847975" y="2187575"/>
          <p14:tracePt t="140684" x="2867025" y="2268538"/>
          <p14:tracePt t="140701" x="2894013" y="2374900"/>
          <p14:tracePt t="140718" x="2919413" y="2509838"/>
          <p14:tracePt t="140734" x="2946400" y="2687638"/>
          <p14:tracePt t="140751" x="2982913" y="2938463"/>
          <p14:tracePt t="140768" x="2982913" y="3044825"/>
          <p14:tracePt t="140784" x="2982913" y="3143250"/>
          <p14:tracePt t="140800" x="2982913" y="3232150"/>
          <p14:tracePt t="140817" x="2982913" y="3340100"/>
          <p14:tracePt t="140834" x="2965450" y="3446463"/>
          <p14:tracePt t="140850" x="2955925" y="3527425"/>
          <p14:tracePt t="140867" x="2938463" y="3616325"/>
          <p14:tracePt t="140884" x="2938463" y="3759200"/>
          <p14:tracePt t="140900" x="2955925" y="3857625"/>
          <p14:tracePt t="140917" x="2973388" y="3965575"/>
          <p14:tracePt t="140934" x="2973388" y="4071938"/>
          <p14:tracePt t="140950" x="2973388" y="4241800"/>
          <p14:tracePt t="140968" x="2973388" y="4483100"/>
          <p14:tracePt t="140984" x="2973388" y="4795838"/>
          <p14:tracePt t="141003" x="2928938" y="5278438"/>
          <p14:tracePt t="141018" x="2884488" y="5643563"/>
          <p14:tracePt t="141034" x="2867025" y="5975350"/>
          <p14:tracePt t="141050" x="2867025" y="6261100"/>
          <p14:tracePt t="141067" x="2894013" y="6483350"/>
          <p14:tracePt t="141085" x="2919413" y="6618288"/>
          <p14:tracePt t="141100" x="2938463" y="6697663"/>
          <p14:tracePt t="141117" x="2938463" y="6715125"/>
          <p14:tracePt t="141305" x="2946400" y="6662738"/>
          <p14:tracePt t="141314" x="2946400" y="6608763"/>
          <p14:tracePt t="141322" x="2946400" y="6554788"/>
          <p14:tracePt t="141333" x="2965450" y="6500813"/>
          <p14:tracePt t="141350" x="2990850" y="6367463"/>
          <p14:tracePt t="141366" x="3017838" y="6261100"/>
          <p14:tracePt t="141383" x="3027363" y="6197600"/>
          <p14:tracePt t="141400" x="3044825" y="6170613"/>
          <p14:tracePt t="141417" x="3044825" y="6162675"/>
          <p14:tracePt t="141613" x="3054350" y="61436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Refresher: MIPS Single-Cycle Implementation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4671" y="1066800"/>
            <a:ext cx="8911382" cy="3731808"/>
            <a:chOff x="154671" y="1620197"/>
            <a:chExt cx="8911382" cy="3731808"/>
          </a:xfrm>
        </p:grpSpPr>
        <p:grpSp>
          <p:nvGrpSpPr>
            <p:cNvPr id="5" name="Group 4"/>
            <p:cNvGrpSpPr/>
            <p:nvPr/>
          </p:nvGrpSpPr>
          <p:grpSpPr>
            <a:xfrm>
              <a:off x="154671" y="2994625"/>
              <a:ext cx="1622694" cy="1386326"/>
              <a:chOff x="1738845" y="3229513"/>
              <a:chExt cx="1622694" cy="1386326"/>
            </a:xfrm>
          </p:grpSpPr>
          <p:grpSp>
            <p:nvGrpSpPr>
              <p:cNvPr id="130" name="Group 129"/>
              <p:cNvGrpSpPr/>
              <p:nvPr/>
            </p:nvGrpSpPr>
            <p:grpSpPr>
              <a:xfrm>
                <a:off x="1738845" y="3229513"/>
                <a:ext cx="1447262" cy="1386326"/>
                <a:chOff x="3124738" y="3598050"/>
                <a:chExt cx="1447262" cy="1386326"/>
              </a:xfrm>
            </p:grpSpPr>
            <p:sp>
              <p:nvSpPr>
                <p:cNvPr id="132" name="Rectangle 131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Instruction [31-0]</a:t>
                  </a: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430026" y="4147773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131" name="Straight Arrow Connector 130"/>
              <p:cNvCxnSpPr>
                <a:stCxn id="134" idx="3"/>
              </p:cNvCxnSpPr>
              <p:nvPr/>
            </p:nvCxnSpPr>
            <p:spPr bwMode="auto">
              <a:xfrm>
                <a:off x="3186107" y="3448160"/>
                <a:ext cx="175432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grpSp>
          <p:nvGrpSpPr>
            <p:cNvPr id="6" name="Group 5"/>
            <p:cNvGrpSpPr/>
            <p:nvPr/>
          </p:nvGrpSpPr>
          <p:grpSpPr>
            <a:xfrm>
              <a:off x="2546317" y="3911755"/>
              <a:ext cx="180391" cy="643543"/>
              <a:chOff x="3390790" y="3616963"/>
              <a:chExt cx="180391" cy="643543"/>
            </a:xfrm>
          </p:grpSpPr>
          <p:sp>
            <p:nvSpPr>
              <p:cNvPr id="126" name="Trapezoid 125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27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8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9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3107902" y="3005501"/>
              <a:ext cx="1552498" cy="1873251"/>
              <a:chOff x="4488424" y="3657632"/>
              <a:chExt cx="1552498" cy="1873251"/>
            </a:xfrm>
          </p:grpSpPr>
          <p:sp>
            <p:nvSpPr>
              <p:cNvPr id="117" name="Rectangle 116"/>
              <p:cNvSpPr/>
              <p:nvPr/>
            </p:nvSpPr>
            <p:spPr bwMode="auto">
              <a:xfrm>
                <a:off x="4490028" y="3657632"/>
                <a:ext cx="1550894" cy="187067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4490028" y="3657633"/>
                <a:ext cx="77136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142771" y="3660836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5088107" y="5220532"/>
                <a:ext cx="9491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Registers</a:t>
                </a:r>
              </a:p>
            </p:txBody>
          </p:sp>
          <p:sp>
            <p:nvSpPr>
              <p:cNvPr id="121" name="TextBox 120"/>
              <p:cNvSpPr txBox="1"/>
              <p:nvPr/>
            </p:nvSpPr>
            <p:spPr>
              <a:xfrm>
                <a:off x="4490028" y="4132149"/>
                <a:ext cx="77296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2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5142771" y="4285847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>
                    <a:latin typeface="Neo Sans Intel" panose="020B0504020202020204" pitchFamily="34" charset="0"/>
                  </a:rPr>
                  <a:t>2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4488424" y="4669109"/>
                <a:ext cx="65434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register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490028" y="5099996"/>
                <a:ext cx="5068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 bwMode="auto">
              <a:xfrm>
                <a:off x="5194990" y="3666551"/>
                <a:ext cx="133350" cy="13335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513352" y="2631170"/>
              <a:ext cx="739305" cy="393410"/>
              <a:chOff x="4262754" y="2858356"/>
              <a:chExt cx="739305" cy="393410"/>
            </a:xfrm>
          </p:grpSpPr>
          <p:sp>
            <p:nvSpPr>
              <p:cNvPr id="115" name="TextBox 114"/>
              <p:cNvSpPr txBox="1"/>
              <p:nvPr/>
            </p:nvSpPr>
            <p:spPr>
              <a:xfrm>
                <a:off x="4262754" y="2858356"/>
                <a:ext cx="739305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RegWrite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16" name="Straight Connector 115"/>
              <p:cNvCxnSpPr>
                <a:stCxn id="115" idx="2"/>
                <a:endCxn id="125" idx="0"/>
              </p:cNvCxnSpPr>
              <p:nvPr/>
            </p:nvCxnSpPr>
            <p:spPr bwMode="auto">
              <a:xfrm flipH="1">
                <a:off x="4630545" y="3119966"/>
                <a:ext cx="1862" cy="131800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9" name="Straight Arrow Connector 8"/>
            <p:cNvCxnSpPr>
              <a:stCxn id="119" idx="3"/>
              <a:endCxn id="111" idx="1"/>
            </p:cNvCxnSpPr>
            <p:nvPr/>
          </p:nvCxnSpPr>
          <p:spPr bwMode="auto">
            <a:xfrm flipV="1">
              <a:off x="4660400" y="3223789"/>
              <a:ext cx="794482" cy="36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5454882" y="2909792"/>
              <a:ext cx="727535" cy="1439797"/>
              <a:chOff x="6728724" y="3121968"/>
              <a:chExt cx="727535" cy="1439797"/>
            </a:xfrm>
          </p:grpSpPr>
          <p:sp>
            <p:nvSpPr>
              <p:cNvPr id="10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6728724" y="3392722"/>
                <a:ext cx="363767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Neo Sans Intel Medium" panose="020B0604020202020204" pitchFamily="34" charset="0"/>
                  </a:rPr>
                  <a:t>ALU</a:t>
                </a:r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6969760" y="3801019"/>
                <a:ext cx="481419" cy="261610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" panose="020B0504020202020204" pitchFamily="34" charset="0"/>
                  </a:rPr>
                  <a:t>Result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6904108" y="3557248"/>
                <a:ext cx="547071" cy="230832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sz="900" dirty="0" err="1" smtClean="0">
                    <a:latin typeface="Neo Sans Intel" panose="020B0504020202020204" pitchFamily="34" charset="0"/>
                  </a:rPr>
                  <a:t>CondCode</a:t>
                </a:r>
                <a:endParaRPr lang="en-US" sz="900" b="1" dirty="0" smtClean="0">
                  <a:latin typeface="Neo Sans Intel" panose="020B0504020202020204" pitchFamily="34" charset="0"/>
                </a:endParaRPr>
              </a:p>
            </p:txBody>
          </p:sp>
        </p:grpSp>
        <p:cxnSp>
          <p:nvCxnSpPr>
            <p:cNvPr id="11" name="Elbow Connector 10"/>
            <p:cNvCxnSpPr>
              <a:stCxn id="122" idx="3"/>
              <a:endCxn id="104" idx="3"/>
            </p:cNvCxnSpPr>
            <p:nvPr/>
          </p:nvCxnSpPr>
          <p:spPr bwMode="auto">
            <a:xfrm flipV="1">
              <a:off x="4660400" y="3848031"/>
              <a:ext cx="454431" cy="1129"/>
            </a:xfrm>
            <a:prstGeom prst="bentConnector3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2" name="Elbow Connector 11"/>
            <p:cNvCxnSpPr>
              <a:stCxn id="93" idx="0"/>
              <a:endCxn id="124" idx="1"/>
            </p:cNvCxnSpPr>
            <p:nvPr/>
          </p:nvCxnSpPr>
          <p:spPr bwMode="auto">
            <a:xfrm flipH="1">
              <a:off x="3109506" y="3453128"/>
              <a:ext cx="5615445" cy="1210181"/>
            </a:xfrm>
            <a:prstGeom prst="bentConnector5">
              <a:avLst>
                <a:gd name="adj1" fmla="val -4071"/>
                <a:gd name="adj2" fmla="val 172985"/>
                <a:gd name="adj3" fmla="val 104071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3" name="Oval 12"/>
            <p:cNvSpPr/>
            <p:nvPr/>
          </p:nvSpPr>
          <p:spPr bwMode="auto">
            <a:xfrm>
              <a:off x="1743407" y="3183822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4" name="Straight Arrow Connector 13"/>
            <p:cNvCxnSpPr>
              <a:stCxn id="13" idx="6"/>
              <a:endCxn id="118" idx="1"/>
            </p:cNvCxnSpPr>
            <p:nvPr/>
          </p:nvCxnSpPr>
          <p:spPr bwMode="auto">
            <a:xfrm>
              <a:off x="1815879" y="3220058"/>
              <a:ext cx="1293627" cy="888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5" name="Elbow Connector 14"/>
            <p:cNvCxnSpPr>
              <a:stCxn id="13" idx="4"/>
              <a:endCxn id="121" idx="1"/>
            </p:cNvCxnSpPr>
            <p:nvPr/>
          </p:nvCxnSpPr>
          <p:spPr bwMode="auto">
            <a:xfrm rot="16200000" flipH="1">
              <a:off x="2224990" y="2810946"/>
              <a:ext cx="439168" cy="13298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6" name="Elbow Connector 15"/>
            <p:cNvCxnSpPr>
              <a:stCxn id="13" idx="4"/>
              <a:endCxn id="128" idx="3"/>
            </p:cNvCxnSpPr>
            <p:nvPr/>
          </p:nvCxnSpPr>
          <p:spPr bwMode="auto">
            <a:xfrm rot="16200000" flipH="1">
              <a:off x="1571505" y="3464431"/>
              <a:ext cx="1188038" cy="7717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7" name="TextBox 16"/>
            <p:cNvSpPr txBox="1"/>
            <p:nvPr/>
          </p:nvSpPr>
          <p:spPr>
            <a:xfrm>
              <a:off x="1790302" y="2940272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[25-21]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82438" y="341355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[20-16]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59821" y="4157483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[15-11]</a:t>
              </a: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5542593" y="4068255"/>
              <a:ext cx="580608" cy="532039"/>
              <a:chOff x="6598319" y="4283249"/>
              <a:chExt cx="580608" cy="532039"/>
            </a:xfrm>
          </p:grpSpPr>
          <p:sp>
            <p:nvSpPr>
              <p:cNvPr id="107" name="TextBox 106"/>
              <p:cNvSpPr txBox="1"/>
              <p:nvPr/>
            </p:nvSpPr>
            <p:spPr>
              <a:xfrm>
                <a:off x="6598319" y="4553678"/>
                <a:ext cx="58060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ALUop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08" name="Straight Connector 107"/>
              <p:cNvCxnSpPr/>
              <p:nvPr/>
            </p:nvCxnSpPr>
            <p:spPr bwMode="auto">
              <a:xfrm flipH="1">
                <a:off x="6967969" y="4283249"/>
                <a:ext cx="32" cy="272672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1" name="Oval 20"/>
            <p:cNvSpPr/>
            <p:nvPr/>
          </p:nvSpPr>
          <p:spPr bwMode="auto">
            <a:xfrm>
              <a:off x="2289085" y="366242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22" name="Elbow Connector 21"/>
            <p:cNvCxnSpPr>
              <a:stCxn id="21" idx="4"/>
              <a:endCxn id="127" idx="3"/>
            </p:cNvCxnSpPr>
            <p:nvPr/>
          </p:nvCxnSpPr>
          <p:spPr bwMode="auto">
            <a:xfrm rot="16200000" flipH="1">
              <a:off x="2292337" y="3767885"/>
              <a:ext cx="292053" cy="226084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3" name="Straight Arrow Connector 22"/>
            <p:cNvCxnSpPr>
              <a:stCxn id="126" idx="0"/>
              <a:endCxn id="123" idx="1"/>
            </p:cNvCxnSpPr>
            <p:nvPr/>
          </p:nvCxnSpPr>
          <p:spPr bwMode="auto">
            <a:xfrm flipV="1">
              <a:off x="2726708" y="4232422"/>
              <a:ext cx="381194" cy="1105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4" name="Rounded Rectangle 23"/>
            <p:cNvSpPr/>
            <p:nvPr/>
          </p:nvSpPr>
          <p:spPr bwMode="auto">
            <a:xfrm>
              <a:off x="3435075" y="5078121"/>
              <a:ext cx="953678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latin typeface="Neo Sans Intel Medium" panose="020B0604020202020204" pitchFamily="34" charset="0"/>
                  <a:cs typeface="Arial" pitchFamily="34" charset="0"/>
                </a:rPr>
                <a:t>Sign extend</a:t>
              </a:r>
              <a:endParaRPr lang="en-US" sz="11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cxnSp>
          <p:nvCxnSpPr>
            <p:cNvPr id="25" name="Elbow Connector 24"/>
            <p:cNvCxnSpPr>
              <a:stCxn id="13" idx="4"/>
              <a:endCxn id="24" idx="1"/>
            </p:cNvCxnSpPr>
            <p:nvPr/>
          </p:nvCxnSpPr>
          <p:spPr bwMode="auto">
            <a:xfrm rot="16200000" flipH="1">
              <a:off x="1627975" y="3407962"/>
              <a:ext cx="1958769" cy="1655432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782438" y="4940107"/>
              <a:ext cx="668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[15-0]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5109743" y="3732832"/>
              <a:ext cx="180391" cy="643543"/>
              <a:chOff x="3390790" y="3616963"/>
              <a:chExt cx="180391" cy="643543"/>
            </a:xfrm>
          </p:grpSpPr>
          <p:sp>
            <p:nvSpPr>
              <p:cNvPr id="103" name="Trapezoid 102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04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05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06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28" name="Straight Arrow Connector 27"/>
            <p:cNvCxnSpPr>
              <a:stCxn id="103" idx="0"/>
              <a:endCxn id="112" idx="1"/>
            </p:cNvCxnSpPr>
            <p:nvPr/>
          </p:nvCxnSpPr>
          <p:spPr bwMode="auto">
            <a:xfrm>
              <a:off x="5290134" y="4054604"/>
              <a:ext cx="164748" cy="145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9" name="Elbow Connector 28"/>
            <p:cNvCxnSpPr>
              <a:stCxn id="24" idx="3"/>
              <a:endCxn id="41" idx="4"/>
            </p:cNvCxnSpPr>
            <p:nvPr/>
          </p:nvCxnSpPr>
          <p:spPr bwMode="auto">
            <a:xfrm flipV="1">
              <a:off x="4388753" y="4300834"/>
              <a:ext cx="557649" cy="914229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0" name="Group 29"/>
            <p:cNvGrpSpPr/>
            <p:nvPr/>
          </p:nvGrpSpPr>
          <p:grpSpPr>
            <a:xfrm>
              <a:off x="6753863" y="3028047"/>
              <a:ext cx="1447263" cy="1386443"/>
              <a:chOff x="3124737" y="3598050"/>
              <a:chExt cx="1447263" cy="1386443"/>
            </a:xfrm>
          </p:grpSpPr>
          <p:sp>
            <p:nvSpPr>
              <p:cNvPr id="97" name="Rectangle 96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3733308" y="4674175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3126744" y="4073403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3124737" y="4553606"/>
                <a:ext cx="5068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</a:p>
            </p:txBody>
          </p:sp>
        </p:grpSp>
        <p:cxnSp>
          <p:nvCxnSpPr>
            <p:cNvPr id="31" name="Straight Arrow Connector 30"/>
            <p:cNvCxnSpPr>
              <a:stCxn id="99" idx="3"/>
              <a:endCxn id="94" idx="3"/>
            </p:cNvCxnSpPr>
            <p:nvPr/>
          </p:nvCxnSpPr>
          <p:spPr bwMode="auto">
            <a:xfrm flipV="1">
              <a:off x="8201126" y="3246555"/>
              <a:ext cx="348522" cy="13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32" name="Group 31"/>
            <p:cNvGrpSpPr/>
            <p:nvPr/>
          </p:nvGrpSpPr>
          <p:grpSpPr>
            <a:xfrm>
              <a:off x="8544560" y="3131356"/>
              <a:ext cx="180391" cy="643543"/>
              <a:chOff x="3390790" y="3616963"/>
              <a:chExt cx="180391" cy="643543"/>
            </a:xfrm>
          </p:grpSpPr>
          <p:sp>
            <p:nvSpPr>
              <p:cNvPr id="93" name="Trapezoid 92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94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dirty="0" smtClean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95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</a:p>
            </p:txBody>
          </p:sp>
          <p:sp>
            <p:nvSpPr>
              <p:cNvPr id="96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33" name="Straight Arrow Connector 32"/>
            <p:cNvCxnSpPr>
              <a:stCxn id="113" idx="3"/>
              <a:endCxn id="101" idx="1"/>
            </p:cNvCxnSpPr>
            <p:nvPr/>
          </p:nvCxnSpPr>
          <p:spPr bwMode="auto">
            <a:xfrm flipV="1">
              <a:off x="6177337" y="3718844"/>
              <a:ext cx="578533" cy="804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4" name="Oval 33"/>
            <p:cNvSpPr/>
            <p:nvPr/>
          </p:nvSpPr>
          <p:spPr bwMode="auto">
            <a:xfrm>
              <a:off x="4762970" y="381588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93636" y="4885769"/>
              <a:ext cx="95539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cxnSp>
          <p:nvCxnSpPr>
            <p:cNvPr id="36" name="Elbow Connector 35"/>
            <p:cNvCxnSpPr>
              <a:stCxn id="34" idx="4"/>
              <a:endCxn id="35" idx="1"/>
            </p:cNvCxnSpPr>
            <p:nvPr/>
          </p:nvCxnSpPr>
          <p:spPr bwMode="auto">
            <a:xfrm rot="16200000" flipH="1">
              <a:off x="4816939" y="3870628"/>
              <a:ext cx="1058964" cy="1094430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med" len="med"/>
            </a:ln>
            <a:effectLst/>
          </p:spPr>
        </p:cxnSp>
        <p:cxnSp>
          <p:nvCxnSpPr>
            <p:cNvPr id="37" name="Elbow Connector 36"/>
            <p:cNvCxnSpPr>
              <a:stCxn id="35" idx="1"/>
              <a:endCxn id="102" idx="1"/>
            </p:cNvCxnSpPr>
            <p:nvPr/>
          </p:nvCxnSpPr>
          <p:spPr bwMode="auto">
            <a:xfrm rot="10800000" flipH="1">
              <a:off x="5893635" y="4199047"/>
              <a:ext cx="860227" cy="748278"/>
            </a:xfrm>
            <a:prstGeom prst="bentConnector3">
              <a:avLst>
                <a:gd name="adj1" fmla="val 33661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8" name="Oval 37"/>
            <p:cNvSpPr/>
            <p:nvPr/>
          </p:nvSpPr>
          <p:spPr bwMode="auto">
            <a:xfrm>
              <a:off x="6377497" y="368615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39" name="Elbow Connector 38"/>
            <p:cNvCxnSpPr>
              <a:stCxn id="38" idx="4"/>
              <a:endCxn id="95" idx="3"/>
            </p:cNvCxnSpPr>
            <p:nvPr/>
          </p:nvCxnSpPr>
          <p:spPr bwMode="auto">
            <a:xfrm rot="5400000" flipH="1" flipV="1">
              <a:off x="7434342" y="2643324"/>
              <a:ext cx="94698" cy="2135916"/>
            </a:xfrm>
            <a:prstGeom prst="bentConnector4">
              <a:avLst>
                <a:gd name="adj1" fmla="val -1239181"/>
                <a:gd name="adj2" fmla="val 91518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40" name="Rounded Rectangle 39"/>
            <p:cNvSpPr/>
            <p:nvPr/>
          </p:nvSpPr>
          <p:spPr bwMode="auto">
            <a:xfrm>
              <a:off x="5139129" y="2334921"/>
              <a:ext cx="476839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latin typeface="Neo Sans Intel Medium" panose="020B0604020202020204" pitchFamily="34" charset="0"/>
                  <a:cs typeface="Arial" pitchFamily="34" charset="0"/>
                </a:rPr>
                <a:t>&lt;&lt; 2</a:t>
              </a:r>
              <a:endParaRPr lang="en-US" sz="11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 bwMode="auto">
            <a:xfrm>
              <a:off x="4910166" y="4228362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42" name="Straight Arrow Connector 41"/>
            <p:cNvCxnSpPr>
              <a:stCxn id="41" idx="6"/>
              <a:endCxn id="105" idx="3"/>
            </p:cNvCxnSpPr>
            <p:nvPr/>
          </p:nvCxnSpPr>
          <p:spPr bwMode="auto">
            <a:xfrm>
              <a:off x="4982638" y="4264598"/>
              <a:ext cx="132194" cy="81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43" name="Elbow Connector 42"/>
            <p:cNvCxnSpPr>
              <a:stCxn id="41" idx="0"/>
              <a:endCxn id="40" idx="1"/>
            </p:cNvCxnSpPr>
            <p:nvPr/>
          </p:nvCxnSpPr>
          <p:spPr bwMode="auto">
            <a:xfrm rot="5400000" flipH="1" flipV="1">
              <a:off x="4164516" y="3253750"/>
              <a:ext cx="1756499" cy="192727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4" name="Group 43"/>
            <p:cNvGrpSpPr/>
            <p:nvPr/>
          </p:nvGrpSpPr>
          <p:grpSpPr>
            <a:xfrm>
              <a:off x="5857281" y="1838637"/>
              <a:ext cx="401408" cy="794389"/>
              <a:chOff x="6728724" y="3121968"/>
              <a:chExt cx="727535" cy="1439797"/>
            </a:xfrm>
          </p:grpSpPr>
          <p:sp>
            <p:nvSpPr>
              <p:cNvPr id="8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955933" y="3710216"/>
                <a:ext cx="496610" cy="2413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cxnSp>
          <p:nvCxnSpPr>
            <p:cNvPr id="45" name="Straight Arrow Connector 44"/>
            <p:cNvCxnSpPr>
              <a:stCxn id="40" idx="3"/>
              <a:endCxn id="92" idx="1"/>
            </p:cNvCxnSpPr>
            <p:nvPr/>
          </p:nvCxnSpPr>
          <p:spPr bwMode="auto">
            <a:xfrm flipV="1">
              <a:off x="5615968" y="2471077"/>
              <a:ext cx="241313" cy="786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6" name="Group 45"/>
            <p:cNvGrpSpPr/>
            <p:nvPr/>
          </p:nvGrpSpPr>
          <p:grpSpPr>
            <a:xfrm>
              <a:off x="2267241" y="1620197"/>
              <a:ext cx="401408" cy="794389"/>
              <a:chOff x="6728724" y="3121968"/>
              <a:chExt cx="727535" cy="1439797"/>
            </a:xfrm>
          </p:grpSpPr>
          <p:sp>
            <p:nvSpPr>
              <p:cNvPr id="85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6955933" y="3710216"/>
                <a:ext cx="496610" cy="2413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281570" y="1892964"/>
              <a:ext cx="379637" cy="625620"/>
              <a:chOff x="155044" y="1514471"/>
              <a:chExt cx="379637" cy="625620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178582" y="1514471"/>
                <a:ext cx="356099" cy="625620"/>
                <a:chOff x="2991378" y="2694759"/>
                <a:chExt cx="468998" cy="823968"/>
              </a:xfrm>
            </p:grpSpPr>
            <p:sp>
              <p:nvSpPr>
                <p:cNvPr id="83" name="Rectangle 82"/>
                <p:cNvSpPr/>
                <p:nvPr/>
              </p:nvSpPr>
              <p:spPr bwMode="auto">
                <a:xfrm>
                  <a:off x="2991378" y="2694759"/>
                  <a:ext cx="468998" cy="82396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84" name="TextBox 83"/>
                <p:cNvSpPr txBox="1"/>
                <p:nvPr/>
              </p:nvSpPr>
              <p:spPr>
                <a:xfrm>
                  <a:off x="3030150" y="2872568"/>
                  <a:ext cx="39145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PC</a:t>
                  </a:r>
                </a:p>
              </p:txBody>
            </p:sp>
          </p:grpSp>
          <p:sp>
            <p:nvSpPr>
              <p:cNvPr id="82" name="Isosceles Triangle 81"/>
              <p:cNvSpPr/>
              <p:nvPr/>
            </p:nvSpPr>
            <p:spPr bwMode="auto">
              <a:xfrm rot="19800000">
                <a:off x="155044" y="1973506"/>
                <a:ext cx="89552" cy="77200"/>
              </a:xfrm>
              <a:prstGeom prst="triangl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48" name="Straight Arrow Connector 47"/>
            <p:cNvCxnSpPr>
              <a:stCxn id="83" idx="2"/>
              <a:endCxn id="49" idx="0"/>
            </p:cNvCxnSpPr>
            <p:nvPr/>
          </p:nvCxnSpPr>
          <p:spPr bwMode="auto">
            <a:xfrm flipH="1">
              <a:off x="482818" y="2518584"/>
              <a:ext cx="340" cy="18045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9" name="Oval 48"/>
            <p:cNvSpPr/>
            <p:nvPr/>
          </p:nvSpPr>
          <p:spPr bwMode="auto">
            <a:xfrm>
              <a:off x="446582" y="269903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0" name="Elbow Connector 49"/>
            <p:cNvCxnSpPr>
              <a:stCxn id="49" idx="6"/>
              <a:endCxn id="88" idx="1"/>
            </p:cNvCxnSpPr>
            <p:nvPr/>
          </p:nvCxnSpPr>
          <p:spPr bwMode="auto">
            <a:xfrm flipV="1">
              <a:off x="519054" y="2252637"/>
              <a:ext cx="1748187" cy="482634"/>
            </a:xfrm>
            <a:prstGeom prst="bentConnector3">
              <a:avLst>
                <a:gd name="adj1" fmla="val 50000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1" name="Straight Arrow Connector 50"/>
            <p:cNvCxnSpPr>
              <a:stCxn id="49" idx="4"/>
              <a:endCxn id="133" idx="0"/>
            </p:cNvCxnSpPr>
            <p:nvPr/>
          </p:nvCxnSpPr>
          <p:spPr bwMode="auto">
            <a:xfrm flipH="1">
              <a:off x="481043" y="2771507"/>
              <a:ext cx="1775" cy="22311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1743845" y="1640639"/>
              <a:ext cx="290464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4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53" name="Straight Arrow Connector 52"/>
            <p:cNvCxnSpPr>
              <a:stCxn id="52" idx="3"/>
              <a:endCxn id="87" idx="1"/>
            </p:cNvCxnSpPr>
            <p:nvPr/>
          </p:nvCxnSpPr>
          <p:spPr bwMode="auto">
            <a:xfrm flipV="1">
              <a:off x="2034309" y="1793441"/>
              <a:ext cx="232932" cy="1087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4" name="Straight Arrow Connector 53"/>
            <p:cNvCxnSpPr>
              <a:stCxn id="86" idx="3"/>
              <a:endCxn id="57" idx="2"/>
            </p:cNvCxnSpPr>
            <p:nvPr/>
          </p:nvCxnSpPr>
          <p:spPr bwMode="auto">
            <a:xfrm>
              <a:off x="2666599" y="2011338"/>
              <a:ext cx="2669673" cy="543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5" name="Group 54"/>
            <p:cNvGrpSpPr/>
            <p:nvPr/>
          </p:nvGrpSpPr>
          <p:grpSpPr>
            <a:xfrm>
              <a:off x="6570982" y="1632897"/>
              <a:ext cx="180391" cy="721202"/>
              <a:chOff x="3390790" y="3616963"/>
              <a:chExt cx="180391" cy="643543"/>
            </a:xfrm>
          </p:grpSpPr>
          <p:sp>
            <p:nvSpPr>
              <p:cNvPr id="77" name="Trapezoid 76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78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79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80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56" name="Straight Arrow Connector 55"/>
            <p:cNvCxnSpPr>
              <a:stCxn id="90" idx="3"/>
              <a:endCxn id="79" idx="3"/>
            </p:cNvCxnSpPr>
            <p:nvPr/>
          </p:nvCxnSpPr>
          <p:spPr bwMode="auto">
            <a:xfrm flipV="1">
              <a:off x="6256639" y="2229743"/>
              <a:ext cx="319432" cy="35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7" name="Oval 56"/>
            <p:cNvSpPr/>
            <p:nvPr/>
          </p:nvSpPr>
          <p:spPr bwMode="auto">
            <a:xfrm>
              <a:off x="5336272" y="197564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8" name="Straight Arrow Connector 57"/>
            <p:cNvCxnSpPr>
              <a:stCxn id="57" idx="6"/>
              <a:endCxn id="91" idx="1"/>
            </p:cNvCxnSpPr>
            <p:nvPr/>
          </p:nvCxnSpPr>
          <p:spPr bwMode="auto">
            <a:xfrm>
              <a:off x="5408744" y="2011881"/>
              <a:ext cx="44853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9" name="Elbow Connector 58"/>
            <p:cNvCxnSpPr>
              <a:stCxn id="57" idx="0"/>
              <a:endCxn id="78" idx="3"/>
            </p:cNvCxnSpPr>
            <p:nvPr/>
          </p:nvCxnSpPr>
          <p:spPr bwMode="auto">
            <a:xfrm rot="5400000" flipH="1" flipV="1">
              <a:off x="5867466" y="1267041"/>
              <a:ext cx="213647" cy="1203562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60" name="Elbow Connector 59"/>
            <p:cNvCxnSpPr>
              <a:stCxn id="77" idx="0"/>
              <a:endCxn id="83" idx="0"/>
            </p:cNvCxnSpPr>
            <p:nvPr/>
          </p:nvCxnSpPr>
          <p:spPr bwMode="auto">
            <a:xfrm flipH="1" flipV="1">
              <a:off x="483158" y="1892964"/>
              <a:ext cx="6268216" cy="100535"/>
            </a:xfrm>
            <a:prstGeom prst="bentConnector4">
              <a:avLst>
                <a:gd name="adj1" fmla="val -4395"/>
                <a:gd name="adj2" fmla="val 463619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61" name="Elbow Connector 60"/>
            <p:cNvCxnSpPr>
              <a:stCxn id="38" idx="0"/>
              <a:endCxn id="98" idx="1"/>
            </p:cNvCxnSpPr>
            <p:nvPr/>
          </p:nvCxnSpPr>
          <p:spPr bwMode="auto">
            <a:xfrm rot="5400000" flipH="1" flipV="1">
              <a:off x="6362464" y="3294760"/>
              <a:ext cx="442668" cy="340131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62" name="Group 61"/>
            <p:cNvGrpSpPr/>
            <p:nvPr/>
          </p:nvGrpSpPr>
          <p:grpSpPr>
            <a:xfrm>
              <a:off x="4981746" y="4328109"/>
              <a:ext cx="620683" cy="523200"/>
              <a:chOff x="6744623" y="4292088"/>
              <a:chExt cx="620683" cy="523200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6744623" y="4553678"/>
                <a:ext cx="6206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ALUSrc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6" name="Straight Connector 75"/>
              <p:cNvCxnSpPr>
                <a:stCxn id="103" idx="3"/>
              </p:cNvCxnSpPr>
              <p:nvPr/>
            </p:nvCxnSpPr>
            <p:spPr bwMode="auto">
              <a:xfrm>
                <a:off x="6962815" y="4292088"/>
                <a:ext cx="0" cy="261590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3" name="Group 62"/>
            <p:cNvGrpSpPr/>
            <p:nvPr/>
          </p:nvGrpSpPr>
          <p:grpSpPr>
            <a:xfrm>
              <a:off x="7083302" y="2631170"/>
              <a:ext cx="792205" cy="407037"/>
              <a:chOff x="4234018" y="2858356"/>
              <a:chExt cx="792205" cy="407037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4234018" y="2858356"/>
                <a:ext cx="792205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MemWrite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4" name="Straight Connector 73"/>
              <p:cNvCxnSpPr>
                <a:stCxn id="73" idx="2"/>
                <a:endCxn id="97" idx="0"/>
              </p:cNvCxnSpPr>
              <p:nvPr/>
            </p:nvCxnSpPr>
            <p:spPr bwMode="auto">
              <a:xfrm flipH="1">
                <a:off x="4629214" y="3119966"/>
                <a:ext cx="907" cy="145427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4" name="Group 63"/>
            <p:cNvGrpSpPr/>
            <p:nvPr/>
          </p:nvGrpSpPr>
          <p:grpSpPr>
            <a:xfrm>
              <a:off x="6420905" y="2291615"/>
              <a:ext cx="526106" cy="443656"/>
              <a:chOff x="6705081" y="4283249"/>
              <a:chExt cx="526106" cy="443656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6705081" y="4465295"/>
                <a:ext cx="5261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PCSrc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2" name="Straight Connector 71"/>
              <p:cNvCxnSpPr/>
              <p:nvPr/>
            </p:nvCxnSpPr>
            <p:spPr bwMode="auto">
              <a:xfrm>
                <a:off x="6968001" y="4283249"/>
                <a:ext cx="0" cy="179461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5" name="Group 64"/>
            <p:cNvGrpSpPr/>
            <p:nvPr/>
          </p:nvGrpSpPr>
          <p:grpSpPr>
            <a:xfrm>
              <a:off x="2230176" y="4507032"/>
              <a:ext cx="619080" cy="424806"/>
              <a:chOff x="6561743" y="4287612"/>
              <a:chExt cx="619080" cy="424806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6561743" y="4450808"/>
                <a:ext cx="61908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RegDst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0" name="Straight Connector 69"/>
              <p:cNvCxnSpPr>
                <a:stCxn id="126" idx="3"/>
              </p:cNvCxnSpPr>
              <p:nvPr/>
            </p:nvCxnSpPr>
            <p:spPr bwMode="auto">
              <a:xfrm>
                <a:off x="6968079" y="4287612"/>
                <a:ext cx="0" cy="215257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6" name="Group 65"/>
            <p:cNvGrpSpPr/>
            <p:nvPr/>
          </p:nvGrpSpPr>
          <p:grpSpPr>
            <a:xfrm>
              <a:off x="8208125" y="2621744"/>
              <a:ext cx="857928" cy="568038"/>
              <a:chOff x="4191631" y="2696431"/>
              <a:chExt cx="857928" cy="568038"/>
            </a:xfrm>
          </p:grpSpPr>
          <p:sp>
            <p:nvSpPr>
              <p:cNvPr id="67" name="TextBox 66"/>
              <p:cNvSpPr txBox="1"/>
              <p:nvPr/>
            </p:nvSpPr>
            <p:spPr>
              <a:xfrm>
                <a:off x="4191631" y="2696431"/>
                <a:ext cx="857928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MemToReg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68" name="Straight Connector 67"/>
              <p:cNvCxnSpPr>
                <a:stCxn id="67" idx="2"/>
                <a:endCxn id="93" idx="1"/>
              </p:cNvCxnSpPr>
              <p:nvPr/>
            </p:nvCxnSpPr>
            <p:spPr bwMode="auto">
              <a:xfrm flipH="1">
                <a:off x="4618261" y="2958041"/>
                <a:ext cx="2334" cy="306428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53" name="Group 152"/>
          <p:cNvGrpSpPr/>
          <p:nvPr/>
        </p:nvGrpSpPr>
        <p:grpSpPr>
          <a:xfrm>
            <a:off x="1066801" y="5103408"/>
            <a:ext cx="2333342" cy="1065100"/>
            <a:chOff x="-1219306" y="4734983"/>
            <a:chExt cx="4082203" cy="2123376"/>
          </a:xfrm>
        </p:grpSpPr>
        <p:sp>
          <p:nvSpPr>
            <p:cNvPr id="136" name="TextBox 135"/>
            <p:cNvSpPr txBox="1"/>
            <p:nvPr/>
          </p:nvSpPr>
          <p:spPr>
            <a:xfrm>
              <a:off x="1758339" y="4734983"/>
              <a:ext cx="95541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1758339" y="5608561"/>
              <a:ext cx="755071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1758339" y="5026175"/>
              <a:ext cx="806269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1758339" y="6190948"/>
              <a:ext cx="102442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758339" y="5899754"/>
              <a:ext cx="68829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1758339" y="5317369"/>
              <a:ext cx="80404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1758339" y="6482138"/>
              <a:ext cx="1104558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43" name="Straight Connector 142"/>
            <p:cNvCxnSpPr/>
            <p:nvPr/>
          </p:nvCxnSpPr>
          <p:spPr bwMode="auto">
            <a:xfrm flipH="1">
              <a:off x="1285093" y="4923093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>
              <a:stCxn id="138" idx="1"/>
            </p:cNvCxnSpPr>
            <p:nvPr/>
          </p:nvCxnSpPr>
          <p:spPr bwMode="auto">
            <a:xfrm flipH="1" flipV="1">
              <a:off x="1285093" y="5214137"/>
              <a:ext cx="473245" cy="15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>
              <a:stCxn id="141" idx="1"/>
            </p:cNvCxnSpPr>
            <p:nvPr/>
          </p:nvCxnSpPr>
          <p:spPr bwMode="auto">
            <a:xfrm flipH="1">
              <a:off x="1285093" y="5505480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6" name="Straight Connector 145"/>
            <p:cNvCxnSpPr>
              <a:stCxn id="137" idx="1"/>
            </p:cNvCxnSpPr>
            <p:nvPr/>
          </p:nvCxnSpPr>
          <p:spPr bwMode="auto">
            <a:xfrm flipH="1">
              <a:off x="1285093" y="5796672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7" name="Straight Connector 146"/>
            <p:cNvCxnSpPr>
              <a:stCxn id="140" idx="1"/>
            </p:cNvCxnSpPr>
            <p:nvPr/>
          </p:nvCxnSpPr>
          <p:spPr bwMode="auto">
            <a:xfrm flipH="1">
              <a:off x="1285093" y="6087865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8" name="Straight Connector 147"/>
            <p:cNvCxnSpPr>
              <a:stCxn id="139" idx="1"/>
            </p:cNvCxnSpPr>
            <p:nvPr/>
          </p:nvCxnSpPr>
          <p:spPr bwMode="auto">
            <a:xfrm flipH="1">
              <a:off x="1285093" y="637905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9" name="Straight Connector 148"/>
            <p:cNvCxnSpPr>
              <a:stCxn id="142" idx="1"/>
            </p:cNvCxnSpPr>
            <p:nvPr/>
          </p:nvCxnSpPr>
          <p:spPr bwMode="auto">
            <a:xfrm flipH="1">
              <a:off x="1285093" y="667024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0" name="Oval 149"/>
            <p:cNvSpPr/>
            <p:nvPr/>
          </p:nvSpPr>
          <p:spPr bwMode="auto">
            <a:xfrm>
              <a:off x="519054" y="4811152"/>
              <a:ext cx="1046480" cy="197104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>
                  <a:latin typeface="Neo Sans Intel Medium" panose="020B0604020202020204" pitchFamily="34" charset="0"/>
                  <a:cs typeface="Arial" pitchFamily="34" charset="0"/>
                </a:rPr>
                <a:t>Control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-1219306" y="6254906"/>
              <a:ext cx="1304696" cy="50620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050" dirty="0" err="1" smtClean="0">
                  <a:latin typeface="Neo Sans Intel" panose="020B0504020202020204" pitchFamily="34" charset="0"/>
                </a:rPr>
                <a:t>CondCode</a:t>
              </a:r>
              <a:endParaRPr lang="en-US" sz="1050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152" name="Straight Arrow Connector 151"/>
            <p:cNvCxnSpPr>
              <a:stCxn id="151" idx="3"/>
              <a:endCxn id="150" idx="3"/>
            </p:cNvCxnSpPr>
            <p:nvPr/>
          </p:nvCxnSpPr>
          <p:spPr bwMode="auto">
            <a:xfrm flipV="1">
              <a:off x="85390" y="6493539"/>
              <a:ext cx="586917" cy="14469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cxnSp>
        <p:nvCxnSpPr>
          <p:cNvPr id="161" name="Elbow Connector 160"/>
          <p:cNvCxnSpPr>
            <a:stCxn id="13" idx="4"/>
            <a:endCxn id="150" idx="2"/>
          </p:cNvCxnSpPr>
          <p:nvPr/>
        </p:nvCxnSpPr>
        <p:spPr bwMode="auto">
          <a:xfrm rot="16200000" flipH="1">
            <a:off x="453504" y="4029035"/>
            <a:ext cx="2933062" cy="280785"/>
          </a:xfrm>
          <a:prstGeom prst="bentConnector2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873214"/>
      </p:ext>
    </p:extLst>
  </p:cSld>
  <p:clrMapOvr>
    <a:masterClrMapping/>
  </p:clrMapOvr>
  <p:transition advTm="8881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459" x="1250950" y="4564063"/>
          <p14:tracePt t="4608" x="1295400" y="4545013"/>
          <p14:tracePt t="4617" x="1374775" y="4519613"/>
          <p14:tracePt t="4633" x="1536700" y="4483100"/>
          <p14:tracePt t="4649" x="1731963" y="4456113"/>
          <p14:tracePt t="4666" x="1928813" y="4456113"/>
          <p14:tracePt t="4683" x="2054225" y="4456113"/>
          <p14:tracePt t="4701" x="2160588" y="4473575"/>
          <p14:tracePt t="4716" x="2170113" y="4473575"/>
          <p14:tracePt t="4789" x="2179638" y="4483100"/>
          <p14:tracePt t="4852" x="2187575" y="4483100"/>
          <p14:tracePt t="4875" x="2197100" y="4483100"/>
          <p14:tracePt t="4891" x="2197100" y="4492625"/>
          <p14:tracePt t="4929" x="2214563" y="4492625"/>
          <p14:tracePt t="4939" x="2224088" y="4500563"/>
          <p14:tracePt t="4949" x="2232025" y="4510088"/>
          <p14:tracePt t="4966" x="2251075" y="4537075"/>
          <p14:tracePt t="4983" x="2268538" y="4554538"/>
          <p14:tracePt t="4999" x="2330450" y="4591050"/>
          <p14:tracePt t="5016" x="2411413" y="4625975"/>
          <p14:tracePt t="5032" x="2500313" y="4670425"/>
          <p14:tracePt t="5049" x="2571750" y="4751388"/>
          <p14:tracePt t="5066" x="2598738" y="4884738"/>
          <p14:tracePt t="5083" x="2589213" y="5143500"/>
          <p14:tracePt t="5101" x="2625725" y="5448300"/>
          <p14:tracePt t="5117" x="2652713" y="5473700"/>
          <p14:tracePt t="5134" x="2652713" y="5483225"/>
          <p14:tracePt t="5494" x="2724150" y="5394325"/>
          <p14:tracePt t="5503" x="2857500" y="5099050"/>
          <p14:tracePt t="5518" x="3276600" y="4259263"/>
          <p14:tracePt t="5533" x="3571875" y="3679825"/>
          <p14:tracePt t="5550" x="3633788" y="3349625"/>
          <p14:tracePt t="5566" x="3633788" y="3259138"/>
          <p14:tracePt t="5584" x="3633788" y="3224213"/>
          <p14:tracePt t="5599" x="3643313" y="3206750"/>
          <p14:tracePt t="5616" x="3652838" y="3187700"/>
          <p14:tracePt t="5632" x="3652838" y="3170238"/>
          <p14:tracePt t="5649" x="3652838" y="3143250"/>
          <p14:tracePt t="5667" x="3652838" y="3116263"/>
          <p14:tracePt t="5682" x="3670300" y="3098800"/>
          <p14:tracePt t="5699" x="3670300" y="3089275"/>
          <p14:tracePt t="5716" x="3679825" y="3089275"/>
          <p14:tracePt t="5816" x="3679825" y="3071813"/>
          <p14:tracePt t="5832" x="3679825" y="3063875"/>
          <p14:tracePt t="5843" x="3679825" y="3054350"/>
          <p14:tracePt t="5909" x="3679825" y="3044825"/>
          <p14:tracePt t="5925" x="3679825" y="3036888"/>
          <p14:tracePt t="5934" x="3679825" y="3027363"/>
          <p14:tracePt t="5949" x="3679825" y="3000375"/>
          <p14:tracePt t="5966" x="3652838" y="2992438"/>
          <p14:tracePt t="5982" x="3633788" y="2973388"/>
          <p14:tracePt t="5999" x="3616325" y="2955925"/>
          <p14:tracePt t="6016" x="3608388" y="2928938"/>
          <p14:tracePt t="6032" x="3598863" y="2911475"/>
          <p14:tracePt t="6049" x="3581400" y="2894013"/>
          <p14:tracePt t="6067" x="3554413" y="2822575"/>
          <p14:tracePt t="6082" x="3527425" y="2759075"/>
          <p14:tracePt t="6099" x="3500438" y="2697163"/>
          <p14:tracePt t="6116" x="3473450" y="2616200"/>
          <p14:tracePt t="6132" x="3446463" y="2536825"/>
          <p14:tracePt t="6149" x="3419475" y="2455863"/>
          <p14:tracePt t="6166" x="3394075" y="2374900"/>
          <p14:tracePt t="6183" x="3357563" y="2259013"/>
          <p14:tracePt t="6200" x="3330575" y="2170113"/>
          <p14:tracePt t="6216" x="3303588" y="2089150"/>
          <p14:tracePt t="6233" x="3276600" y="2027238"/>
          <p14:tracePt t="6250" x="3241675" y="1946275"/>
          <p14:tracePt t="6266" x="3214688" y="1866900"/>
          <p14:tracePt t="6283" x="3187700" y="1785938"/>
          <p14:tracePt t="6301" x="3152775" y="1731963"/>
          <p14:tracePt t="6318" x="3133725" y="1670050"/>
          <p14:tracePt t="6334" x="3116263" y="1633538"/>
          <p14:tracePt t="6350" x="3108325" y="1616075"/>
          <p14:tracePt t="6366" x="3108325" y="1598613"/>
          <p14:tracePt t="6383" x="3098800" y="1598613"/>
          <p14:tracePt t="6400" x="3098800" y="1581150"/>
          <p14:tracePt t="6416" x="3098800" y="1562100"/>
          <p14:tracePt t="6433" x="3081338" y="1536700"/>
          <p14:tracePt t="6451" x="3062288" y="1473200"/>
          <p14:tracePt t="6467" x="3054350" y="1446213"/>
          <p14:tracePt t="6482" x="3054350" y="1384300"/>
          <p14:tracePt t="6499" x="3054350" y="1339850"/>
          <p14:tracePt t="6516" x="3054350" y="1295400"/>
          <p14:tracePt t="6533" x="3054350" y="1231900"/>
          <p14:tracePt t="6549" x="3071813" y="1169988"/>
          <p14:tracePt t="6567" x="3089275" y="1098550"/>
          <p14:tracePt t="6584" x="3116263" y="1044575"/>
          <p14:tracePt t="6600" x="3125788" y="1027113"/>
          <p14:tracePt t="6616" x="3133725" y="1009650"/>
          <p14:tracePt t="6633" x="3143250" y="1000125"/>
          <p14:tracePt t="6650" x="3143250" y="973138"/>
          <p14:tracePt t="6667" x="3152775" y="955675"/>
          <p14:tracePt t="6683" x="3170238" y="938213"/>
          <p14:tracePt t="6702" x="3179763" y="901700"/>
          <p14:tracePt t="6780" x="3179763" y="893763"/>
          <p14:tracePt t="6836" x="3187700" y="893763"/>
          <p14:tracePt t="6845" x="3197225" y="884238"/>
          <p14:tracePt t="6856" x="3214688" y="874713"/>
          <p14:tracePt t="6867" x="3295650" y="822325"/>
          <p14:tracePt t="6883" x="3367088" y="750888"/>
          <p14:tracePt t="6899" x="3446463" y="696913"/>
          <p14:tracePt t="6916" x="3527425" y="633413"/>
          <p14:tracePt t="6932" x="3652838" y="544513"/>
          <p14:tracePt t="6949" x="3751263" y="482600"/>
          <p14:tracePt t="6967" x="3848100" y="419100"/>
          <p14:tracePt t="6983" x="3929063" y="393700"/>
          <p14:tracePt t="6999" x="4010025" y="366713"/>
          <p14:tracePt t="7016" x="4089400" y="339725"/>
          <p14:tracePt t="7032" x="4160838" y="330200"/>
          <p14:tracePt t="7049" x="4259263" y="303213"/>
          <p14:tracePt t="7066" x="4367213" y="285750"/>
          <p14:tracePt t="7083" x="4446588" y="285750"/>
          <p14:tracePt t="7099" x="4518025" y="285750"/>
          <p14:tracePt t="7117" x="4633913" y="295275"/>
          <p14:tracePt t="7133" x="4714875" y="295275"/>
          <p14:tracePt t="7149" x="4786313" y="295275"/>
          <p14:tracePt t="7166" x="4867275" y="295275"/>
          <p14:tracePt t="7182" x="4929188" y="303213"/>
          <p14:tracePt t="7199" x="4973638" y="303213"/>
          <p14:tracePt t="7216" x="5018088" y="303213"/>
          <p14:tracePt t="7232" x="5037138" y="312738"/>
          <p14:tracePt t="7250" x="5072063" y="322263"/>
          <p14:tracePt t="7267" x="5099050" y="330200"/>
          <p14:tracePt t="7282" x="5143500" y="347663"/>
          <p14:tracePt t="7299" x="5207000" y="374650"/>
          <p14:tracePt t="7315" x="5286375" y="384175"/>
          <p14:tracePt t="7332" x="5330825" y="411163"/>
          <p14:tracePt t="7351" x="5375275" y="428625"/>
          <p14:tracePt t="7366" x="5384800" y="428625"/>
          <p14:tracePt t="7384" x="5411788" y="438150"/>
          <p14:tracePt t="7400" x="5429250" y="455613"/>
          <p14:tracePt t="7416" x="5473700" y="482600"/>
          <p14:tracePt t="7432" x="5537200" y="509588"/>
          <p14:tracePt t="7449" x="5616575" y="536575"/>
          <p14:tracePt t="7466" x="5697538" y="561975"/>
          <p14:tracePt t="7483" x="5715000" y="581025"/>
          <p14:tracePt t="7499" x="5732463" y="588963"/>
          <p14:tracePt t="7571" x="5732463" y="598488"/>
          <p14:tracePt t="7612" x="5732463" y="608013"/>
          <p14:tracePt t="7628" x="5724525" y="625475"/>
          <p14:tracePt t="7638" x="5715000" y="625475"/>
          <p14:tracePt t="7650" x="5697538" y="633413"/>
          <p14:tracePt t="7666" x="5670550" y="642938"/>
          <p14:tracePt t="7683" x="5643563" y="652463"/>
          <p14:tracePt t="7699" x="5599113" y="652463"/>
          <p14:tracePt t="7716" x="5564188" y="652463"/>
          <p14:tracePt t="7733" x="5500688" y="652463"/>
          <p14:tracePt t="7749" x="5429250" y="652463"/>
          <p14:tracePt t="7767" x="5313363" y="652463"/>
          <p14:tracePt t="7784" x="5251450" y="633413"/>
          <p14:tracePt t="7799" x="5224463" y="633413"/>
          <p14:tracePt t="7816" x="5207000" y="633413"/>
          <p14:tracePt t="7832" x="5187950" y="633413"/>
          <p14:tracePt t="7849" x="5153025" y="633413"/>
          <p14:tracePt t="7866" x="5135563" y="652463"/>
          <p14:tracePt t="7883" x="5116513" y="652463"/>
          <p14:tracePt t="7899" x="5089525" y="652463"/>
          <p14:tracePt t="7917" x="5054600" y="669925"/>
          <p14:tracePt t="7933" x="5027613" y="679450"/>
          <p14:tracePt t="7949" x="5010150" y="687388"/>
          <p14:tracePt t="7966" x="5000625" y="696913"/>
          <p14:tracePt t="7982" x="4992688" y="696913"/>
          <p14:tracePt t="8074" x="4983163" y="696913"/>
          <p14:tracePt t="8404" x="4973638" y="704850"/>
          <p14:tracePt t="8414" x="4938713" y="723900"/>
          <p14:tracePt t="8423" x="4929188" y="731838"/>
          <p14:tracePt t="8434" x="4902200" y="741363"/>
          <p14:tracePt t="8451" x="4894263" y="750888"/>
          <p14:tracePt t="8467" x="4875213" y="758825"/>
          <p14:tracePt t="8483" x="4857750" y="785813"/>
          <p14:tracePt t="8500" x="4830763" y="803275"/>
          <p14:tracePt t="8516" x="4795838" y="847725"/>
          <p14:tracePt t="8533" x="4732338" y="901700"/>
          <p14:tracePt t="8550" x="4679950" y="955675"/>
          <p14:tracePt t="8568" x="4633913" y="1000125"/>
          <p14:tracePt t="8584" x="4598988" y="1036638"/>
          <p14:tracePt t="8600" x="4572000" y="1081088"/>
          <p14:tracePt t="8617" x="4554538" y="1116013"/>
          <p14:tracePt t="8633" x="4518025" y="1152525"/>
          <p14:tracePt t="8650" x="4500563" y="1187450"/>
          <p14:tracePt t="8667" x="4473575" y="1204913"/>
          <p14:tracePt t="8683" x="4456113" y="1223963"/>
          <p14:tracePt t="8702" x="4429125" y="1250950"/>
          <p14:tracePt t="8718" x="4402138" y="1276350"/>
          <p14:tracePt t="8733" x="4384675" y="1295400"/>
          <p14:tracePt t="8750" x="4367213" y="1303338"/>
          <p14:tracePt t="8767" x="4348163" y="1312863"/>
          <p14:tracePt t="8783" x="4322763" y="1339850"/>
          <p14:tracePt t="8800" x="4303713" y="1357313"/>
          <p14:tracePt t="8817" x="4295775" y="1366838"/>
          <p14:tracePt t="8835" x="4268788" y="1393825"/>
          <p14:tracePt t="8850" x="4241800" y="1419225"/>
          <p14:tracePt t="8868" x="4224338" y="1438275"/>
          <p14:tracePt t="8883" x="4205288" y="1446213"/>
          <p14:tracePt t="8899" x="4179888" y="1455738"/>
          <p14:tracePt t="8916" x="4170363" y="1482725"/>
          <p14:tracePt t="8933" x="4143375" y="1500188"/>
          <p14:tracePt t="8950" x="4116388" y="1517650"/>
          <p14:tracePt t="8968" x="4062413" y="1562100"/>
          <p14:tracePt t="8984" x="4044950" y="1589088"/>
          <p14:tracePt t="9000" x="4017963" y="1608138"/>
          <p14:tracePt t="9017" x="3990975" y="1643063"/>
          <p14:tracePt t="9033" x="3956050" y="1660525"/>
          <p14:tracePt t="9050" x="3919538" y="1697038"/>
          <p14:tracePt t="9067" x="3902075" y="1714500"/>
          <p14:tracePt t="9084" x="3875088" y="1741488"/>
          <p14:tracePt t="9102" x="3830638" y="1795463"/>
          <p14:tracePt t="9118" x="3795713" y="1849438"/>
          <p14:tracePt t="9133" x="3741738" y="1901825"/>
          <p14:tracePt t="9150" x="3724275" y="1928813"/>
          <p14:tracePt t="9167" x="3705225" y="1946275"/>
          <p14:tracePt t="9183" x="3679825" y="1973263"/>
          <p14:tracePt t="9200" x="3660775" y="1992313"/>
          <p14:tracePt t="9218" x="3633788" y="2009775"/>
          <p14:tracePt t="9234" x="3625850" y="2036763"/>
          <p14:tracePt t="9250" x="3608388" y="2044700"/>
          <p14:tracePt t="9267" x="3598863" y="2054225"/>
          <p14:tracePt t="9283" x="3589338" y="2054225"/>
          <p14:tracePt t="9299" x="3589338" y="2063750"/>
          <p14:tracePt t="9319" x="3589338" y="2071688"/>
          <p14:tracePt t="9335" x="3581400" y="2081213"/>
          <p14:tracePt t="9351" x="3571875" y="2108200"/>
          <p14:tracePt t="9368" x="3554413" y="2125663"/>
          <p14:tracePt t="9385" x="3527425" y="2143125"/>
          <p14:tracePt t="9400" x="3509963" y="2160588"/>
          <p14:tracePt t="9417" x="3490913" y="2197100"/>
          <p14:tracePt t="9433" x="3465513" y="2232025"/>
          <p14:tracePt t="9450" x="3446463" y="2278063"/>
          <p14:tracePt t="9467" x="3419475" y="2295525"/>
          <p14:tracePt t="9483" x="3411538" y="2312988"/>
          <p14:tracePt t="9500" x="3394075" y="2339975"/>
          <p14:tracePt t="9517" x="3357563" y="2384425"/>
          <p14:tracePt t="9533" x="3340100" y="2401888"/>
          <p14:tracePt t="9550" x="3330575" y="2420938"/>
          <p14:tracePt t="9567" x="3313113" y="2438400"/>
          <p14:tracePt t="9584" x="3286125" y="2465388"/>
          <p14:tracePt t="9601" x="3268663" y="2482850"/>
          <p14:tracePt t="9619" x="3232150" y="2536825"/>
          <p14:tracePt t="9634" x="3214688" y="2589213"/>
          <p14:tracePt t="9650" x="3187700" y="2635250"/>
          <p14:tracePt t="9666" x="3160713" y="2697163"/>
          <p14:tracePt t="9683" x="3133725" y="2751138"/>
          <p14:tracePt t="9700" x="3116263" y="2813050"/>
          <p14:tracePt t="9716" x="3089275" y="2857500"/>
          <p14:tracePt t="9732" x="3062288" y="2894013"/>
          <p14:tracePt t="9749" x="3044825" y="2928938"/>
          <p14:tracePt t="9766" x="3027363" y="2946400"/>
          <p14:tracePt t="9783" x="2990850" y="2992438"/>
          <p14:tracePt t="9800" x="2973388" y="3009900"/>
          <p14:tracePt t="9816" x="2955925" y="3027363"/>
          <p14:tracePt t="9833" x="2938463" y="3054350"/>
          <p14:tracePt t="9850" x="2928938" y="3071813"/>
          <p14:tracePt t="9867" x="2911475" y="3089275"/>
          <p14:tracePt t="9883" x="2901950" y="3116263"/>
          <p14:tracePt t="9900" x="2884488" y="3135313"/>
          <p14:tracePt t="9916" x="2857500" y="3152775"/>
          <p14:tracePt t="9933" x="2847975" y="3170238"/>
          <p14:tracePt t="9950" x="2830513" y="3197225"/>
          <p14:tracePt t="9966" x="2813050" y="3214688"/>
          <p14:tracePt t="9983" x="2786063" y="3232150"/>
          <p14:tracePt t="10000" x="2768600" y="3259138"/>
          <p14:tracePt t="10017" x="2741613" y="3286125"/>
          <p14:tracePt t="10034" x="2714625" y="3303588"/>
          <p14:tracePt t="10050" x="2697163" y="3313113"/>
          <p14:tracePt t="10066" x="2679700" y="3340100"/>
          <p14:tracePt t="10083" x="2643188" y="3357563"/>
          <p14:tracePt t="10100" x="2581275" y="3384550"/>
          <p14:tracePt t="10117" x="2500313" y="3394075"/>
          <p14:tracePt t="10133" x="2428875" y="3394075"/>
          <p14:tracePt t="10150" x="2384425" y="3394075"/>
          <p14:tracePt t="10168" x="2295525" y="3394075"/>
          <p14:tracePt t="10184" x="2259013" y="3394075"/>
          <p14:tracePt t="10200" x="2241550" y="3394075"/>
          <p14:tracePt t="10216" x="2214563" y="3394075"/>
          <p14:tracePt t="10233" x="2179638" y="3394075"/>
          <p14:tracePt t="10250" x="2160588" y="3394075"/>
          <p14:tracePt t="10267" x="2125663" y="3394075"/>
          <p14:tracePt t="10283" x="2098675" y="3394075"/>
          <p14:tracePt t="10300" x="2054225" y="3394075"/>
          <p14:tracePt t="10317" x="2000250" y="3421063"/>
          <p14:tracePt t="10333" x="1946275" y="3429000"/>
          <p14:tracePt t="10350" x="1911350" y="3455988"/>
          <p14:tracePt t="10366" x="1874838" y="3465513"/>
          <p14:tracePt t="10383" x="1839913" y="3465513"/>
          <p14:tracePt t="10400" x="1822450" y="3473450"/>
          <p14:tracePt t="10417" x="1768475" y="3500438"/>
          <p14:tracePt t="10434" x="1687513" y="3500438"/>
          <p14:tracePt t="10450" x="1625600" y="3492500"/>
          <p14:tracePt t="10466" x="1598613" y="3482975"/>
          <p14:tracePt t="10483" x="1571625" y="3465513"/>
          <p14:tracePt t="10500" x="1554163" y="3446463"/>
          <p14:tracePt t="10516" x="1536700" y="3421063"/>
          <p14:tracePt t="10533" x="1517650" y="3402013"/>
          <p14:tracePt t="10550" x="1490663" y="3357563"/>
          <p14:tracePt t="10567" x="1473200" y="3330575"/>
          <p14:tracePt t="10585" x="1465263" y="3303588"/>
          <p14:tracePt t="10600" x="1446213" y="3286125"/>
          <p14:tracePt t="10616" x="1446213" y="3259138"/>
          <p14:tracePt t="10633" x="1438275" y="3241675"/>
          <p14:tracePt t="10650" x="1438275" y="3224213"/>
          <p14:tracePt t="10667" x="1438275" y="3206750"/>
          <p14:tracePt t="10700" x="1438275" y="3197225"/>
          <p14:tracePt t="10717" x="1438275" y="3179763"/>
          <p14:tracePt t="10818" x="1438275" y="3170238"/>
          <p14:tracePt t="10920" x="1438275" y="3160713"/>
          <p14:tracePt t="10936" x="1455738" y="3152775"/>
          <p14:tracePt t="10947" x="1465263" y="3143250"/>
          <p14:tracePt t="10957" x="1473200" y="3135313"/>
          <p14:tracePt t="10968" x="1490663" y="3125788"/>
          <p14:tracePt t="10985" x="1500188" y="3125788"/>
          <p14:tracePt t="11000" x="1500188" y="3108325"/>
          <p14:tracePt t="11125" x="1509713" y="3098800"/>
          <p14:tracePt t="11136" x="1517650" y="3098800"/>
          <p14:tracePt t="11150" x="1544638" y="3089275"/>
          <p14:tracePt t="11166" x="1554163" y="3089275"/>
          <p14:tracePt t="11183" x="1562100" y="3089275"/>
          <p14:tracePt t="11385" x="1571625" y="3089275"/>
          <p14:tracePt t="11571" x="1554163" y="3089275"/>
          <p14:tracePt t="11580" x="1536700" y="3108325"/>
          <p14:tracePt t="11587" x="1527175" y="3108325"/>
          <p14:tracePt t="11599" x="1517650" y="3108325"/>
          <p14:tracePt t="11616" x="1500188" y="3116263"/>
          <p14:tracePt t="11632" x="1482725" y="3125788"/>
          <p14:tracePt t="11649" x="1465263" y="3125788"/>
          <p14:tracePt t="11667" x="1455738" y="3135313"/>
          <p14:tracePt t="11700" x="1446213" y="3135313"/>
          <p14:tracePt t="11720" x="1446213" y="3143250"/>
          <p14:tracePt t="11734" x="1438275" y="3143250"/>
          <p14:tracePt t="11752" x="1428750" y="3143250"/>
          <p14:tracePt t="11916" x="1438275" y="3143250"/>
          <p14:tracePt t="11924" x="1446213" y="3143250"/>
          <p14:tracePt t="11934" x="1473200" y="3143250"/>
          <p14:tracePt t="11950" x="1517650" y="3143250"/>
          <p14:tracePt t="11966" x="1581150" y="3116263"/>
          <p14:tracePt t="11983" x="1633538" y="3089275"/>
          <p14:tracePt t="12000" x="1679575" y="3063875"/>
          <p14:tracePt t="12019" x="1751013" y="3054350"/>
          <p14:tracePt t="12035" x="1785938" y="3054350"/>
          <p14:tracePt t="12050" x="1812925" y="3054350"/>
          <p14:tracePt t="12067" x="1839913" y="3071813"/>
          <p14:tracePt t="12084" x="1857375" y="3081338"/>
          <p14:tracePt t="12100" x="1866900" y="3081338"/>
          <p14:tracePt t="12191" x="1874838" y="3081338"/>
          <p14:tracePt t="12200" x="1884363" y="3081338"/>
          <p14:tracePt t="12217" x="1911350" y="3081338"/>
          <p14:tracePt t="12233" x="1919288" y="3089275"/>
          <p14:tracePt t="12250" x="1928813" y="3089275"/>
          <p14:tracePt t="12268" x="1938338" y="3098800"/>
          <p14:tracePt t="12284" x="1955800" y="3135313"/>
          <p14:tracePt t="12300" x="1982788" y="3179763"/>
          <p14:tracePt t="12316" x="2009775" y="3232150"/>
          <p14:tracePt t="12333" x="2036763" y="3295650"/>
          <p14:tracePt t="12350" x="2062163" y="3367088"/>
          <p14:tracePt t="12367" x="2081213" y="3438525"/>
          <p14:tracePt t="12383" x="2081213" y="3482975"/>
          <p14:tracePt t="12400" x="2081213" y="3554413"/>
          <p14:tracePt t="12416" x="2071688" y="3616325"/>
          <p14:tracePt t="12434" x="2044700" y="3724275"/>
          <p14:tracePt t="12450" x="2017713" y="3805238"/>
          <p14:tracePt t="12466" x="1990725" y="3876675"/>
          <p14:tracePt t="12483" x="1965325" y="3956050"/>
          <p14:tracePt t="12500" x="1938338" y="4037013"/>
          <p14:tracePt t="12517" x="1911350" y="4098925"/>
          <p14:tracePt t="12534" x="1884363" y="4179888"/>
          <p14:tracePt t="12550" x="1866900" y="4214813"/>
          <p14:tracePt t="12568" x="1839913" y="4251325"/>
          <p14:tracePt t="12585" x="1812925" y="4322763"/>
          <p14:tracePt t="12600" x="1776413" y="4411663"/>
          <p14:tracePt t="12617" x="1714500" y="4527550"/>
          <p14:tracePt t="12634" x="1652588" y="4670425"/>
          <p14:tracePt t="12650" x="1598613" y="4786313"/>
          <p14:tracePt t="12668" x="1554163" y="4894263"/>
          <p14:tracePt t="12685" x="1536700" y="4956175"/>
          <p14:tracePt t="12700" x="1509713" y="5019675"/>
          <p14:tracePt t="12717" x="1482725" y="5116513"/>
          <p14:tracePt t="12734" x="1455738" y="5224463"/>
          <p14:tracePt t="12750" x="1438275" y="5330825"/>
          <p14:tracePt t="12767" x="1428750" y="5438775"/>
          <p14:tracePt t="12784" x="1428750" y="5519738"/>
          <p14:tracePt t="12801" x="1411288" y="5591175"/>
          <p14:tracePt t="12819" x="1411288" y="5662613"/>
          <p14:tracePt t="12835" x="1428750" y="5724525"/>
          <p14:tracePt t="12851" x="1438275" y="5768975"/>
          <p14:tracePt t="12868" x="1465263" y="5822950"/>
          <p14:tracePt t="12885" x="1490663" y="5867400"/>
          <p14:tracePt t="12900" x="1509713" y="5903913"/>
          <p14:tracePt t="12917" x="1527175" y="5929313"/>
          <p14:tracePt t="12934" x="1527175" y="5938838"/>
          <p14:tracePt t="12953" x="1527175" y="5948363"/>
          <p14:tracePt t="12967" x="1536700" y="5965825"/>
          <p14:tracePt t="12983" x="1554163" y="5983288"/>
          <p14:tracePt t="13000" x="1571625" y="6010275"/>
          <p14:tracePt t="13016" x="1608138" y="6019800"/>
          <p14:tracePt t="13033" x="1625600" y="6027738"/>
          <p14:tracePt t="13050" x="1633538" y="6027738"/>
          <p14:tracePt t="13069" x="1670050" y="6046788"/>
          <p14:tracePt t="13086" x="1687513" y="6046788"/>
          <p14:tracePt t="13100" x="1714500" y="6054725"/>
          <p14:tracePt t="13117" x="1803400" y="6054725"/>
          <p14:tracePt t="13134" x="1919288" y="6027738"/>
          <p14:tracePt t="13151" x="2027238" y="6000750"/>
          <p14:tracePt t="13167" x="2143125" y="5975350"/>
          <p14:tracePt t="13184" x="2232025" y="5948363"/>
          <p14:tracePt t="13200" x="2312988" y="5921375"/>
          <p14:tracePt t="13218" x="2339975" y="5894388"/>
          <p14:tracePt t="13235" x="2384425" y="5884863"/>
          <p14:tracePt t="13251" x="2465388" y="5857875"/>
          <p14:tracePt t="13267" x="2581275" y="5832475"/>
          <p14:tracePt t="13284" x="2732088" y="5813425"/>
          <p14:tracePt t="13301" x="2840038" y="5805488"/>
          <p14:tracePt t="13317" x="2911475" y="5786438"/>
          <p14:tracePt t="13334" x="2946400" y="5778500"/>
          <p14:tracePt t="13351" x="2965450" y="5778500"/>
          <p14:tracePt t="13354" x="2982913" y="5768975"/>
          <p14:tracePt t="13367" x="3000375" y="5761038"/>
          <p14:tracePt t="13383" x="3017838" y="5741988"/>
          <p14:tracePt t="13400" x="3044825" y="5689600"/>
          <p14:tracePt t="13417" x="3071813" y="5599113"/>
          <p14:tracePt t="13433" x="3098800" y="5483225"/>
          <p14:tracePt t="13450" x="3116263" y="5330825"/>
          <p14:tracePt t="13467" x="3116263" y="5207000"/>
          <p14:tracePt t="13484" x="3108325" y="5126038"/>
          <p14:tracePt t="13500" x="3081338" y="5064125"/>
          <p14:tracePt t="13516" x="3062288" y="5027613"/>
          <p14:tracePt t="13533" x="3000375" y="4965700"/>
          <p14:tracePt t="13550" x="2938463" y="4938713"/>
          <p14:tracePt t="13566" x="2857500" y="4911725"/>
          <p14:tracePt t="13583" x="2813050" y="4902200"/>
          <p14:tracePt t="13600" x="2751138" y="4884738"/>
          <p14:tracePt t="13616" x="2687638" y="4884738"/>
          <p14:tracePt t="13634" x="2571750" y="4894263"/>
          <p14:tracePt t="13650" x="2490788" y="4902200"/>
          <p14:tracePt t="13667" x="2428875" y="4911725"/>
          <p14:tracePt t="13684" x="2384425" y="4938713"/>
          <p14:tracePt t="13701" x="2357438" y="4956175"/>
          <p14:tracePt t="13717" x="2312988" y="4983163"/>
          <p14:tracePt t="13734" x="2241550" y="5037138"/>
          <p14:tracePt t="13751" x="2116138" y="5108575"/>
          <p14:tracePt t="13767" x="2071688" y="5153025"/>
          <p14:tracePt t="13784" x="2036763" y="5197475"/>
          <p14:tracePt t="13800" x="1990725" y="5251450"/>
          <p14:tracePt t="13817" x="1973263" y="5295900"/>
          <p14:tracePt t="13834" x="1946275" y="5349875"/>
          <p14:tracePt t="13851" x="1919288" y="5394325"/>
          <p14:tracePt t="13854" x="1911350" y="5429250"/>
          <p14:tracePt t="13869" x="1884363" y="5510213"/>
          <p14:tracePt t="13886" x="1857375" y="5591175"/>
          <p14:tracePt t="13901" x="1847850" y="5715000"/>
          <p14:tracePt t="13917" x="1830388" y="5822950"/>
          <p14:tracePt t="13934" x="1822450" y="5903913"/>
          <p14:tracePt t="13950" x="1822450" y="5938838"/>
          <p14:tracePt t="13967" x="1822450" y="5956300"/>
          <p14:tracePt t="13984" x="1822450" y="5965825"/>
          <p14:tracePt t="14000" x="1822450" y="5983288"/>
          <p14:tracePt t="14019" x="1847850" y="6000750"/>
          <p14:tracePt t="14036" x="1893888" y="6019800"/>
          <p14:tracePt t="14051" x="1955800" y="6027738"/>
          <p14:tracePt t="14067" x="2017713" y="6054725"/>
          <p14:tracePt t="14085" x="2044700" y="6064250"/>
          <p14:tracePt t="14100" x="2071688" y="6072188"/>
          <p14:tracePt t="14118" x="2133600" y="6091238"/>
          <p14:tracePt t="14134" x="2214563" y="6099175"/>
          <p14:tracePt t="14150" x="2347913" y="6118225"/>
          <p14:tracePt t="14167" x="2419350" y="6118225"/>
          <p14:tracePt t="14183" x="2465388" y="6118225"/>
          <p14:tracePt t="14200" x="2509838" y="6118225"/>
          <p14:tracePt t="14217" x="2554288" y="6118225"/>
          <p14:tracePt t="14233" x="2652713" y="6118225"/>
          <p14:tracePt t="14251" x="2822575" y="6091238"/>
          <p14:tracePt t="14269" x="3054350" y="6046788"/>
          <p14:tracePt t="14285" x="3187700" y="6000750"/>
          <p14:tracePt t="14300" x="3241675" y="5975350"/>
          <p14:tracePt t="14317" x="3259138" y="5956300"/>
          <p14:tracePt t="14334" x="3268663" y="5948363"/>
          <p14:tracePt t="14350" x="3276600" y="5938838"/>
          <p14:tracePt t="14367" x="3295650" y="5921375"/>
          <p14:tracePt t="14383" x="3313113" y="5867400"/>
          <p14:tracePt t="14401" x="3330575" y="5795963"/>
          <p14:tracePt t="14419" x="3357563" y="5689600"/>
          <p14:tracePt t="14434" x="3375025" y="5643563"/>
          <p14:tracePt t="14450" x="3375025" y="5599113"/>
          <p14:tracePt t="14467" x="3375025" y="5564188"/>
          <p14:tracePt t="14483" x="3367088" y="5519738"/>
          <p14:tracePt t="14500" x="3340100" y="5456238"/>
          <p14:tracePt t="14517" x="3313113" y="5384800"/>
          <p14:tracePt t="14536" x="3276600" y="5305425"/>
          <p14:tracePt t="14551" x="3251200" y="5251450"/>
          <p14:tracePt t="14567" x="3232150" y="5233988"/>
          <p14:tracePt t="14584" x="3205163" y="5197475"/>
          <p14:tracePt t="14600" x="3187700" y="5180013"/>
          <p14:tracePt t="14617" x="3170238" y="5162550"/>
          <p14:tracePt t="14634" x="3152775" y="5143500"/>
          <p14:tracePt t="14650" x="3125788" y="5135563"/>
          <p14:tracePt t="14667" x="3081338" y="5126038"/>
          <p14:tracePt t="14684" x="3000375" y="5116513"/>
          <p14:tracePt t="14700" x="2919413" y="5116513"/>
          <p14:tracePt t="14717" x="2874963" y="5116513"/>
          <p14:tracePt t="14733" x="2813050" y="5116513"/>
          <p14:tracePt t="14750" x="2751138" y="5116513"/>
          <p14:tracePt t="14767" x="2687638" y="5135563"/>
          <p14:tracePt t="14783" x="2643188" y="5143500"/>
          <p14:tracePt t="14800" x="2608263" y="5170488"/>
          <p14:tracePt t="14816" x="2562225" y="5180013"/>
          <p14:tracePt t="14833" x="2517775" y="5197475"/>
          <p14:tracePt t="14850" x="2490788" y="5214938"/>
          <p14:tracePt t="14866" x="2446338" y="5214938"/>
          <p14:tracePt t="14883" x="2411413" y="5224463"/>
          <p14:tracePt t="14900" x="2374900" y="5224463"/>
          <p14:tracePt t="14916" x="2357438" y="5233988"/>
          <p14:tracePt t="14933" x="2339975" y="5233988"/>
          <p14:tracePt t="14950" x="2295525" y="5241925"/>
          <p14:tracePt t="14966" x="2286000" y="5251450"/>
          <p14:tracePt t="15006" x="2276475" y="5259388"/>
          <p14:tracePt t="15020" x="2268538" y="5268913"/>
          <p14:tracePt t="15033" x="2259013" y="5278438"/>
          <p14:tracePt t="15050" x="2232025" y="5313363"/>
          <p14:tracePt t="15066" x="2214563" y="5330825"/>
          <p14:tracePt t="15086" x="2187575" y="5367338"/>
          <p14:tracePt t="15101" x="2170113" y="5411788"/>
          <p14:tracePt t="15117" x="2160588" y="5448300"/>
          <p14:tracePt t="15134" x="2133600" y="5510213"/>
          <p14:tracePt t="15150" x="2125663" y="5581650"/>
          <p14:tracePt t="15167" x="2116138" y="5643563"/>
          <p14:tracePt t="15184" x="2116138" y="5724525"/>
          <p14:tracePt t="15201" x="2116138" y="5795963"/>
          <p14:tracePt t="15217" x="2116138" y="5867400"/>
          <p14:tracePt t="15234" x="2116138" y="5884863"/>
          <p14:tracePt t="15251" x="2125663" y="5911850"/>
          <p14:tracePt t="15267" x="2133600" y="5929313"/>
          <p14:tracePt t="15284" x="2133600" y="5948363"/>
          <p14:tracePt t="15300" x="2152650" y="5975350"/>
          <p14:tracePt t="15317" x="2160588" y="5992813"/>
          <p14:tracePt t="15334" x="2187575" y="6000750"/>
          <p14:tracePt t="15350" x="2197100" y="6010275"/>
          <p14:tracePt t="15367" x="2214563" y="6010275"/>
          <p14:tracePt t="15383" x="2276475" y="5983288"/>
          <p14:tracePt t="15400" x="2357438" y="5965825"/>
          <p14:tracePt t="15417" x="2446338" y="5921375"/>
          <p14:tracePt t="15433" x="2536825" y="5849938"/>
          <p14:tracePt t="15450" x="2571750" y="5778500"/>
          <p14:tracePt t="15467" x="2581275" y="5680075"/>
          <p14:tracePt t="15484" x="2616200" y="5429250"/>
          <p14:tracePt t="15500" x="2616200" y="5045075"/>
          <p14:tracePt t="15517" x="2670175" y="4759325"/>
          <p14:tracePt t="15533" x="2687638" y="4598988"/>
          <p14:tracePt t="15550" x="2714625" y="4492625"/>
          <p14:tracePt t="15567" x="2724150" y="4411663"/>
          <p14:tracePt t="15583" x="2751138" y="4340225"/>
          <p14:tracePt t="15600" x="2751138" y="4313238"/>
          <p14:tracePt t="15617" x="2768600" y="4305300"/>
          <p14:tracePt t="15633" x="2768600" y="4295775"/>
          <p14:tracePt t="15651" x="2768600" y="4286250"/>
          <p14:tracePt t="15667" x="2776538" y="4278313"/>
          <p14:tracePt t="15684" x="2795588" y="4251325"/>
          <p14:tracePt t="15701" x="2830513" y="4241800"/>
          <p14:tracePt t="15719" x="2946400" y="4214813"/>
          <p14:tracePt t="15736" x="3017838" y="4206875"/>
          <p14:tracePt t="15751" x="3125788" y="4206875"/>
          <p14:tracePt t="15767" x="3276600" y="4187825"/>
          <p14:tracePt t="15784" x="3517900" y="4135438"/>
          <p14:tracePt t="15801" x="3822700" y="4027488"/>
          <p14:tracePt t="15817" x="4125913" y="3894138"/>
          <p14:tracePt t="15835" x="4429125" y="3759200"/>
          <p14:tracePt t="15851" x="4751388" y="3662363"/>
          <p14:tracePt t="15869" x="5232400" y="3608388"/>
          <p14:tracePt t="15886" x="5518150" y="3589338"/>
          <p14:tracePt t="15900" x="5715000" y="3554413"/>
          <p14:tracePt t="15917" x="5830888" y="3527425"/>
          <p14:tracePt t="15934" x="5875338" y="3517900"/>
          <p14:tracePt t="16034" x="5902325" y="3517900"/>
          <p14:tracePt t="16049" x="5911850" y="3517900"/>
          <p14:tracePt t="16059" x="5929313" y="3527425"/>
          <p14:tracePt t="16069" x="5946775" y="3536950"/>
          <p14:tracePt t="16084" x="5992813" y="3589338"/>
          <p14:tracePt t="16101" x="6027738" y="3635375"/>
          <p14:tracePt t="16119" x="6064250" y="3670300"/>
          <p14:tracePt t="16136" x="6081713" y="3687763"/>
          <p14:tracePt t="16151" x="6099175" y="3706813"/>
          <p14:tracePt t="16167" x="6116638" y="3733800"/>
          <p14:tracePt t="16184" x="6143625" y="3751263"/>
          <p14:tracePt t="16201" x="6161088" y="3768725"/>
          <p14:tracePt t="16217" x="6180138" y="3795713"/>
          <p14:tracePt t="16234" x="6207125" y="3805238"/>
          <p14:tracePt t="16250" x="6224588" y="3805238"/>
          <p14:tracePt t="16267" x="6242050" y="3805238"/>
          <p14:tracePt t="16285" x="6367463" y="3786188"/>
          <p14:tracePt t="16300" x="6465888" y="3759200"/>
          <p14:tracePt t="16317" x="6564313" y="3733800"/>
          <p14:tracePt t="16334" x="6608763" y="3714750"/>
          <p14:tracePt t="16351" x="6626225" y="3706813"/>
          <p14:tracePt t="16481" x="6626225" y="3724275"/>
          <p14:tracePt t="16496" x="6465888" y="3983038"/>
          <p14:tracePt t="16506" x="6278563" y="4313238"/>
          <p14:tracePt t="16519" x="5822950" y="5376863"/>
          <p14:tracePt t="16534" x="5768975" y="5500688"/>
          <p14:tracePt t="17029" x="5768975" y="5492750"/>
          <p14:tracePt t="17039" x="5768975" y="5473700"/>
          <p14:tracePt t="17051" x="5778500" y="5465763"/>
          <p14:tracePt t="17070" x="5778500" y="5429250"/>
          <p14:tracePt t="17085" x="5778500" y="5394325"/>
          <p14:tracePt t="17101" x="5778500" y="5376863"/>
          <p14:tracePt t="17117" x="5778500" y="5357813"/>
          <p14:tracePt t="17134" x="5786438" y="5340350"/>
          <p14:tracePt t="17150" x="5795963" y="5322888"/>
          <p14:tracePt t="17167" x="5795963" y="5305425"/>
          <p14:tracePt t="17185" x="5803900" y="5268913"/>
          <p14:tracePt t="17201" x="5803900" y="5251450"/>
          <p14:tracePt t="17218" x="5803900" y="5241925"/>
          <p14:tracePt t="17251" x="5803900" y="5233988"/>
          <p14:tracePt t="17267" x="5803900" y="5224463"/>
          <p14:tracePt t="17284" x="5803900" y="5214938"/>
          <p14:tracePt t="17336" x="5803900" y="5197475"/>
          <p14:tracePt t="17346" x="5803900" y="5187950"/>
          <p14:tracePt t="17375" x="5803900" y="5180013"/>
          <p14:tracePt t="17430" x="5803900" y="5170488"/>
          <p14:tracePt t="17439" x="5803900" y="5162550"/>
          <p14:tracePt t="17451" x="5803900" y="5153025"/>
          <p14:tracePt t="17500" x="5803900" y="5143500"/>
          <p14:tracePt t="17510" x="5803900" y="5135563"/>
          <p14:tracePt t="17524" x="5803900" y="5116513"/>
          <p14:tracePt t="17577" x="5795963" y="5108575"/>
          <p14:tracePt t="17585" x="5786438" y="5099050"/>
          <p14:tracePt t="17602" x="5778500" y="5091113"/>
          <p14:tracePt t="17619" x="5768975" y="5091113"/>
          <p14:tracePt t="17634" x="5741988" y="5072063"/>
          <p14:tracePt t="17651" x="5724525" y="5045075"/>
          <p14:tracePt t="17668" x="5661025" y="5027613"/>
          <p14:tracePt t="17684" x="5572125" y="4983163"/>
          <p14:tracePt t="17701" x="5384800" y="4921250"/>
          <p14:tracePt t="17720" x="5054600" y="4795838"/>
          <p14:tracePt t="17736" x="4776788" y="4697413"/>
          <p14:tracePt t="17752" x="4510088" y="4643438"/>
          <p14:tracePt t="17768" x="4259263" y="4591050"/>
          <p14:tracePt t="17784" x="4037013" y="4564063"/>
          <p14:tracePt t="17800" x="3768725" y="4527550"/>
          <p14:tracePt t="17817" x="3402013" y="4483100"/>
          <p14:tracePt t="17834" x="2867025" y="4402138"/>
          <p14:tracePt t="17850" x="2393950" y="4340225"/>
          <p14:tracePt t="17852" x="2224088" y="4340225"/>
          <p14:tracePt t="17868" x="1938338" y="4340225"/>
          <p14:tracePt t="17884" x="1714500" y="4330700"/>
          <p14:tracePt t="17900" x="1571625" y="4251325"/>
          <p14:tracePt t="17917" x="1446213" y="4152900"/>
          <p14:tracePt t="17934" x="1330325" y="4064000"/>
          <p14:tracePt t="17950" x="1241425" y="3992563"/>
          <p14:tracePt t="17967" x="1196975" y="3973513"/>
          <p14:tracePt t="17985" x="1152525" y="3938588"/>
          <p14:tracePt t="18001" x="1143000" y="3921125"/>
          <p14:tracePt t="18017" x="1125538" y="3902075"/>
          <p14:tracePt t="18034" x="1125538" y="3867150"/>
          <p14:tracePt t="18050" x="1125538" y="3822700"/>
          <p14:tracePt t="18067" x="1143000" y="3759200"/>
          <p14:tracePt t="18084" x="1160463" y="3679825"/>
          <p14:tracePt t="18100" x="1196975" y="3571875"/>
          <p14:tracePt t="18117" x="1204913" y="3438525"/>
          <p14:tracePt t="18135" x="1241425" y="3170238"/>
          <p14:tracePt t="18151" x="1268413" y="3017838"/>
          <p14:tracePt t="18167" x="1312863" y="2901950"/>
          <p14:tracePt t="18184" x="1357313" y="2803525"/>
          <p14:tracePt t="18200" x="1384300" y="2724150"/>
          <p14:tracePt t="18217" x="1393825" y="2652713"/>
          <p14:tracePt t="18234" x="1393825" y="2554288"/>
          <p14:tracePt t="18251" x="1322388" y="2455863"/>
          <p14:tracePt t="18267" x="1152525" y="2322513"/>
          <p14:tracePt t="18284" x="1009650" y="2224088"/>
          <p14:tracePt t="18300" x="893763" y="2170113"/>
          <p14:tracePt t="18317" x="785813" y="2143125"/>
          <p14:tracePt t="18335" x="687388" y="2143125"/>
          <p14:tracePt t="18351" x="615950" y="2143125"/>
          <p14:tracePt t="18367" x="554038" y="2143125"/>
          <p14:tracePt t="18385" x="438150" y="2179638"/>
          <p14:tracePt t="18401" x="357188" y="2206625"/>
          <p14:tracePt t="18417" x="241300" y="2251075"/>
          <p14:tracePt t="18434" x="169863" y="2278063"/>
          <p14:tracePt t="18450" x="80963" y="2349500"/>
          <p14:tracePt t="18467" x="0" y="2411413"/>
          <p14:tracePt t="18484" x="0" y="2492375"/>
          <p14:tracePt t="18500" x="0" y="2571750"/>
          <p14:tracePt t="18517" x="0" y="2670175"/>
          <p14:tracePt t="18534" x="0" y="2778125"/>
          <p14:tracePt t="18550" x="0" y="2921000"/>
          <p14:tracePt t="18567" x="0" y="3044825"/>
          <p14:tracePt t="18584" x="0" y="3152775"/>
          <p14:tracePt t="18601" x="0" y="3259138"/>
          <p14:tracePt t="18618" x="0" y="3384550"/>
          <p14:tracePt t="18634" x="0" y="3492500"/>
          <p14:tracePt t="18651" x="0" y="3608388"/>
          <p14:tracePt t="18667" x="26988" y="3662363"/>
          <p14:tracePt t="18684" x="80963" y="3706813"/>
          <p14:tracePt t="18700" x="133350" y="3759200"/>
          <p14:tracePt t="18717" x="214313" y="3786188"/>
          <p14:tracePt t="18734" x="384175" y="3822700"/>
          <p14:tracePt t="18751" x="608013" y="3813175"/>
          <p14:tracePt t="18770" x="990600" y="3778250"/>
          <p14:tracePt t="18785" x="1204913" y="3778250"/>
          <p14:tracePt t="18801" x="1401763" y="3778250"/>
          <p14:tracePt t="18817" x="1571625" y="3778250"/>
          <p14:tracePt t="18834" x="1679575" y="3759200"/>
          <p14:tracePt t="18851" x="1776413" y="3714750"/>
          <p14:tracePt t="18867" x="1857375" y="3679825"/>
          <p14:tracePt t="18884" x="1938338" y="3643313"/>
          <p14:tracePt t="18901" x="2017713" y="3571875"/>
          <p14:tracePt t="18919" x="2125663" y="3446463"/>
          <p14:tracePt t="18936" x="2205038" y="3313113"/>
          <p14:tracePt t="18951" x="2251075" y="3170238"/>
          <p14:tracePt t="18968" x="2276475" y="3017838"/>
          <p14:tracePt t="18985" x="2276475" y="2849563"/>
          <p14:tracePt t="19001" x="2241550" y="2643188"/>
          <p14:tracePt t="19018" x="2160588" y="2517775"/>
          <p14:tracePt t="19034" x="2098675" y="2438400"/>
          <p14:tracePt t="19052" x="1982788" y="2322513"/>
          <p14:tracePt t="19068" x="1919288" y="2241550"/>
          <p14:tracePt t="19085" x="1884363" y="2187575"/>
          <p14:tracePt t="19101" x="1803400" y="2152650"/>
          <p14:tracePt t="19119" x="1724025" y="2125663"/>
          <p14:tracePt t="19134" x="1643063" y="2108200"/>
          <p14:tracePt t="19151" x="1571625" y="2098675"/>
          <p14:tracePt t="19170" x="1455738" y="2098675"/>
          <p14:tracePt t="19186" x="1401763" y="2098675"/>
          <p14:tracePt t="19202" x="1357313" y="2098675"/>
          <p14:tracePt t="19218" x="1285875" y="2116138"/>
          <p14:tracePt t="19234" x="1179513" y="2116138"/>
          <p14:tracePt t="19251" x="1054100" y="2125663"/>
          <p14:tracePt t="19267" x="919163" y="2152650"/>
          <p14:tracePt t="19284" x="803275" y="2179638"/>
          <p14:tracePt t="19301" x="696913" y="2214563"/>
          <p14:tracePt t="19317" x="615950" y="2232025"/>
          <p14:tracePt t="19334" x="527050" y="2259013"/>
          <p14:tracePt t="19351" x="401638" y="2303463"/>
          <p14:tracePt t="19367" x="339725" y="2330450"/>
          <p14:tracePt t="19384" x="322263" y="2339975"/>
          <p14:tracePt t="19401" x="312738" y="2349500"/>
          <p14:tracePt t="19417" x="295275" y="2366963"/>
          <p14:tracePt t="19435" x="276225" y="2465388"/>
          <p14:tracePt t="19452" x="250825" y="2544763"/>
          <p14:tracePt t="19467" x="223838" y="2643188"/>
          <p14:tracePt t="19484" x="196850" y="2714625"/>
          <p14:tracePt t="19501" x="187325" y="2795588"/>
          <p14:tracePt t="19518" x="160338" y="2928938"/>
          <p14:tracePt t="19535" x="125413" y="3125788"/>
          <p14:tracePt t="19551" x="71438" y="3313113"/>
          <p14:tracePt t="19567" x="44450" y="3421063"/>
          <p14:tracePt t="19584" x="17463" y="3527425"/>
          <p14:tracePt t="19601" x="17463" y="3643313"/>
          <p14:tracePt t="19617" x="36513" y="3724275"/>
          <p14:tracePt t="19634" x="107950" y="3805238"/>
          <p14:tracePt t="19651" x="187325" y="3876675"/>
          <p14:tracePt t="19668" x="268288" y="3929063"/>
          <p14:tracePt t="19685" x="374650" y="3956050"/>
          <p14:tracePt t="19701" x="509588" y="3983038"/>
          <p14:tracePt t="19717" x="633413" y="3983038"/>
          <p14:tracePt t="19734" x="795338" y="3965575"/>
          <p14:tracePt t="19751" x="928688" y="3938588"/>
          <p14:tracePt t="19767" x="1071563" y="3894138"/>
          <p14:tracePt t="19784" x="1204913" y="3813175"/>
          <p14:tracePt t="19801" x="1312863" y="3724275"/>
          <p14:tracePt t="19817" x="1419225" y="3635375"/>
          <p14:tracePt t="19834" x="1482725" y="3554413"/>
          <p14:tracePt t="19851" x="1527175" y="3438525"/>
          <p14:tracePt t="19868" x="1527175" y="3357563"/>
          <p14:tracePt t="19884" x="1527175" y="3214688"/>
          <p14:tracePt t="19901" x="1500188" y="3081338"/>
          <p14:tracePt t="19917" x="1473200" y="2946400"/>
          <p14:tracePt t="19934" x="1446213" y="2857500"/>
          <p14:tracePt t="19951" x="1393825" y="2778125"/>
          <p14:tracePt t="19968" x="1312863" y="2670175"/>
          <p14:tracePt t="19986" x="1196975" y="2563813"/>
          <p14:tracePt t="20002" x="1133475" y="2500313"/>
          <p14:tracePt t="20019" x="1054100" y="2446338"/>
          <p14:tracePt t="20035" x="1017588" y="2420938"/>
          <p14:tracePt t="20051" x="990600" y="2411413"/>
          <p14:tracePt t="20068" x="946150" y="2411413"/>
          <p14:tracePt t="20085" x="866775" y="2420938"/>
          <p14:tracePt t="20102" x="803275" y="2446338"/>
          <p14:tracePt t="20118" x="741363" y="2473325"/>
          <p14:tracePt t="20135" x="723900" y="2500313"/>
          <p14:tracePt t="20152" x="704850" y="2517775"/>
          <p14:tracePt t="20168" x="679450" y="2581275"/>
          <p14:tracePt t="20185" x="633413" y="2652713"/>
          <p14:tracePt t="20201" x="615950" y="2724150"/>
          <p14:tracePt t="20217" x="588963" y="2795588"/>
          <p14:tracePt t="20235" x="588963" y="2884488"/>
          <p14:tracePt t="20251" x="598488" y="2921000"/>
          <p14:tracePt t="20268" x="615950" y="2938463"/>
          <p14:tracePt t="20284" x="642938" y="2938463"/>
          <p14:tracePt t="20301" x="660400" y="2946400"/>
          <p14:tracePt t="20318" x="679450" y="2946400"/>
          <p14:tracePt t="20333" x="714375" y="2946400"/>
          <p14:tracePt t="20350" x="785813" y="2928938"/>
          <p14:tracePt t="20367" x="866775" y="2911475"/>
          <p14:tracePt t="20384" x="946150" y="2884488"/>
          <p14:tracePt t="20401" x="1089025" y="2884488"/>
          <p14:tracePt t="20417" x="1196975" y="2884488"/>
          <p14:tracePt t="20434" x="1303338" y="2884488"/>
          <p14:tracePt t="20450" x="1411288" y="2911475"/>
          <p14:tracePt t="20467" x="1517650" y="2928938"/>
          <p14:tracePt t="20484" x="1633538" y="2938463"/>
          <p14:tracePt t="20500" x="1724025" y="2955925"/>
          <p14:tracePt t="20517" x="1857375" y="2982913"/>
          <p14:tracePt t="20534" x="1928813" y="2992438"/>
          <p14:tracePt t="20550" x="1965325" y="3009900"/>
          <p14:tracePt t="20567" x="1990725" y="3009900"/>
          <p14:tracePt t="20738" x="2009775" y="3017838"/>
          <p14:tracePt t="20748" x="2062163" y="3044825"/>
          <p14:tracePt t="20759" x="2143125" y="3081338"/>
          <p14:tracePt t="20774" x="2357438" y="3143250"/>
          <p14:tracePt t="20784" x="2482850" y="3179763"/>
          <p14:tracePt t="20801" x="2938463" y="3232150"/>
          <p14:tracePt t="20817" x="3367088" y="3278188"/>
          <p14:tracePt t="20834" x="3867150" y="3313113"/>
          <p14:tracePt t="20851" x="4384675" y="3303588"/>
          <p14:tracePt t="20868" x="4776788" y="3187700"/>
          <p14:tracePt t="20884" x="5126038" y="3071813"/>
          <p14:tracePt t="20901" x="5349875" y="2982913"/>
          <p14:tracePt t="20917" x="5367338" y="2965450"/>
          <p14:tracePt t="20950" x="5367338" y="2955925"/>
          <p14:tracePt t="20967" x="5367338" y="2938463"/>
          <p14:tracePt t="20984" x="5384800" y="2874963"/>
          <p14:tracePt t="21001" x="5384800" y="2795588"/>
          <p14:tracePt t="21017" x="5384800" y="2724150"/>
          <p14:tracePt t="21034" x="5367338" y="2643188"/>
          <p14:tracePt t="21052" x="5286375" y="2517775"/>
          <p14:tracePt t="21067" x="5214938" y="2438400"/>
          <p14:tracePt t="21084" x="5160963" y="2393950"/>
          <p14:tracePt t="21101" x="5135563" y="2357438"/>
          <p14:tracePt t="21117" x="5108575" y="2322513"/>
          <p14:tracePt t="21134" x="5027613" y="2286000"/>
          <p14:tracePt t="21151" x="4938713" y="2232025"/>
          <p14:tracePt t="21167" x="4732338" y="2197100"/>
          <p14:tracePt t="21184" x="4581525" y="2160588"/>
          <p14:tracePt t="21202" x="4419600" y="2152650"/>
          <p14:tracePt t="21218" x="4340225" y="2152650"/>
          <p14:tracePt t="21235" x="4276725" y="2152650"/>
          <p14:tracePt t="21251" x="4197350" y="2170113"/>
          <p14:tracePt t="21268" x="4089400" y="2197100"/>
          <p14:tracePt t="21285" x="3973513" y="2241550"/>
          <p14:tracePt t="21302" x="3803650" y="2330450"/>
          <p14:tracePt t="21318" x="3679825" y="2384425"/>
          <p14:tracePt t="21335" x="3598863" y="2446338"/>
          <p14:tracePt t="21351" x="3536950" y="2482850"/>
          <p14:tracePt t="21367" x="3490913" y="2517775"/>
          <p14:tracePt t="21384" x="3438525" y="2598738"/>
          <p14:tracePt t="21401" x="3384550" y="2679700"/>
          <p14:tracePt t="21417" x="3357563" y="2786063"/>
          <p14:tracePt t="21434" x="3295650" y="2911475"/>
          <p14:tracePt t="21452" x="3224213" y="3098800"/>
          <p14:tracePt t="21469" x="3197225" y="3197225"/>
          <p14:tracePt t="21485" x="3170238" y="3278188"/>
          <p14:tracePt t="21501" x="3170238" y="3349625"/>
          <p14:tracePt t="21517" x="3170238" y="3446463"/>
          <p14:tracePt t="21534" x="3187700" y="3571875"/>
          <p14:tracePt t="21551" x="3187700" y="3724275"/>
          <p14:tracePt t="21567" x="3187700" y="3830638"/>
          <p14:tracePt t="21584" x="3224213" y="3983038"/>
          <p14:tracePt t="21601" x="3276600" y="4044950"/>
          <p14:tracePt t="21617" x="3330575" y="4108450"/>
          <p14:tracePt t="21634" x="3394075" y="4135438"/>
          <p14:tracePt t="21651" x="3473450" y="4135438"/>
          <p14:tracePt t="21668" x="3562350" y="4108450"/>
          <p14:tracePt t="21686" x="3741738" y="4019550"/>
          <p14:tracePt t="21702" x="3857625" y="3973513"/>
          <p14:tracePt t="21718" x="3956050" y="3921125"/>
          <p14:tracePt t="21735" x="4071938" y="3857625"/>
          <p14:tracePt t="21752" x="4160838" y="3830638"/>
          <p14:tracePt t="21768" x="4259263" y="3795713"/>
          <p14:tracePt t="21785" x="4340225" y="3768725"/>
          <p14:tracePt t="21802" x="4367213" y="3687763"/>
          <p14:tracePt t="21818" x="4375150" y="3536950"/>
          <p14:tracePt t="21836" x="4411663" y="3170238"/>
          <p14:tracePt t="21853" x="4446588" y="2973388"/>
          <p14:tracePt t="21869" x="4491038" y="2830513"/>
          <p14:tracePt t="21885" x="4518025" y="2741613"/>
          <p14:tracePt t="21902" x="4545013" y="2643188"/>
          <p14:tracePt t="21918" x="4545013" y="2536825"/>
          <p14:tracePt t="21935" x="4483100" y="2420938"/>
          <p14:tracePt t="21952" x="4375150" y="2330450"/>
          <p14:tracePt t="21969" x="4232275" y="2214563"/>
          <p14:tracePt t="21985" x="4152900" y="2179638"/>
          <p14:tracePt t="22002" x="4089400" y="2160588"/>
          <p14:tracePt t="22018" x="4044950" y="2160588"/>
          <p14:tracePt t="22035" x="3983038" y="2170113"/>
          <p14:tracePt t="22051" x="3946525" y="2187575"/>
          <p14:tracePt t="22068" x="3911600" y="2224088"/>
          <p14:tracePt t="22087" x="3830638" y="2349500"/>
          <p14:tracePt t="22103" x="3786188" y="2465388"/>
          <p14:tracePt t="22118" x="3751263" y="2571750"/>
          <p14:tracePt t="22134" x="3732213" y="2687638"/>
          <p14:tracePt t="22151" x="3751263" y="2795588"/>
          <p14:tracePt t="22168" x="3803650" y="2894013"/>
          <p14:tracePt t="22184" x="3875088" y="2992438"/>
          <p14:tracePt t="22202" x="3983038" y="3098800"/>
          <p14:tracePt t="22218" x="4133850" y="3214688"/>
          <p14:tracePt t="22237" x="4340225" y="3375025"/>
          <p14:tracePt t="22252" x="4456113" y="3438525"/>
          <p14:tracePt t="22269" x="4572000" y="3473450"/>
          <p14:tracePt t="22284" x="4724400" y="3509963"/>
          <p14:tracePt t="22301" x="4929188" y="3527425"/>
          <p14:tracePt t="22318" x="5170488" y="3527425"/>
          <p14:tracePt t="22334" x="5438775" y="3473450"/>
          <p14:tracePt t="22352" x="5786438" y="3367088"/>
          <p14:tracePt t="22355" x="5929313" y="3303588"/>
          <p14:tracePt t="22369" x="6161088" y="3197225"/>
          <p14:tracePt t="22385" x="6269038" y="3143250"/>
          <p14:tracePt t="22402" x="6286500" y="3116263"/>
          <p14:tracePt t="22418" x="6286500" y="3108325"/>
          <p14:tracePt t="22441" x="6286500" y="3098800"/>
          <p14:tracePt t="22452" x="6286500" y="3063875"/>
          <p14:tracePt t="22470" x="6286500" y="3009900"/>
          <p14:tracePt t="22487" x="6286500" y="2928938"/>
          <p14:tracePt t="22502" x="6269038" y="2849563"/>
          <p14:tracePt t="22518" x="6242050" y="2778125"/>
          <p14:tracePt t="22535" x="6232525" y="2714625"/>
          <p14:tracePt t="22552" x="6224588" y="2679700"/>
          <p14:tracePt t="22568" x="6224588" y="2643188"/>
          <p14:tracePt t="22586" x="6197600" y="2581275"/>
          <p14:tracePt t="22602" x="6143625" y="2500313"/>
          <p14:tracePt t="22620" x="5956300" y="2384425"/>
          <p14:tracePt t="22637" x="5840413" y="2303463"/>
          <p14:tracePt t="22653" x="5759450" y="2278063"/>
          <p14:tracePt t="22668" x="5715000" y="2268538"/>
          <p14:tracePt t="22685" x="5661025" y="2259013"/>
          <p14:tracePt t="22702" x="5635625" y="2259013"/>
          <p14:tracePt t="22718" x="5599113" y="2268538"/>
          <p14:tracePt t="22735" x="5581650" y="2278063"/>
          <p14:tracePt t="22753" x="5492750" y="2312988"/>
          <p14:tracePt t="22768" x="5429250" y="2339975"/>
          <p14:tracePt t="22785" x="5349875" y="2393950"/>
          <p14:tracePt t="22802" x="5268913" y="2428875"/>
          <p14:tracePt t="22818" x="5224463" y="2455863"/>
          <p14:tracePt t="22834" x="5197475" y="2473325"/>
          <p14:tracePt t="22851" x="5180013" y="2500313"/>
          <p14:tracePt t="22868" x="5160963" y="2517775"/>
          <p14:tracePt t="22870" x="5153025" y="2527300"/>
          <p14:tracePt t="22884" x="5135563" y="2563813"/>
          <p14:tracePt t="22902" x="5064125" y="2714625"/>
          <p14:tracePt t="22918" x="5010150" y="2822575"/>
          <p14:tracePt t="22934" x="4956175" y="2901950"/>
          <p14:tracePt t="22951" x="4929188" y="2973388"/>
          <p14:tracePt t="22968" x="4902200" y="3071813"/>
          <p14:tracePt t="22984" x="4875213" y="3160713"/>
          <p14:tracePt t="23001" x="4857750" y="3241675"/>
          <p14:tracePt t="23018" x="4857750" y="3322638"/>
          <p14:tracePt t="23034" x="4857750" y="3394075"/>
          <p14:tracePt t="23051" x="4875213" y="3509963"/>
          <p14:tracePt t="23068" x="4894263" y="3589338"/>
          <p14:tracePt t="23084" x="4902200" y="3670300"/>
          <p14:tracePt t="23101" x="4921250" y="3741738"/>
          <p14:tracePt t="23118" x="4938713" y="3805238"/>
          <p14:tracePt t="23134" x="4965700" y="3857625"/>
          <p14:tracePt t="23152" x="4992688" y="3911600"/>
          <p14:tracePt t="23168" x="5018088" y="3938588"/>
          <p14:tracePt t="23184" x="5045075" y="3956050"/>
          <p14:tracePt t="23201" x="5072063" y="3973513"/>
          <p14:tracePt t="23218" x="5099050" y="4000500"/>
          <p14:tracePt t="23234" x="5116513" y="4010025"/>
          <p14:tracePt t="23251" x="5160963" y="4010025"/>
          <p14:tracePt t="23268" x="5241925" y="3992563"/>
          <p14:tracePt t="23284" x="5330825" y="3948113"/>
          <p14:tracePt t="23302" x="5456238" y="3911600"/>
          <p14:tracePt t="23318" x="5527675" y="3884613"/>
          <p14:tracePt t="23336" x="5608638" y="3857625"/>
          <p14:tracePt t="23352" x="5688013" y="3830638"/>
          <p14:tracePt t="23368" x="5768975" y="3805238"/>
          <p14:tracePt t="23386" x="5830888" y="3778250"/>
          <p14:tracePt t="23401" x="5857875" y="3768725"/>
          <p14:tracePt t="23418" x="5884863" y="3759200"/>
          <p14:tracePt t="23436" x="5965825" y="3733800"/>
          <p14:tracePt t="23451" x="6027738" y="3706813"/>
          <p14:tracePt t="23468" x="6108700" y="3679825"/>
          <p14:tracePt t="23484" x="6143625" y="3662363"/>
          <p14:tracePt t="23501" x="6161088" y="3643313"/>
          <p14:tracePt t="23518" x="6188075" y="3608388"/>
          <p14:tracePt t="23534" x="6207125" y="3563938"/>
          <p14:tracePt t="23552" x="6259513" y="3455988"/>
          <p14:tracePt t="23568" x="6286500" y="3375025"/>
          <p14:tracePt t="23584" x="6313488" y="3295650"/>
          <p14:tracePt t="23601" x="6323013" y="3224213"/>
          <p14:tracePt t="23618" x="6323013" y="3143250"/>
          <p14:tracePt t="23635" x="6323013" y="3071813"/>
          <p14:tracePt t="23651" x="6313488" y="2992438"/>
          <p14:tracePt t="23668" x="6286500" y="2894013"/>
          <p14:tracePt t="23684" x="6269038" y="2822575"/>
          <p14:tracePt t="23702" x="6242050" y="2706688"/>
          <p14:tracePt t="23718" x="6232525" y="2608263"/>
          <p14:tracePt t="23734" x="6207125" y="2517775"/>
          <p14:tracePt t="23751" x="6180138" y="2465388"/>
          <p14:tracePt t="23768" x="6161088" y="2438400"/>
          <p14:tracePt t="23784" x="6135688" y="2411413"/>
          <p14:tracePt t="23801" x="6108700" y="2393950"/>
          <p14:tracePt t="23818" x="6081713" y="2374900"/>
          <p14:tracePt t="23834" x="6054725" y="2349500"/>
          <p14:tracePt t="23851" x="6037263" y="2339975"/>
          <p14:tracePt t="23868" x="6000750" y="2330450"/>
          <p14:tracePt t="23885" x="5938838" y="2330450"/>
          <p14:tracePt t="23901" x="5867400" y="2330450"/>
          <p14:tracePt t="23918" x="5759450" y="2330450"/>
          <p14:tracePt t="23936" x="5581650" y="2312988"/>
          <p14:tracePt t="23952" x="5483225" y="2312988"/>
          <p14:tracePt t="23968" x="5411788" y="2312988"/>
          <p14:tracePt t="23984" x="5349875" y="2312988"/>
          <p14:tracePt t="24001" x="5313363" y="2330450"/>
          <p14:tracePt t="24018" x="5286375" y="2349500"/>
          <p14:tracePt t="24034" x="5251450" y="2374900"/>
          <p14:tracePt t="24051" x="5232400" y="2384425"/>
          <p14:tracePt t="24068" x="5207000" y="2401888"/>
          <p14:tracePt t="24084" x="5187950" y="2420938"/>
          <p14:tracePt t="24102" x="5143500" y="2455863"/>
          <p14:tracePt t="24118" x="5126038" y="2473325"/>
          <p14:tracePt t="24135" x="5108575" y="2492375"/>
          <p14:tracePt t="24151" x="5072063" y="2554288"/>
          <p14:tracePt t="24168" x="5045075" y="2635250"/>
          <p14:tracePt t="24185" x="5000625" y="2732088"/>
          <p14:tracePt t="24201" x="4973638" y="2822575"/>
          <p14:tracePt t="24218" x="4938713" y="2973388"/>
          <p14:tracePt t="24234" x="4911725" y="3071813"/>
          <p14:tracePt t="24251" x="4884738" y="3143250"/>
          <p14:tracePt t="24268" x="4867275" y="3224213"/>
          <p14:tracePt t="24285" x="4867275" y="3286125"/>
          <p14:tracePt t="24301" x="4867275" y="3330575"/>
          <p14:tracePt t="24318" x="4857750" y="3375025"/>
          <p14:tracePt t="24335" x="4857750" y="3411538"/>
          <p14:tracePt t="24352" x="4857750" y="3492500"/>
          <p14:tracePt t="24368" x="4857750" y="3517900"/>
          <p14:tracePt t="24385" x="4857750" y="3536950"/>
          <p14:tracePt t="24401" x="4867275" y="3581400"/>
          <p14:tracePt t="24418" x="4875213" y="3598863"/>
          <p14:tracePt t="24435" x="4902200" y="3643313"/>
          <p14:tracePt t="24451" x="4921250" y="3679825"/>
          <p14:tracePt t="24468" x="4938713" y="3697288"/>
          <p14:tracePt t="24485" x="4965700" y="3714750"/>
          <p14:tracePt t="24502" x="4992688" y="3751263"/>
          <p14:tracePt t="24518" x="5010150" y="3768725"/>
          <p14:tracePt t="24535" x="5064125" y="3795713"/>
          <p14:tracePt t="24551" x="5108575" y="3813175"/>
          <p14:tracePt t="24568" x="5160963" y="3822700"/>
          <p14:tracePt t="24585" x="5232400" y="3849688"/>
          <p14:tracePt t="24601" x="5303838" y="3867150"/>
          <p14:tracePt t="24618" x="5456238" y="3867150"/>
          <p14:tracePt t="24635" x="5527675" y="3867150"/>
          <p14:tracePt t="24652" x="5608638" y="3867150"/>
          <p14:tracePt t="24668" x="5680075" y="3876675"/>
          <p14:tracePt t="24684" x="5741988" y="3876675"/>
          <p14:tracePt t="24701" x="5795963" y="3876675"/>
          <p14:tracePt t="24718" x="5840413" y="3849688"/>
          <p14:tracePt t="24735" x="5894388" y="3822700"/>
          <p14:tracePt t="24752" x="5938838" y="3795713"/>
          <p14:tracePt t="24768" x="5956300" y="3768725"/>
          <p14:tracePt t="24784" x="5973763" y="3751263"/>
          <p14:tracePt t="24801" x="5992813" y="3733800"/>
          <p14:tracePt t="24817" x="6018213" y="3697288"/>
          <p14:tracePt t="24834" x="6027738" y="3625850"/>
          <p14:tracePt t="24851" x="6054725" y="3527425"/>
          <p14:tracePt t="24868" x="6089650" y="3375025"/>
          <p14:tracePt t="24869" x="6099175" y="3313113"/>
          <p14:tracePt t="24884" x="6116638" y="3241675"/>
          <p14:tracePt t="24901" x="6143625" y="3081338"/>
          <p14:tracePt t="24918" x="6161088" y="3000375"/>
          <p14:tracePt t="24934" x="6170613" y="2921000"/>
          <p14:tracePt t="24951" x="6180138" y="2849563"/>
          <p14:tracePt t="24968" x="6207125" y="2751138"/>
          <p14:tracePt t="24984" x="6207125" y="2687638"/>
          <p14:tracePt t="25001" x="6207125" y="2625725"/>
          <p14:tracePt t="25018" x="6207125" y="2527300"/>
          <p14:tracePt t="25034" x="6207125" y="2482850"/>
          <p14:tracePt t="25051" x="6188075" y="2465388"/>
          <p14:tracePt t="25068" x="6170613" y="2438400"/>
          <p14:tracePt t="25085" x="6153150" y="2420938"/>
          <p14:tracePt t="25101" x="6135688" y="2384425"/>
          <p14:tracePt t="25118" x="6072188" y="2366963"/>
          <p14:tracePt t="25135" x="5992813" y="2339975"/>
          <p14:tracePt t="25151" x="5902325" y="2339975"/>
          <p14:tracePt t="25168" x="5661025" y="2339975"/>
          <p14:tracePt t="25185" x="5510213" y="2339975"/>
          <p14:tracePt t="25201" x="5384800" y="2357438"/>
          <p14:tracePt t="25218" x="5303838" y="2384425"/>
          <p14:tracePt t="25235" x="5268913" y="2411413"/>
          <p14:tracePt t="25252" x="5251450" y="2420938"/>
          <p14:tracePt t="25269" x="5241925" y="2438400"/>
          <p14:tracePt t="25284" x="5232400" y="2446338"/>
          <p14:tracePt t="25427" x="5232400" y="2455863"/>
          <p14:tracePt t="25437" x="5251450" y="2482850"/>
          <p14:tracePt t="25452" x="5394325" y="2589213"/>
          <p14:tracePt t="25469" x="5707063" y="2822575"/>
          <p14:tracePt t="25485" x="6081713" y="3017838"/>
          <p14:tracePt t="25502" x="6473825" y="3160713"/>
          <p14:tracePt t="25519" x="6786563" y="3214688"/>
          <p14:tracePt t="25537" x="7000875" y="3232150"/>
          <p14:tracePt t="25553" x="7027863" y="3232150"/>
          <p14:tracePt t="25631" x="7037388" y="3232150"/>
          <p14:tracePt t="25641" x="7045325" y="3224213"/>
          <p14:tracePt t="25652" x="7081838" y="3206750"/>
          <p14:tracePt t="25669" x="7161213" y="3187700"/>
          <p14:tracePt t="25687" x="7296150" y="3116263"/>
          <p14:tracePt t="25702" x="7412038" y="3036888"/>
          <p14:tracePt t="25719" x="7537450" y="2965450"/>
          <p14:tracePt t="25735" x="7599363" y="2911475"/>
          <p14:tracePt t="25751" x="7635875" y="2874963"/>
          <p14:tracePt t="25768" x="7661275" y="2813050"/>
          <p14:tracePt t="25785" x="7670800" y="2751138"/>
          <p14:tracePt t="25802" x="7697788" y="2589213"/>
          <p14:tracePt t="25819" x="7724775" y="2509838"/>
          <p14:tracePt t="25836" x="7751763" y="2482850"/>
          <p14:tracePt t="25852" x="7759700" y="2428875"/>
          <p14:tracePt t="25870" x="7759700" y="2384425"/>
          <p14:tracePt t="25886" x="7759700" y="2330450"/>
          <p14:tracePt t="25902" x="7759700" y="2268538"/>
          <p14:tracePt t="25918" x="7732713" y="2187575"/>
          <p14:tracePt t="25935" x="7688263" y="2125663"/>
          <p14:tracePt t="25952" x="7661275" y="2081213"/>
          <p14:tracePt t="25968" x="7635875" y="2054225"/>
          <p14:tracePt t="25985" x="7616825" y="2036763"/>
          <p14:tracePt t="26001" x="7572375" y="2017713"/>
          <p14:tracePt t="26018" x="7473950" y="1992313"/>
          <p14:tracePt t="26035" x="7385050" y="1965325"/>
          <p14:tracePt t="26051" x="7304088" y="1946275"/>
          <p14:tracePt t="26068" x="7242175" y="1938338"/>
          <p14:tracePt t="26085" x="7207250" y="1938338"/>
          <p14:tracePt t="26102" x="7180263" y="1938338"/>
          <p14:tracePt t="26118" x="7161213" y="1938338"/>
          <p14:tracePt t="26135" x="7143750" y="1938338"/>
          <p14:tracePt t="26152" x="7116763" y="1938338"/>
          <p14:tracePt t="26168" x="7089775" y="1938338"/>
          <p14:tracePt t="26185" x="7054850" y="1955800"/>
          <p14:tracePt t="26203" x="6973888" y="1982788"/>
          <p14:tracePt t="26218" x="6911975" y="2017713"/>
          <p14:tracePt t="26235" x="6840538" y="2063750"/>
          <p14:tracePt t="26251" x="6796088" y="2098675"/>
          <p14:tracePt t="26268" x="6769100" y="2116138"/>
          <p14:tracePt t="26285" x="6751638" y="2135188"/>
          <p14:tracePt t="26302" x="6732588" y="2160588"/>
          <p14:tracePt t="26318" x="6707188" y="2187575"/>
          <p14:tracePt t="26335" x="6688138" y="2268538"/>
          <p14:tracePt t="26353" x="6643688" y="2384425"/>
          <p14:tracePt t="26368" x="6616700" y="2465388"/>
          <p14:tracePt t="26385" x="6589713" y="2536825"/>
          <p14:tracePt t="26401" x="6572250" y="2598738"/>
          <p14:tracePt t="26418" x="6545263" y="2670175"/>
          <p14:tracePt t="26435" x="6518275" y="2741613"/>
          <p14:tracePt t="26451" x="6473825" y="2822575"/>
          <p14:tracePt t="26468" x="6438900" y="2973388"/>
          <p14:tracePt t="26485" x="6411913" y="3054350"/>
          <p14:tracePt t="26502" x="6384925" y="3160713"/>
          <p14:tracePt t="26518" x="6357938" y="3241675"/>
          <p14:tracePt t="26535" x="6357938" y="3303588"/>
          <p14:tracePt t="26552" x="6357938" y="3349625"/>
          <p14:tracePt t="26568" x="6357938" y="3375025"/>
          <p14:tracePt t="26585" x="6375400" y="3438525"/>
          <p14:tracePt t="26602" x="6384925" y="3544888"/>
          <p14:tracePt t="26618" x="6411913" y="3608388"/>
          <p14:tracePt t="26635" x="6421438" y="3652838"/>
          <p14:tracePt t="26651" x="6446838" y="3687763"/>
          <p14:tracePt t="26668" x="6456363" y="3706813"/>
          <p14:tracePt t="26685" x="6465888" y="3733800"/>
          <p14:tracePt t="26702" x="6473825" y="3751263"/>
          <p14:tracePt t="26718" x="6483350" y="3778250"/>
          <p14:tracePt t="26735" x="6510338" y="3813175"/>
          <p14:tracePt t="26753" x="6545263" y="3884613"/>
          <p14:tracePt t="26768" x="6581775" y="3938588"/>
          <p14:tracePt t="26785" x="6616700" y="3973513"/>
          <p14:tracePt t="26801" x="6643688" y="4010025"/>
          <p14:tracePt t="26818" x="6661150" y="4027488"/>
          <p14:tracePt t="26835" x="6680200" y="4044950"/>
          <p14:tracePt t="26851" x="6697663" y="4044950"/>
          <p14:tracePt t="26869" x="6724650" y="4044950"/>
          <p14:tracePt t="26902" x="6732588" y="4044950"/>
          <p14:tracePt t="26918" x="6742113" y="4044950"/>
          <p14:tracePt t="26928" x="6751638" y="4037013"/>
          <p14:tracePt t="26938" x="6751638" y="4027488"/>
          <p14:tracePt t="27028" x="6759575" y="4019550"/>
          <p14:tracePt t="27044" x="6769100" y="4010025"/>
          <p14:tracePt t="27053" x="6796088" y="4000500"/>
          <p14:tracePt t="27069" x="6831013" y="3956050"/>
          <p14:tracePt t="27085" x="6894513" y="3902075"/>
          <p14:tracePt t="27103" x="6973888" y="3840163"/>
          <p14:tracePt t="27119" x="7054850" y="3786188"/>
          <p14:tracePt t="27137" x="7099300" y="3751263"/>
          <p14:tracePt t="27216" x="7064375" y="3786188"/>
          <p14:tracePt t="27225" x="7018338" y="3822700"/>
          <p14:tracePt t="27235" x="6956425" y="3867150"/>
          <p14:tracePt t="27252" x="6769100" y="4010025"/>
          <p14:tracePt t="27269" x="6653213" y="4081463"/>
          <p14:tracePt t="27285" x="6545263" y="4152900"/>
          <p14:tracePt t="27302" x="6473825" y="4197350"/>
          <p14:tracePt t="27318" x="6394450" y="4233863"/>
          <p14:tracePt t="27335" x="6296025" y="4278313"/>
          <p14:tracePt t="27352" x="6153150" y="4357688"/>
          <p14:tracePt t="27368" x="5965825" y="4456113"/>
          <p14:tracePt t="27371" x="5857875" y="4492625"/>
          <p14:tracePt t="27385" x="5778500" y="4545013"/>
          <p14:tracePt t="27403" x="5492750" y="4625975"/>
          <p14:tracePt t="27419" x="5224463" y="4662488"/>
          <p14:tracePt t="27435" x="4965700" y="4662488"/>
          <p14:tracePt t="27452" x="4741863" y="4697413"/>
          <p14:tracePt t="27469" x="4446588" y="4751388"/>
          <p14:tracePt t="27485" x="4187825" y="4840288"/>
          <p14:tracePt t="27502" x="3911600" y="4938713"/>
          <p14:tracePt t="27519" x="3598863" y="4973638"/>
          <p14:tracePt t="27537" x="3232150" y="5027613"/>
          <p14:tracePt t="27552" x="2965450" y="5064125"/>
          <p14:tracePt t="27569" x="2625725" y="5116513"/>
          <p14:tracePt t="27587" x="2054225" y="5268913"/>
          <p14:tracePt t="27604" x="1500188" y="5448300"/>
          <p14:tracePt t="27619" x="1098550" y="5465763"/>
          <p14:tracePt t="27635" x="830263" y="5438775"/>
          <p14:tracePt t="27652" x="687388" y="5411788"/>
          <p14:tracePt t="27668" x="679450" y="5411788"/>
          <p14:tracePt t="27701" x="660400" y="5349875"/>
          <p14:tracePt t="27718" x="652463" y="5278438"/>
          <p14:tracePt t="27734" x="625475" y="5197475"/>
          <p14:tracePt t="27751" x="598488" y="5099050"/>
          <p14:tracePt t="27768" x="571500" y="5010150"/>
          <p14:tracePt t="27784" x="544513" y="4894263"/>
          <p14:tracePt t="27803" x="517525" y="4733925"/>
          <p14:tracePt t="27819" x="517525" y="4608513"/>
          <p14:tracePt t="27835" x="517525" y="4500563"/>
          <p14:tracePt t="27852" x="536575" y="4421188"/>
          <p14:tracePt t="27869" x="544513" y="4349750"/>
          <p14:tracePt t="27885" x="571500" y="4278313"/>
          <p14:tracePt t="27902" x="588963" y="4214813"/>
          <p14:tracePt t="27919" x="608013" y="4187825"/>
          <p14:tracePt t="27935" x="642938" y="4143375"/>
          <p14:tracePt t="27951" x="652463" y="4125913"/>
          <p14:tracePt t="27968" x="669925" y="4098925"/>
          <p14:tracePt t="27985" x="687388" y="4081463"/>
          <p14:tracePt t="28001" x="714375" y="4044950"/>
          <p14:tracePt t="28018" x="731838" y="4027488"/>
          <p14:tracePt t="28035" x="741363" y="4010025"/>
          <p14:tracePt t="28054" x="750888" y="3992563"/>
          <p14:tracePt t="28343" x="758825" y="4000500"/>
          <p14:tracePt t="28353" x="785813" y="4044950"/>
          <p14:tracePt t="28369" x="874713" y="4152900"/>
          <p14:tracePt t="28386" x="965200" y="4278313"/>
          <p14:tracePt t="28402" x="1098550" y="4384675"/>
          <p14:tracePt t="28419" x="1285875" y="4492625"/>
          <p14:tracePt t="28435" x="1536700" y="4545013"/>
          <p14:tracePt t="28452" x="1965325" y="4564063"/>
          <p14:tracePt t="28469" x="2251075" y="4581525"/>
          <p14:tracePt t="28485" x="2544763" y="4581525"/>
          <p14:tracePt t="28502" x="2830513" y="4554538"/>
          <p14:tracePt t="28518" x="3133725" y="4456113"/>
          <p14:tracePt t="28535" x="3402013" y="4402138"/>
          <p14:tracePt t="28552" x="3679825" y="4313238"/>
          <p14:tracePt t="28568" x="3973513" y="4214813"/>
          <p14:tracePt t="28585" x="4232275" y="4108450"/>
          <p14:tracePt t="28603" x="4697413" y="3956050"/>
          <p14:tracePt t="28619" x="4973638" y="3884613"/>
          <p14:tracePt t="28635" x="5268913" y="3849688"/>
          <p14:tracePt t="28652" x="5581650" y="3813175"/>
          <p14:tracePt t="28668" x="5830888" y="3778250"/>
          <p14:tracePt t="28685" x="6143625" y="3687763"/>
          <p14:tracePt t="28702" x="6446838" y="3571875"/>
          <p14:tracePt t="28718" x="6707188" y="3438525"/>
          <p14:tracePt t="28735" x="6973888" y="3286125"/>
          <p14:tracePt t="28752" x="7072313" y="3251200"/>
          <p14:tracePt t="28768" x="7108825" y="3224213"/>
          <p14:tracePt t="28785" x="7126288" y="3214688"/>
          <p14:tracePt t="28802" x="7143750" y="3214688"/>
          <p14:tracePt t="28819" x="7161213" y="3206750"/>
          <p14:tracePt t="28836" x="7207250" y="3197225"/>
          <p14:tracePt t="28854" x="7286625" y="3179763"/>
          <p14:tracePt t="28870" x="7313613" y="3179763"/>
          <p14:tracePt t="28886" x="7331075" y="3179763"/>
          <p14:tracePt t="28903" x="7350125" y="3179763"/>
          <p14:tracePt t="28919" x="7385050" y="3179763"/>
          <p14:tracePt t="28936" x="7446963" y="3206750"/>
          <p14:tracePt t="28952" x="7527925" y="3232150"/>
          <p14:tracePt t="28968" x="7608888" y="3259138"/>
          <p14:tracePt t="28985" x="7670800" y="3286125"/>
          <p14:tracePt t="29003" x="7742238" y="3295650"/>
          <p14:tracePt t="29018" x="7759700" y="3303588"/>
          <p14:tracePt t="29035" x="7804150" y="3303588"/>
          <p14:tracePt t="29052" x="7823200" y="3303588"/>
          <p14:tracePt t="29069" x="7885113" y="3278188"/>
          <p14:tracePt t="29086" x="7921625" y="3259138"/>
          <p14:tracePt t="29103" x="7929563" y="3251200"/>
          <p14:tracePt t="29120" x="7947025" y="3214688"/>
          <p14:tracePt t="29136" x="7956550" y="3187700"/>
          <p14:tracePt t="29152" x="7974013" y="3125788"/>
          <p14:tracePt t="29169" x="7974013" y="3063875"/>
          <p14:tracePt t="29185" x="7956550" y="3000375"/>
          <p14:tracePt t="29202" x="7939088" y="2921000"/>
          <p14:tracePt t="29218" x="7912100" y="2840038"/>
          <p14:tracePt t="29235" x="7902575" y="2778125"/>
          <p14:tracePt t="29252" x="7875588" y="2706688"/>
          <p14:tracePt t="29269" x="7858125" y="2660650"/>
          <p14:tracePt t="29285" x="7831138" y="2608263"/>
          <p14:tracePt t="29302" x="7796213" y="2563813"/>
          <p14:tracePt t="29318" x="7751763" y="2544763"/>
          <p14:tracePt t="29335" x="7707313" y="2517775"/>
          <p14:tracePt t="29352" x="7626350" y="2492375"/>
          <p14:tracePt t="29369" x="7564438" y="2465388"/>
          <p14:tracePt t="29371" x="7518400" y="2455863"/>
          <p14:tracePt t="29385" x="7483475" y="2455863"/>
          <p14:tracePt t="29403" x="7402513" y="2438400"/>
          <p14:tracePt t="29419" x="7367588" y="2438400"/>
          <p14:tracePt t="29436" x="7350125" y="2438400"/>
          <p14:tracePt t="29452" x="7296150" y="2455863"/>
          <p14:tracePt t="29468" x="7251700" y="2482850"/>
          <p14:tracePt t="29485" x="7188200" y="2509838"/>
          <p14:tracePt t="29503" x="7081838" y="2544763"/>
          <p14:tracePt t="29519" x="7037388" y="2571750"/>
          <p14:tracePt t="29535" x="7018338" y="2581275"/>
          <p14:tracePt t="29551" x="6992938" y="2581275"/>
          <p14:tracePt t="29568" x="6983413" y="2581275"/>
          <p14:tracePt t="29586" x="6973888" y="2589213"/>
          <p14:tracePt t="29622" x="6946900" y="2608263"/>
          <p14:tracePt t="29631" x="6938963" y="2625725"/>
          <p14:tracePt t="29642" x="6929438" y="2643188"/>
          <p14:tracePt t="29654" x="6911975" y="2660650"/>
          <p14:tracePt t="29669" x="6884988" y="2697163"/>
          <p14:tracePt t="29685" x="6867525" y="2714625"/>
          <p14:tracePt t="29702" x="6850063" y="2751138"/>
          <p14:tracePt t="29719" x="6823075" y="2786063"/>
          <p14:tracePt t="29736" x="6804025" y="2830513"/>
          <p14:tracePt t="29752" x="6786563" y="2911475"/>
          <p14:tracePt t="29769" x="6778625" y="2982913"/>
          <p14:tracePt t="29785" x="6759575" y="3044825"/>
          <p14:tracePt t="29802" x="6732588" y="3108325"/>
          <p14:tracePt t="29818" x="6724650" y="3143250"/>
          <p14:tracePt t="29835" x="6724650" y="3160713"/>
          <p14:tracePt t="29852" x="6715125" y="3197225"/>
          <p14:tracePt t="29870" x="6715125" y="3268663"/>
          <p14:tracePt t="29886" x="6715125" y="3357563"/>
          <p14:tracePt t="29903" x="6715125" y="3465513"/>
          <p14:tracePt t="29919" x="6715125" y="3492500"/>
          <p14:tracePt t="29935" x="6724650" y="3509963"/>
          <p14:tracePt t="29952" x="6742113" y="3536950"/>
          <p14:tracePt t="29969" x="6742113" y="3554413"/>
          <p14:tracePt t="29986" x="6759575" y="3571875"/>
          <p14:tracePt t="30002" x="6778625" y="3608388"/>
          <p14:tracePt t="30019" x="6804025" y="3643313"/>
          <p14:tracePt t="30036" x="6823075" y="3662363"/>
          <p14:tracePt t="30054" x="6875463" y="3679825"/>
          <p14:tracePt t="30070" x="6921500" y="3679825"/>
          <p14:tracePt t="30087" x="6956425" y="3679825"/>
          <p14:tracePt t="30102" x="6973888" y="3679825"/>
          <p14:tracePt t="30119" x="6992938" y="3679825"/>
          <p14:tracePt t="30136" x="7018338" y="3670300"/>
          <p14:tracePt t="30152" x="7064375" y="3643313"/>
          <p14:tracePt t="30169" x="7126288" y="3616325"/>
          <p14:tracePt t="30186" x="7207250" y="3598863"/>
          <p14:tracePt t="30202" x="7323138" y="3554413"/>
          <p14:tracePt t="30219" x="7367588" y="3527425"/>
          <p14:tracePt t="30236" x="7402513" y="3509963"/>
          <p14:tracePt t="30253" x="7456488" y="3482975"/>
          <p14:tracePt t="30270" x="7510463" y="3465513"/>
          <p14:tracePt t="30287" x="7616825" y="3421063"/>
          <p14:tracePt t="30304" x="7680325" y="3411538"/>
          <p14:tracePt t="30320" x="7715250" y="3384550"/>
          <p14:tracePt t="30336" x="7732713" y="3367088"/>
          <p14:tracePt t="30353" x="7751763" y="3349625"/>
          <p14:tracePt t="30369" x="7769225" y="3340100"/>
          <p14:tracePt t="30386" x="7804150" y="3330575"/>
          <p14:tracePt t="30403" x="7823200" y="3322638"/>
          <p14:tracePt t="30419" x="7858125" y="3295650"/>
          <p14:tracePt t="30437" x="7885113" y="3268663"/>
          <p14:tracePt t="30454" x="7912100" y="3241675"/>
          <p14:tracePt t="30469" x="7929563" y="3224213"/>
          <p14:tracePt t="30485" x="7947025" y="3206750"/>
          <p14:tracePt t="30502" x="7966075" y="3187700"/>
          <p14:tracePt t="30519" x="7993063" y="3135313"/>
          <p14:tracePt t="30535" x="8001000" y="3071813"/>
          <p14:tracePt t="30552" x="8018463" y="2982913"/>
          <p14:tracePt t="30568" x="8018463" y="2901950"/>
          <p14:tracePt t="30585" x="8018463" y="2795588"/>
          <p14:tracePt t="30603" x="8010525" y="2732088"/>
          <p14:tracePt t="30619" x="7993063" y="2670175"/>
          <p14:tracePt t="30636" x="7966075" y="2589213"/>
          <p14:tracePt t="30652" x="7912100" y="2509838"/>
          <p14:tracePt t="30669" x="7867650" y="2411413"/>
          <p14:tracePt t="30686" x="7813675" y="2349500"/>
          <p14:tracePt t="30704" x="7769225" y="2295525"/>
          <p14:tracePt t="30720" x="7751763" y="2278063"/>
          <p14:tracePt t="30736" x="7715250" y="2259013"/>
          <p14:tracePt t="30753" x="7697788" y="2232025"/>
          <p14:tracePt t="30770" x="7653338" y="2214563"/>
          <p14:tracePt t="30786" x="7572375" y="2197100"/>
          <p14:tracePt t="30802" x="7510463" y="2197100"/>
          <p14:tracePt t="30819" x="7446963" y="2197100"/>
          <p14:tracePt t="30835" x="7385050" y="2197100"/>
          <p14:tracePt t="30852" x="7313613" y="2206625"/>
          <p14:tracePt t="30854" x="7304088" y="2206625"/>
          <p14:tracePt t="30869" x="7278688" y="2214563"/>
          <p14:tracePt t="30885" x="7259638" y="2232025"/>
          <p14:tracePt t="30902" x="7242175" y="2241550"/>
          <p14:tracePt t="30919" x="7224713" y="2259013"/>
          <p14:tracePt t="30937" x="7170738" y="2278063"/>
          <p14:tracePt t="30953" x="7135813" y="2303463"/>
          <p14:tracePt t="30970" x="7081838" y="2330450"/>
          <p14:tracePt t="30986" x="7054850" y="2357438"/>
          <p14:tracePt t="31003" x="7018338" y="2374900"/>
          <p14:tracePt t="31019" x="7000875" y="2393950"/>
          <p14:tracePt t="31036" x="6973888" y="2420938"/>
          <p14:tracePt t="31053" x="6946900" y="2446338"/>
          <p14:tracePt t="31069" x="6921500" y="2473325"/>
          <p14:tracePt t="31086" x="6902450" y="2492375"/>
          <p14:tracePt t="31102" x="6884988" y="2509838"/>
          <p14:tracePt t="31119" x="6850063" y="2554288"/>
          <p14:tracePt t="31135" x="6813550" y="2589213"/>
          <p14:tracePt t="31153" x="6796088" y="2625725"/>
          <p14:tracePt t="31168" x="6769100" y="2670175"/>
          <p14:tracePt t="31185" x="6751638" y="2687638"/>
          <p14:tracePt t="31203" x="6742113" y="2697163"/>
          <p14:tracePt t="31219" x="6732588" y="2724150"/>
          <p14:tracePt t="31236" x="6724650" y="2732088"/>
          <p14:tracePt t="31254" x="6715125" y="2759075"/>
          <p14:tracePt t="31269" x="6697663" y="2803525"/>
          <p14:tracePt t="31285" x="6688138" y="2867025"/>
          <p14:tracePt t="31302" x="6670675" y="2911475"/>
          <p14:tracePt t="31319" x="6653213" y="2965450"/>
          <p14:tracePt t="31335" x="6635750" y="3009900"/>
          <p14:tracePt t="31353" x="6616700" y="3044825"/>
          <p14:tracePt t="31371" x="6589713" y="3098800"/>
          <p14:tracePt t="31386" x="6589713" y="3135313"/>
          <p14:tracePt t="31402" x="6589713" y="3152775"/>
          <p14:tracePt t="31419" x="6589713" y="3160713"/>
          <p14:tracePt t="31435" x="6589713" y="3179763"/>
          <p14:tracePt t="31452" x="6589713" y="3197225"/>
          <p14:tracePt t="31470" x="6589713" y="3206750"/>
          <p14:tracePt t="31486" x="6589713" y="3224213"/>
          <p14:tracePt t="31504" x="6589713" y="3251200"/>
          <p14:tracePt t="31520" x="6589713" y="3278188"/>
          <p14:tracePt t="31536" x="6589713" y="3295650"/>
          <p14:tracePt t="31553" x="6581775" y="3303588"/>
          <p14:tracePt t="31654" x="6581775" y="3295650"/>
          <p14:tracePt t="31663" x="6581775" y="3286125"/>
          <p14:tracePt t="31674" x="6581775" y="3259138"/>
          <p14:tracePt t="31686" x="6581775" y="3241675"/>
          <p14:tracePt t="31703" x="6581775" y="3224213"/>
          <p14:tracePt t="31719" x="6608763" y="3197225"/>
          <p14:tracePt t="31736" x="6626225" y="3170238"/>
          <p14:tracePt t="31754" x="6661150" y="3098800"/>
          <p14:tracePt t="31770" x="6670675" y="3063875"/>
          <p14:tracePt t="31786" x="6697663" y="3017838"/>
          <p14:tracePt t="31803" x="6707188" y="3000375"/>
          <p14:tracePt t="31820" x="6715125" y="2982913"/>
          <p14:tracePt t="31836" x="6724650" y="2973388"/>
          <p14:tracePt t="31853" x="6742113" y="2965450"/>
          <p14:tracePt t="31888" x="6751638" y="2955925"/>
          <p14:tracePt t="31905" x="6786563" y="2946400"/>
          <p14:tracePt t="31914" x="6796088" y="2938463"/>
          <p14:tracePt t="31925" x="6804025" y="2921000"/>
          <p14:tracePt t="31936" x="6823075" y="2901950"/>
          <p14:tracePt t="31952" x="6840538" y="2894013"/>
          <p14:tracePt t="34869" x="6858000" y="2894013"/>
          <p14:tracePt t="34884" x="6867525" y="2894013"/>
          <p14:tracePt t="34892" x="6884988" y="2884488"/>
          <p14:tracePt t="34902" x="6911975" y="2884488"/>
          <p14:tracePt t="34919" x="6973888" y="2884488"/>
          <p14:tracePt t="34936" x="7027863" y="2884488"/>
          <p14:tracePt t="34955" x="7054850" y="2884488"/>
          <p14:tracePt t="34971" x="7064375" y="2884488"/>
          <p14:tracePt t="35041" x="7072313" y="2884488"/>
          <p14:tracePt t="35050" x="7089775" y="2884488"/>
          <p14:tracePt t="35060" x="7099300" y="2884488"/>
          <p14:tracePt t="35070" x="7126288" y="2884488"/>
          <p14:tracePt t="35086" x="7188200" y="2884488"/>
          <p14:tracePt t="35105" x="7313613" y="2884488"/>
          <p14:tracePt t="35120" x="7394575" y="2884488"/>
          <p14:tracePt t="35136" x="7483475" y="2884488"/>
          <p14:tracePt t="35153" x="7564438" y="2884488"/>
          <p14:tracePt t="35170" x="7643813" y="2867025"/>
          <p14:tracePt t="35186" x="7732713" y="2857500"/>
          <p14:tracePt t="35205" x="7850188" y="2840038"/>
          <p14:tracePt t="35221" x="7912100" y="2840038"/>
          <p14:tracePt t="35237" x="7929563" y="2840038"/>
          <p14:tracePt t="35253" x="7974013" y="2849563"/>
          <p14:tracePt t="35270" x="8010525" y="2857500"/>
          <p14:tracePt t="35286" x="8027988" y="2857500"/>
          <p14:tracePt t="35303" x="8037513" y="2857500"/>
          <p14:tracePt t="35395" x="8045450" y="2867025"/>
          <p14:tracePt t="35409" x="8081963" y="2874963"/>
          <p14:tracePt t="35420" x="8108950" y="2874963"/>
          <p14:tracePt t="35436" x="8153400" y="2894013"/>
          <p14:tracePt t="35452" x="8232775" y="2894013"/>
          <p14:tracePt t="35469" x="8278813" y="2894013"/>
          <p14:tracePt t="35486" x="8323263" y="2894013"/>
          <p14:tracePt t="35503" x="8402638" y="2894013"/>
          <p14:tracePt t="35519" x="8483600" y="2894013"/>
          <p14:tracePt t="35536" x="8537575" y="2894013"/>
          <p14:tracePt t="35552" x="8572500" y="2894013"/>
          <p14:tracePt t="35569" x="8582025" y="2894013"/>
          <p14:tracePt t="35612" x="8609013" y="2894013"/>
          <p14:tracePt t="35621" x="8616950" y="2894013"/>
          <p14:tracePt t="35636" x="8643938" y="2894013"/>
          <p14:tracePt t="35653" x="8680450" y="2911475"/>
          <p14:tracePt t="35669" x="8742363" y="2938463"/>
          <p14:tracePt t="35686" x="8804275" y="2973388"/>
          <p14:tracePt t="35702" x="8867775" y="3000375"/>
          <p14:tracePt t="35719" x="8902700" y="3036888"/>
          <p14:tracePt t="35736" x="8921750" y="3071813"/>
          <p14:tracePt t="35752" x="8939213" y="3116263"/>
          <p14:tracePt t="35770" x="8983663" y="3232150"/>
          <p14:tracePt t="35786" x="8993188" y="3295650"/>
          <p14:tracePt t="35802" x="9018588" y="3375025"/>
          <p14:tracePt t="35819" x="9028113" y="3438525"/>
          <p14:tracePt t="35836" x="9045575" y="3500438"/>
          <p14:tracePt t="35852" x="9045575" y="3554413"/>
          <p14:tracePt t="35869" x="9055100" y="3616325"/>
          <p14:tracePt t="35886" x="9055100" y="3697288"/>
          <p14:tracePt t="35903" x="9018588" y="3830638"/>
          <p14:tracePt t="35919" x="9010650" y="3921125"/>
          <p14:tracePt t="35936" x="8993188" y="4027488"/>
          <p14:tracePt t="35953" x="8966200" y="4143375"/>
          <p14:tracePt t="35969" x="8956675" y="4214813"/>
          <p14:tracePt t="35986" x="8939213" y="4295775"/>
          <p14:tracePt t="36003" x="8929688" y="4376738"/>
          <p14:tracePt t="36021" x="8894763" y="4465638"/>
          <p14:tracePt t="36037" x="8867775" y="4527550"/>
          <p14:tracePt t="36053" x="8840788" y="4572000"/>
          <p14:tracePt t="36070" x="8804275" y="4625975"/>
          <p14:tracePt t="36086" x="8769350" y="4687888"/>
          <p14:tracePt t="36103" x="8724900" y="4751388"/>
          <p14:tracePt t="36119" x="8643938" y="4830763"/>
          <p14:tracePt t="36136" x="8582025" y="4884738"/>
          <p14:tracePt t="36155" x="8429625" y="4929188"/>
          <p14:tracePt t="36171" x="8313738" y="4973638"/>
          <p14:tracePt t="36187" x="8207375" y="5000625"/>
          <p14:tracePt t="36202" x="8108950" y="5037138"/>
          <p14:tracePt t="36219" x="8027988" y="5081588"/>
          <p14:tracePt t="36236" x="7939088" y="5116513"/>
          <p14:tracePt t="36253" x="7840663" y="5162550"/>
          <p14:tracePt t="36269" x="7742238" y="5214938"/>
          <p14:tracePt t="36286" x="7589838" y="5268913"/>
          <p14:tracePt t="36302" x="7500938" y="5295900"/>
          <p14:tracePt t="36319" x="7421563" y="5322888"/>
          <p14:tracePt t="36336" x="7323138" y="5349875"/>
          <p14:tracePt t="36353" x="7215188" y="5376863"/>
          <p14:tracePt t="36369" x="7037388" y="5394325"/>
          <p14:tracePt t="36386" x="6965950" y="5394325"/>
          <p14:tracePt t="36403" x="6884988" y="5394325"/>
          <p14:tracePt t="36420" x="6786563" y="5394325"/>
          <p14:tracePt t="36436" x="6724650" y="5394325"/>
          <p14:tracePt t="36453" x="6616700" y="5394325"/>
          <p14:tracePt t="36470" x="6375400" y="5384800"/>
          <p14:tracePt t="36486" x="6108700" y="5349875"/>
          <p14:tracePt t="36503" x="5884863" y="5313363"/>
          <p14:tracePt t="36519" x="5732463" y="5313363"/>
          <p14:tracePt t="36536" x="5643563" y="5313363"/>
          <p14:tracePt t="36553" x="5572125" y="5305425"/>
          <p14:tracePt t="36570" x="5446713" y="5278438"/>
          <p14:tracePt t="36586" x="5384800" y="5251450"/>
          <p14:tracePt t="36603" x="5330825" y="5251450"/>
          <p14:tracePt t="36620" x="5251450" y="5233988"/>
          <p14:tracePt t="36637" x="5153025" y="5207000"/>
          <p14:tracePt t="36653" x="5018088" y="5162550"/>
          <p14:tracePt t="36671" x="4884738" y="5126038"/>
          <p14:tracePt t="36686" x="4848225" y="5116513"/>
          <p14:tracePt t="36703" x="4830763" y="5116513"/>
          <p14:tracePt t="36719" x="4822825" y="5091113"/>
          <p14:tracePt t="36736" x="4759325" y="5072063"/>
          <p14:tracePt t="36753" x="4660900" y="5045075"/>
          <p14:tracePt t="36769" x="4554538" y="5027613"/>
          <p14:tracePt t="36786" x="4465638" y="5019675"/>
          <p14:tracePt t="36803" x="4384675" y="5019675"/>
          <p14:tracePt t="36821" x="4313238" y="5019675"/>
          <p14:tracePt t="36836" x="4241800" y="5019675"/>
          <p14:tracePt t="36853" x="4197350" y="5019675"/>
          <p14:tracePt t="36870" x="4179888" y="5027613"/>
          <p14:tracePt t="36887" x="4160838" y="5037138"/>
          <p14:tracePt t="36903" x="4125913" y="5054600"/>
          <p14:tracePt t="36920" x="4081463" y="5064125"/>
          <p14:tracePt t="36937" x="4000500" y="5072063"/>
          <p14:tracePt t="36955" x="3884613" y="5091113"/>
          <p14:tracePt t="36970" x="3813175" y="5116513"/>
          <p14:tracePt t="36987" x="3759200" y="5135563"/>
          <p14:tracePt t="37003" x="3741738" y="5135563"/>
          <p14:tracePt t="37020" x="3714750" y="5143500"/>
          <p14:tracePt t="37037" x="3670300" y="5162550"/>
          <p14:tracePt t="37053" x="3598863" y="5162550"/>
          <p14:tracePt t="37072" x="3482975" y="5170488"/>
          <p14:tracePt t="37087" x="3419475" y="5197475"/>
          <p14:tracePt t="37103" x="3384550" y="5197475"/>
          <p14:tracePt t="37120" x="3357563" y="5197475"/>
          <p14:tracePt t="37137" x="3276600" y="5180013"/>
          <p14:tracePt t="37154" x="3170238" y="5170488"/>
          <p14:tracePt t="37170" x="3089275" y="5153025"/>
          <p14:tracePt t="37187" x="3027363" y="5126038"/>
          <p14:tracePt t="37206" x="3000375" y="5091113"/>
          <p14:tracePt t="37221" x="3000375" y="5054600"/>
          <p14:tracePt t="37237" x="3000375" y="4992688"/>
          <p14:tracePt t="37253" x="2982913" y="4921250"/>
          <p14:tracePt t="37270" x="2973388" y="4840288"/>
          <p14:tracePt t="37286" x="2946400" y="4786313"/>
          <p14:tracePt t="37303" x="2946400" y="4768850"/>
          <p14:tracePt t="37319" x="2946400" y="4751388"/>
          <p14:tracePt t="37336" x="2946400" y="4733925"/>
          <p14:tracePt t="37353" x="2928938" y="4662488"/>
          <p14:tracePt t="37369" x="2928938" y="4625975"/>
          <p14:tracePt t="37387" x="2928938" y="4581525"/>
          <p14:tracePt t="37404" x="2938463" y="4545013"/>
          <p14:tracePt t="37420" x="2946400" y="4527550"/>
          <p14:tracePt t="37437" x="2946400" y="4510088"/>
          <p14:tracePt t="37456" x="2955925" y="4473575"/>
          <p14:tracePt t="37472" x="2965450" y="4456113"/>
          <p14:tracePt t="37487" x="2990850" y="4438650"/>
          <p14:tracePt t="37504" x="3000375" y="4421188"/>
          <p14:tracePt t="37520" x="3017838" y="4402138"/>
          <p14:tracePt t="37537" x="3036888" y="4384675"/>
          <p14:tracePt t="37553" x="3062288" y="4367213"/>
          <p14:tracePt t="37570" x="3081338" y="4349750"/>
          <p14:tracePt t="37587" x="3098800" y="4330700"/>
          <p14:tracePt t="37605" x="3133725" y="4305300"/>
          <p14:tracePt t="37621" x="3179763" y="4259263"/>
          <p14:tracePt t="37638" x="3232150" y="4214813"/>
          <p14:tracePt t="37653" x="3295650" y="4179888"/>
          <p14:tracePt t="37670" x="3357563" y="4143375"/>
          <p14:tracePt t="37687" x="3419475" y="4116388"/>
          <p14:tracePt t="37704" x="3500438" y="4071938"/>
          <p14:tracePt t="37720" x="3581400" y="4054475"/>
          <p14:tracePt t="37737" x="3660775" y="4027488"/>
          <p14:tracePt t="37753" x="3732213" y="3992563"/>
          <p14:tracePt t="37770" x="3741738" y="3992563"/>
          <p14:tracePt t="38145" x="3751263" y="3965575"/>
          <p14:tracePt t="38155" x="3759200" y="3956050"/>
          <p14:tracePt t="38170" x="3813175" y="3921125"/>
          <p14:tracePt t="38187" x="3902075" y="3894138"/>
          <p14:tracePt t="38204" x="4037013" y="3867150"/>
          <p14:tracePt t="38220" x="4197350" y="3786188"/>
          <p14:tracePt t="38237" x="4348163" y="3687763"/>
          <p14:tracePt t="38255" x="4500563" y="3500438"/>
          <p14:tracePt t="38272" x="4545013" y="3367088"/>
          <p14:tracePt t="38287" x="4581525" y="3232150"/>
          <p14:tracePt t="38304" x="4589463" y="3135313"/>
          <p14:tracePt t="38320" x="4589463" y="3063875"/>
          <p14:tracePt t="38336" x="4589463" y="3000375"/>
          <p14:tracePt t="38353" x="4589463" y="2921000"/>
          <p14:tracePt t="38370" x="4562475" y="2857500"/>
          <p14:tracePt t="38372" x="4545013" y="2822575"/>
          <p14:tracePt t="38386" x="4537075" y="2795588"/>
          <p14:tracePt t="38403" x="4483100" y="2741613"/>
          <p14:tracePt t="38421" x="4384675" y="2679700"/>
          <p14:tracePt t="38437" x="4303713" y="2635250"/>
          <p14:tracePt t="38453" x="4268788" y="2616200"/>
          <p14:tracePt t="38471" x="4251325" y="2616200"/>
          <p14:tracePt t="38487" x="4241800" y="2616200"/>
          <p14:tracePt t="38504" x="4214813" y="2616200"/>
          <p14:tracePt t="38520" x="4187825" y="2616200"/>
          <p14:tracePt t="38537" x="4071938" y="2635250"/>
          <p14:tracePt t="38553" x="3973513" y="2660650"/>
          <p14:tracePt t="38570" x="3884613" y="2687638"/>
          <p14:tracePt t="38587" x="3786188" y="2714625"/>
          <p14:tracePt t="38604" x="3705225" y="2741613"/>
          <p14:tracePt t="38621" x="3679825" y="2759075"/>
          <p14:tracePt t="38636" x="3608388" y="2786063"/>
          <p14:tracePt t="38653" x="3527425" y="2857500"/>
          <p14:tracePt t="38671" x="3438525" y="2928938"/>
          <p14:tracePt t="38687" x="3375025" y="3000375"/>
          <p14:tracePt t="38703" x="3303588" y="3081338"/>
          <p14:tracePt t="38719" x="3251200" y="3160713"/>
          <p14:tracePt t="38736" x="3214688" y="3241675"/>
          <p14:tracePt t="38753" x="3187700" y="3322638"/>
          <p14:tracePt t="38769" x="3160713" y="3394075"/>
          <p14:tracePt t="38786" x="3133725" y="3473450"/>
          <p14:tracePt t="38803" x="3116263" y="3554413"/>
          <p14:tracePt t="38819" x="3116263" y="3581400"/>
          <p14:tracePt t="38836" x="3143250" y="3625850"/>
          <p14:tracePt t="38853" x="3160713" y="3652838"/>
          <p14:tracePt t="38869" x="3205163" y="3662363"/>
          <p14:tracePt t="38886" x="3268663" y="3662363"/>
          <p14:tracePt t="38903" x="3330575" y="3652838"/>
          <p14:tracePt t="38920" x="3394075" y="3643313"/>
          <p14:tracePt t="38937" x="3527425" y="3608388"/>
          <p14:tracePt t="38953" x="3705225" y="3589338"/>
          <p14:tracePt t="38970" x="3929063" y="3554413"/>
          <p14:tracePt t="38986" x="4152900" y="3482975"/>
          <p14:tracePt t="39003" x="4384675" y="3375025"/>
          <p14:tracePt t="39020" x="4581525" y="3197225"/>
          <p14:tracePt t="39036" x="4803775" y="2973388"/>
          <p14:tracePt t="39053" x="5027613" y="2768600"/>
          <p14:tracePt t="39071" x="5357813" y="2455863"/>
          <p14:tracePt t="39087" x="5446713" y="2357438"/>
          <p14:tracePt t="39103" x="5473700" y="2303463"/>
          <p14:tracePt t="39120" x="5483225" y="2286000"/>
          <p14:tracePt t="39136" x="5492750" y="2268538"/>
          <p14:tracePt t="39153" x="5492750" y="2232025"/>
          <p14:tracePt t="39170" x="5492750" y="2160588"/>
          <p14:tracePt t="39187" x="5492750" y="2098675"/>
          <p14:tracePt t="39204" x="5465763" y="2036763"/>
          <p14:tracePt t="39220" x="5446713" y="2027238"/>
          <p14:tracePt t="39237" x="5429250" y="2009775"/>
          <p14:tracePt t="39253" x="5421313" y="2000250"/>
          <p14:tracePt t="39270" x="5394325" y="1992313"/>
          <p14:tracePt t="39287" x="5394325" y="1982788"/>
          <p14:tracePt t="39304" x="5384800" y="1955800"/>
          <p14:tracePt t="39377" x="5384800" y="1946275"/>
          <p14:tracePt t="39394" x="5402263" y="1946275"/>
          <p14:tracePt t="39472" x="5394325" y="1946275"/>
          <p14:tracePt t="39481" x="5384800" y="1965325"/>
          <p14:tracePt t="39491" x="5375275" y="1973263"/>
          <p14:tracePt t="39504" x="5330825" y="1992313"/>
          <p14:tracePt t="39520" x="5251450" y="2036763"/>
          <p14:tracePt t="39537" x="5143500" y="2063750"/>
          <p14:tracePt t="39554" x="5081588" y="2081213"/>
          <p14:tracePt t="39570" x="5064125" y="2098675"/>
          <p14:tracePt t="39587" x="5064125" y="2108200"/>
          <p14:tracePt t="39603" x="5045075" y="2108200"/>
          <p14:tracePt t="39644" x="5045075" y="2125663"/>
          <p14:tracePt t="39653" x="5054600" y="2152650"/>
          <p14:tracePt t="39670" x="5072063" y="2197100"/>
          <p14:tracePt t="39687" x="5126038" y="2214563"/>
          <p14:tracePt t="39704" x="5197475" y="2214563"/>
          <p14:tracePt t="39721" x="5384800" y="2179638"/>
          <p14:tracePt t="39737" x="5527675" y="2135188"/>
          <p14:tracePt t="39754" x="5680075" y="2098675"/>
          <p14:tracePt t="39771" x="5830888" y="2071688"/>
          <p14:tracePt t="39787" x="5992813" y="2036763"/>
          <p14:tracePt t="39803" x="6126163" y="2009775"/>
          <p14:tracePt t="39820" x="6215063" y="1982788"/>
          <p14:tracePt t="39836" x="6296025" y="1955800"/>
          <p14:tracePt t="39853" x="6375400" y="1920875"/>
          <p14:tracePt t="39871" x="6537325" y="1874838"/>
          <p14:tracePt t="39888" x="6616700" y="1839913"/>
          <p14:tracePt t="39905" x="6697663" y="1795463"/>
          <p14:tracePt t="39920" x="6778625" y="1768475"/>
          <p14:tracePt t="39937" x="6840538" y="1741488"/>
          <p14:tracePt t="39954" x="6858000" y="1731963"/>
          <p14:tracePt t="39970" x="6875463" y="1714500"/>
          <p14:tracePt t="39987" x="6902450" y="1697038"/>
          <p14:tracePt t="40003" x="6911975" y="1679575"/>
          <p14:tracePt t="40020" x="6921500" y="1652588"/>
          <p14:tracePt t="40036" x="6938963" y="1633538"/>
          <p14:tracePt t="40054" x="6965950" y="1616075"/>
          <p14:tracePt t="40070" x="6973888" y="1589088"/>
          <p14:tracePt t="40087" x="6992938" y="1571625"/>
          <p14:tracePt t="40105" x="6992938" y="1473200"/>
          <p14:tracePt t="40122" x="6973888" y="1393825"/>
          <p14:tracePt t="40137" x="6938963" y="1357313"/>
          <p14:tracePt t="40153" x="6902450" y="1312863"/>
          <p14:tracePt t="40170" x="6850063" y="1258888"/>
          <p14:tracePt t="40186" x="6804025" y="1241425"/>
          <p14:tracePt t="40202" x="6724650" y="1214438"/>
          <p14:tracePt t="40219" x="6643688" y="1187450"/>
          <p14:tracePt t="40236" x="6581775" y="1187450"/>
          <p14:tracePt t="40253" x="6564313" y="1187450"/>
          <p14:tracePt t="40272" x="6545263" y="1187450"/>
          <p14:tracePt t="40287" x="6537325" y="1179513"/>
          <p14:tracePt t="40303" x="6518275" y="1169988"/>
          <p14:tracePt t="40320" x="6492875" y="1152525"/>
          <p14:tracePt t="40337" x="6421438" y="1143000"/>
          <p14:tracePt t="40353" x="6313488" y="1143000"/>
          <p14:tracePt t="40370" x="6232525" y="1152525"/>
          <p14:tracePt t="40387" x="6108700" y="1187450"/>
          <p14:tracePt t="40403" x="6010275" y="1214438"/>
          <p14:tracePt t="40420" x="5929313" y="1241425"/>
          <p14:tracePt t="40437" x="5822950" y="1258888"/>
          <p14:tracePt t="40453" x="5635625" y="1285875"/>
          <p14:tracePt t="40471" x="5394325" y="1285875"/>
          <p14:tracePt t="40487" x="5197475" y="1303338"/>
          <p14:tracePt t="40503" x="5099050" y="1322388"/>
          <p14:tracePt t="40521" x="5027613" y="1330325"/>
          <p14:tracePt t="40537" x="5010150" y="1339850"/>
          <p14:tracePt t="40553" x="4992688" y="1339850"/>
          <p14:tracePt t="40570" x="4911725" y="1347788"/>
          <p14:tracePt t="40587" x="4822825" y="1366838"/>
          <p14:tracePt t="40603" x="4714875" y="1374775"/>
          <p14:tracePt t="40620" x="4608513" y="1374775"/>
          <p14:tracePt t="40637" x="4483100" y="1393825"/>
          <p14:tracePt t="40653" x="4367213" y="1411288"/>
          <p14:tracePt t="40671" x="4205288" y="1419225"/>
          <p14:tracePt t="40687" x="4116388" y="1419225"/>
          <p14:tracePt t="40703" x="4037013" y="1419225"/>
          <p14:tracePt t="40720" x="3965575" y="1393825"/>
          <p14:tracePt t="40737" x="3884613" y="1366838"/>
          <p14:tracePt t="40753" x="3776663" y="1339850"/>
          <p14:tracePt t="40771" x="3562350" y="1295400"/>
          <p14:tracePt t="40787" x="3357563" y="1241425"/>
          <p14:tracePt t="40803" x="3205163" y="1204913"/>
          <p14:tracePt t="40820" x="3044825" y="1160463"/>
          <p14:tracePt t="40836" x="2955925" y="1152525"/>
          <p14:tracePt t="40853" x="2857500" y="1133475"/>
          <p14:tracePt t="40870" x="2786063" y="1133475"/>
          <p14:tracePt t="40887" x="2697163" y="1133475"/>
          <p14:tracePt t="40903" x="2581275" y="1125538"/>
          <p14:tracePt t="40922" x="2455863" y="1125538"/>
          <p14:tracePt t="40937" x="2428875" y="1125538"/>
          <p14:tracePt t="40954" x="2384425" y="1133475"/>
          <p14:tracePt t="40970" x="2366963" y="1133475"/>
          <p14:tracePt t="40987" x="2339975" y="1133475"/>
          <p14:tracePt t="41003" x="2303463" y="1133475"/>
          <p14:tracePt t="41020" x="2259013" y="1152525"/>
          <p14:tracePt t="41037" x="2179638" y="1204913"/>
          <p14:tracePt t="41053" x="2098675" y="1268413"/>
          <p14:tracePt t="41070" x="1973263" y="1366838"/>
          <p14:tracePt t="41087" x="1955800" y="1384300"/>
          <p14:tracePt t="41103" x="1938338" y="1401763"/>
          <p14:tracePt t="41120" x="1919288" y="1411288"/>
          <p14:tracePt t="41137" x="1884363" y="1438275"/>
          <p14:tracePt t="41153" x="1847850" y="1455738"/>
          <p14:tracePt t="41171" x="1751013" y="1500188"/>
          <p14:tracePt t="41187" x="1670050" y="1517650"/>
          <p14:tracePt t="41203" x="1589088" y="1544638"/>
          <p14:tracePt t="41220" x="1509713" y="1571625"/>
          <p14:tracePt t="41237" x="1438275" y="1598613"/>
          <p14:tracePt t="41254" x="1357313" y="1616075"/>
          <p14:tracePt t="41271" x="1295400" y="1625600"/>
          <p14:tracePt t="41287" x="1214438" y="1643063"/>
          <p14:tracePt t="41306" x="1098550" y="1652588"/>
          <p14:tracePt t="41322" x="1071563" y="1652588"/>
          <p14:tracePt t="41337" x="1036638" y="1643063"/>
          <p14:tracePt t="41353" x="1017588" y="1616075"/>
          <p14:tracePt t="41370" x="990600" y="1598613"/>
          <p14:tracePt t="41387" x="973138" y="1581150"/>
          <p14:tracePt t="41403" x="938213" y="1554163"/>
          <p14:tracePt t="41420" x="919163" y="1536700"/>
          <p14:tracePt t="41437" x="901700" y="1527175"/>
          <p14:tracePt t="41454" x="893763" y="1509713"/>
          <p14:tracePt t="41471" x="866775" y="1482725"/>
          <p14:tracePt t="41487" x="847725" y="1465263"/>
          <p14:tracePt t="41504" x="830263" y="1446213"/>
          <p14:tracePt t="41520" x="812800" y="1438275"/>
          <p14:tracePt t="41537" x="776288" y="1428750"/>
          <p14:tracePt t="41554" x="758825" y="1411288"/>
          <p14:tracePt t="41572" x="704850" y="1401763"/>
          <p14:tracePt t="41588" x="660400" y="1401763"/>
          <p14:tracePt t="41604" x="615950" y="1401763"/>
          <p14:tracePt t="41620" x="561975" y="1393825"/>
          <p14:tracePt t="41636" x="536575" y="1374775"/>
          <p14:tracePt t="41653" x="490538" y="1374775"/>
          <p14:tracePt t="41670" x="455613" y="1374775"/>
          <p14:tracePt t="41687" x="411163" y="1374775"/>
          <p14:tracePt t="41704" x="374650" y="1384300"/>
          <p14:tracePt t="41722" x="303213" y="1419225"/>
          <p14:tracePt t="41738" x="241300" y="1438275"/>
          <p14:tracePt t="41753" x="160338" y="1482725"/>
          <p14:tracePt t="41770" x="142875" y="1500188"/>
          <p14:tracePt t="41787" x="125413" y="1517650"/>
          <p14:tracePt t="41803" x="115888" y="1544638"/>
          <p14:tracePt t="41820" x="88900" y="1562100"/>
          <p14:tracePt t="41837" x="88900" y="1581150"/>
          <p14:tracePt t="41854" x="61913" y="1643063"/>
          <p14:tracePt t="41871" x="44450" y="1687513"/>
          <p14:tracePt t="41887" x="36513" y="1724025"/>
          <p14:tracePt t="41903" x="26988" y="1741488"/>
          <p14:tracePt t="41920" x="26988" y="1803400"/>
          <p14:tracePt t="41937" x="26988" y="1849438"/>
          <p14:tracePt t="41953" x="26988" y="1893888"/>
          <p14:tracePt t="41971" x="26988" y="1938338"/>
          <p14:tracePt t="41988" x="53975" y="1955800"/>
          <p14:tracePt t="42003" x="61913" y="1965325"/>
          <p14:tracePt t="42020" x="80963" y="1973263"/>
          <p14:tracePt t="42037" x="98425" y="1982788"/>
          <p14:tracePt t="42053" x="115888" y="2009775"/>
          <p14:tracePt t="42070" x="196850" y="2009775"/>
          <p14:tracePt t="42087" x="285750" y="2009775"/>
          <p14:tracePt t="42103" x="465138" y="1965325"/>
          <p14:tracePt t="42121" x="768350" y="1857375"/>
          <p14:tracePt t="42137" x="973138" y="1795463"/>
          <p14:tracePt t="42153" x="1179513" y="1758950"/>
          <p14:tracePt t="42170" x="1374775" y="1724025"/>
          <p14:tracePt t="42187" x="1554163" y="1697038"/>
          <p14:tracePt t="42204" x="1724025" y="1679575"/>
          <p14:tracePt t="42221" x="1857375" y="1652588"/>
          <p14:tracePt t="42237" x="1990725" y="1598613"/>
          <p14:tracePt t="42253" x="2347913" y="1509713"/>
          <p14:tracePt t="42270" x="2625725" y="1419225"/>
          <p14:tracePt t="42287" x="2874963" y="1312863"/>
          <p14:tracePt t="42303" x="3089275" y="1187450"/>
          <p14:tracePt t="42320" x="3197225" y="1098550"/>
          <p14:tracePt t="42337" x="3286125" y="1071563"/>
          <p14:tracePt t="42353" x="3348038" y="1071563"/>
          <p14:tracePt t="42370" x="3429000" y="1071563"/>
          <p14:tracePt t="42372" x="3482975" y="1071563"/>
          <p14:tracePt t="42387" x="3608388" y="1089025"/>
          <p14:tracePt t="42404" x="3803650" y="1108075"/>
          <p14:tracePt t="42420" x="4027488" y="1143000"/>
          <p14:tracePt t="42437" x="4251325" y="1179513"/>
          <p14:tracePt t="42453" x="4500563" y="1214438"/>
          <p14:tracePt t="42470" x="4679950" y="1250950"/>
          <p14:tracePt t="42487" x="4768850" y="1276350"/>
          <p14:tracePt t="42503" x="4795838" y="1285875"/>
          <p14:tracePt t="42520" x="4803775" y="1285875"/>
          <p14:tracePt t="42551" x="4813300" y="1295400"/>
          <p14:tracePt t="42559" x="4840288" y="1312863"/>
          <p14:tracePt t="42570" x="4867275" y="1339850"/>
          <p14:tracePt t="42587" x="4911725" y="1366838"/>
          <p14:tracePt t="42603" x="4929188" y="1384300"/>
          <p14:tracePt t="42620" x="4946650" y="1401763"/>
          <p14:tracePt t="42638" x="4956175" y="1428750"/>
          <p14:tracePt t="42653" x="4965700" y="1446213"/>
          <p14:tracePt t="42670" x="4973638" y="1465263"/>
          <p14:tracePt t="42687" x="4983163" y="1490663"/>
          <p14:tracePt t="42703" x="4992688" y="1509713"/>
          <p14:tracePt t="42720" x="5018088" y="1527175"/>
          <p14:tracePt t="42737" x="5027613" y="1544638"/>
          <p14:tracePt t="42753" x="5045075" y="1571625"/>
          <p14:tracePt t="42771" x="5072063" y="1598613"/>
          <p14:tracePt t="42788" x="5081588" y="1616075"/>
          <p14:tracePt t="42804" x="5099050" y="1643063"/>
          <p14:tracePt t="42837" x="5099050" y="1652588"/>
          <p14:tracePt t="42855" x="5099050" y="1670050"/>
          <p14:tracePt t="42871" x="5099050" y="1679575"/>
          <p14:tracePt t="42887" x="5099050" y="1687513"/>
          <p14:tracePt t="42903" x="5099050" y="1697038"/>
          <p14:tracePt t="42920" x="5089525" y="1724025"/>
          <p14:tracePt t="42937" x="5064125" y="1751013"/>
          <p14:tracePt t="42953" x="5054600" y="1768475"/>
          <p14:tracePt t="42970" x="5045075" y="1768475"/>
          <p14:tracePt t="43125" x="5072063" y="1768475"/>
          <p14:tracePt t="43134" x="5081588" y="1758950"/>
          <p14:tracePt t="43144" x="5099050" y="1731963"/>
          <p14:tracePt t="43154" x="5143500" y="1724025"/>
          <p14:tracePt t="43170" x="5224463" y="1670050"/>
          <p14:tracePt t="43188" x="5340350" y="1598613"/>
          <p14:tracePt t="43203" x="5402263" y="1581150"/>
          <p14:tracePt t="43220" x="5456238" y="1554163"/>
          <p14:tracePt t="43237" x="5473700" y="1544638"/>
          <p14:tracePt t="43253" x="5492750" y="1517650"/>
          <p14:tracePt t="43270" x="5500688" y="1509713"/>
          <p14:tracePt t="43287" x="5500688" y="1490663"/>
          <p14:tracePt t="43303" x="5500688" y="1446213"/>
          <p14:tracePt t="43320" x="5446713" y="1339850"/>
          <p14:tracePt t="43336" x="5340350" y="1258888"/>
          <p14:tracePt t="43353" x="5197475" y="1160463"/>
          <p14:tracePt t="43370" x="5064125" y="1098550"/>
          <p14:tracePt t="43387" x="4946650" y="1071563"/>
          <p14:tracePt t="43406" x="4813300" y="982663"/>
          <p14:tracePt t="43422" x="4759325" y="965200"/>
          <p14:tracePt t="43439" x="4697413" y="938213"/>
          <p14:tracePt t="43454" x="4608513" y="911225"/>
          <p14:tracePt t="43472" x="4500563" y="884238"/>
          <p14:tracePt t="43487" x="4429125" y="857250"/>
          <p14:tracePt t="43504" x="4367213" y="847725"/>
          <p14:tracePt t="43521" x="4303713" y="830263"/>
          <p14:tracePt t="43537" x="4251325" y="830263"/>
          <p14:tracePt t="43553" x="4170363" y="822325"/>
          <p14:tracePt t="43570" x="4089400" y="803275"/>
          <p14:tracePt t="43589" x="4010025" y="795338"/>
          <p14:tracePt t="43604" x="3983038" y="795338"/>
          <p14:tracePt t="43621" x="3965575" y="785813"/>
          <p14:tracePt t="43638" x="3946525" y="776288"/>
          <p14:tracePt t="43655" x="3902075" y="758825"/>
          <p14:tracePt t="43671" x="3822700" y="758825"/>
          <p14:tracePt t="43687" x="3714750" y="758825"/>
          <p14:tracePt t="43704" x="3527425" y="795338"/>
          <p14:tracePt t="43720" x="3394075" y="830263"/>
          <p14:tracePt t="43737" x="3313113" y="847725"/>
          <p14:tracePt t="43754" x="3268663" y="874713"/>
          <p14:tracePt t="43770" x="3232150" y="874713"/>
          <p14:tracePt t="43787" x="3214688" y="884238"/>
          <p14:tracePt t="43804" x="3179763" y="911225"/>
          <p14:tracePt t="43822" x="3081338" y="946150"/>
          <p14:tracePt t="43838" x="3000375" y="973138"/>
          <p14:tracePt t="43854" x="2919413" y="1009650"/>
          <p14:tracePt t="43870" x="2813050" y="1054100"/>
          <p14:tracePt t="43887" x="2732088" y="1081088"/>
          <p14:tracePt t="43904" x="2687638" y="1089025"/>
          <p14:tracePt t="43920" x="2670175" y="1098550"/>
          <p14:tracePt t="43937" x="2643188" y="1116013"/>
          <p14:tracePt t="43953" x="2625725" y="1116013"/>
          <p14:tracePt t="43971" x="2598738" y="1125538"/>
          <p14:tracePt t="43988" x="2562225" y="1125538"/>
          <p14:tracePt t="44004" x="2527300" y="1133475"/>
          <p14:tracePt t="44020" x="2482850" y="1133475"/>
          <p14:tracePt t="44037" x="2438400" y="1133475"/>
          <p14:tracePt t="44054" x="2374900" y="1133475"/>
          <p14:tracePt t="44070" x="2330450" y="1133475"/>
          <p14:tracePt t="44088" x="2276475" y="1133475"/>
          <p14:tracePt t="44104" x="2232025" y="1108075"/>
          <p14:tracePt t="44120" x="2197100" y="1089025"/>
          <p14:tracePt t="44137" x="2143125" y="1062038"/>
          <p14:tracePt t="44154" x="2098675" y="1036638"/>
          <p14:tracePt t="44171" x="2054225" y="1017588"/>
          <p14:tracePt t="44187" x="1990725" y="1000125"/>
          <p14:tracePt t="44204" x="1938338" y="990600"/>
          <p14:tracePt t="44221" x="1911350" y="982663"/>
          <p14:tracePt t="44238" x="1901825" y="973138"/>
          <p14:tracePt t="44254" x="1874838" y="973138"/>
          <p14:tracePt t="44270" x="1857375" y="973138"/>
          <p14:tracePt t="44287" x="1839913" y="955675"/>
          <p14:tracePt t="44304" x="1822450" y="955675"/>
          <p14:tracePt t="44320" x="1758950" y="955675"/>
          <p14:tracePt t="44337" x="1679575" y="973138"/>
          <p14:tracePt t="44354" x="1608138" y="1000125"/>
          <p14:tracePt t="44371" x="1438275" y="1044575"/>
          <p14:tracePt t="44387" x="1357313" y="1071563"/>
          <p14:tracePt t="44404" x="1295400" y="1081088"/>
          <p14:tracePt t="44420" x="1276350" y="1089025"/>
          <p14:tracePt t="44437" x="1258888" y="1089025"/>
          <p14:tracePt t="44454" x="1241425" y="1089025"/>
          <p14:tracePt t="44472" x="1204913" y="1089025"/>
          <p14:tracePt t="44489" x="1160463" y="1071563"/>
          <p14:tracePt t="44505" x="1133475" y="1071563"/>
          <p14:tracePt t="44521" x="1108075" y="1071563"/>
          <p14:tracePt t="44537" x="1081088" y="1071563"/>
          <p14:tracePt t="44554" x="1036638" y="1071563"/>
          <p14:tracePt t="44571" x="1000125" y="1089025"/>
          <p14:tracePt t="44587" x="955675" y="1108075"/>
          <p14:tracePt t="44604" x="919163" y="1133475"/>
          <p14:tracePt t="44622" x="847725" y="1169988"/>
          <p14:tracePt t="44639" x="812800" y="1179513"/>
          <p14:tracePt t="44654" x="795338" y="1187450"/>
          <p14:tracePt t="44671" x="785813" y="1196975"/>
          <p14:tracePt t="44687" x="776288" y="1196975"/>
          <p14:tracePt t="44704" x="758825" y="1196975"/>
          <p14:tracePt t="44721" x="731838" y="1204913"/>
          <p14:tracePt t="44738" x="687388" y="1214438"/>
          <p14:tracePt t="44754" x="642938" y="1241425"/>
          <p14:tracePt t="44772" x="581025" y="1258888"/>
          <p14:tracePt t="44787" x="527050" y="1268413"/>
          <p14:tracePt t="44803" x="465138" y="1295400"/>
          <p14:tracePt t="44820" x="401638" y="1322388"/>
          <p14:tracePt t="44837" x="347663" y="1339850"/>
          <p14:tracePt t="44853" x="312738" y="1366838"/>
          <p14:tracePt t="44870" x="285750" y="1384300"/>
          <p14:tracePt t="44872" x="276225" y="1393825"/>
          <p14:tracePt t="44888" x="250825" y="1419225"/>
          <p14:tracePt t="44904" x="231775" y="1438275"/>
          <p14:tracePt t="44920" x="214313" y="1455738"/>
          <p14:tracePt t="44937" x="187325" y="1473200"/>
          <p14:tracePt t="44953" x="169863" y="1500188"/>
          <p14:tracePt t="44970" x="152400" y="1517650"/>
          <p14:tracePt t="44987" x="142875" y="1536700"/>
          <p14:tracePt t="45004" x="115888" y="1554163"/>
          <p14:tracePt t="45020" x="107950" y="1581150"/>
          <p14:tracePt t="45038" x="80963" y="1625600"/>
          <p14:tracePt t="45053" x="61913" y="1643063"/>
          <p14:tracePt t="45070" x="61913" y="1670050"/>
          <p14:tracePt t="45087" x="61913" y="1714500"/>
          <p14:tracePt t="45103" x="61913" y="1741488"/>
          <p14:tracePt t="45121" x="61913" y="1768475"/>
          <p14:tracePt t="45138" x="61913" y="1803400"/>
          <p14:tracePt t="45155" x="80963" y="1857375"/>
          <p14:tracePt t="45171" x="107950" y="1920875"/>
          <p14:tracePt t="45188" x="133350" y="1955800"/>
          <p14:tracePt t="45204" x="152400" y="2000250"/>
          <p14:tracePt t="45221" x="160338" y="2027238"/>
          <p14:tracePt t="45237" x="179388" y="2054225"/>
          <p14:tracePt t="45254" x="187325" y="2089150"/>
          <p14:tracePt t="45272" x="231775" y="2135188"/>
          <p14:tracePt t="45288" x="295275" y="2160588"/>
          <p14:tracePt t="45304" x="330200" y="2179638"/>
          <p14:tracePt t="45320" x="347663" y="2187575"/>
          <p14:tracePt t="45337" x="366713" y="2197100"/>
          <p14:tracePt t="45354" x="384175" y="2214563"/>
          <p14:tracePt t="45371" x="411163" y="2224088"/>
          <p14:tracePt t="45387" x="438150" y="2224088"/>
          <p14:tracePt t="45404" x="500063" y="2232025"/>
          <p14:tracePt t="45422" x="615950" y="2251075"/>
          <p14:tracePt t="45439" x="723900" y="2251075"/>
          <p14:tracePt t="45454" x="812800" y="2241550"/>
          <p14:tracePt t="45471" x="893763" y="2241550"/>
          <p14:tracePt t="45488" x="955675" y="2232025"/>
          <p14:tracePt t="45504" x="1017588" y="2232025"/>
          <p14:tracePt t="45521" x="1089025" y="2232025"/>
          <p14:tracePt t="45537" x="1223963" y="2232025"/>
          <p14:tracePt t="45554" x="1438275" y="2232025"/>
          <p14:tracePt t="45570" x="1616075" y="2214563"/>
          <p14:tracePt t="45587" x="1768475" y="2179638"/>
          <p14:tracePt t="45603" x="1946275" y="2152650"/>
          <p14:tracePt t="45620" x="2054225" y="2125663"/>
          <p14:tracePt t="45637" x="2152650" y="2108200"/>
          <p14:tracePt t="45654" x="2232025" y="2081213"/>
          <p14:tracePt t="45670" x="2312988" y="2054225"/>
          <p14:tracePt t="45687" x="2455863" y="2017713"/>
          <p14:tracePt t="45703" x="2616200" y="1965325"/>
          <p14:tracePt t="45720" x="2795588" y="1901825"/>
          <p14:tracePt t="45736" x="2955925" y="1874838"/>
          <p14:tracePt t="45753" x="3160713" y="1822450"/>
          <p14:tracePt t="45770" x="3384550" y="1785938"/>
          <p14:tracePt t="45787" x="3608388" y="1731963"/>
          <p14:tracePt t="45803" x="3741738" y="1704975"/>
          <p14:tracePt t="45820" x="3830638" y="1679575"/>
          <p14:tracePt t="45839" x="3946525" y="1679575"/>
          <p14:tracePt t="45854" x="4000500" y="1679575"/>
          <p14:tracePt t="45871" x="4027488" y="1697038"/>
          <p14:tracePt t="45888" x="4054475" y="1704975"/>
          <p14:tracePt t="45904" x="4062413" y="1704975"/>
          <p14:tracePt t="45946" x="4071938" y="1724025"/>
          <p14:tracePt t="45954" x="4081463" y="1751013"/>
          <p14:tracePt t="45970" x="4108450" y="1785938"/>
          <p14:tracePt t="45987" x="4143375" y="1849438"/>
          <p14:tracePt t="46004" x="4197350" y="1911350"/>
          <p14:tracePt t="46020" x="4214813" y="1928813"/>
          <p14:tracePt t="46037" x="4241800" y="1955800"/>
          <p14:tracePt t="46054" x="4259263" y="1965325"/>
          <p14:tracePt t="46070" x="4276725" y="1973263"/>
          <p14:tracePt t="46088" x="4348163" y="2009775"/>
          <p14:tracePt t="46104" x="4429125" y="2017713"/>
          <p14:tracePt t="46120" x="4518025" y="2036763"/>
          <p14:tracePt t="46137" x="4598988" y="2036763"/>
          <p14:tracePt t="46154" x="4705350" y="2036763"/>
          <p14:tracePt t="46170" x="4795838" y="2027238"/>
          <p14:tracePt t="46187" x="4875213" y="2000250"/>
          <p14:tracePt t="46204" x="4956175" y="1992313"/>
          <p14:tracePt t="46223" x="5072063" y="1965325"/>
          <p14:tracePt t="46238" x="5160963" y="1938338"/>
          <p14:tracePt t="46254" x="5241925" y="1928813"/>
          <p14:tracePt t="46271" x="5313363" y="1911350"/>
          <p14:tracePt t="46287" x="5375275" y="1901825"/>
          <p14:tracePt t="46303" x="5438775" y="1884363"/>
          <p14:tracePt t="46320" x="5518150" y="1884363"/>
          <p14:tracePt t="46337" x="5616575" y="1874838"/>
          <p14:tracePt t="46356" x="5661025" y="1874838"/>
          <p14:tracePt t="46371" x="5697538" y="1874838"/>
          <p14:tracePt t="46387" x="5715000" y="1893888"/>
          <p14:tracePt t="46404" x="5732463" y="1920875"/>
          <p14:tracePt t="46421" x="5759450" y="1938338"/>
          <p14:tracePt t="46437" x="5778500" y="1955800"/>
          <p14:tracePt t="46454" x="5795963" y="1965325"/>
          <p14:tracePt t="46471" x="5822950" y="1973263"/>
          <p14:tracePt t="46488" x="5849938" y="2009775"/>
          <p14:tracePt t="46504" x="5894388" y="2027238"/>
          <p14:tracePt t="46520" x="5929313" y="2044700"/>
          <p14:tracePt t="46537" x="5956300" y="2044700"/>
          <p14:tracePt t="46554" x="5992813" y="2044700"/>
          <p14:tracePt t="46571" x="6010275" y="2044700"/>
          <p14:tracePt t="46587" x="6027738" y="2044700"/>
          <p14:tracePt t="46604" x="6064250" y="2044700"/>
          <p14:tracePt t="46621" x="6108700" y="2044700"/>
          <p14:tracePt t="46637" x="6126163" y="2044700"/>
          <p14:tracePt t="46654" x="6143625" y="2036763"/>
          <p14:tracePt t="46671" x="6170613" y="2017713"/>
          <p14:tracePt t="46687" x="6215063" y="2000250"/>
          <p14:tracePt t="46704" x="6251575" y="1973263"/>
          <p14:tracePt t="46723" x="6303963" y="1938338"/>
          <p14:tracePt t="46738" x="6323013" y="1928813"/>
          <p14:tracePt t="46754" x="6340475" y="1920875"/>
          <p14:tracePt t="46771" x="6367463" y="1920875"/>
          <p14:tracePt t="46787" x="6384925" y="1901825"/>
          <p14:tracePt t="46804" x="6402388" y="1901825"/>
          <p14:tracePt t="46821" x="6411913" y="1893888"/>
          <p14:tracePt t="46975" x="6375400" y="1893888"/>
          <p14:tracePt t="46984" x="6323013" y="1911350"/>
          <p14:tracePt t="46995" x="6269038" y="1920875"/>
          <p14:tracePt t="47004" x="6161088" y="1946275"/>
          <p14:tracePt t="47021" x="6027738" y="1973263"/>
          <p14:tracePt t="47037" x="5921375" y="1973263"/>
          <p14:tracePt t="47054" x="5786438" y="1955800"/>
          <p14:tracePt t="47071" x="5608638" y="1911350"/>
          <p14:tracePt t="47088" x="5313363" y="1874838"/>
          <p14:tracePt t="47104" x="4956175" y="1830388"/>
          <p14:tracePt t="47122" x="4313238" y="1812925"/>
          <p14:tracePt t="47139" x="3884613" y="1812925"/>
          <p14:tracePt t="47154" x="3598863" y="1776413"/>
          <p14:tracePt t="47171" x="3438525" y="1731963"/>
          <p14:tracePt t="47187" x="3357563" y="1687513"/>
          <p14:tracePt t="47204" x="3303588" y="1652588"/>
          <p14:tracePt t="47221" x="3241675" y="1571625"/>
          <p14:tracePt t="47237" x="3143250" y="1500188"/>
          <p14:tracePt t="47255" x="3062288" y="1465263"/>
          <p14:tracePt t="47272" x="2955925" y="1419225"/>
          <p14:tracePt t="47288" x="2919413" y="1411288"/>
          <p14:tracePt t="47304" x="2911475" y="1393825"/>
          <p14:tracePt t="47321" x="2894013" y="1384300"/>
          <p14:tracePt t="47337" x="2884488" y="1357313"/>
          <p14:tracePt t="47354" x="2874963" y="1339850"/>
          <p14:tracePt t="47453" x="2867025" y="1330325"/>
          <p14:tracePt t="47472" x="2847975" y="1322388"/>
          <p14:tracePt t="47482" x="2840038" y="1312863"/>
          <p14:tracePt t="47493" x="2822575" y="1285875"/>
          <p14:tracePt t="47505" x="2813050" y="1276350"/>
          <p14:tracePt t="47523" x="2786063" y="1250950"/>
          <p14:tracePt t="47539" x="2751138" y="1231900"/>
          <p14:tracePt t="47555" x="2714625" y="1204913"/>
          <p14:tracePt t="47571" x="2652713" y="1196975"/>
          <p14:tracePt t="47588" x="2616200" y="1179513"/>
          <p14:tracePt t="47605" x="2598738" y="1179513"/>
          <p14:tracePt t="47622" x="2581275" y="1169988"/>
          <p14:tracePt t="47639" x="2571750" y="1160463"/>
          <p14:tracePt t="47655" x="2562225" y="1143000"/>
          <p14:tracePt t="47671" x="2536825" y="1143000"/>
          <p14:tracePt t="47687" x="2509838" y="1143000"/>
          <p14:tracePt t="47704" x="2490788" y="1143000"/>
          <p14:tracePt t="47721" x="2465388" y="1143000"/>
          <p14:tracePt t="47737" x="2438400" y="1152525"/>
          <p14:tracePt t="47754" x="2401888" y="1179513"/>
          <p14:tracePt t="47771" x="2339975" y="1187450"/>
          <p14:tracePt t="47788" x="2251075" y="1196975"/>
          <p14:tracePt t="47804" x="2232025" y="1196975"/>
          <p14:tracePt t="47821" x="2224088" y="1196975"/>
          <p14:tracePt t="47837" x="2214563" y="1196975"/>
          <p14:tracePt t="47871" x="2179638" y="1196975"/>
          <p14:tracePt t="47889" x="2160588" y="1196975"/>
          <p14:tracePt t="47904" x="2143125" y="1196975"/>
          <p14:tracePt t="47921" x="2116138" y="1196975"/>
          <p14:tracePt t="47939" x="2089150" y="1223963"/>
          <p14:tracePt t="47954" x="2054225" y="1223963"/>
          <p14:tracePt t="47971" x="2027238" y="1241425"/>
          <p14:tracePt t="47987" x="1990725" y="1258888"/>
          <p14:tracePt t="48004" x="1973263" y="1285875"/>
          <p14:tracePt t="48021" x="1955800" y="1295400"/>
          <p14:tracePt t="48038" x="1938338" y="1303338"/>
          <p14:tracePt t="48055" x="1911350" y="1322388"/>
          <p14:tracePt t="48072" x="1866900" y="1357313"/>
          <p14:tracePt t="48088" x="1822450" y="1374775"/>
          <p14:tracePt t="48104" x="1785938" y="1401763"/>
          <p14:tracePt t="48121" x="1768475" y="1419225"/>
          <p14:tracePt t="48138" x="1751013" y="1438275"/>
          <p14:tracePt t="48154" x="1724025" y="1465263"/>
          <p14:tracePt t="48173" x="1697038" y="1500188"/>
          <p14:tracePt t="48190" x="1687513" y="1536700"/>
          <p14:tracePt t="48205" x="1670050" y="1581150"/>
          <p14:tracePt t="48221" x="1670050" y="1625600"/>
          <p14:tracePt t="48238" x="1670050" y="1660525"/>
          <p14:tracePt t="48254" x="1670050" y="1704975"/>
          <p14:tracePt t="48271" x="1679575" y="1751013"/>
          <p14:tracePt t="48288" x="1704975" y="1830388"/>
          <p14:tracePt t="48304" x="1731963" y="1893888"/>
          <p14:tracePt t="48320" x="1751013" y="1938338"/>
          <p14:tracePt t="48337" x="1776413" y="1965325"/>
          <p14:tracePt t="48356" x="1812925" y="1992313"/>
          <p14:tracePt t="48371" x="1874838" y="2017713"/>
          <p14:tracePt t="48388" x="1955800" y="2027238"/>
          <p14:tracePt t="48405" x="2044700" y="2027238"/>
          <p14:tracePt t="48421" x="2160588" y="2009775"/>
          <p14:tracePt t="48438" x="2232025" y="2000250"/>
          <p14:tracePt t="48455" x="2312988" y="2000250"/>
          <p14:tracePt t="48473" x="2366963" y="1992313"/>
          <p14:tracePt t="48488" x="2384425" y="1973263"/>
          <p14:tracePt t="48505" x="2446338" y="1955800"/>
          <p14:tracePt t="48521" x="2509838" y="1928813"/>
          <p14:tracePt t="48538" x="2589213" y="1901825"/>
          <p14:tracePt t="48554" x="2643188" y="1874838"/>
          <p14:tracePt t="48573" x="2687638" y="1866900"/>
          <p14:tracePt t="48589" x="2687638" y="1857375"/>
          <p14:tracePt t="48630" x="2697163" y="1849438"/>
          <p14:tracePt t="48645" x="2714625" y="1839913"/>
          <p14:tracePt t="48657" x="2724150" y="1822450"/>
          <p14:tracePt t="48671" x="2732088" y="1812925"/>
          <p14:tracePt t="48687" x="2759075" y="1795463"/>
          <p14:tracePt t="48704" x="2768600" y="1758950"/>
          <p14:tracePt t="48720" x="2795588" y="1724025"/>
          <p14:tracePt t="48737" x="2803525" y="1670050"/>
          <p14:tracePt t="48754" x="2813050" y="1554163"/>
          <p14:tracePt t="48770" x="2813050" y="1465263"/>
          <p14:tracePt t="48787" x="2786063" y="1384300"/>
          <p14:tracePt t="48804" x="2759075" y="1303338"/>
          <p14:tracePt t="48821" x="2732088" y="1268413"/>
          <p14:tracePt t="48837" x="2714625" y="1223963"/>
          <p14:tracePt t="48854" x="2679700" y="1179513"/>
          <p14:tracePt t="48871" x="2670175" y="1160463"/>
          <p14:tracePt t="48888" x="2652713" y="1143000"/>
          <p14:tracePt t="48904" x="2633663" y="1116013"/>
          <p14:tracePt t="48921" x="2608263" y="1098550"/>
          <p14:tracePt t="48937" x="2589213" y="1081088"/>
          <p14:tracePt t="48954" x="2571750" y="1054100"/>
          <p14:tracePt t="48971" x="2554288" y="1036638"/>
          <p14:tracePt t="48989" x="2490788" y="1009650"/>
          <p14:tracePt t="49004" x="2465388" y="990600"/>
          <p14:tracePt t="49021" x="2428875" y="990600"/>
          <p14:tracePt t="49037" x="2401888" y="990600"/>
          <p14:tracePt t="49054" x="2384425" y="990600"/>
          <p14:tracePt t="49071" x="2366963" y="990600"/>
          <p14:tracePt t="49088" x="2347913" y="990600"/>
          <p14:tracePt t="49104" x="2330450" y="990600"/>
          <p14:tracePt t="49121" x="2303463" y="990600"/>
          <p14:tracePt t="49139" x="2286000" y="1000125"/>
          <p14:tracePt t="49155" x="2276475" y="1000125"/>
          <p14:tracePt t="49171" x="2268538" y="1000125"/>
          <p14:tracePt t="49187" x="2259013" y="1000125"/>
          <p14:tracePt t="49204" x="2232025" y="1000125"/>
          <p14:tracePt t="49221" x="2214563" y="1009650"/>
          <p14:tracePt t="49238" x="2187575" y="1017588"/>
          <p14:tracePt t="49254" x="2160588" y="1036638"/>
          <p14:tracePt t="49271" x="2133600" y="1054100"/>
          <p14:tracePt t="49288" x="2071688" y="1081088"/>
          <p14:tracePt t="49304" x="2017713" y="1108075"/>
          <p14:tracePt t="49321" x="1973263" y="1133475"/>
          <p14:tracePt t="49337" x="1946275" y="1152525"/>
          <p14:tracePt t="49354" x="1938338" y="1160463"/>
          <p14:tracePt t="49397" x="1928813" y="1169988"/>
          <p14:tracePt t="49412" x="1911350" y="1187450"/>
          <p14:tracePt t="49421" x="1901825" y="1187450"/>
          <p14:tracePt t="49437" x="1874838" y="1196975"/>
          <p14:tracePt t="49454" x="1866900" y="1214438"/>
          <p14:tracePt t="49470" x="1857375" y="1223963"/>
          <p14:tracePt t="49514" x="1847850" y="1231900"/>
          <p14:tracePt t="49528" x="1839913" y="1258888"/>
          <p14:tracePt t="49537" x="1822450" y="1258888"/>
          <p14:tracePt t="49554" x="1812925" y="1276350"/>
          <p14:tracePt t="49570" x="1803400" y="1295400"/>
          <p14:tracePt t="49587" x="1795463" y="1322388"/>
          <p14:tracePt t="49604" x="1785938" y="1347788"/>
          <p14:tracePt t="49620" x="1776413" y="1374775"/>
          <p14:tracePt t="49637" x="1758950" y="1401763"/>
          <p14:tracePt t="49654" x="1758950" y="1455738"/>
          <p14:tracePt t="49670" x="1751013" y="1473200"/>
          <p14:tracePt t="49687" x="1751013" y="1509713"/>
          <p14:tracePt t="49704" x="1751013" y="1527175"/>
          <p14:tracePt t="49720" x="1751013" y="1544638"/>
          <p14:tracePt t="49737" x="1751013" y="1581150"/>
          <p14:tracePt t="49754" x="1751013" y="1616075"/>
          <p14:tracePt t="49773" x="1751013" y="1643063"/>
          <p14:tracePt t="49790" x="1768475" y="1660525"/>
          <p14:tracePt t="49805" x="1776413" y="1687513"/>
          <p14:tracePt t="49822" x="1795463" y="1704975"/>
          <p14:tracePt t="49838" x="1812925" y="1724025"/>
          <p14:tracePt t="49854" x="1822450" y="1741488"/>
          <p14:tracePt t="49871" x="1839913" y="1751013"/>
          <p14:tracePt t="49888" x="1847850" y="1768475"/>
          <p14:tracePt t="49904" x="1857375" y="1785938"/>
          <p14:tracePt t="49921" x="1884363" y="1812925"/>
          <p14:tracePt t="49938" x="1911350" y="1822450"/>
          <p14:tracePt t="49954" x="1938338" y="1849438"/>
          <p14:tracePt t="49971" x="1955800" y="1857375"/>
          <p14:tracePt t="49987" x="1982788" y="1866900"/>
          <p14:tracePt t="50004" x="2000250" y="1866900"/>
          <p14:tracePt t="50021" x="2017713" y="1866900"/>
          <p14:tracePt t="50039" x="2108200" y="1839913"/>
          <p14:tracePt t="50055" x="2197100" y="1812925"/>
          <p14:tracePt t="50071" x="2276475" y="1785938"/>
          <p14:tracePt t="50087" x="2330450" y="1758950"/>
          <p14:tracePt t="50105" x="2357438" y="1751013"/>
          <p14:tracePt t="50122" x="2401888" y="1741488"/>
          <p14:tracePt t="50139" x="2428875" y="1741488"/>
          <p14:tracePt t="50157" x="2455863" y="1724025"/>
          <p14:tracePt t="50175" x="2473325" y="1714500"/>
          <p14:tracePt t="50188" x="2527300" y="1687513"/>
          <p14:tracePt t="50204" x="2589213" y="1670050"/>
          <p14:tracePt t="50221" x="2652713" y="1652588"/>
          <p14:tracePt t="50237" x="2732088" y="1625600"/>
          <p14:tracePt t="50254" x="2759075" y="1598613"/>
          <p14:tracePt t="50271" x="2786063" y="1581150"/>
          <p14:tracePt t="50287" x="2795588" y="1571625"/>
          <p14:tracePt t="50304" x="2803525" y="1571625"/>
          <p14:tracePt t="50328" x="2813050" y="1544638"/>
          <p14:tracePt t="50339" x="2813050" y="1536700"/>
          <p14:tracePt t="50355" x="2822575" y="1517650"/>
          <p14:tracePt t="50371" x="2822575" y="1500188"/>
          <p14:tracePt t="50388" x="2822575" y="1455738"/>
          <p14:tracePt t="50404" x="2813050" y="1384300"/>
          <p14:tracePt t="50421" x="2786063" y="1312863"/>
          <p14:tracePt t="50439" x="2714625" y="1204913"/>
          <p14:tracePt t="50455" x="2679700" y="1169988"/>
          <p14:tracePt t="50473" x="2652713" y="1152525"/>
          <p14:tracePt t="50487" x="2616200" y="1125538"/>
          <p14:tracePt t="50504" x="2598738" y="1108075"/>
          <p14:tracePt t="50522" x="2571750" y="1089025"/>
          <p14:tracePt t="50538" x="2554288" y="1062038"/>
          <p14:tracePt t="50555" x="2536825" y="1044575"/>
          <p14:tracePt t="50573" x="2490788" y="1009650"/>
          <p14:tracePt t="50590" x="2473325" y="990600"/>
          <p14:tracePt t="50605" x="2446338" y="973138"/>
          <p14:tracePt t="50621" x="2428875" y="965200"/>
          <p14:tracePt t="50638" x="2411413" y="955675"/>
          <p14:tracePt t="50655" x="2393950" y="928688"/>
          <p14:tracePt t="50671" x="2366963" y="928688"/>
          <p14:tracePt t="50688" x="2347913" y="919163"/>
          <p14:tracePt t="50705" x="2322513" y="919163"/>
          <p14:tracePt t="50721" x="2295525" y="919163"/>
          <p14:tracePt t="50738" x="2276475" y="919163"/>
          <p14:tracePt t="50754" x="2232025" y="938213"/>
          <p14:tracePt t="50771" x="2187575" y="955675"/>
          <p14:tracePt t="50788" x="2116138" y="982663"/>
          <p14:tracePt t="50804" x="2089150" y="1009650"/>
          <p14:tracePt t="50821" x="2062163" y="1017588"/>
          <p14:tracePt t="50839" x="2044700" y="1027113"/>
          <p14:tracePt t="50855" x="2036763" y="1027113"/>
          <p14:tracePt t="50871" x="2017713" y="1027113"/>
          <p14:tracePt t="50888" x="2000250" y="1036638"/>
          <p14:tracePt t="50904" x="1982788" y="1044575"/>
          <p14:tracePt t="50921" x="1965325" y="1071563"/>
          <p14:tracePt t="50938" x="1928813" y="1089025"/>
          <p14:tracePt t="50955" x="1911350" y="1098550"/>
          <p14:tracePt t="50971" x="1893888" y="1108075"/>
          <p14:tracePt t="50987" x="1893888" y="1116013"/>
          <p14:tracePt t="51004" x="1884363" y="1116013"/>
          <p14:tracePt t="51035" x="1866900" y="1125538"/>
          <p14:tracePt t="51051" x="1847850" y="1160463"/>
          <p14:tracePt t="51060" x="1839913" y="1160463"/>
          <p14:tracePt t="51072" x="1822450" y="1179513"/>
          <p14:tracePt t="51090" x="1795463" y="1204913"/>
          <p14:tracePt t="51105" x="1785938" y="1223963"/>
          <p14:tracePt t="51122" x="1776413" y="1250950"/>
          <p14:tracePt t="51139" x="1768475" y="1268413"/>
          <p14:tracePt t="51156" x="1758950" y="1276350"/>
          <p14:tracePt t="51172" x="1741488" y="1295400"/>
          <p14:tracePt t="51188" x="1741488" y="1312863"/>
          <p14:tracePt t="51205" x="1731963" y="1339850"/>
          <p14:tracePt t="51222" x="1731963" y="1357313"/>
          <p14:tracePt t="51238" x="1724025" y="1374775"/>
          <p14:tracePt t="51255" x="1724025" y="1419225"/>
          <p14:tracePt t="51271" x="1724025" y="1500188"/>
          <p14:tracePt t="51288" x="1724025" y="1527175"/>
          <p14:tracePt t="51304" x="1724025" y="1544638"/>
          <p14:tracePt t="51321" x="1724025" y="1571625"/>
          <p14:tracePt t="51365" x="1724025" y="1581150"/>
          <p14:tracePt t="51373" x="1724025" y="1598613"/>
          <p14:tracePt t="51388" x="1731963" y="1660525"/>
          <p14:tracePt t="51405" x="1751013" y="1697038"/>
          <p14:tracePt t="51421" x="1758950" y="1714500"/>
          <p14:tracePt t="51438" x="1768475" y="1724025"/>
          <p14:tracePt t="51454" x="1776413" y="1758950"/>
          <p14:tracePt t="51471" x="1803400" y="1776413"/>
          <p14:tracePt t="51489" x="1857375" y="1812925"/>
          <p14:tracePt t="51505" x="1874838" y="1822450"/>
          <p14:tracePt t="51521" x="1893888" y="1830388"/>
          <p14:tracePt t="51538" x="1919288" y="1839913"/>
          <p14:tracePt t="51554" x="1938338" y="1849438"/>
          <p14:tracePt t="51571" x="1955800" y="1874838"/>
          <p14:tracePt t="51588" x="1990725" y="1884363"/>
          <p14:tracePt t="51604" x="2009775" y="1884363"/>
          <p14:tracePt t="51621" x="2044700" y="1884363"/>
          <p14:tracePt t="51639" x="2098675" y="1884363"/>
          <p14:tracePt t="51655" x="2152650" y="1884363"/>
          <p14:tracePt t="51671" x="2197100" y="1884363"/>
          <p14:tracePt t="51688" x="2241550" y="1884363"/>
          <p14:tracePt t="51704" x="2268538" y="1857375"/>
          <p14:tracePt t="51721" x="2276475" y="1849438"/>
          <p14:tracePt t="51738" x="2295525" y="1839913"/>
          <p14:tracePt t="51754" x="2303463" y="1839913"/>
          <p14:tracePt t="51771" x="2339975" y="1839913"/>
          <p14:tracePt t="51787" x="2357438" y="1839913"/>
          <p14:tracePt t="51804" x="2366963" y="1839913"/>
          <p14:tracePt t="51821" x="2374900" y="1839913"/>
          <p14:tracePt t="51837" x="2374900" y="1830388"/>
          <p14:tracePt t="51854" x="2384425" y="1830388"/>
          <p14:tracePt t="51871" x="2393950" y="1830388"/>
          <p14:tracePt t="51888" x="2411413" y="1822450"/>
          <p14:tracePt t="51904" x="2482850" y="1785938"/>
          <p14:tracePt t="51921" x="2527300" y="1758950"/>
          <p14:tracePt t="51937" x="2554288" y="1741488"/>
          <p14:tracePt t="51954" x="2589213" y="1724025"/>
          <p14:tracePt t="51971" x="2608263" y="1697038"/>
          <p14:tracePt t="51987" x="2608263" y="1687513"/>
          <p14:tracePt t="52004" x="2633663" y="1670050"/>
          <p14:tracePt t="52021" x="2643188" y="1652588"/>
          <p14:tracePt t="52037" x="2660650" y="1589088"/>
          <p14:tracePt t="52055" x="2679700" y="1500188"/>
          <p14:tracePt t="52071" x="2687638" y="1465263"/>
          <p14:tracePt t="52087" x="2687638" y="1438275"/>
          <p14:tracePt t="52104" x="2687638" y="1419225"/>
          <p14:tracePt t="52121" x="2687638" y="1366838"/>
          <p14:tracePt t="52137" x="2643188" y="1303338"/>
          <p14:tracePt t="52154" x="2581275" y="1241425"/>
          <p14:tracePt t="52171" x="2517775" y="1133475"/>
          <p14:tracePt t="52187" x="2490788" y="1089025"/>
          <p14:tracePt t="52204" x="2473325" y="1062038"/>
          <p14:tracePt t="52221" x="2446338" y="1044575"/>
          <p14:tracePt t="52237" x="2428875" y="1027113"/>
          <p14:tracePt t="52254" x="2411413" y="1009650"/>
          <p14:tracePt t="52271" x="2393950" y="982663"/>
          <p14:tracePt t="52287" x="2366963" y="965200"/>
          <p14:tracePt t="52305" x="2339975" y="938213"/>
          <p14:tracePt t="52321" x="2330450" y="938213"/>
          <p14:tracePt t="52376" x="2303463" y="938213"/>
          <p14:tracePt t="52385" x="2268538" y="938213"/>
          <p14:tracePt t="52395" x="2224088" y="946150"/>
          <p14:tracePt t="52406" x="2205038" y="965200"/>
          <p14:tracePt t="52424" x="2116138" y="1000125"/>
          <p14:tracePt t="52440" x="2062163" y="1027113"/>
          <p14:tracePt t="52455" x="2036763" y="1044575"/>
          <p14:tracePt t="52473" x="2017713" y="1062038"/>
          <p14:tracePt t="52489" x="1990725" y="1089025"/>
          <p14:tracePt t="52505" x="1973263" y="1108075"/>
          <p14:tracePt t="52521" x="1955800" y="1116013"/>
          <p14:tracePt t="52588" x="1938338" y="1143000"/>
          <p14:tracePt t="52597" x="1928813" y="1152525"/>
          <p14:tracePt t="52607" x="1919288" y="1160463"/>
          <p14:tracePt t="52622" x="1901825" y="1179513"/>
          <p14:tracePt t="52639" x="1901825" y="1196975"/>
          <p14:tracePt t="52655" x="1901825" y="1214438"/>
          <p14:tracePt t="52948" x="1893888" y="1223963"/>
          <p14:tracePt t="52958" x="1874838" y="1241425"/>
          <p14:tracePt t="52972" x="1866900" y="1276350"/>
          <p14:tracePt t="52988" x="1866900" y="1295400"/>
          <p14:tracePt t="53005" x="1866900" y="1312863"/>
          <p14:tracePt t="53021" x="1866900" y="1330325"/>
          <p14:tracePt t="53038" x="1866900" y="1347788"/>
          <p14:tracePt t="53055" x="1866900" y="1366838"/>
          <p14:tracePt t="53072" x="1866900" y="1411288"/>
          <p14:tracePt t="53090" x="1884363" y="1446213"/>
          <p14:tracePt t="53106" x="1884363" y="1465263"/>
          <p14:tracePt t="53122" x="1884363" y="1473200"/>
          <p14:tracePt t="53139" x="1884363" y="1482725"/>
          <p14:tracePt t="53155" x="1884363" y="1500188"/>
          <p14:tracePt t="53172" x="1884363" y="1509713"/>
          <p14:tracePt t="53189" x="1893888" y="1509713"/>
          <p14:tracePt t="53270" x="1901825" y="1527175"/>
          <p14:tracePt t="53286" x="1911350" y="1536700"/>
          <p14:tracePt t="53296" x="1919288" y="1536700"/>
          <p14:tracePt t="53305" x="1919288" y="1544638"/>
          <p14:tracePt t="53321" x="1928813" y="1554163"/>
          <p14:tracePt t="53338" x="1938338" y="1571625"/>
          <p14:tracePt t="53356" x="1946275" y="1598613"/>
          <p14:tracePt t="53371" x="1973263" y="1616075"/>
          <p14:tracePt t="53388" x="1982788" y="1633538"/>
          <p14:tracePt t="53405" x="1990725" y="1652588"/>
          <p14:tracePt t="53421" x="2009775" y="1679575"/>
          <p14:tracePt t="53438" x="2017713" y="1687513"/>
          <p14:tracePt t="53455" x="2036763" y="1704975"/>
          <p14:tracePt t="53472" x="2054225" y="1724025"/>
          <p14:tracePt t="53488" x="2071688" y="1741488"/>
          <p14:tracePt t="53490" x="2081213" y="1751013"/>
          <p14:tracePt t="53506" x="2108200" y="1758950"/>
          <p14:tracePt t="53521" x="2125663" y="1776413"/>
          <p14:tracePt t="53538" x="2143125" y="1785938"/>
          <p14:tracePt t="53555" x="2152650" y="1795463"/>
          <p14:tracePt t="53571" x="2179638" y="1803400"/>
          <p14:tracePt t="53589" x="2197100" y="1803400"/>
          <p14:tracePt t="53605" x="2224088" y="1803400"/>
          <p14:tracePt t="53622" x="2276475" y="1803400"/>
          <p14:tracePt t="53638" x="2312988" y="1795463"/>
          <p14:tracePt t="53654" x="2357438" y="1785938"/>
          <p14:tracePt t="53671" x="2401888" y="1785938"/>
          <p14:tracePt t="53688" x="2465388" y="1768475"/>
          <p14:tracePt t="53704" x="2482850" y="1768475"/>
          <p14:tracePt t="53721" x="2500313" y="1758950"/>
          <p14:tracePt t="53738" x="2527300" y="1741488"/>
          <p14:tracePt t="53755" x="2554288" y="1724025"/>
          <p14:tracePt t="53771" x="2616200" y="1697038"/>
          <p14:tracePt t="53788" x="2697163" y="1670050"/>
          <p14:tracePt t="53805" x="2776538" y="1643063"/>
          <p14:tracePt t="53821" x="2840038" y="1616075"/>
          <p14:tracePt t="53838" x="2874963" y="1598613"/>
          <p14:tracePt t="53854" x="2874963" y="1589088"/>
          <p14:tracePt t="53912" x="2884488" y="1589088"/>
          <p14:tracePt t="53928" x="2894013" y="1581150"/>
          <p14:tracePt t="53939" x="2901950" y="1562100"/>
          <p14:tracePt t="53955" x="2911475" y="1544638"/>
          <p14:tracePt t="53971" x="2911475" y="1536700"/>
          <p14:tracePt t="54007" x="2919413" y="1536700"/>
          <p14:tracePt t="54022" x="2928938" y="1527175"/>
          <p14:tracePt t="54038" x="2955925" y="1509713"/>
          <p14:tracePt t="54055" x="2973388" y="1482725"/>
          <p14:tracePt t="54072" x="3009900" y="1465263"/>
          <p14:tracePt t="54089" x="3036888" y="1455738"/>
          <p14:tracePt t="54105" x="3054350" y="1438275"/>
          <p14:tracePt t="54121" x="3108325" y="1419225"/>
          <p14:tracePt t="54138" x="3179763" y="1393825"/>
          <p14:tracePt t="54156" x="3313113" y="1366838"/>
          <p14:tracePt t="54171" x="3490913" y="1339850"/>
          <p14:tracePt t="54188" x="3660775" y="1339850"/>
          <p14:tracePt t="54205" x="3822700" y="1303338"/>
          <p14:tracePt t="54221" x="3929063" y="1295400"/>
          <p14:tracePt t="54238" x="4017963" y="1295400"/>
          <p14:tracePt t="54255" x="4108450" y="1276350"/>
          <p14:tracePt t="54271" x="4214813" y="1276350"/>
          <p14:tracePt t="54288" x="4313238" y="1285875"/>
          <p14:tracePt t="54305" x="4419600" y="1285875"/>
          <p14:tracePt t="54321" x="4500563" y="1285875"/>
          <p14:tracePt t="54338" x="4608513" y="1285875"/>
          <p14:tracePt t="54355" x="4714875" y="1285875"/>
          <p14:tracePt t="54371" x="4822825" y="1285875"/>
          <p14:tracePt t="54388" x="4929188" y="1285875"/>
          <p14:tracePt t="54406" x="5045075" y="1312863"/>
          <p14:tracePt t="54421" x="5108575" y="1347788"/>
          <p14:tracePt t="54438" x="5160963" y="1411288"/>
          <p14:tracePt t="54455" x="5232400" y="1490663"/>
          <p14:tracePt t="54472" x="5313363" y="1544638"/>
          <p14:tracePt t="54488" x="5375275" y="1589088"/>
          <p14:tracePt t="54505" x="5411788" y="1633538"/>
          <p14:tracePt t="54521" x="5446713" y="1660525"/>
          <p14:tracePt t="54538" x="5483225" y="1679575"/>
          <p14:tracePt t="54555" x="5510213" y="1704975"/>
          <p14:tracePt t="54571" x="5518150" y="1714500"/>
          <p14:tracePt t="54588" x="5518150" y="1724025"/>
          <p14:tracePt t="54659" x="5527675" y="1731963"/>
          <p14:tracePt t="54668" x="5537200" y="1741488"/>
          <p14:tracePt t="54678" x="5554663" y="1741488"/>
          <p14:tracePt t="54689" x="5572125" y="1751013"/>
          <p14:tracePt t="54712" x="5581650" y="1751013"/>
          <p14:tracePt t="54768" x="5589588" y="1751013"/>
          <p14:tracePt t="54784" x="5608638" y="1751013"/>
          <p14:tracePt t="54795" x="5626100" y="1751013"/>
          <p14:tracePt t="54805" x="5635625" y="1751013"/>
          <p14:tracePt t="54821" x="5653088" y="1751013"/>
          <p14:tracePt t="55034" x="5661025" y="1751013"/>
          <p14:tracePt t="55044" x="5670550" y="1751013"/>
          <p14:tracePt t="55055" x="5680075" y="1751013"/>
          <p14:tracePt t="55072" x="5680075" y="1758950"/>
          <p14:tracePt t="55341" x="5688013" y="1758950"/>
          <p14:tracePt t="57072" x="5688013" y="1785938"/>
          <p14:tracePt t="57082" x="5680075" y="1822450"/>
          <p14:tracePt t="57093" x="5670550" y="1830388"/>
          <p14:tracePt t="57106" x="5643563" y="1857375"/>
          <p14:tracePt t="57122" x="5626100" y="1884363"/>
          <p14:tracePt t="57139" x="5608638" y="1920875"/>
          <p14:tracePt t="57156" x="5589588" y="1955800"/>
          <p14:tracePt t="57172" x="5581650" y="1955800"/>
          <p14:tracePt t="57208" x="5581650" y="1965325"/>
          <p14:tracePt t="57253" x="5572125" y="1973263"/>
          <p14:tracePt t="57269" x="5572125" y="1982788"/>
          <p14:tracePt t="57543" x="5572125" y="1973263"/>
          <p14:tracePt t="57559" x="5572125" y="1965325"/>
          <p14:tracePt t="57570" x="5581650" y="1946275"/>
          <p14:tracePt t="57591" x="5608638" y="1920875"/>
          <p14:tracePt t="57606" x="5616575" y="1920875"/>
          <p14:tracePt t="57622" x="5616575" y="1911350"/>
          <p14:tracePt t="57661" x="5626100" y="1911350"/>
          <p14:tracePt t="57672" x="5635625" y="1911350"/>
          <p14:tracePt t="57692" x="5635625" y="1920875"/>
          <p14:tracePt t="57705" x="5643563" y="1928813"/>
          <p14:tracePt t="57722" x="5643563" y="1955800"/>
          <p14:tracePt t="57738" x="5643563" y="1973263"/>
          <p14:tracePt t="57755" x="5643563" y="1982788"/>
          <p14:tracePt t="57819" x="5643563" y="1992313"/>
          <p14:tracePt t="57829" x="5643563" y="2000250"/>
          <p14:tracePt t="57841" x="5643563" y="2027238"/>
          <p14:tracePt t="57858" x="5643563" y="2044700"/>
          <p14:tracePt t="57895" x="5643563" y="2054225"/>
          <p14:tracePt t="57920" x="5653088" y="2054225"/>
          <p14:tracePt t="57926" x="5661025" y="2054225"/>
          <p14:tracePt t="57950" x="5680075" y="2054225"/>
          <p14:tracePt t="58021" x="5680075" y="2071688"/>
          <p14:tracePt t="58030" x="5688013" y="2089150"/>
          <p14:tracePt t="58039" x="5697538" y="2089150"/>
          <p14:tracePt t="58117" x="5707063" y="208915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230188" y="77787"/>
            <a:ext cx="8610600" cy="836613"/>
          </a:xfrm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Forwarding Hardware Example: </a:t>
            </a:r>
            <a:br>
              <a:rPr lang="en-US" sz="3200" dirty="0" smtClean="0">
                <a:solidFill>
                  <a:srgbClr val="0070C0"/>
                </a:solidFill>
              </a:rPr>
            </a:br>
            <a:r>
              <a:rPr lang="en-US" sz="2400" dirty="0">
                <a:solidFill>
                  <a:srgbClr val="0070C0"/>
                </a:solidFill>
              </a:rPr>
              <a:t>b</a:t>
            </a:r>
            <a:r>
              <a:rPr lang="en-US" sz="2400" dirty="0" smtClean="0">
                <a:solidFill>
                  <a:srgbClr val="0070C0"/>
                </a:solidFill>
              </a:rPr>
              <a:t>ypassing from EXE to Src1 and from WB to Src2</a:t>
            </a:r>
            <a:endParaRPr lang="en-US" sz="2800" dirty="0" smtClean="0">
              <a:solidFill>
                <a:srgbClr val="0070C0"/>
              </a:solidFill>
            </a:endParaRPr>
          </a:p>
        </p:txBody>
      </p:sp>
      <p:sp>
        <p:nvSpPr>
          <p:cNvPr id="4" name="Rectangle 183"/>
          <p:cNvSpPr>
            <a:spLocks noChangeArrowheads="1"/>
          </p:cNvSpPr>
          <p:nvPr/>
        </p:nvSpPr>
        <p:spPr bwMode="auto">
          <a:xfrm>
            <a:off x="114301" y="5394325"/>
            <a:ext cx="2157412" cy="2769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800" b="1" dirty="0" err="1">
                <a:latin typeface="Courier New" pitchFamily="49" charset="0"/>
                <a:cs typeface="Courier New" pitchFamily="49" charset="0"/>
              </a:rPr>
              <a:t>lw</a:t>
            </a:r>
            <a:r>
              <a:rPr lang="en-US" sz="1800" b="1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800" b="1" dirty="0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R11</a:t>
            </a:r>
            <a:r>
              <a:rPr lang="en-US" sz="1800" b="1" dirty="0">
                <a:latin typeface="Courier New" pitchFamily="49" charset="0"/>
                <a:cs typeface="Courier New" pitchFamily="49" charset="0"/>
              </a:rPr>
              <a:t>,9(R1</a:t>
            </a:r>
            <a:r>
              <a:rPr lang="en-US" sz="1800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sz="18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Rectangle 152"/>
          <p:cNvSpPr>
            <a:spLocks noChangeArrowheads="1"/>
          </p:cNvSpPr>
          <p:nvPr/>
        </p:nvSpPr>
        <p:spPr bwMode="auto">
          <a:xfrm>
            <a:off x="439738" y="3244850"/>
            <a:ext cx="280987" cy="609600"/>
          </a:xfrm>
          <a:prstGeom prst="rect">
            <a:avLst/>
          </a:prstGeom>
          <a:solidFill>
            <a:srgbClr val="FFE6CD"/>
          </a:solidFill>
          <a:ln w="19050">
            <a:solidFill>
              <a:schemeClr val="tx1"/>
            </a:solidFill>
            <a:miter lim="800000"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7" name="AutoShape 128"/>
          <p:cNvSpPr>
            <a:spLocks noChangeArrowheads="1"/>
          </p:cNvSpPr>
          <p:nvPr/>
        </p:nvSpPr>
        <p:spPr bwMode="auto">
          <a:xfrm rot="5400000">
            <a:off x="7588250" y="3633788"/>
            <a:ext cx="646113" cy="184150"/>
          </a:xfrm>
          <a:prstGeom prst="flowChartTerminator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8" name="AutoShape 133"/>
          <p:cNvSpPr>
            <a:spLocks noChangeArrowheads="1"/>
          </p:cNvSpPr>
          <p:nvPr/>
        </p:nvSpPr>
        <p:spPr bwMode="auto">
          <a:xfrm rot="5400000">
            <a:off x="4540250" y="4884738"/>
            <a:ext cx="646113" cy="185737"/>
          </a:xfrm>
          <a:prstGeom prst="flowChartTerminator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9" name="AutoShape 138"/>
          <p:cNvSpPr>
            <a:spLocks noChangeArrowheads="1"/>
          </p:cNvSpPr>
          <p:nvPr/>
        </p:nvSpPr>
        <p:spPr bwMode="auto">
          <a:xfrm rot="5400000">
            <a:off x="4543425" y="3883025"/>
            <a:ext cx="646113" cy="184150"/>
          </a:xfrm>
          <a:prstGeom prst="flowChartTerminator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10" name="AutoShape 144"/>
          <p:cNvSpPr>
            <a:spLocks noChangeArrowheads="1"/>
          </p:cNvSpPr>
          <p:nvPr/>
        </p:nvSpPr>
        <p:spPr bwMode="auto">
          <a:xfrm rot="5400000">
            <a:off x="4543425" y="2947988"/>
            <a:ext cx="646113" cy="184150"/>
          </a:xfrm>
          <a:prstGeom prst="flowChartTerminator">
            <a:avLst/>
          </a:prstGeom>
          <a:solidFill>
            <a:srgbClr val="EAEAEA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11" name="Line 4"/>
          <p:cNvSpPr>
            <a:spLocks noChangeShapeType="1"/>
          </p:cNvSpPr>
          <p:nvPr/>
        </p:nvSpPr>
        <p:spPr bwMode="auto">
          <a:xfrm>
            <a:off x="3163888" y="1889125"/>
            <a:ext cx="744537" cy="3175"/>
          </a:xfrm>
          <a:prstGeom prst="line">
            <a:avLst/>
          </a:prstGeom>
          <a:noFill/>
          <a:ln w="15875">
            <a:solidFill>
              <a:srgbClr val="EB75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4837112" y="4306888"/>
            <a:ext cx="46037" cy="57150"/>
          </a:xfrm>
          <a:custGeom>
            <a:avLst/>
            <a:gdLst>
              <a:gd name="T0" fmla="*/ 0 w 25"/>
              <a:gd name="T1" fmla="*/ 36 h 23"/>
              <a:gd name="T2" fmla="*/ 29 w 25"/>
              <a:gd name="T3" fmla="*/ 36 h 23"/>
              <a:gd name="T4" fmla="*/ 16 w 25"/>
              <a:gd name="T5" fmla="*/ 0 h 23"/>
              <a:gd name="T6" fmla="*/ 2 w 25"/>
              <a:gd name="T7" fmla="*/ 36 h 23"/>
              <a:gd name="T8" fmla="*/ 2 w 25"/>
              <a:gd name="T9" fmla="*/ 36 h 23"/>
              <a:gd name="T10" fmla="*/ 0 w 25"/>
              <a:gd name="T11" fmla="*/ 36 h 2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3"/>
              <a:gd name="T20" fmla="*/ 25 w 25"/>
              <a:gd name="T21" fmla="*/ 23 h 23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3">
                <a:moveTo>
                  <a:pt x="0" y="23"/>
                </a:moveTo>
                <a:lnTo>
                  <a:pt x="25" y="23"/>
                </a:lnTo>
                <a:lnTo>
                  <a:pt x="14" y="0"/>
                </a:lnTo>
                <a:lnTo>
                  <a:pt x="2" y="23"/>
                </a:lnTo>
                <a:lnTo>
                  <a:pt x="0" y="23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>
            <a:off x="4837112" y="3379788"/>
            <a:ext cx="46037" cy="60325"/>
          </a:xfrm>
          <a:custGeom>
            <a:avLst/>
            <a:gdLst>
              <a:gd name="T0" fmla="*/ 0 w 25"/>
              <a:gd name="T1" fmla="*/ 38 h 25"/>
              <a:gd name="T2" fmla="*/ 29 w 25"/>
              <a:gd name="T3" fmla="*/ 38 h 25"/>
              <a:gd name="T4" fmla="*/ 16 w 25"/>
              <a:gd name="T5" fmla="*/ 0 h 25"/>
              <a:gd name="T6" fmla="*/ 2 w 25"/>
              <a:gd name="T7" fmla="*/ 38 h 25"/>
              <a:gd name="T8" fmla="*/ 2 w 25"/>
              <a:gd name="T9" fmla="*/ 38 h 25"/>
              <a:gd name="T10" fmla="*/ 0 w 25"/>
              <a:gd name="T11" fmla="*/ 38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25"/>
                </a:moveTo>
                <a:lnTo>
                  <a:pt x="25" y="25"/>
                </a:lnTo>
                <a:lnTo>
                  <a:pt x="14" y="0"/>
                </a:lnTo>
                <a:lnTo>
                  <a:pt x="2" y="25"/>
                </a:lnTo>
                <a:lnTo>
                  <a:pt x="0" y="25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>
            <a:off x="5772150" y="5540375"/>
            <a:ext cx="46037" cy="60325"/>
          </a:xfrm>
          <a:custGeom>
            <a:avLst/>
            <a:gdLst>
              <a:gd name="T0" fmla="*/ 29 w 25"/>
              <a:gd name="T1" fmla="*/ 0 h 25"/>
              <a:gd name="T2" fmla="*/ 29 w 25"/>
              <a:gd name="T3" fmla="*/ 38 h 25"/>
              <a:gd name="T4" fmla="*/ 0 w 25"/>
              <a:gd name="T5" fmla="*/ 20 h 25"/>
              <a:gd name="T6" fmla="*/ 29 w 25"/>
              <a:gd name="T7" fmla="*/ 0 h 25"/>
              <a:gd name="T8" fmla="*/ 29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25" y="0"/>
                </a:moveTo>
                <a:lnTo>
                  <a:pt x="25" y="25"/>
                </a:lnTo>
                <a:lnTo>
                  <a:pt x="0" y="13"/>
                </a:lnTo>
                <a:lnTo>
                  <a:pt x="25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5" name="Freeform 8"/>
          <p:cNvSpPr>
            <a:spLocks/>
          </p:cNvSpPr>
          <p:nvPr/>
        </p:nvSpPr>
        <p:spPr bwMode="auto">
          <a:xfrm>
            <a:off x="5815012" y="2284413"/>
            <a:ext cx="1773237" cy="3287713"/>
          </a:xfrm>
          <a:custGeom>
            <a:avLst/>
            <a:gdLst>
              <a:gd name="T0" fmla="*/ 1117 w 947"/>
              <a:gd name="T1" fmla="*/ 0 h 1357"/>
              <a:gd name="T2" fmla="*/ 1117 w 947"/>
              <a:gd name="T3" fmla="*/ 2071 h 1357"/>
              <a:gd name="T4" fmla="*/ 0 w 947"/>
              <a:gd name="T5" fmla="*/ 2071 h 1357"/>
              <a:gd name="T6" fmla="*/ 0 60000 65536"/>
              <a:gd name="T7" fmla="*/ 0 60000 65536"/>
              <a:gd name="T8" fmla="*/ 0 60000 65536"/>
              <a:gd name="T9" fmla="*/ 0 w 947"/>
              <a:gd name="T10" fmla="*/ 0 h 1357"/>
              <a:gd name="T11" fmla="*/ 947 w 947"/>
              <a:gd name="T12" fmla="*/ 1357 h 135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47" h="1357">
                <a:moveTo>
                  <a:pt x="947" y="0"/>
                </a:moveTo>
                <a:lnTo>
                  <a:pt x="947" y="1357"/>
                </a:lnTo>
                <a:lnTo>
                  <a:pt x="0" y="1357"/>
                </a:lnTo>
              </a:path>
            </a:pathLst>
          </a:custGeom>
          <a:noFill/>
          <a:ln w="952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6" name="Line 9"/>
          <p:cNvSpPr>
            <a:spLocks noChangeShapeType="1"/>
          </p:cNvSpPr>
          <p:nvPr/>
        </p:nvSpPr>
        <p:spPr bwMode="auto">
          <a:xfrm>
            <a:off x="7381875" y="2284413"/>
            <a:ext cx="203200" cy="4763"/>
          </a:xfrm>
          <a:prstGeom prst="line">
            <a:avLst/>
          </a:prstGeom>
          <a:noFill/>
          <a:ln w="9525">
            <a:solidFill>
              <a:srgbClr val="EB75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7" name="Freeform 10"/>
          <p:cNvSpPr>
            <a:spLocks/>
          </p:cNvSpPr>
          <p:nvPr/>
        </p:nvSpPr>
        <p:spPr bwMode="auto">
          <a:xfrm>
            <a:off x="5826125" y="1889125"/>
            <a:ext cx="400050" cy="3506788"/>
          </a:xfrm>
          <a:custGeom>
            <a:avLst/>
            <a:gdLst>
              <a:gd name="T0" fmla="*/ 250 w 214"/>
              <a:gd name="T1" fmla="*/ 0 h 1447"/>
              <a:gd name="T2" fmla="*/ 252 w 214"/>
              <a:gd name="T3" fmla="*/ 2209 h 1447"/>
              <a:gd name="T4" fmla="*/ 0 w 214"/>
              <a:gd name="T5" fmla="*/ 2209 h 1447"/>
              <a:gd name="T6" fmla="*/ 0 60000 65536"/>
              <a:gd name="T7" fmla="*/ 0 60000 65536"/>
              <a:gd name="T8" fmla="*/ 0 60000 65536"/>
              <a:gd name="T9" fmla="*/ 0 w 214"/>
              <a:gd name="T10" fmla="*/ 0 h 1447"/>
              <a:gd name="T11" fmla="*/ 214 w 214"/>
              <a:gd name="T12" fmla="*/ 1447 h 144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4" h="1447">
                <a:moveTo>
                  <a:pt x="212" y="0"/>
                </a:moveTo>
                <a:lnTo>
                  <a:pt x="214" y="1447"/>
                </a:lnTo>
                <a:lnTo>
                  <a:pt x="0" y="1447"/>
                </a:lnTo>
              </a:path>
            </a:pathLst>
          </a:custGeom>
          <a:noFill/>
          <a:ln w="952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8" name="Freeform 11"/>
          <p:cNvSpPr>
            <a:spLocks/>
          </p:cNvSpPr>
          <p:nvPr/>
        </p:nvSpPr>
        <p:spPr bwMode="auto">
          <a:xfrm>
            <a:off x="4859337" y="4348163"/>
            <a:ext cx="247650" cy="914400"/>
          </a:xfrm>
          <a:custGeom>
            <a:avLst/>
            <a:gdLst>
              <a:gd name="T0" fmla="*/ 0 w 132"/>
              <a:gd name="T1" fmla="*/ 0 h 377"/>
              <a:gd name="T2" fmla="*/ 2 w 132"/>
              <a:gd name="T3" fmla="*/ 79 h 377"/>
              <a:gd name="T4" fmla="*/ 84 w 132"/>
              <a:gd name="T5" fmla="*/ 79 h 377"/>
              <a:gd name="T6" fmla="*/ 84 w 132"/>
              <a:gd name="T7" fmla="*/ 576 h 377"/>
              <a:gd name="T8" fmla="*/ 156 w 132"/>
              <a:gd name="T9" fmla="*/ 576 h 37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2"/>
              <a:gd name="T16" fmla="*/ 0 h 377"/>
              <a:gd name="T17" fmla="*/ 132 w 132"/>
              <a:gd name="T18" fmla="*/ 377 h 37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2" h="377">
                <a:moveTo>
                  <a:pt x="0" y="0"/>
                </a:moveTo>
                <a:lnTo>
                  <a:pt x="2" y="52"/>
                </a:lnTo>
                <a:lnTo>
                  <a:pt x="71" y="52"/>
                </a:lnTo>
                <a:lnTo>
                  <a:pt x="71" y="377"/>
                </a:lnTo>
                <a:lnTo>
                  <a:pt x="132" y="377"/>
                </a:lnTo>
              </a:path>
            </a:pathLst>
          </a:custGeom>
          <a:noFill/>
          <a:ln w="952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9" name="Freeform 12"/>
          <p:cNvSpPr>
            <a:spLocks/>
          </p:cNvSpPr>
          <p:nvPr/>
        </p:nvSpPr>
        <p:spPr bwMode="auto">
          <a:xfrm>
            <a:off x="4859337" y="3421063"/>
            <a:ext cx="290512" cy="1754188"/>
          </a:xfrm>
          <a:custGeom>
            <a:avLst/>
            <a:gdLst>
              <a:gd name="T0" fmla="*/ 0 w 155"/>
              <a:gd name="T1" fmla="*/ 0 h 724"/>
              <a:gd name="T2" fmla="*/ 2 w 155"/>
              <a:gd name="T3" fmla="*/ 79 h 724"/>
              <a:gd name="T4" fmla="*/ 119 w 155"/>
              <a:gd name="T5" fmla="*/ 79 h 724"/>
              <a:gd name="T6" fmla="*/ 119 w 155"/>
              <a:gd name="T7" fmla="*/ 1105 h 724"/>
              <a:gd name="T8" fmla="*/ 183 w 155"/>
              <a:gd name="T9" fmla="*/ 1105 h 72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5"/>
              <a:gd name="T16" fmla="*/ 0 h 724"/>
              <a:gd name="T17" fmla="*/ 155 w 155"/>
              <a:gd name="T18" fmla="*/ 724 h 72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5" h="724">
                <a:moveTo>
                  <a:pt x="0" y="0"/>
                </a:moveTo>
                <a:lnTo>
                  <a:pt x="2" y="52"/>
                </a:lnTo>
                <a:lnTo>
                  <a:pt x="101" y="52"/>
                </a:lnTo>
                <a:lnTo>
                  <a:pt x="101" y="724"/>
                </a:lnTo>
                <a:lnTo>
                  <a:pt x="155" y="724"/>
                </a:lnTo>
              </a:path>
            </a:pathLst>
          </a:custGeom>
          <a:noFill/>
          <a:ln w="952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0" name="Freeform 13"/>
          <p:cNvSpPr>
            <a:spLocks/>
          </p:cNvSpPr>
          <p:nvPr/>
        </p:nvSpPr>
        <p:spPr bwMode="auto">
          <a:xfrm>
            <a:off x="3946525" y="2090738"/>
            <a:ext cx="184150" cy="392113"/>
          </a:xfrm>
          <a:custGeom>
            <a:avLst/>
            <a:gdLst>
              <a:gd name="T0" fmla="*/ 114 w 98"/>
              <a:gd name="T1" fmla="*/ 247 h 162"/>
              <a:gd name="T2" fmla="*/ 116 w 98"/>
              <a:gd name="T3" fmla="*/ 0 h 162"/>
              <a:gd name="T4" fmla="*/ 0 w 98"/>
              <a:gd name="T5" fmla="*/ 0 h 162"/>
              <a:gd name="T6" fmla="*/ 0 w 98"/>
              <a:gd name="T7" fmla="*/ 247 h 162"/>
              <a:gd name="T8" fmla="*/ 116 w 98"/>
              <a:gd name="T9" fmla="*/ 247 h 162"/>
              <a:gd name="T10" fmla="*/ 116 w 98"/>
              <a:gd name="T11" fmla="*/ 247 h 16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2"/>
              <a:gd name="T20" fmla="*/ 98 w 98"/>
              <a:gd name="T21" fmla="*/ 162 h 16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2">
                <a:moveTo>
                  <a:pt x="96" y="162"/>
                </a:moveTo>
                <a:lnTo>
                  <a:pt x="98" y="0"/>
                </a:lnTo>
                <a:lnTo>
                  <a:pt x="0" y="0"/>
                </a:lnTo>
                <a:lnTo>
                  <a:pt x="0" y="162"/>
                </a:lnTo>
                <a:lnTo>
                  <a:pt x="98" y="162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1" name="Freeform 14"/>
          <p:cNvSpPr>
            <a:spLocks/>
          </p:cNvSpPr>
          <p:nvPr/>
        </p:nvSpPr>
        <p:spPr bwMode="auto">
          <a:xfrm>
            <a:off x="2836863" y="3495675"/>
            <a:ext cx="44450" cy="58738"/>
          </a:xfrm>
          <a:custGeom>
            <a:avLst/>
            <a:gdLst>
              <a:gd name="T0" fmla="*/ 0 w 25"/>
              <a:gd name="T1" fmla="*/ 0 h 24"/>
              <a:gd name="T2" fmla="*/ 0 w 25"/>
              <a:gd name="T3" fmla="*/ 37 h 24"/>
              <a:gd name="T4" fmla="*/ 28 w 25"/>
              <a:gd name="T5" fmla="*/ 20 h 24"/>
              <a:gd name="T6" fmla="*/ 0 w 25"/>
              <a:gd name="T7" fmla="*/ 2 h 24"/>
              <a:gd name="T8" fmla="*/ 0 w 25"/>
              <a:gd name="T9" fmla="*/ 2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0" y="24"/>
                </a:lnTo>
                <a:lnTo>
                  <a:pt x="25" y="13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2" name="Freeform 15"/>
          <p:cNvSpPr>
            <a:spLocks/>
          </p:cNvSpPr>
          <p:nvPr/>
        </p:nvSpPr>
        <p:spPr bwMode="auto">
          <a:xfrm>
            <a:off x="871538" y="2849563"/>
            <a:ext cx="577850" cy="1377950"/>
          </a:xfrm>
          <a:custGeom>
            <a:avLst/>
            <a:gdLst>
              <a:gd name="T0" fmla="*/ 364 w 308"/>
              <a:gd name="T1" fmla="*/ 868 h 569"/>
              <a:gd name="T2" fmla="*/ 364 w 308"/>
              <a:gd name="T3" fmla="*/ 0 h 569"/>
              <a:gd name="T4" fmla="*/ 0 w 308"/>
              <a:gd name="T5" fmla="*/ 0 h 569"/>
              <a:gd name="T6" fmla="*/ 0 w 308"/>
              <a:gd name="T7" fmla="*/ 868 h 569"/>
              <a:gd name="T8" fmla="*/ 364 w 308"/>
              <a:gd name="T9" fmla="*/ 868 h 569"/>
              <a:gd name="T10" fmla="*/ 364 w 308"/>
              <a:gd name="T11" fmla="*/ 868 h 56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8"/>
              <a:gd name="T19" fmla="*/ 0 h 569"/>
              <a:gd name="T20" fmla="*/ 308 w 308"/>
              <a:gd name="T21" fmla="*/ 569 h 569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8" h="569">
                <a:moveTo>
                  <a:pt x="308" y="569"/>
                </a:moveTo>
                <a:lnTo>
                  <a:pt x="308" y="0"/>
                </a:lnTo>
                <a:lnTo>
                  <a:pt x="0" y="0"/>
                </a:lnTo>
                <a:lnTo>
                  <a:pt x="0" y="569"/>
                </a:lnTo>
                <a:lnTo>
                  <a:pt x="308" y="569"/>
                </a:lnTo>
              </a:path>
            </a:pathLst>
          </a:cu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23" name="Freeform 16"/>
          <p:cNvSpPr>
            <a:spLocks/>
          </p:cNvSpPr>
          <p:nvPr/>
        </p:nvSpPr>
        <p:spPr bwMode="auto">
          <a:xfrm>
            <a:off x="6464300" y="2813050"/>
            <a:ext cx="579437" cy="1382713"/>
          </a:xfrm>
          <a:custGeom>
            <a:avLst/>
            <a:gdLst>
              <a:gd name="T0" fmla="*/ 365 w 309"/>
              <a:gd name="T1" fmla="*/ 868 h 571"/>
              <a:gd name="T2" fmla="*/ 365 w 309"/>
              <a:gd name="T3" fmla="*/ 0 h 571"/>
              <a:gd name="T4" fmla="*/ 0 w 309"/>
              <a:gd name="T5" fmla="*/ 0 h 571"/>
              <a:gd name="T6" fmla="*/ 0 w 309"/>
              <a:gd name="T7" fmla="*/ 871 h 571"/>
              <a:gd name="T8" fmla="*/ 365 w 309"/>
              <a:gd name="T9" fmla="*/ 871 h 571"/>
              <a:gd name="T10" fmla="*/ 365 w 309"/>
              <a:gd name="T11" fmla="*/ 871 h 57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9"/>
              <a:gd name="T19" fmla="*/ 0 h 571"/>
              <a:gd name="T20" fmla="*/ 309 w 309"/>
              <a:gd name="T21" fmla="*/ 571 h 57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9" h="571">
                <a:moveTo>
                  <a:pt x="309" y="569"/>
                </a:moveTo>
                <a:lnTo>
                  <a:pt x="309" y="0"/>
                </a:lnTo>
                <a:lnTo>
                  <a:pt x="0" y="0"/>
                </a:lnTo>
                <a:lnTo>
                  <a:pt x="0" y="571"/>
                </a:lnTo>
                <a:lnTo>
                  <a:pt x="309" y="571"/>
                </a:lnTo>
              </a:path>
            </a:pathLst>
          </a:custGeom>
          <a:solidFill>
            <a:srgbClr val="FFFFCC"/>
          </a:solidFill>
          <a:ln w="19050" cap="flat" cmpd="sng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24" name="Freeform 17"/>
          <p:cNvSpPr>
            <a:spLocks/>
          </p:cNvSpPr>
          <p:nvPr/>
        </p:nvSpPr>
        <p:spPr bwMode="auto">
          <a:xfrm>
            <a:off x="2836863" y="2790825"/>
            <a:ext cx="44450" cy="58738"/>
          </a:xfrm>
          <a:custGeom>
            <a:avLst/>
            <a:gdLst>
              <a:gd name="T0" fmla="*/ 0 w 25"/>
              <a:gd name="T1" fmla="*/ 0 h 24"/>
              <a:gd name="T2" fmla="*/ 0 w 25"/>
              <a:gd name="T3" fmla="*/ 37 h 24"/>
              <a:gd name="T4" fmla="*/ 28 w 25"/>
              <a:gd name="T5" fmla="*/ 20 h 24"/>
              <a:gd name="T6" fmla="*/ 0 w 25"/>
              <a:gd name="T7" fmla="*/ 3 h 24"/>
              <a:gd name="T8" fmla="*/ 0 w 25"/>
              <a:gd name="T9" fmla="*/ 3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0" y="24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" name="Freeform 18"/>
          <p:cNvSpPr>
            <a:spLocks/>
          </p:cNvSpPr>
          <p:nvPr/>
        </p:nvSpPr>
        <p:spPr bwMode="auto">
          <a:xfrm>
            <a:off x="2836863" y="3846513"/>
            <a:ext cx="44450" cy="61913"/>
          </a:xfrm>
          <a:custGeom>
            <a:avLst/>
            <a:gdLst>
              <a:gd name="T0" fmla="*/ 0 w 25"/>
              <a:gd name="T1" fmla="*/ 0 h 25"/>
              <a:gd name="T2" fmla="*/ 0 w 25"/>
              <a:gd name="T3" fmla="*/ 39 h 25"/>
              <a:gd name="T4" fmla="*/ 28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6" name="Freeform 19"/>
          <p:cNvSpPr>
            <a:spLocks/>
          </p:cNvSpPr>
          <p:nvPr/>
        </p:nvSpPr>
        <p:spPr bwMode="auto">
          <a:xfrm>
            <a:off x="4722813" y="3716338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18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7" name="Freeform 20"/>
          <p:cNvSpPr>
            <a:spLocks/>
          </p:cNvSpPr>
          <p:nvPr/>
        </p:nvSpPr>
        <p:spPr bwMode="auto">
          <a:xfrm>
            <a:off x="4722813" y="3933825"/>
            <a:ext cx="46037" cy="61913"/>
          </a:xfrm>
          <a:custGeom>
            <a:avLst/>
            <a:gdLst>
              <a:gd name="T0" fmla="*/ 0 w 25"/>
              <a:gd name="T1" fmla="*/ 0 h 25"/>
              <a:gd name="T2" fmla="*/ 0 w 25"/>
              <a:gd name="T3" fmla="*/ 39 h 25"/>
              <a:gd name="T4" fmla="*/ 29 w 25"/>
              <a:gd name="T5" fmla="*/ 22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4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8" name="Freeform 21"/>
          <p:cNvSpPr>
            <a:spLocks/>
          </p:cNvSpPr>
          <p:nvPr/>
        </p:nvSpPr>
        <p:spPr bwMode="auto">
          <a:xfrm>
            <a:off x="5200650" y="3933825"/>
            <a:ext cx="49212" cy="61913"/>
          </a:xfrm>
          <a:custGeom>
            <a:avLst/>
            <a:gdLst>
              <a:gd name="T0" fmla="*/ 0 w 27"/>
              <a:gd name="T1" fmla="*/ 0 h 25"/>
              <a:gd name="T2" fmla="*/ 2 w 27"/>
              <a:gd name="T3" fmla="*/ 39 h 25"/>
              <a:gd name="T4" fmla="*/ 31 w 27"/>
              <a:gd name="T5" fmla="*/ 22 h 25"/>
              <a:gd name="T6" fmla="*/ 2 w 27"/>
              <a:gd name="T7" fmla="*/ 0 h 25"/>
              <a:gd name="T8" fmla="*/ 2 w 27"/>
              <a:gd name="T9" fmla="*/ 0 h 25"/>
              <a:gd name="T10" fmla="*/ 0 w 27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7"/>
              <a:gd name="T19" fmla="*/ 0 h 25"/>
              <a:gd name="T20" fmla="*/ 27 w 27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7" h="25">
                <a:moveTo>
                  <a:pt x="0" y="0"/>
                </a:moveTo>
                <a:lnTo>
                  <a:pt x="2" y="25"/>
                </a:lnTo>
                <a:lnTo>
                  <a:pt x="27" y="14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9" name="Line 22"/>
          <p:cNvSpPr>
            <a:spLocks noChangeShapeType="1"/>
          </p:cNvSpPr>
          <p:nvPr/>
        </p:nvSpPr>
        <p:spPr bwMode="auto">
          <a:xfrm flipH="1">
            <a:off x="4948237" y="3963988"/>
            <a:ext cx="269875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0" name="Freeform 23"/>
          <p:cNvSpPr>
            <a:spLocks/>
          </p:cNvSpPr>
          <p:nvPr/>
        </p:nvSpPr>
        <p:spPr bwMode="auto">
          <a:xfrm>
            <a:off x="7769225" y="3471863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1" name="Freeform 24"/>
          <p:cNvSpPr>
            <a:spLocks/>
          </p:cNvSpPr>
          <p:nvPr/>
        </p:nvSpPr>
        <p:spPr bwMode="auto">
          <a:xfrm>
            <a:off x="7769225" y="3913188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17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2" name="Line 25"/>
          <p:cNvSpPr>
            <a:spLocks noChangeShapeType="1"/>
          </p:cNvSpPr>
          <p:nvPr/>
        </p:nvSpPr>
        <p:spPr bwMode="auto">
          <a:xfrm>
            <a:off x="731838" y="3546475"/>
            <a:ext cx="101600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3" name="Freeform 26"/>
          <p:cNvSpPr>
            <a:spLocks/>
          </p:cNvSpPr>
          <p:nvPr/>
        </p:nvSpPr>
        <p:spPr bwMode="auto">
          <a:xfrm>
            <a:off x="817563" y="3517900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1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4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4" name="Freeform 27"/>
          <p:cNvSpPr>
            <a:spLocks/>
          </p:cNvSpPr>
          <p:nvPr/>
        </p:nvSpPr>
        <p:spPr bwMode="auto">
          <a:xfrm>
            <a:off x="2736850" y="1857375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5" name="Freeform 28"/>
          <p:cNvSpPr>
            <a:spLocks/>
          </p:cNvSpPr>
          <p:nvPr/>
        </p:nvSpPr>
        <p:spPr bwMode="auto">
          <a:xfrm>
            <a:off x="2836863" y="3141663"/>
            <a:ext cx="44450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8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6" name="Freeform 29"/>
          <p:cNvSpPr>
            <a:spLocks/>
          </p:cNvSpPr>
          <p:nvPr/>
        </p:nvSpPr>
        <p:spPr bwMode="auto">
          <a:xfrm>
            <a:off x="2884488" y="2659063"/>
            <a:ext cx="681037" cy="1382713"/>
          </a:xfrm>
          <a:custGeom>
            <a:avLst/>
            <a:gdLst>
              <a:gd name="T0" fmla="*/ 429 w 364"/>
              <a:gd name="T1" fmla="*/ 871 h 570"/>
              <a:gd name="T2" fmla="*/ 429 w 364"/>
              <a:gd name="T3" fmla="*/ 0 h 570"/>
              <a:gd name="T4" fmla="*/ 0 w 364"/>
              <a:gd name="T5" fmla="*/ 0 h 570"/>
              <a:gd name="T6" fmla="*/ 0 w 364"/>
              <a:gd name="T7" fmla="*/ 871 h 570"/>
              <a:gd name="T8" fmla="*/ 429 w 364"/>
              <a:gd name="T9" fmla="*/ 871 h 570"/>
              <a:gd name="T10" fmla="*/ 429 w 364"/>
              <a:gd name="T11" fmla="*/ 871 h 57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64"/>
              <a:gd name="T19" fmla="*/ 0 h 570"/>
              <a:gd name="T20" fmla="*/ 364 w 364"/>
              <a:gd name="T21" fmla="*/ 570 h 57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64" h="570">
                <a:moveTo>
                  <a:pt x="364" y="570"/>
                </a:moveTo>
                <a:lnTo>
                  <a:pt x="364" y="0"/>
                </a:lnTo>
                <a:lnTo>
                  <a:pt x="0" y="0"/>
                </a:lnTo>
                <a:lnTo>
                  <a:pt x="0" y="570"/>
                </a:lnTo>
                <a:lnTo>
                  <a:pt x="364" y="570"/>
                </a:lnTo>
              </a:path>
            </a:pathLst>
          </a:custGeom>
          <a:solidFill>
            <a:srgbClr val="CCFFFF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7" name="Freeform 30"/>
          <p:cNvSpPr>
            <a:spLocks/>
          </p:cNvSpPr>
          <p:nvPr/>
        </p:nvSpPr>
        <p:spPr bwMode="auto">
          <a:xfrm>
            <a:off x="2384107" y="3723640"/>
            <a:ext cx="5714999" cy="2205038"/>
          </a:xfrm>
          <a:custGeom>
            <a:avLst/>
            <a:gdLst>
              <a:gd name="T0" fmla="*/ 299 w 3050"/>
              <a:gd name="T1" fmla="*/ 99 h 910"/>
              <a:gd name="T2" fmla="*/ 0 w 3050"/>
              <a:gd name="T3" fmla="*/ 99 h 910"/>
              <a:gd name="T4" fmla="*/ 0 w 3050"/>
              <a:gd name="T5" fmla="*/ 1389 h 910"/>
              <a:gd name="T6" fmla="*/ 3600 w 3050"/>
              <a:gd name="T7" fmla="*/ 1389 h 910"/>
              <a:gd name="T8" fmla="*/ 3600 w 3050"/>
              <a:gd name="T9" fmla="*/ 0 h 910"/>
              <a:gd name="T10" fmla="*/ 3537 w 3050"/>
              <a:gd name="T11" fmla="*/ 0 h 91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50"/>
              <a:gd name="T19" fmla="*/ 0 h 910"/>
              <a:gd name="T20" fmla="*/ 3050 w 3050"/>
              <a:gd name="T21" fmla="*/ 910 h 91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50" h="910">
                <a:moveTo>
                  <a:pt x="253" y="65"/>
                </a:moveTo>
                <a:lnTo>
                  <a:pt x="0" y="65"/>
                </a:lnTo>
                <a:lnTo>
                  <a:pt x="0" y="910"/>
                </a:lnTo>
                <a:lnTo>
                  <a:pt x="3050" y="910"/>
                </a:lnTo>
                <a:lnTo>
                  <a:pt x="3050" y="0"/>
                </a:lnTo>
                <a:lnTo>
                  <a:pt x="2997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8" name="Line 31"/>
          <p:cNvSpPr>
            <a:spLocks noChangeShapeType="1"/>
          </p:cNvSpPr>
          <p:nvPr/>
        </p:nvSpPr>
        <p:spPr bwMode="auto">
          <a:xfrm flipH="1">
            <a:off x="1974850" y="2822575"/>
            <a:ext cx="876300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9" name="Line 32"/>
          <p:cNvSpPr>
            <a:spLocks noChangeShapeType="1"/>
          </p:cNvSpPr>
          <p:nvPr/>
        </p:nvSpPr>
        <p:spPr bwMode="auto">
          <a:xfrm flipH="1">
            <a:off x="4638675" y="3963988"/>
            <a:ext cx="104775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0" name="Line 33"/>
          <p:cNvSpPr>
            <a:spLocks noChangeShapeType="1"/>
          </p:cNvSpPr>
          <p:nvPr/>
        </p:nvSpPr>
        <p:spPr bwMode="auto">
          <a:xfrm>
            <a:off x="1974850" y="3173413"/>
            <a:ext cx="879475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2" name="Line 35"/>
          <p:cNvSpPr>
            <a:spLocks noChangeShapeType="1"/>
          </p:cNvSpPr>
          <p:nvPr/>
        </p:nvSpPr>
        <p:spPr bwMode="auto">
          <a:xfrm flipH="1">
            <a:off x="4130675" y="3744913"/>
            <a:ext cx="612775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3" name="Line 36"/>
          <p:cNvSpPr>
            <a:spLocks noChangeShapeType="1"/>
          </p:cNvSpPr>
          <p:nvPr/>
        </p:nvSpPr>
        <p:spPr bwMode="auto">
          <a:xfrm flipH="1">
            <a:off x="3567113" y="3744913"/>
            <a:ext cx="336550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5" name="Freeform 38"/>
          <p:cNvSpPr>
            <a:spLocks/>
          </p:cNvSpPr>
          <p:nvPr/>
        </p:nvSpPr>
        <p:spPr bwMode="auto">
          <a:xfrm>
            <a:off x="2789238" y="1376363"/>
            <a:ext cx="374650" cy="1028700"/>
          </a:xfrm>
          <a:custGeom>
            <a:avLst/>
            <a:gdLst>
              <a:gd name="T0" fmla="*/ 118 w 200"/>
              <a:gd name="T1" fmla="*/ 648 h 425"/>
              <a:gd name="T2" fmla="*/ 136 w 200"/>
              <a:gd name="T3" fmla="*/ 645 h 425"/>
              <a:gd name="T4" fmla="*/ 155 w 200"/>
              <a:gd name="T5" fmla="*/ 633 h 425"/>
              <a:gd name="T6" fmla="*/ 172 w 200"/>
              <a:gd name="T7" fmla="*/ 613 h 425"/>
              <a:gd name="T8" fmla="*/ 189 w 200"/>
              <a:gd name="T9" fmla="*/ 585 h 425"/>
              <a:gd name="T10" fmla="*/ 202 w 200"/>
              <a:gd name="T11" fmla="*/ 553 h 425"/>
              <a:gd name="T12" fmla="*/ 214 w 200"/>
              <a:gd name="T13" fmla="*/ 517 h 425"/>
              <a:gd name="T14" fmla="*/ 222 w 200"/>
              <a:gd name="T15" fmla="*/ 473 h 425"/>
              <a:gd name="T16" fmla="*/ 231 w 200"/>
              <a:gd name="T17" fmla="*/ 425 h 425"/>
              <a:gd name="T18" fmla="*/ 236 w 200"/>
              <a:gd name="T19" fmla="*/ 377 h 425"/>
              <a:gd name="T20" fmla="*/ 236 w 200"/>
              <a:gd name="T21" fmla="*/ 323 h 425"/>
              <a:gd name="T22" fmla="*/ 236 w 200"/>
              <a:gd name="T23" fmla="*/ 271 h 425"/>
              <a:gd name="T24" fmla="*/ 231 w 200"/>
              <a:gd name="T25" fmla="*/ 221 h 425"/>
              <a:gd name="T26" fmla="*/ 222 w 200"/>
              <a:gd name="T27" fmla="*/ 175 h 425"/>
              <a:gd name="T28" fmla="*/ 214 w 200"/>
              <a:gd name="T29" fmla="*/ 134 h 425"/>
              <a:gd name="T30" fmla="*/ 202 w 200"/>
              <a:gd name="T31" fmla="*/ 96 h 425"/>
              <a:gd name="T32" fmla="*/ 189 w 200"/>
              <a:gd name="T33" fmla="*/ 64 h 425"/>
              <a:gd name="T34" fmla="*/ 172 w 200"/>
              <a:gd name="T35" fmla="*/ 38 h 425"/>
              <a:gd name="T36" fmla="*/ 155 w 200"/>
              <a:gd name="T37" fmla="*/ 17 h 425"/>
              <a:gd name="T38" fmla="*/ 136 w 200"/>
              <a:gd name="T39" fmla="*/ 6 h 425"/>
              <a:gd name="T40" fmla="*/ 118 w 200"/>
              <a:gd name="T41" fmla="*/ 0 h 425"/>
              <a:gd name="T42" fmla="*/ 98 w 200"/>
              <a:gd name="T43" fmla="*/ 6 h 425"/>
              <a:gd name="T44" fmla="*/ 80 w 200"/>
              <a:gd name="T45" fmla="*/ 17 h 425"/>
              <a:gd name="T46" fmla="*/ 64 w 200"/>
              <a:gd name="T47" fmla="*/ 38 h 425"/>
              <a:gd name="T48" fmla="*/ 48 w 200"/>
              <a:gd name="T49" fmla="*/ 64 h 425"/>
              <a:gd name="T50" fmla="*/ 34 w 200"/>
              <a:gd name="T51" fmla="*/ 96 h 425"/>
              <a:gd name="T52" fmla="*/ 24 w 200"/>
              <a:gd name="T53" fmla="*/ 134 h 425"/>
              <a:gd name="T54" fmla="*/ 14 w 200"/>
              <a:gd name="T55" fmla="*/ 175 h 425"/>
              <a:gd name="T56" fmla="*/ 5 w 200"/>
              <a:gd name="T57" fmla="*/ 221 h 425"/>
              <a:gd name="T58" fmla="*/ 0 w 200"/>
              <a:gd name="T59" fmla="*/ 271 h 425"/>
              <a:gd name="T60" fmla="*/ 0 w 200"/>
              <a:gd name="T61" fmla="*/ 323 h 425"/>
              <a:gd name="T62" fmla="*/ 0 w 200"/>
              <a:gd name="T63" fmla="*/ 377 h 425"/>
              <a:gd name="T64" fmla="*/ 5 w 200"/>
              <a:gd name="T65" fmla="*/ 425 h 425"/>
              <a:gd name="T66" fmla="*/ 14 w 200"/>
              <a:gd name="T67" fmla="*/ 473 h 425"/>
              <a:gd name="T68" fmla="*/ 24 w 200"/>
              <a:gd name="T69" fmla="*/ 517 h 425"/>
              <a:gd name="T70" fmla="*/ 34 w 200"/>
              <a:gd name="T71" fmla="*/ 553 h 425"/>
              <a:gd name="T72" fmla="*/ 48 w 200"/>
              <a:gd name="T73" fmla="*/ 585 h 425"/>
              <a:gd name="T74" fmla="*/ 64 w 200"/>
              <a:gd name="T75" fmla="*/ 613 h 425"/>
              <a:gd name="T76" fmla="*/ 80 w 200"/>
              <a:gd name="T77" fmla="*/ 633 h 425"/>
              <a:gd name="T78" fmla="*/ 98 w 200"/>
              <a:gd name="T79" fmla="*/ 645 h 425"/>
              <a:gd name="T80" fmla="*/ 118 w 200"/>
              <a:gd name="T81" fmla="*/ 648 h 425"/>
              <a:gd name="T82" fmla="*/ 118 w 200"/>
              <a:gd name="T83" fmla="*/ 648 h 42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00"/>
              <a:gd name="T127" fmla="*/ 0 h 425"/>
              <a:gd name="T128" fmla="*/ 200 w 200"/>
              <a:gd name="T129" fmla="*/ 425 h 425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00" h="425">
                <a:moveTo>
                  <a:pt x="100" y="425"/>
                </a:moveTo>
                <a:lnTo>
                  <a:pt x="115" y="423"/>
                </a:lnTo>
                <a:lnTo>
                  <a:pt x="131" y="415"/>
                </a:lnTo>
                <a:lnTo>
                  <a:pt x="146" y="402"/>
                </a:lnTo>
                <a:lnTo>
                  <a:pt x="160" y="384"/>
                </a:lnTo>
                <a:lnTo>
                  <a:pt x="171" y="363"/>
                </a:lnTo>
                <a:lnTo>
                  <a:pt x="181" y="339"/>
                </a:lnTo>
                <a:lnTo>
                  <a:pt x="188" y="310"/>
                </a:lnTo>
                <a:lnTo>
                  <a:pt x="196" y="279"/>
                </a:lnTo>
                <a:lnTo>
                  <a:pt x="200" y="247"/>
                </a:lnTo>
                <a:lnTo>
                  <a:pt x="200" y="212"/>
                </a:lnTo>
                <a:lnTo>
                  <a:pt x="200" y="178"/>
                </a:lnTo>
                <a:lnTo>
                  <a:pt x="196" y="145"/>
                </a:lnTo>
                <a:lnTo>
                  <a:pt x="188" y="115"/>
                </a:lnTo>
                <a:lnTo>
                  <a:pt x="181" y="88"/>
                </a:lnTo>
                <a:lnTo>
                  <a:pt x="171" y="63"/>
                </a:lnTo>
                <a:lnTo>
                  <a:pt x="160" y="42"/>
                </a:lnTo>
                <a:lnTo>
                  <a:pt x="146" y="25"/>
                </a:lnTo>
                <a:lnTo>
                  <a:pt x="131" y="11"/>
                </a:lnTo>
                <a:lnTo>
                  <a:pt x="115" y="4"/>
                </a:lnTo>
                <a:lnTo>
                  <a:pt x="100" y="0"/>
                </a:lnTo>
                <a:lnTo>
                  <a:pt x="83" y="4"/>
                </a:lnTo>
                <a:lnTo>
                  <a:pt x="68" y="11"/>
                </a:lnTo>
                <a:lnTo>
                  <a:pt x="54" y="25"/>
                </a:lnTo>
                <a:lnTo>
                  <a:pt x="41" y="42"/>
                </a:lnTo>
                <a:lnTo>
                  <a:pt x="29" y="63"/>
                </a:lnTo>
                <a:lnTo>
                  <a:pt x="20" y="88"/>
                </a:lnTo>
                <a:lnTo>
                  <a:pt x="12" y="115"/>
                </a:lnTo>
                <a:lnTo>
                  <a:pt x="4" y="145"/>
                </a:lnTo>
                <a:lnTo>
                  <a:pt x="0" y="178"/>
                </a:lnTo>
                <a:lnTo>
                  <a:pt x="0" y="212"/>
                </a:lnTo>
                <a:lnTo>
                  <a:pt x="0" y="247"/>
                </a:lnTo>
                <a:lnTo>
                  <a:pt x="4" y="279"/>
                </a:lnTo>
                <a:lnTo>
                  <a:pt x="12" y="310"/>
                </a:lnTo>
                <a:lnTo>
                  <a:pt x="20" y="339"/>
                </a:lnTo>
                <a:lnTo>
                  <a:pt x="29" y="363"/>
                </a:lnTo>
                <a:lnTo>
                  <a:pt x="41" y="384"/>
                </a:lnTo>
                <a:lnTo>
                  <a:pt x="54" y="402"/>
                </a:lnTo>
                <a:lnTo>
                  <a:pt x="68" y="415"/>
                </a:lnTo>
                <a:lnTo>
                  <a:pt x="83" y="423"/>
                </a:lnTo>
                <a:lnTo>
                  <a:pt x="100" y="425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6" name="Rectangle 39"/>
          <p:cNvSpPr>
            <a:spLocks noChangeArrowheads="1"/>
          </p:cNvSpPr>
          <p:nvPr/>
        </p:nvSpPr>
        <p:spPr bwMode="auto">
          <a:xfrm rot="16200000" flipH="1">
            <a:off x="2693988" y="1798638"/>
            <a:ext cx="547688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EB7500"/>
                </a:solidFill>
                <a:latin typeface="Neo Sans Intel"/>
              </a:rPr>
              <a:t>Control</a:t>
            </a:r>
            <a:endParaRPr lang="en-US" sz="1200" b="1">
              <a:latin typeface="Neo Sans Intel"/>
            </a:endParaRPr>
          </a:p>
        </p:txBody>
      </p:sp>
      <p:sp>
        <p:nvSpPr>
          <p:cNvPr id="47" name="Freeform 40"/>
          <p:cNvSpPr>
            <a:spLocks/>
          </p:cNvSpPr>
          <p:nvPr/>
        </p:nvSpPr>
        <p:spPr bwMode="auto">
          <a:xfrm>
            <a:off x="1585913" y="2482850"/>
            <a:ext cx="182562" cy="2738438"/>
          </a:xfrm>
          <a:custGeom>
            <a:avLst/>
            <a:gdLst>
              <a:gd name="T0" fmla="*/ 113 w 98"/>
              <a:gd name="T1" fmla="*/ 1722 h 1130"/>
              <a:gd name="T2" fmla="*/ 115 w 98"/>
              <a:gd name="T3" fmla="*/ 0 h 1130"/>
              <a:gd name="T4" fmla="*/ 0 w 98"/>
              <a:gd name="T5" fmla="*/ 0 h 1130"/>
              <a:gd name="T6" fmla="*/ 0 w 98"/>
              <a:gd name="T7" fmla="*/ 1725 h 1130"/>
              <a:gd name="T8" fmla="*/ 115 w 98"/>
              <a:gd name="T9" fmla="*/ 1725 h 1130"/>
              <a:gd name="T10" fmla="*/ 115 w 98"/>
              <a:gd name="T11" fmla="*/ 1725 h 113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130"/>
              <a:gd name="T20" fmla="*/ 98 w 98"/>
              <a:gd name="T21" fmla="*/ 1130 h 113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130">
                <a:moveTo>
                  <a:pt x="96" y="1128"/>
                </a:moveTo>
                <a:lnTo>
                  <a:pt x="98" y="0"/>
                </a:lnTo>
                <a:lnTo>
                  <a:pt x="0" y="0"/>
                </a:lnTo>
                <a:lnTo>
                  <a:pt x="0" y="1130"/>
                </a:lnTo>
                <a:lnTo>
                  <a:pt x="98" y="1130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8" name="Freeform 41"/>
          <p:cNvSpPr>
            <a:spLocks/>
          </p:cNvSpPr>
          <p:nvPr/>
        </p:nvSpPr>
        <p:spPr bwMode="auto">
          <a:xfrm>
            <a:off x="4616450" y="3933825"/>
            <a:ext cx="47625" cy="61913"/>
          </a:xfrm>
          <a:custGeom>
            <a:avLst/>
            <a:gdLst>
              <a:gd name="T0" fmla="*/ 14 w 25"/>
              <a:gd name="T1" fmla="*/ 39 h 25"/>
              <a:gd name="T2" fmla="*/ 17 w 25"/>
              <a:gd name="T3" fmla="*/ 39 h 25"/>
              <a:gd name="T4" fmla="*/ 19 w 25"/>
              <a:gd name="T5" fmla="*/ 39 h 25"/>
              <a:gd name="T6" fmla="*/ 22 w 25"/>
              <a:gd name="T7" fmla="*/ 36 h 25"/>
              <a:gd name="T8" fmla="*/ 24 w 25"/>
              <a:gd name="T9" fmla="*/ 36 h 25"/>
              <a:gd name="T10" fmla="*/ 25 w 25"/>
              <a:gd name="T11" fmla="*/ 34 h 25"/>
              <a:gd name="T12" fmla="*/ 25 w 25"/>
              <a:gd name="T13" fmla="*/ 31 h 25"/>
              <a:gd name="T14" fmla="*/ 28 w 25"/>
              <a:gd name="T15" fmla="*/ 31 h 25"/>
              <a:gd name="T16" fmla="*/ 28 w 25"/>
              <a:gd name="T17" fmla="*/ 28 h 25"/>
              <a:gd name="T18" fmla="*/ 30 w 25"/>
              <a:gd name="T19" fmla="*/ 25 h 25"/>
              <a:gd name="T20" fmla="*/ 30 w 25"/>
              <a:gd name="T21" fmla="*/ 22 h 25"/>
              <a:gd name="T22" fmla="*/ 30 w 25"/>
              <a:gd name="T23" fmla="*/ 19 h 25"/>
              <a:gd name="T24" fmla="*/ 28 w 25"/>
              <a:gd name="T25" fmla="*/ 16 h 25"/>
              <a:gd name="T26" fmla="*/ 28 w 25"/>
              <a:gd name="T27" fmla="*/ 12 h 25"/>
              <a:gd name="T28" fmla="*/ 25 w 25"/>
              <a:gd name="T29" fmla="*/ 9 h 25"/>
              <a:gd name="T30" fmla="*/ 25 w 25"/>
              <a:gd name="T31" fmla="*/ 6 h 25"/>
              <a:gd name="T32" fmla="*/ 24 w 25"/>
              <a:gd name="T33" fmla="*/ 6 h 25"/>
              <a:gd name="T34" fmla="*/ 22 w 25"/>
              <a:gd name="T35" fmla="*/ 3 h 25"/>
              <a:gd name="T36" fmla="*/ 19 w 25"/>
              <a:gd name="T37" fmla="*/ 3 h 25"/>
              <a:gd name="T38" fmla="*/ 17 w 25"/>
              <a:gd name="T39" fmla="*/ 0 h 25"/>
              <a:gd name="T40" fmla="*/ 14 w 25"/>
              <a:gd name="T41" fmla="*/ 0 h 25"/>
              <a:gd name="T42" fmla="*/ 12 w 25"/>
              <a:gd name="T43" fmla="*/ 0 h 25"/>
              <a:gd name="T44" fmla="*/ 10 w 25"/>
              <a:gd name="T45" fmla="*/ 3 h 25"/>
              <a:gd name="T46" fmla="*/ 7 w 25"/>
              <a:gd name="T47" fmla="*/ 3 h 25"/>
              <a:gd name="T48" fmla="*/ 7 w 25"/>
              <a:gd name="T49" fmla="*/ 6 h 25"/>
              <a:gd name="T50" fmla="*/ 5 w 25"/>
              <a:gd name="T51" fmla="*/ 6 h 25"/>
              <a:gd name="T52" fmla="*/ 2 w 25"/>
              <a:gd name="T53" fmla="*/ 9 h 25"/>
              <a:gd name="T54" fmla="*/ 2 w 25"/>
              <a:gd name="T55" fmla="*/ 12 h 25"/>
              <a:gd name="T56" fmla="*/ 0 w 25"/>
              <a:gd name="T57" fmla="*/ 16 h 25"/>
              <a:gd name="T58" fmla="*/ 0 w 25"/>
              <a:gd name="T59" fmla="*/ 19 h 25"/>
              <a:gd name="T60" fmla="*/ 0 w 25"/>
              <a:gd name="T61" fmla="*/ 22 h 25"/>
              <a:gd name="T62" fmla="*/ 0 w 25"/>
              <a:gd name="T63" fmla="*/ 25 h 25"/>
              <a:gd name="T64" fmla="*/ 0 w 25"/>
              <a:gd name="T65" fmla="*/ 28 h 25"/>
              <a:gd name="T66" fmla="*/ 2 w 25"/>
              <a:gd name="T67" fmla="*/ 31 h 25"/>
              <a:gd name="T68" fmla="*/ 2 w 25"/>
              <a:gd name="T69" fmla="*/ 31 h 25"/>
              <a:gd name="T70" fmla="*/ 5 w 25"/>
              <a:gd name="T71" fmla="*/ 34 h 25"/>
              <a:gd name="T72" fmla="*/ 7 w 25"/>
              <a:gd name="T73" fmla="*/ 36 h 25"/>
              <a:gd name="T74" fmla="*/ 7 w 25"/>
              <a:gd name="T75" fmla="*/ 36 h 25"/>
              <a:gd name="T76" fmla="*/ 10 w 25"/>
              <a:gd name="T77" fmla="*/ 39 h 25"/>
              <a:gd name="T78" fmla="*/ 12 w 25"/>
              <a:gd name="T79" fmla="*/ 39 h 25"/>
              <a:gd name="T80" fmla="*/ 14 w 25"/>
              <a:gd name="T81" fmla="*/ 39 h 25"/>
              <a:gd name="T82" fmla="*/ 14 w 25"/>
              <a:gd name="T83" fmla="*/ 39 h 25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5"/>
              <a:gd name="T127" fmla="*/ 0 h 25"/>
              <a:gd name="T128" fmla="*/ 25 w 25"/>
              <a:gd name="T129" fmla="*/ 25 h 25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5" h="25">
                <a:moveTo>
                  <a:pt x="12" y="25"/>
                </a:moveTo>
                <a:lnTo>
                  <a:pt x="14" y="25"/>
                </a:lnTo>
                <a:lnTo>
                  <a:pt x="16" y="25"/>
                </a:lnTo>
                <a:lnTo>
                  <a:pt x="18" y="23"/>
                </a:lnTo>
                <a:lnTo>
                  <a:pt x="20" y="23"/>
                </a:lnTo>
                <a:lnTo>
                  <a:pt x="21" y="22"/>
                </a:lnTo>
                <a:lnTo>
                  <a:pt x="21" y="20"/>
                </a:lnTo>
                <a:lnTo>
                  <a:pt x="23" y="20"/>
                </a:lnTo>
                <a:lnTo>
                  <a:pt x="23" y="18"/>
                </a:lnTo>
                <a:lnTo>
                  <a:pt x="25" y="16"/>
                </a:lnTo>
                <a:lnTo>
                  <a:pt x="25" y="14"/>
                </a:lnTo>
                <a:lnTo>
                  <a:pt x="25" y="12"/>
                </a:lnTo>
                <a:lnTo>
                  <a:pt x="23" y="10"/>
                </a:lnTo>
                <a:lnTo>
                  <a:pt x="23" y="8"/>
                </a:lnTo>
                <a:lnTo>
                  <a:pt x="21" y="6"/>
                </a:lnTo>
                <a:lnTo>
                  <a:pt x="21" y="4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2"/>
                </a:lnTo>
                <a:lnTo>
                  <a:pt x="6" y="2"/>
                </a:lnTo>
                <a:lnTo>
                  <a:pt x="6" y="4"/>
                </a:lnTo>
                <a:lnTo>
                  <a:pt x="4" y="4"/>
                </a:lnTo>
                <a:lnTo>
                  <a:pt x="2" y="6"/>
                </a:lnTo>
                <a:lnTo>
                  <a:pt x="2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2" y="20"/>
                </a:lnTo>
                <a:lnTo>
                  <a:pt x="4" y="22"/>
                </a:lnTo>
                <a:lnTo>
                  <a:pt x="6" y="23"/>
                </a:lnTo>
                <a:lnTo>
                  <a:pt x="8" y="25"/>
                </a:lnTo>
                <a:lnTo>
                  <a:pt x="10" y="25"/>
                </a:lnTo>
                <a:lnTo>
                  <a:pt x="12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49" name="Freeform 42"/>
          <p:cNvSpPr>
            <a:spLocks/>
          </p:cNvSpPr>
          <p:nvPr/>
        </p:nvSpPr>
        <p:spPr bwMode="auto">
          <a:xfrm>
            <a:off x="3940175" y="2482850"/>
            <a:ext cx="182562" cy="2738438"/>
          </a:xfrm>
          <a:custGeom>
            <a:avLst/>
            <a:gdLst>
              <a:gd name="T0" fmla="*/ 113 w 98"/>
              <a:gd name="T1" fmla="*/ 1722 h 1130"/>
              <a:gd name="T2" fmla="*/ 115 w 98"/>
              <a:gd name="T3" fmla="*/ 0 h 1130"/>
              <a:gd name="T4" fmla="*/ 0 w 98"/>
              <a:gd name="T5" fmla="*/ 0 h 1130"/>
              <a:gd name="T6" fmla="*/ 0 w 98"/>
              <a:gd name="T7" fmla="*/ 1725 h 1130"/>
              <a:gd name="T8" fmla="*/ 115 w 98"/>
              <a:gd name="T9" fmla="*/ 1725 h 1130"/>
              <a:gd name="T10" fmla="*/ 115 w 98"/>
              <a:gd name="T11" fmla="*/ 1725 h 113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130"/>
              <a:gd name="T20" fmla="*/ 98 w 98"/>
              <a:gd name="T21" fmla="*/ 1130 h 113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130">
                <a:moveTo>
                  <a:pt x="96" y="1128"/>
                </a:moveTo>
                <a:lnTo>
                  <a:pt x="98" y="0"/>
                </a:lnTo>
                <a:lnTo>
                  <a:pt x="0" y="0"/>
                </a:lnTo>
                <a:lnTo>
                  <a:pt x="0" y="1130"/>
                </a:lnTo>
                <a:lnTo>
                  <a:pt x="98" y="1130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0" name="Freeform 43"/>
          <p:cNvSpPr>
            <a:spLocks/>
          </p:cNvSpPr>
          <p:nvPr/>
        </p:nvSpPr>
        <p:spPr bwMode="auto">
          <a:xfrm>
            <a:off x="1531938" y="3517900"/>
            <a:ext cx="46037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29 w 25"/>
              <a:gd name="T5" fmla="*/ 21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4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1" name="Line 44"/>
          <p:cNvSpPr>
            <a:spLocks noChangeShapeType="1"/>
          </p:cNvSpPr>
          <p:nvPr/>
        </p:nvSpPr>
        <p:spPr bwMode="auto">
          <a:xfrm>
            <a:off x="1449388" y="3546475"/>
            <a:ext cx="96837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3" name="Line 46"/>
          <p:cNvSpPr>
            <a:spLocks noChangeShapeType="1"/>
          </p:cNvSpPr>
          <p:nvPr/>
        </p:nvSpPr>
        <p:spPr bwMode="auto">
          <a:xfrm flipH="1">
            <a:off x="3571875" y="2817813"/>
            <a:ext cx="331787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5" name="Freeform 48"/>
          <p:cNvSpPr>
            <a:spLocks/>
          </p:cNvSpPr>
          <p:nvPr/>
        </p:nvSpPr>
        <p:spPr bwMode="auto">
          <a:xfrm>
            <a:off x="2074863" y="2822575"/>
            <a:ext cx="1833562" cy="1633538"/>
          </a:xfrm>
          <a:custGeom>
            <a:avLst/>
            <a:gdLst>
              <a:gd name="T0" fmla="*/ 1155 w 978"/>
              <a:gd name="T1" fmla="*/ 1026 h 674"/>
              <a:gd name="T2" fmla="*/ 0 w 978"/>
              <a:gd name="T3" fmla="*/ 1029 h 674"/>
              <a:gd name="T4" fmla="*/ 0 w 978"/>
              <a:gd name="T5" fmla="*/ 0 h 674"/>
              <a:gd name="T6" fmla="*/ 0 60000 65536"/>
              <a:gd name="T7" fmla="*/ 0 60000 65536"/>
              <a:gd name="T8" fmla="*/ 0 60000 65536"/>
              <a:gd name="T9" fmla="*/ 0 w 978"/>
              <a:gd name="T10" fmla="*/ 0 h 674"/>
              <a:gd name="T11" fmla="*/ 978 w 978"/>
              <a:gd name="T12" fmla="*/ 674 h 67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78" h="674">
                <a:moveTo>
                  <a:pt x="978" y="672"/>
                </a:moveTo>
                <a:lnTo>
                  <a:pt x="0" y="674"/>
                </a:lnTo>
                <a:lnTo>
                  <a:pt x="0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6" name="Rectangle 49"/>
          <p:cNvSpPr>
            <a:spLocks noChangeArrowheads="1"/>
          </p:cNvSpPr>
          <p:nvPr/>
        </p:nvSpPr>
        <p:spPr bwMode="auto">
          <a:xfrm>
            <a:off x="3971925" y="2219325"/>
            <a:ext cx="136525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EX</a:t>
            </a:r>
            <a:endParaRPr lang="en-US" sz="800" b="1">
              <a:latin typeface="Neo Sans Intel"/>
            </a:endParaRPr>
          </a:p>
        </p:txBody>
      </p:sp>
      <p:sp>
        <p:nvSpPr>
          <p:cNvPr id="57" name="Freeform 50"/>
          <p:cNvSpPr>
            <a:spLocks/>
          </p:cNvSpPr>
          <p:nvPr/>
        </p:nvSpPr>
        <p:spPr bwMode="auto">
          <a:xfrm>
            <a:off x="3946525" y="1690688"/>
            <a:ext cx="184150" cy="400050"/>
          </a:xfrm>
          <a:custGeom>
            <a:avLst/>
            <a:gdLst>
              <a:gd name="T0" fmla="*/ 114 w 98"/>
              <a:gd name="T1" fmla="*/ 249 h 165"/>
              <a:gd name="T2" fmla="*/ 116 w 98"/>
              <a:gd name="T3" fmla="*/ 0 h 165"/>
              <a:gd name="T4" fmla="*/ 0 w 98"/>
              <a:gd name="T5" fmla="*/ 0 h 165"/>
              <a:gd name="T6" fmla="*/ 0 w 98"/>
              <a:gd name="T7" fmla="*/ 252 h 165"/>
              <a:gd name="T8" fmla="*/ 116 w 98"/>
              <a:gd name="T9" fmla="*/ 252 h 165"/>
              <a:gd name="T10" fmla="*/ 116 w 98"/>
              <a:gd name="T11" fmla="*/ 252 h 16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5"/>
              <a:gd name="T20" fmla="*/ 98 w 98"/>
              <a:gd name="T21" fmla="*/ 165 h 16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5">
                <a:moveTo>
                  <a:pt x="96" y="163"/>
                </a:moveTo>
                <a:lnTo>
                  <a:pt x="98" y="0"/>
                </a:lnTo>
                <a:lnTo>
                  <a:pt x="0" y="0"/>
                </a:lnTo>
                <a:lnTo>
                  <a:pt x="0" y="165"/>
                </a:lnTo>
                <a:lnTo>
                  <a:pt x="98" y="165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58" name="Rectangle 51"/>
          <p:cNvSpPr>
            <a:spLocks noChangeArrowheads="1"/>
          </p:cNvSpPr>
          <p:nvPr/>
        </p:nvSpPr>
        <p:spPr bwMode="auto">
          <a:xfrm>
            <a:off x="4002088" y="1820863"/>
            <a:ext cx="85725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M</a:t>
            </a:r>
            <a:endParaRPr lang="en-US" sz="1200" b="1">
              <a:latin typeface="Neo Sans Intel"/>
            </a:endParaRPr>
          </a:p>
        </p:txBody>
      </p:sp>
      <p:sp>
        <p:nvSpPr>
          <p:cNvPr id="59" name="Freeform 52"/>
          <p:cNvSpPr>
            <a:spLocks/>
          </p:cNvSpPr>
          <p:nvPr/>
        </p:nvSpPr>
        <p:spPr bwMode="auto">
          <a:xfrm>
            <a:off x="3946525" y="1295400"/>
            <a:ext cx="184150" cy="395288"/>
          </a:xfrm>
          <a:custGeom>
            <a:avLst/>
            <a:gdLst>
              <a:gd name="T0" fmla="*/ 114 w 98"/>
              <a:gd name="T1" fmla="*/ 249 h 163"/>
              <a:gd name="T2" fmla="*/ 116 w 98"/>
              <a:gd name="T3" fmla="*/ 0 h 163"/>
              <a:gd name="T4" fmla="*/ 0 w 98"/>
              <a:gd name="T5" fmla="*/ 0 h 163"/>
              <a:gd name="T6" fmla="*/ 0 w 98"/>
              <a:gd name="T7" fmla="*/ 249 h 163"/>
              <a:gd name="T8" fmla="*/ 116 w 98"/>
              <a:gd name="T9" fmla="*/ 249 h 163"/>
              <a:gd name="T10" fmla="*/ 116 w 98"/>
              <a:gd name="T11" fmla="*/ 249 h 16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3"/>
              <a:gd name="T20" fmla="*/ 98 w 98"/>
              <a:gd name="T21" fmla="*/ 163 h 163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3">
                <a:moveTo>
                  <a:pt x="96" y="163"/>
                </a:moveTo>
                <a:lnTo>
                  <a:pt x="98" y="0"/>
                </a:lnTo>
                <a:lnTo>
                  <a:pt x="0" y="0"/>
                </a:lnTo>
                <a:lnTo>
                  <a:pt x="0" y="163"/>
                </a:lnTo>
                <a:lnTo>
                  <a:pt x="98" y="163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0" name="Rectangle 53"/>
          <p:cNvSpPr>
            <a:spLocks noChangeArrowheads="1"/>
          </p:cNvSpPr>
          <p:nvPr/>
        </p:nvSpPr>
        <p:spPr bwMode="auto">
          <a:xfrm>
            <a:off x="3962400" y="1427163"/>
            <a:ext cx="165100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WB</a:t>
            </a:r>
            <a:endParaRPr lang="en-US" sz="1200" b="1">
              <a:latin typeface="Neo Sans Intel"/>
            </a:endParaRPr>
          </a:p>
        </p:txBody>
      </p:sp>
      <p:sp>
        <p:nvSpPr>
          <p:cNvPr id="61" name="Freeform 54"/>
          <p:cNvSpPr>
            <a:spLocks/>
          </p:cNvSpPr>
          <p:nvPr/>
        </p:nvSpPr>
        <p:spPr bwMode="auto">
          <a:xfrm>
            <a:off x="3890963" y="2255838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1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4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2" name="Freeform 55"/>
          <p:cNvSpPr>
            <a:spLocks/>
          </p:cNvSpPr>
          <p:nvPr/>
        </p:nvSpPr>
        <p:spPr bwMode="auto">
          <a:xfrm>
            <a:off x="3890963" y="1462088"/>
            <a:ext cx="47625" cy="61913"/>
          </a:xfrm>
          <a:custGeom>
            <a:avLst/>
            <a:gdLst>
              <a:gd name="T0" fmla="*/ 0 w 25"/>
              <a:gd name="T1" fmla="*/ 0 h 25"/>
              <a:gd name="T2" fmla="*/ 2 w 25"/>
              <a:gd name="T3" fmla="*/ 39 h 25"/>
              <a:gd name="T4" fmla="*/ 30 w 25"/>
              <a:gd name="T5" fmla="*/ 20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3" name="Freeform 56"/>
          <p:cNvSpPr>
            <a:spLocks/>
          </p:cNvSpPr>
          <p:nvPr/>
        </p:nvSpPr>
        <p:spPr bwMode="auto">
          <a:xfrm>
            <a:off x="3810000" y="1492250"/>
            <a:ext cx="98425" cy="796925"/>
          </a:xfrm>
          <a:custGeom>
            <a:avLst/>
            <a:gdLst>
              <a:gd name="T0" fmla="*/ 62 w 52"/>
              <a:gd name="T1" fmla="*/ 0 h 329"/>
              <a:gd name="T2" fmla="*/ 0 w 52"/>
              <a:gd name="T3" fmla="*/ 2 h 329"/>
              <a:gd name="T4" fmla="*/ 0 w 52"/>
              <a:gd name="T5" fmla="*/ 502 h 329"/>
              <a:gd name="T6" fmla="*/ 62 w 52"/>
              <a:gd name="T7" fmla="*/ 502 h 329"/>
              <a:gd name="T8" fmla="*/ 0 60000 65536"/>
              <a:gd name="T9" fmla="*/ 0 60000 65536"/>
              <a:gd name="T10" fmla="*/ 0 60000 65536"/>
              <a:gd name="T11" fmla="*/ 0 60000 65536"/>
              <a:gd name="T12" fmla="*/ 0 w 52"/>
              <a:gd name="T13" fmla="*/ 0 h 329"/>
              <a:gd name="T14" fmla="*/ 52 w 52"/>
              <a:gd name="T15" fmla="*/ 329 h 3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" h="329">
                <a:moveTo>
                  <a:pt x="52" y="0"/>
                </a:moveTo>
                <a:lnTo>
                  <a:pt x="0" y="1"/>
                </a:lnTo>
                <a:lnTo>
                  <a:pt x="0" y="329"/>
                </a:lnTo>
                <a:lnTo>
                  <a:pt x="52" y="329"/>
                </a:lnTo>
              </a:path>
            </a:pathLst>
          </a:custGeom>
          <a:noFill/>
          <a:ln w="1587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4" name="Freeform 57"/>
          <p:cNvSpPr>
            <a:spLocks/>
          </p:cNvSpPr>
          <p:nvPr/>
        </p:nvSpPr>
        <p:spPr bwMode="auto">
          <a:xfrm>
            <a:off x="5838825" y="2090738"/>
            <a:ext cx="184150" cy="392113"/>
          </a:xfrm>
          <a:custGeom>
            <a:avLst/>
            <a:gdLst>
              <a:gd name="T0" fmla="*/ 114 w 98"/>
              <a:gd name="T1" fmla="*/ 247 h 162"/>
              <a:gd name="T2" fmla="*/ 116 w 98"/>
              <a:gd name="T3" fmla="*/ 0 h 162"/>
              <a:gd name="T4" fmla="*/ 0 w 98"/>
              <a:gd name="T5" fmla="*/ 0 h 162"/>
              <a:gd name="T6" fmla="*/ 0 w 98"/>
              <a:gd name="T7" fmla="*/ 247 h 162"/>
              <a:gd name="T8" fmla="*/ 116 w 98"/>
              <a:gd name="T9" fmla="*/ 247 h 162"/>
              <a:gd name="T10" fmla="*/ 116 w 98"/>
              <a:gd name="T11" fmla="*/ 247 h 16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2"/>
              <a:gd name="T20" fmla="*/ 98 w 98"/>
              <a:gd name="T21" fmla="*/ 162 h 16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2">
                <a:moveTo>
                  <a:pt x="96" y="162"/>
                </a:moveTo>
                <a:lnTo>
                  <a:pt x="98" y="0"/>
                </a:lnTo>
                <a:lnTo>
                  <a:pt x="0" y="0"/>
                </a:lnTo>
                <a:lnTo>
                  <a:pt x="0" y="162"/>
                </a:lnTo>
                <a:lnTo>
                  <a:pt x="98" y="162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5" name="Freeform 58"/>
          <p:cNvSpPr>
            <a:spLocks/>
          </p:cNvSpPr>
          <p:nvPr/>
        </p:nvSpPr>
        <p:spPr bwMode="auto">
          <a:xfrm>
            <a:off x="5838825" y="2482850"/>
            <a:ext cx="184150" cy="2738438"/>
          </a:xfrm>
          <a:custGeom>
            <a:avLst/>
            <a:gdLst>
              <a:gd name="T0" fmla="*/ 114 w 98"/>
              <a:gd name="T1" fmla="*/ 1722 h 1130"/>
              <a:gd name="T2" fmla="*/ 116 w 98"/>
              <a:gd name="T3" fmla="*/ 0 h 1130"/>
              <a:gd name="T4" fmla="*/ 0 w 98"/>
              <a:gd name="T5" fmla="*/ 0 h 1130"/>
              <a:gd name="T6" fmla="*/ 0 w 98"/>
              <a:gd name="T7" fmla="*/ 1725 h 1130"/>
              <a:gd name="T8" fmla="*/ 116 w 98"/>
              <a:gd name="T9" fmla="*/ 1725 h 1130"/>
              <a:gd name="T10" fmla="*/ 116 w 98"/>
              <a:gd name="T11" fmla="*/ 1725 h 113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130"/>
              <a:gd name="T20" fmla="*/ 98 w 98"/>
              <a:gd name="T21" fmla="*/ 1130 h 113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130">
                <a:moveTo>
                  <a:pt x="96" y="1128"/>
                </a:moveTo>
                <a:lnTo>
                  <a:pt x="98" y="0"/>
                </a:lnTo>
                <a:lnTo>
                  <a:pt x="0" y="0"/>
                </a:lnTo>
                <a:lnTo>
                  <a:pt x="0" y="1130"/>
                </a:lnTo>
                <a:lnTo>
                  <a:pt x="98" y="1130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6" name="Freeform 59"/>
          <p:cNvSpPr>
            <a:spLocks/>
          </p:cNvSpPr>
          <p:nvPr/>
        </p:nvSpPr>
        <p:spPr bwMode="auto">
          <a:xfrm>
            <a:off x="5838825" y="1690688"/>
            <a:ext cx="184150" cy="400050"/>
          </a:xfrm>
          <a:custGeom>
            <a:avLst/>
            <a:gdLst>
              <a:gd name="T0" fmla="*/ 114 w 98"/>
              <a:gd name="T1" fmla="*/ 249 h 165"/>
              <a:gd name="T2" fmla="*/ 116 w 98"/>
              <a:gd name="T3" fmla="*/ 0 h 165"/>
              <a:gd name="T4" fmla="*/ 0 w 98"/>
              <a:gd name="T5" fmla="*/ 0 h 165"/>
              <a:gd name="T6" fmla="*/ 0 w 98"/>
              <a:gd name="T7" fmla="*/ 252 h 165"/>
              <a:gd name="T8" fmla="*/ 116 w 98"/>
              <a:gd name="T9" fmla="*/ 252 h 165"/>
              <a:gd name="T10" fmla="*/ 116 w 98"/>
              <a:gd name="T11" fmla="*/ 252 h 16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5"/>
              <a:gd name="T20" fmla="*/ 98 w 98"/>
              <a:gd name="T21" fmla="*/ 165 h 16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5">
                <a:moveTo>
                  <a:pt x="96" y="163"/>
                </a:moveTo>
                <a:lnTo>
                  <a:pt x="98" y="0"/>
                </a:lnTo>
                <a:lnTo>
                  <a:pt x="0" y="0"/>
                </a:lnTo>
                <a:lnTo>
                  <a:pt x="0" y="165"/>
                </a:lnTo>
                <a:lnTo>
                  <a:pt x="98" y="165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7" name="Freeform 60"/>
          <p:cNvSpPr>
            <a:spLocks/>
          </p:cNvSpPr>
          <p:nvPr/>
        </p:nvSpPr>
        <p:spPr bwMode="auto">
          <a:xfrm>
            <a:off x="5783262" y="2228850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0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8" name="Freeform 61"/>
          <p:cNvSpPr>
            <a:spLocks/>
          </p:cNvSpPr>
          <p:nvPr/>
        </p:nvSpPr>
        <p:spPr bwMode="auto">
          <a:xfrm>
            <a:off x="4130675" y="1889125"/>
            <a:ext cx="1670050" cy="371475"/>
          </a:xfrm>
          <a:custGeom>
            <a:avLst/>
            <a:gdLst>
              <a:gd name="T0" fmla="*/ 1052 w 891"/>
              <a:gd name="T1" fmla="*/ 231 h 153"/>
              <a:gd name="T2" fmla="*/ 948 w 891"/>
              <a:gd name="T3" fmla="*/ 234 h 153"/>
              <a:gd name="T4" fmla="*/ 948 w 891"/>
              <a:gd name="T5" fmla="*/ 0 h 153"/>
              <a:gd name="T6" fmla="*/ 0 w 891"/>
              <a:gd name="T7" fmla="*/ 0 h 153"/>
              <a:gd name="T8" fmla="*/ 0 60000 65536"/>
              <a:gd name="T9" fmla="*/ 0 60000 65536"/>
              <a:gd name="T10" fmla="*/ 0 60000 65536"/>
              <a:gd name="T11" fmla="*/ 0 60000 65536"/>
              <a:gd name="T12" fmla="*/ 0 w 891"/>
              <a:gd name="T13" fmla="*/ 0 h 153"/>
              <a:gd name="T14" fmla="*/ 891 w 891"/>
              <a:gd name="T15" fmla="*/ 153 h 1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91" h="153">
                <a:moveTo>
                  <a:pt x="891" y="151"/>
                </a:moveTo>
                <a:lnTo>
                  <a:pt x="803" y="153"/>
                </a:lnTo>
                <a:lnTo>
                  <a:pt x="803" y="0"/>
                </a:lnTo>
                <a:lnTo>
                  <a:pt x="0" y="0"/>
                </a:lnTo>
              </a:path>
            </a:pathLst>
          </a:custGeom>
          <a:noFill/>
          <a:ln w="1587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69" name="Freeform 62"/>
          <p:cNvSpPr>
            <a:spLocks/>
          </p:cNvSpPr>
          <p:nvPr/>
        </p:nvSpPr>
        <p:spPr bwMode="auto">
          <a:xfrm>
            <a:off x="5783262" y="1857375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0 h 25"/>
              <a:gd name="T6" fmla="*/ 2 w 25"/>
              <a:gd name="T7" fmla="*/ 3 h 25"/>
              <a:gd name="T8" fmla="*/ 2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0" name="Freeform 63"/>
          <p:cNvSpPr>
            <a:spLocks/>
          </p:cNvSpPr>
          <p:nvPr/>
        </p:nvSpPr>
        <p:spPr bwMode="auto">
          <a:xfrm>
            <a:off x="4125913" y="1492250"/>
            <a:ext cx="1674812" cy="396875"/>
          </a:xfrm>
          <a:custGeom>
            <a:avLst/>
            <a:gdLst>
              <a:gd name="T0" fmla="*/ 0 w 893"/>
              <a:gd name="T1" fmla="*/ 0 h 164"/>
              <a:gd name="T2" fmla="*/ 994 w 893"/>
              <a:gd name="T3" fmla="*/ 2 h 164"/>
              <a:gd name="T4" fmla="*/ 994 w 893"/>
              <a:gd name="T5" fmla="*/ 250 h 164"/>
              <a:gd name="T6" fmla="*/ 1055 w 893"/>
              <a:gd name="T7" fmla="*/ 250 h 164"/>
              <a:gd name="T8" fmla="*/ 0 60000 65536"/>
              <a:gd name="T9" fmla="*/ 0 60000 65536"/>
              <a:gd name="T10" fmla="*/ 0 60000 65536"/>
              <a:gd name="T11" fmla="*/ 0 60000 65536"/>
              <a:gd name="T12" fmla="*/ 0 w 893"/>
              <a:gd name="T13" fmla="*/ 0 h 164"/>
              <a:gd name="T14" fmla="*/ 893 w 893"/>
              <a:gd name="T15" fmla="*/ 164 h 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93" h="164">
                <a:moveTo>
                  <a:pt x="0" y="0"/>
                </a:moveTo>
                <a:lnTo>
                  <a:pt x="841" y="1"/>
                </a:lnTo>
                <a:lnTo>
                  <a:pt x="841" y="164"/>
                </a:lnTo>
                <a:lnTo>
                  <a:pt x="893" y="164"/>
                </a:lnTo>
              </a:path>
            </a:pathLst>
          </a:custGeom>
          <a:noFill/>
          <a:ln w="1587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1" name="Freeform 64"/>
          <p:cNvSpPr>
            <a:spLocks/>
          </p:cNvSpPr>
          <p:nvPr/>
        </p:nvSpPr>
        <p:spPr bwMode="auto">
          <a:xfrm>
            <a:off x="7196137" y="2090738"/>
            <a:ext cx="185737" cy="392113"/>
          </a:xfrm>
          <a:custGeom>
            <a:avLst/>
            <a:gdLst>
              <a:gd name="T0" fmla="*/ 117 w 98"/>
              <a:gd name="T1" fmla="*/ 247 h 162"/>
              <a:gd name="T2" fmla="*/ 117 w 98"/>
              <a:gd name="T3" fmla="*/ 0 h 162"/>
              <a:gd name="T4" fmla="*/ 0 w 98"/>
              <a:gd name="T5" fmla="*/ 0 h 162"/>
              <a:gd name="T6" fmla="*/ 0 w 98"/>
              <a:gd name="T7" fmla="*/ 247 h 162"/>
              <a:gd name="T8" fmla="*/ 117 w 98"/>
              <a:gd name="T9" fmla="*/ 247 h 162"/>
              <a:gd name="T10" fmla="*/ 117 w 98"/>
              <a:gd name="T11" fmla="*/ 247 h 16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62"/>
              <a:gd name="T20" fmla="*/ 98 w 98"/>
              <a:gd name="T21" fmla="*/ 162 h 16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62">
                <a:moveTo>
                  <a:pt x="98" y="162"/>
                </a:moveTo>
                <a:lnTo>
                  <a:pt x="98" y="0"/>
                </a:lnTo>
                <a:lnTo>
                  <a:pt x="0" y="0"/>
                </a:lnTo>
                <a:lnTo>
                  <a:pt x="0" y="162"/>
                </a:lnTo>
                <a:lnTo>
                  <a:pt x="98" y="162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2" name="Freeform 65"/>
          <p:cNvSpPr>
            <a:spLocks/>
          </p:cNvSpPr>
          <p:nvPr/>
        </p:nvSpPr>
        <p:spPr bwMode="auto">
          <a:xfrm>
            <a:off x="7197725" y="2482850"/>
            <a:ext cx="185737" cy="2738438"/>
          </a:xfrm>
          <a:custGeom>
            <a:avLst/>
            <a:gdLst>
              <a:gd name="T0" fmla="*/ 117 w 98"/>
              <a:gd name="T1" fmla="*/ 1722 h 1130"/>
              <a:gd name="T2" fmla="*/ 117 w 98"/>
              <a:gd name="T3" fmla="*/ 0 h 1130"/>
              <a:gd name="T4" fmla="*/ 0 w 98"/>
              <a:gd name="T5" fmla="*/ 0 h 1130"/>
              <a:gd name="T6" fmla="*/ 0 w 98"/>
              <a:gd name="T7" fmla="*/ 1725 h 1130"/>
              <a:gd name="T8" fmla="*/ 117 w 98"/>
              <a:gd name="T9" fmla="*/ 1725 h 1130"/>
              <a:gd name="T10" fmla="*/ 117 w 98"/>
              <a:gd name="T11" fmla="*/ 1725 h 113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8"/>
              <a:gd name="T19" fmla="*/ 0 h 1130"/>
              <a:gd name="T20" fmla="*/ 98 w 98"/>
              <a:gd name="T21" fmla="*/ 1130 h 113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8" h="1130">
                <a:moveTo>
                  <a:pt x="98" y="1128"/>
                </a:moveTo>
                <a:lnTo>
                  <a:pt x="98" y="0"/>
                </a:lnTo>
                <a:lnTo>
                  <a:pt x="0" y="0"/>
                </a:lnTo>
                <a:lnTo>
                  <a:pt x="0" y="1130"/>
                </a:lnTo>
                <a:lnTo>
                  <a:pt x="98" y="1130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5" name="Freeform 68"/>
          <p:cNvSpPr>
            <a:spLocks/>
          </p:cNvSpPr>
          <p:nvPr/>
        </p:nvSpPr>
        <p:spPr bwMode="auto">
          <a:xfrm>
            <a:off x="7146925" y="2255838"/>
            <a:ext cx="47625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30 w 25"/>
              <a:gd name="T5" fmla="*/ 21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4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6" name="Freeform 69"/>
          <p:cNvSpPr>
            <a:spLocks/>
          </p:cNvSpPr>
          <p:nvPr/>
        </p:nvSpPr>
        <p:spPr bwMode="auto">
          <a:xfrm>
            <a:off x="6022975" y="1889125"/>
            <a:ext cx="1135062" cy="400050"/>
          </a:xfrm>
          <a:custGeom>
            <a:avLst/>
            <a:gdLst>
              <a:gd name="T0" fmla="*/ 715 w 606"/>
              <a:gd name="T1" fmla="*/ 249 h 165"/>
              <a:gd name="T2" fmla="*/ 654 w 606"/>
              <a:gd name="T3" fmla="*/ 252 h 165"/>
              <a:gd name="T4" fmla="*/ 654 w 606"/>
              <a:gd name="T5" fmla="*/ 0 h 165"/>
              <a:gd name="T6" fmla="*/ 0 w 606"/>
              <a:gd name="T7" fmla="*/ 0 h 165"/>
              <a:gd name="T8" fmla="*/ 0 60000 65536"/>
              <a:gd name="T9" fmla="*/ 0 60000 65536"/>
              <a:gd name="T10" fmla="*/ 0 60000 65536"/>
              <a:gd name="T11" fmla="*/ 0 60000 65536"/>
              <a:gd name="T12" fmla="*/ 0 w 606"/>
              <a:gd name="T13" fmla="*/ 0 h 165"/>
              <a:gd name="T14" fmla="*/ 606 w 606"/>
              <a:gd name="T15" fmla="*/ 165 h 1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6" h="165">
                <a:moveTo>
                  <a:pt x="606" y="163"/>
                </a:moveTo>
                <a:lnTo>
                  <a:pt x="554" y="165"/>
                </a:lnTo>
                <a:lnTo>
                  <a:pt x="554" y="0"/>
                </a:lnTo>
                <a:lnTo>
                  <a:pt x="0" y="0"/>
                </a:lnTo>
              </a:path>
            </a:pathLst>
          </a:custGeom>
          <a:noFill/>
          <a:ln w="15875">
            <a:solidFill>
              <a:srgbClr val="EB75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7" name="Freeform 70"/>
          <p:cNvSpPr>
            <a:spLocks/>
          </p:cNvSpPr>
          <p:nvPr/>
        </p:nvSpPr>
        <p:spPr bwMode="auto">
          <a:xfrm>
            <a:off x="7142162" y="3471863"/>
            <a:ext cx="52387" cy="60325"/>
          </a:xfrm>
          <a:custGeom>
            <a:avLst/>
            <a:gdLst>
              <a:gd name="T0" fmla="*/ 0 w 27"/>
              <a:gd name="T1" fmla="*/ 0 h 25"/>
              <a:gd name="T2" fmla="*/ 2 w 27"/>
              <a:gd name="T3" fmla="*/ 38 h 25"/>
              <a:gd name="T4" fmla="*/ 33 w 27"/>
              <a:gd name="T5" fmla="*/ 20 h 25"/>
              <a:gd name="T6" fmla="*/ 2 w 27"/>
              <a:gd name="T7" fmla="*/ 3 h 25"/>
              <a:gd name="T8" fmla="*/ 2 w 27"/>
              <a:gd name="T9" fmla="*/ 3 h 25"/>
              <a:gd name="T10" fmla="*/ 0 w 27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7"/>
              <a:gd name="T19" fmla="*/ 0 h 25"/>
              <a:gd name="T20" fmla="*/ 27 w 27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7" h="25">
                <a:moveTo>
                  <a:pt x="0" y="0"/>
                </a:moveTo>
                <a:lnTo>
                  <a:pt x="2" y="25"/>
                </a:lnTo>
                <a:lnTo>
                  <a:pt x="27" y="13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8" name="Line 71"/>
          <p:cNvSpPr>
            <a:spLocks noChangeShapeType="1"/>
          </p:cNvSpPr>
          <p:nvPr/>
        </p:nvSpPr>
        <p:spPr bwMode="auto">
          <a:xfrm flipH="1">
            <a:off x="7381875" y="3498850"/>
            <a:ext cx="406400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79" name="Line 72"/>
          <p:cNvSpPr>
            <a:spLocks noChangeShapeType="1"/>
          </p:cNvSpPr>
          <p:nvPr/>
        </p:nvSpPr>
        <p:spPr bwMode="auto">
          <a:xfrm flipH="1">
            <a:off x="7045325" y="3498850"/>
            <a:ext cx="109537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0" name="Freeform 73"/>
          <p:cNvSpPr>
            <a:spLocks/>
          </p:cNvSpPr>
          <p:nvPr/>
        </p:nvSpPr>
        <p:spPr bwMode="auto">
          <a:xfrm>
            <a:off x="7142162" y="4297363"/>
            <a:ext cx="52387" cy="60325"/>
          </a:xfrm>
          <a:custGeom>
            <a:avLst/>
            <a:gdLst>
              <a:gd name="T0" fmla="*/ 0 w 27"/>
              <a:gd name="T1" fmla="*/ 0 h 25"/>
              <a:gd name="T2" fmla="*/ 2 w 27"/>
              <a:gd name="T3" fmla="*/ 38 h 25"/>
              <a:gd name="T4" fmla="*/ 33 w 27"/>
              <a:gd name="T5" fmla="*/ 17 h 25"/>
              <a:gd name="T6" fmla="*/ 2 w 27"/>
              <a:gd name="T7" fmla="*/ 0 h 25"/>
              <a:gd name="T8" fmla="*/ 2 w 27"/>
              <a:gd name="T9" fmla="*/ 0 h 25"/>
              <a:gd name="T10" fmla="*/ 0 w 27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7"/>
              <a:gd name="T19" fmla="*/ 0 h 25"/>
              <a:gd name="T20" fmla="*/ 27 w 27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7" h="25">
                <a:moveTo>
                  <a:pt x="0" y="0"/>
                </a:moveTo>
                <a:lnTo>
                  <a:pt x="2" y="25"/>
                </a:lnTo>
                <a:lnTo>
                  <a:pt x="27" y="11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1" name="Freeform 74"/>
          <p:cNvSpPr>
            <a:spLocks/>
          </p:cNvSpPr>
          <p:nvPr/>
        </p:nvSpPr>
        <p:spPr bwMode="auto">
          <a:xfrm>
            <a:off x="7381875" y="3938588"/>
            <a:ext cx="406400" cy="385763"/>
          </a:xfrm>
          <a:custGeom>
            <a:avLst/>
            <a:gdLst>
              <a:gd name="T0" fmla="*/ 256 w 218"/>
              <a:gd name="T1" fmla="*/ 0 h 159"/>
              <a:gd name="T2" fmla="*/ 191 w 218"/>
              <a:gd name="T3" fmla="*/ 0 h 159"/>
              <a:gd name="T4" fmla="*/ 191 w 218"/>
              <a:gd name="T5" fmla="*/ 243 h 159"/>
              <a:gd name="T6" fmla="*/ 0 w 218"/>
              <a:gd name="T7" fmla="*/ 243 h 159"/>
              <a:gd name="T8" fmla="*/ 0 60000 65536"/>
              <a:gd name="T9" fmla="*/ 0 60000 65536"/>
              <a:gd name="T10" fmla="*/ 0 60000 65536"/>
              <a:gd name="T11" fmla="*/ 0 60000 65536"/>
              <a:gd name="T12" fmla="*/ 0 w 218"/>
              <a:gd name="T13" fmla="*/ 0 h 159"/>
              <a:gd name="T14" fmla="*/ 218 w 218"/>
              <a:gd name="T15" fmla="*/ 159 h 15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8" h="159">
                <a:moveTo>
                  <a:pt x="218" y="0"/>
                </a:moveTo>
                <a:lnTo>
                  <a:pt x="163" y="0"/>
                </a:lnTo>
                <a:lnTo>
                  <a:pt x="163" y="159"/>
                </a:lnTo>
                <a:lnTo>
                  <a:pt x="0" y="159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2" name="Line 75"/>
          <p:cNvSpPr>
            <a:spLocks noChangeShapeType="1"/>
          </p:cNvSpPr>
          <p:nvPr/>
        </p:nvSpPr>
        <p:spPr bwMode="auto">
          <a:xfrm flipH="1">
            <a:off x="6327775" y="4324350"/>
            <a:ext cx="827087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3" name="Freeform 76"/>
          <p:cNvSpPr>
            <a:spLocks/>
          </p:cNvSpPr>
          <p:nvPr/>
        </p:nvSpPr>
        <p:spPr bwMode="auto">
          <a:xfrm>
            <a:off x="5265737" y="2909888"/>
            <a:ext cx="292100" cy="1184275"/>
          </a:xfrm>
          <a:custGeom>
            <a:avLst/>
            <a:gdLst>
              <a:gd name="T0" fmla="*/ 0 w 157"/>
              <a:gd name="T1" fmla="*/ 0 h 489"/>
              <a:gd name="T2" fmla="*/ 0 w 157"/>
              <a:gd name="T3" fmla="*/ 302 h 489"/>
              <a:gd name="T4" fmla="*/ 59 w 157"/>
              <a:gd name="T5" fmla="*/ 374 h 489"/>
              <a:gd name="T6" fmla="*/ 0 w 157"/>
              <a:gd name="T7" fmla="*/ 444 h 489"/>
              <a:gd name="T8" fmla="*/ 0 w 157"/>
              <a:gd name="T9" fmla="*/ 746 h 489"/>
              <a:gd name="T10" fmla="*/ 184 w 157"/>
              <a:gd name="T11" fmla="*/ 517 h 489"/>
              <a:gd name="T12" fmla="*/ 184 w 157"/>
              <a:gd name="T13" fmla="*/ 229 h 489"/>
              <a:gd name="T14" fmla="*/ 0 w 157"/>
              <a:gd name="T15" fmla="*/ 0 h 489"/>
              <a:gd name="T16" fmla="*/ 0 w 157"/>
              <a:gd name="T17" fmla="*/ 0 h 4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7"/>
              <a:gd name="T28" fmla="*/ 0 h 489"/>
              <a:gd name="T29" fmla="*/ 157 w 157"/>
              <a:gd name="T30" fmla="*/ 489 h 489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7" h="489">
                <a:moveTo>
                  <a:pt x="0" y="0"/>
                </a:moveTo>
                <a:lnTo>
                  <a:pt x="0" y="198"/>
                </a:lnTo>
                <a:lnTo>
                  <a:pt x="50" y="245"/>
                </a:lnTo>
                <a:lnTo>
                  <a:pt x="0" y="291"/>
                </a:lnTo>
                <a:lnTo>
                  <a:pt x="0" y="489"/>
                </a:lnTo>
                <a:lnTo>
                  <a:pt x="157" y="339"/>
                </a:lnTo>
                <a:lnTo>
                  <a:pt x="157" y="150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4" name="Freeform 77"/>
          <p:cNvSpPr>
            <a:spLocks/>
          </p:cNvSpPr>
          <p:nvPr/>
        </p:nvSpPr>
        <p:spPr bwMode="auto">
          <a:xfrm>
            <a:off x="5102225" y="5130800"/>
            <a:ext cx="681037" cy="531813"/>
          </a:xfrm>
          <a:custGeom>
            <a:avLst/>
            <a:gdLst>
              <a:gd name="T0" fmla="*/ 342 w 364"/>
              <a:gd name="T1" fmla="*/ 332 h 219"/>
              <a:gd name="T2" fmla="*/ 357 w 364"/>
              <a:gd name="T3" fmla="*/ 332 h 219"/>
              <a:gd name="T4" fmla="*/ 371 w 364"/>
              <a:gd name="T5" fmla="*/ 329 h 219"/>
              <a:gd name="T6" fmla="*/ 382 w 364"/>
              <a:gd name="T7" fmla="*/ 323 h 219"/>
              <a:gd name="T8" fmla="*/ 394 w 364"/>
              <a:gd name="T9" fmla="*/ 311 h 219"/>
              <a:gd name="T10" fmla="*/ 404 w 364"/>
              <a:gd name="T11" fmla="*/ 303 h 219"/>
              <a:gd name="T12" fmla="*/ 411 w 364"/>
              <a:gd name="T13" fmla="*/ 288 h 219"/>
              <a:gd name="T14" fmla="*/ 421 w 364"/>
              <a:gd name="T15" fmla="*/ 272 h 219"/>
              <a:gd name="T16" fmla="*/ 425 w 364"/>
              <a:gd name="T17" fmla="*/ 259 h 219"/>
              <a:gd name="T18" fmla="*/ 428 w 364"/>
              <a:gd name="T19" fmla="*/ 240 h 219"/>
              <a:gd name="T20" fmla="*/ 429 w 364"/>
              <a:gd name="T21" fmla="*/ 223 h 219"/>
              <a:gd name="T22" fmla="*/ 429 w 364"/>
              <a:gd name="T23" fmla="*/ 112 h 219"/>
              <a:gd name="T24" fmla="*/ 428 w 364"/>
              <a:gd name="T25" fmla="*/ 95 h 219"/>
              <a:gd name="T26" fmla="*/ 425 w 364"/>
              <a:gd name="T27" fmla="*/ 76 h 219"/>
              <a:gd name="T28" fmla="*/ 421 w 364"/>
              <a:gd name="T29" fmla="*/ 60 h 219"/>
              <a:gd name="T30" fmla="*/ 411 w 364"/>
              <a:gd name="T31" fmla="*/ 44 h 219"/>
              <a:gd name="T32" fmla="*/ 404 w 364"/>
              <a:gd name="T33" fmla="*/ 32 h 219"/>
              <a:gd name="T34" fmla="*/ 394 w 364"/>
              <a:gd name="T35" fmla="*/ 21 h 219"/>
              <a:gd name="T36" fmla="*/ 382 w 364"/>
              <a:gd name="T37" fmla="*/ 12 h 219"/>
              <a:gd name="T38" fmla="*/ 371 w 364"/>
              <a:gd name="T39" fmla="*/ 6 h 219"/>
              <a:gd name="T40" fmla="*/ 357 w 364"/>
              <a:gd name="T41" fmla="*/ 0 h 219"/>
              <a:gd name="T42" fmla="*/ 344 w 364"/>
              <a:gd name="T43" fmla="*/ 0 h 219"/>
              <a:gd name="T44" fmla="*/ 86 w 364"/>
              <a:gd name="T45" fmla="*/ 0 h 219"/>
              <a:gd name="T46" fmla="*/ 73 w 364"/>
              <a:gd name="T47" fmla="*/ 0 h 219"/>
              <a:gd name="T48" fmla="*/ 59 w 364"/>
              <a:gd name="T49" fmla="*/ 6 h 219"/>
              <a:gd name="T50" fmla="*/ 46 w 364"/>
              <a:gd name="T51" fmla="*/ 12 h 219"/>
              <a:gd name="T52" fmla="*/ 34 w 364"/>
              <a:gd name="T53" fmla="*/ 21 h 219"/>
              <a:gd name="T54" fmla="*/ 25 w 364"/>
              <a:gd name="T55" fmla="*/ 32 h 219"/>
              <a:gd name="T56" fmla="*/ 16 w 364"/>
              <a:gd name="T57" fmla="*/ 44 h 219"/>
              <a:gd name="T58" fmla="*/ 9 w 364"/>
              <a:gd name="T59" fmla="*/ 60 h 219"/>
              <a:gd name="T60" fmla="*/ 5 w 364"/>
              <a:gd name="T61" fmla="*/ 76 h 219"/>
              <a:gd name="T62" fmla="*/ 0 w 364"/>
              <a:gd name="T63" fmla="*/ 95 h 219"/>
              <a:gd name="T64" fmla="*/ 0 w 364"/>
              <a:gd name="T65" fmla="*/ 112 h 219"/>
              <a:gd name="T66" fmla="*/ 0 w 364"/>
              <a:gd name="T67" fmla="*/ 223 h 219"/>
              <a:gd name="T68" fmla="*/ 0 w 364"/>
              <a:gd name="T69" fmla="*/ 240 h 219"/>
              <a:gd name="T70" fmla="*/ 5 w 364"/>
              <a:gd name="T71" fmla="*/ 259 h 219"/>
              <a:gd name="T72" fmla="*/ 9 w 364"/>
              <a:gd name="T73" fmla="*/ 272 h 219"/>
              <a:gd name="T74" fmla="*/ 16 w 364"/>
              <a:gd name="T75" fmla="*/ 288 h 219"/>
              <a:gd name="T76" fmla="*/ 25 w 364"/>
              <a:gd name="T77" fmla="*/ 303 h 219"/>
              <a:gd name="T78" fmla="*/ 34 w 364"/>
              <a:gd name="T79" fmla="*/ 311 h 219"/>
              <a:gd name="T80" fmla="*/ 46 w 364"/>
              <a:gd name="T81" fmla="*/ 323 h 219"/>
              <a:gd name="T82" fmla="*/ 59 w 364"/>
              <a:gd name="T83" fmla="*/ 329 h 219"/>
              <a:gd name="T84" fmla="*/ 73 w 364"/>
              <a:gd name="T85" fmla="*/ 332 h 219"/>
              <a:gd name="T86" fmla="*/ 86 w 364"/>
              <a:gd name="T87" fmla="*/ 335 h 219"/>
              <a:gd name="T88" fmla="*/ 344 w 364"/>
              <a:gd name="T89" fmla="*/ 335 h 219"/>
              <a:gd name="T90" fmla="*/ 344 w 364"/>
              <a:gd name="T91" fmla="*/ 335 h 219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364"/>
              <a:gd name="T139" fmla="*/ 0 h 219"/>
              <a:gd name="T140" fmla="*/ 364 w 364"/>
              <a:gd name="T141" fmla="*/ 219 h 219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364" h="219">
                <a:moveTo>
                  <a:pt x="290" y="217"/>
                </a:moveTo>
                <a:lnTo>
                  <a:pt x="303" y="217"/>
                </a:lnTo>
                <a:lnTo>
                  <a:pt x="315" y="215"/>
                </a:lnTo>
                <a:lnTo>
                  <a:pt x="324" y="211"/>
                </a:lnTo>
                <a:lnTo>
                  <a:pt x="334" y="203"/>
                </a:lnTo>
                <a:lnTo>
                  <a:pt x="343" y="198"/>
                </a:lnTo>
                <a:lnTo>
                  <a:pt x="349" y="188"/>
                </a:lnTo>
                <a:lnTo>
                  <a:pt x="357" y="178"/>
                </a:lnTo>
                <a:lnTo>
                  <a:pt x="361" y="169"/>
                </a:lnTo>
                <a:lnTo>
                  <a:pt x="363" y="157"/>
                </a:lnTo>
                <a:lnTo>
                  <a:pt x="364" y="146"/>
                </a:lnTo>
                <a:lnTo>
                  <a:pt x="364" y="73"/>
                </a:lnTo>
                <a:lnTo>
                  <a:pt x="363" y="62"/>
                </a:lnTo>
                <a:lnTo>
                  <a:pt x="361" y="50"/>
                </a:lnTo>
                <a:lnTo>
                  <a:pt x="357" y="39"/>
                </a:lnTo>
                <a:lnTo>
                  <a:pt x="349" y="29"/>
                </a:lnTo>
                <a:lnTo>
                  <a:pt x="343" y="21"/>
                </a:lnTo>
                <a:lnTo>
                  <a:pt x="334" y="14"/>
                </a:lnTo>
                <a:lnTo>
                  <a:pt x="324" y="8"/>
                </a:lnTo>
                <a:lnTo>
                  <a:pt x="315" y="4"/>
                </a:lnTo>
                <a:lnTo>
                  <a:pt x="303" y="0"/>
                </a:lnTo>
                <a:lnTo>
                  <a:pt x="292" y="0"/>
                </a:lnTo>
                <a:lnTo>
                  <a:pt x="73" y="0"/>
                </a:lnTo>
                <a:lnTo>
                  <a:pt x="62" y="0"/>
                </a:lnTo>
                <a:lnTo>
                  <a:pt x="50" y="4"/>
                </a:lnTo>
                <a:lnTo>
                  <a:pt x="39" y="8"/>
                </a:lnTo>
                <a:lnTo>
                  <a:pt x="29" y="14"/>
                </a:lnTo>
                <a:lnTo>
                  <a:pt x="21" y="21"/>
                </a:lnTo>
                <a:lnTo>
                  <a:pt x="14" y="29"/>
                </a:lnTo>
                <a:lnTo>
                  <a:pt x="8" y="39"/>
                </a:lnTo>
                <a:lnTo>
                  <a:pt x="4" y="50"/>
                </a:lnTo>
                <a:lnTo>
                  <a:pt x="0" y="62"/>
                </a:lnTo>
                <a:lnTo>
                  <a:pt x="0" y="73"/>
                </a:lnTo>
                <a:lnTo>
                  <a:pt x="0" y="146"/>
                </a:lnTo>
                <a:lnTo>
                  <a:pt x="0" y="157"/>
                </a:lnTo>
                <a:lnTo>
                  <a:pt x="4" y="169"/>
                </a:lnTo>
                <a:lnTo>
                  <a:pt x="8" y="178"/>
                </a:lnTo>
                <a:lnTo>
                  <a:pt x="14" y="188"/>
                </a:lnTo>
                <a:lnTo>
                  <a:pt x="21" y="198"/>
                </a:lnTo>
                <a:lnTo>
                  <a:pt x="29" y="203"/>
                </a:lnTo>
                <a:lnTo>
                  <a:pt x="39" y="211"/>
                </a:lnTo>
                <a:lnTo>
                  <a:pt x="50" y="215"/>
                </a:lnTo>
                <a:lnTo>
                  <a:pt x="62" y="217"/>
                </a:lnTo>
                <a:lnTo>
                  <a:pt x="73" y="219"/>
                </a:lnTo>
                <a:lnTo>
                  <a:pt x="292" y="219"/>
                </a:lnTo>
              </a:path>
            </a:pathLst>
          </a:custGeom>
          <a:solidFill>
            <a:srgbClr val="FFE6CD"/>
          </a:solidFill>
          <a:ln w="28575" cap="flat" cmpd="sng">
            <a:solidFill>
              <a:srgbClr val="EB75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5" name="Rectangle 78"/>
          <p:cNvSpPr>
            <a:spLocks noChangeArrowheads="1"/>
          </p:cNvSpPr>
          <p:nvPr/>
        </p:nvSpPr>
        <p:spPr bwMode="auto">
          <a:xfrm>
            <a:off x="5094287" y="5253038"/>
            <a:ext cx="696912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000" b="1">
                <a:solidFill>
                  <a:srgbClr val="EB7500"/>
                </a:solidFill>
                <a:latin typeface="Neo Sans Intel"/>
              </a:rPr>
              <a:t>Forwarding</a:t>
            </a:r>
          </a:p>
          <a:p>
            <a:pPr algn="ctr"/>
            <a:r>
              <a:rPr lang="en-US" sz="1000" b="1">
                <a:solidFill>
                  <a:srgbClr val="EB7500"/>
                </a:solidFill>
                <a:latin typeface="Neo Sans Intel"/>
              </a:rPr>
              <a:t>Unit</a:t>
            </a:r>
            <a:endParaRPr lang="en-US" sz="1000" b="1">
              <a:latin typeface="Neo Sans Intel"/>
            </a:endParaRPr>
          </a:p>
        </p:txBody>
      </p:sp>
      <p:sp>
        <p:nvSpPr>
          <p:cNvPr id="86" name="Freeform 79"/>
          <p:cNvSpPr>
            <a:spLocks/>
          </p:cNvSpPr>
          <p:nvPr/>
        </p:nvSpPr>
        <p:spPr bwMode="auto">
          <a:xfrm>
            <a:off x="4722813" y="4152900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21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4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7" name="Freeform 80"/>
          <p:cNvSpPr>
            <a:spLocks/>
          </p:cNvSpPr>
          <p:nvPr/>
        </p:nvSpPr>
        <p:spPr bwMode="auto">
          <a:xfrm>
            <a:off x="4722813" y="4849813"/>
            <a:ext cx="46037" cy="58738"/>
          </a:xfrm>
          <a:custGeom>
            <a:avLst/>
            <a:gdLst>
              <a:gd name="T0" fmla="*/ 0 w 25"/>
              <a:gd name="T1" fmla="*/ 0 h 24"/>
              <a:gd name="T2" fmla="*/ 0 w 25"/>
              <a:gd name="T3" fmla="*/ 37 h 24"/>
              <a:gd name="T4" fmla="*/ 29 w 25"/>
              <a:gd name="T5" fmla="*/ 20 h 24"/>
              <a:gd name="T6" fmla="*/ 0 w 25"/>
              <a:gd name="T7" fmla="*/ 0 h 24"/>
              <a:gd name="T8" fmla="*/ 0 w 25"/>
              <a:gd name="T9" fmla="*/ 0 h 2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4"/>
              <a:gd name="T17" fmla="*/ 25 w 25"/>
              <a:gd name="T18" fmla="*/ 24 h 2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4">
                <a:moveTo>
                  <a:pt x="0" y="0"/>
                </a:moveTo>
                <a:lnTo>
                  <a:pt x="0" y="24"/>
                </a:lnTo>
                <a:lnTo>
                  <a:pt x="25" y="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8" name="Freeform 81"/>
          <p:cNvSpPr>
            <a:spLocks/>
          </p:cNvSpPr>
          <p:nvPr/>
        </p:nvSpPr>
        <p:spPr bwMode="auto">
          <a:xfrm>
            <a:off x="4722813" y="5064125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89" name="Line 82"/>
          <p:cNvSpPr>
            <a:spLocks noChangeShapeType="1"/>
          </p:cNvSpPr>
          <p:nvPr/>
        </p:nvSpPr>
        <p:spPr bwMode="auto">
          <a:xfrm flipH="1">
            <a:off x="4535488" y="4178300"/>
            <a:ext cx="204787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0" name="Freeform 83"/>
          <p:cNvSpPr>
            <a:spLocks/>
          </p:cNvSpPr>
          <p:nvPr/>
        </p:nvSpPr>
        <p:spPr bwMode="auto">
          <a:xfrm>
            <a:off x="4722813" y="3228975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18 h 25"/>
              <a:gd name="T6" fmla="*/ 0 w 25"/>
              <a:gd name="T7" fmla="*/ 0 h 25"/>
              <a:gd name="T8" fmla="*/ 0 w 25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5"/>
              <a:gd name="T17" fmla="*/ 25 w 25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1" name="Freeform 84"/>
          <p:cNvSpPr>
            <a:spLocks/>
          </p:cNvSpPr>
          <p:nvPr/>
        </p:nvSpPr>
        <p:spPr bwMode="auto">
          <a:xfrm>
            <a:off x="5200650" y="3008313"/>
            <a:ext cx="49212" cy="58738"/>
          </a:xfrm>
          <a:custGeom>
            <a:avLst/>
            <a:gdLst>
              <a:gd name="T0" fmla="*/ 0 w 27"/>
              <a:gd name="T1" fmla="*/ 0 h 24"/>
              <a:gd name="T2" fmla="*/ 2 w 27"/>
              <a:gd name="T3" fmla="*/ 37 h 24"/>
              <a:gd name="T4" fmla="*/ 31 w 27"/>
              <a:gd name="T5" fmla="*/ 20 h 24"/>
              <a:gd name="T6" fmla="*/ 2 w 27"/>
              <a:gd name="T7" fmla="*/ 2 h 24"/>
              <a:gd name="T8" fmla="*/ 2 w 27"/>
              <a:gd name="T9" fmla="*/ 2 h 24"/>
              <a:gd name="T10" fmla="*/ 0 w 27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7"/>
              <a:gd name="T19" fmla="*/ 0 h 24"/>
              <a:gd name="T20" fmla="*/ 27 w 27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7" h="24">
                <a:moveTo>
                  <a:pt x="0" y="0"/>
                </a:moveTo>
                <a:lnTo>
                  <a:pt x="2" y="24"/>
                </a:lnTo>
                <a:lnTo>
                  <a:pt x="27" y="13"/>
                </a:lnTo>
                <a:lnTo>
                  <a:pt x="2" y="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2" name="Line 85"/>
          <p:cNvSpPr>
            <a:spLocks noChangeShapeType="1"/>
          </p:cNvSpPr>
          <p:nvPr/>
        </p:nvSpPr>
        <p:spPr bwMode="auto">
          <a:xfrm flipH="1">
            <a:off x="4948237" y="3040063"/>
            <a:ext cx="269875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3" name="Freeform 86"/>
          <p:cNvSpPr>
            <a:spLocks/>
          </p:cNvSpPr>
          <p:nvPr/>
        </p:nvSpPr>
        <p:spPr bwMode="auto">
          <a:xfrm>
            <a:off x="4722813" y="3008313"/>
            <a:ext cx="46037" cy="58738"/>
          </a:xfrm>
          <a:custGeom>
            <a:avLst/>
            <a:gdLst>
              <a:gd name="T0" fmla="*/ 0 w 25"/>
              <a:gd name="T1" fmla="*/ 0 h 24"/>
              <a:gd name="T2" fmla="*/ 0 w 25"/>
              <a:gd name="T3" fmla="*/ 37 h 24"/>
              <a:gd name="T4" fmla="*/ 29 w 25"/>
              <a:gd name="T5" fmla="*/ 20 h 24"/>
              <a:gd name="T6" fmla="*/ 0 w 25"/>
              <a:gd name="T7" fmla="*/ 2 h 24"/>
              <a:gd name="T8" fmla="*/ 0 w 25"/>
              <a:gd name="T9" fmla="*/ 2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0" y="24"/>
                </a:lnTo>
                <a:lnTo>
                  <a:pt x="25" y="13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4" name="Freeform 87"/>
          <p:cNvSpPr>
            <a:spLocks/>
          </p:cNvSpPr>
          <p:nvPr/>
        </p:nvSpPr>
        <p:spPr bwMode="auto">
          <a:xfrm>
            <a:off x="4538663" y="3259138"/>
            <a:ext cx="204787" cy="2667000"/>
          </a:xfrm>
          <a:custGeom>
            <a:avLst/>
            <a:gdLst>
              <a:gd name="T0" fmla="*/ 129 w 109"/>
              <a:gd name="T1" fmla="*/ 0 h 1191"/>
              <a:gd name="T2" fmla="*/ 0 w 109"/>
              <a:gd name="T3" fmla="*/ 0 h 1191"/>
              <a:gd name="T4" fmla="*/ 0 w 109"/>
              <a:gd name="T5" fmla="*/ 1680 h 1191"/>
              <a:gd name="T6" fmla="*/ 0 60000 65536"/>
              <a:gd name="T7" fmla="*/ 0 60000 65536"/>
              <a:gd name="T8" fmla="*/ 0 60000 65536"/>
              <a:gd name="T9" fmla="*/ 0 w 109"/>
              <a:gd name="T10" fmla="*/ 0 h 1191"/>
              <a:gd name="T11" fmla="*/ 109 w 109"/>
              <a:gd name="T12" fmla="*/ 1191 h 119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09" h="1191">
                <a:moveTo>
                  <a:pt x="109" y="0"/>
                </a:moveTo>
                <a:lnTo>
                  <a:pt x="0" y="0"/>
                </a:lnTo>
                <a:lnTo>
                  <a:pt x="0" y="1191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5" name="Freeform 88"/>
          <p:cNvSpPr>
            <a:spLocks/>
          </p:cNvSpPr>
          <p:nvPr/>
        </p:nvSpPr>
        <p:spPr bwMode="auto">
          <a:xfrm>
            <a:off x="4722813" y="2790825"/>
            <a:ext cx="46037" cy="58738"/>
          </a:xfrm>
          <a:custGeom>
            <a:avLst/>
            <a:gdLst>
              <a:gd name="T0" fmla="*/ 0 w 25"/>
              <a:gd name="T1" fmla="*/ 0 h 24"/>
              <a:gd name="T2" fmla="*/ 0 w 25"/>
              <a:gd name="T3" fmla="*/ 37 h 24"/>
              <a:gd name="T4" fmla="*/ 29 w 25"/>
              <a:gd name="T5" fmla="*/ 20 h 24"/>
              <a:gd name="T6" fmla="*/ 0 w 25"/>
              <a:gd name="T7" fmla="*/ 0 h 24"/>
              <a:gd name="T8" fmla="*/ 0 w 25"/>
              <a:gd name="T9" fmla="*/ 0 h 2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5"/>
              <a:gd name="T16" fmla="*/ 0 h 24"/>
              <a:gd name="T17" fmla="*/ 25 w 25"/>
              <a:gd name="T18" fmla="*/ 24 h 2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5" h="24">
                <a:moveTo>
                  <a:pt x="0" y="0"/>
                </a:moveTo>
                <a:lnTo>
                  <a:pt x="0" y="24"/>
                </a:lnTo>
                <a:lnTo>
                  <a:pt x="25" y="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6" name="Line 89"/>
          <p:cNvSpPr>
            <a:spLocks noChangeShapeType="1"/>
          </p:cNvSpPr>
          <p:nvPr/>
        </p:nvSpPr>
        <p:spPr bwMode="auto">
          <a:xfrm flipH="1">
            <a:off x="4130675" y="2817813"/>
            <a:ext cx="612775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7" name="Freeform 90"/>
          <p:cNvSpPr>
            <a:spLocks/>
          </p:cNvSpPr>
          <p:nvPr/>
        </p:nvSpPr>
        <p:spPr bwMode="auto">
          <a:xfrm>
            <a:off x="4516438" y="4152900"/>
            <a:ext cx="42862" cy="60325"/>
          </a:xfrm>
          <a:custGeom>
            <a:avLst/>
            <a:gdLst>
              <a:gd name="T0" fmla="*/ 11 w 23"/>
              <a:gd name="T1" fmla="*/ 38 h 25"/>
              <a:gd name="T2" fmla="*/ 15 w 23"/>
              <a:gd name="T3" fmla="*/ 38 h 25"/>
              <a:gd name="T4" fmla="*/ 18 w 23"/>
              <a:gd name="T5" fmla="*/ 38 h 25"/>
              <a:gd name="T6" fmla="*/ 20 w 23"/>
              <a:gd name="T7" fmla="*/ 35 h 25"/>
              <a:gd name="T8" fmla="*/ 22 w 23"/>
              <a:gd name="T9" fmla="*/ 35 h 25"/>
              <a:gd name="T10" fmla="*/ 22 w 23"/>
              <a:gd name="T11" fmla="*/ 32 h 25"/>
              <a:gd name="T12" fmla="*/ 25 w 23"/>
              <a:gd name="T13" fmla="*/ 32 h 25"/>
              <a:gd name="T14" fmla="*/ 25 w 23"/>
              <a:gd name="T15" fmla="*/ 30 h 25"/>
              <a:gd name="T16" fmla="*/ 27 w 23"/>
              <a:gd name="T17" fmla="*/ 27 h 25"/>
              <a:gd name="T18" fmla="*/ 27 w 23"/>
              <a:gd name="T19" fmla="*/ 24 h 25"/>
              <a:gd name="T20" fmla="*/ 27 w 23"/>
              <a:gd name="T21" fmla="*/ 21 h 25"/>
              <a:gd name="T22" fmla="*/ 27 w 23"/>
              <a:gd name="T23" fmla="*/ 18 h 25"/>
              <a:gd name="T24" fmla="*/ 27 w 23"/>
              <a:gd name="T25" fmla="*/ 15 h 25"/>
              <a:gd name="T26" fmla="*/ 25 w 23"/>
              <a:gd name="T27" fmla="*/ 12 h 25"/>
              <a:gd name="T28" fmla="*/ 25 w 23"/>
              <a:gd name="T29" fmla="*/ 9 h 25"/>
              <a:gd name="T30" fmla="*/ 22 w 23"/>
              <a:gd name="T31" fmla="*/ 6 h 25"/>
              <a:gd name="T32" fmla="*/ 22 w 23"/>
              <a:gd name="T33" fmla="*/ 6 h 25"/>
              <a:gd name="T34" fmla="*/ 20 w 23"/>
              <a:gd name="T35" fmla="*/ 3 h 25"/>
              <a:gd name="T36" fmla="*/ 18 w 23"/>
              <a:gd name="T37" fmla="*/ 3 h 25"/>
              <a:gd name="T38" fmla="*/ 15 w 23"/>
              <a:gd name="T39" fmla="*/ 3 h 25"/>
              <a:gd name="T40" fmla="*/ 13 w 23"/>
              <a:gd name="T41" fmla="*/ 0 h 25"/>
              <a:gd name="T42" fmla="*/ 11 w 23"/>
              <a:gd name="T43" fmla="*/ 3 h 25"/>
              <a:gd name="T44" fmla="*/ 8 w 23"/>
              <a:gd name="T45" fmla="*/ 3 h 25"/>
              <a:gd name="T46" fmla="*/ 6 w 23"/>
              <a:gd name="T47" fmla="*/ 3 h 25"/>
              <a:gd name="T48" fmla="*/ 4 w 23"/>
              <a:gd name="T49" fmla="*/ 6 h 25"/>
              <a:gd name="T50" fmla="*/ 2 w 23"/>
              <a:gd name="T51" fmla="*/ 6 h 25"/>
              <a:gd name="T52" fmla="*/ 2 w 23"/>
              <a:gd name="T53" fmla="*/ 9 h 25"/>
              <a:gd name="T54" fmla="*/ 0 w 23"/>
              <a:gd name="T55" fmla="*/ 12 h 25"/>
              <a:gd name="T56" fmla="*/ 0 w 23"/>
              <a:gd name="T57" fmla="*/ 15 h 25"/>
              <a:gd name="T58" fmla="*/ 0 w 23"/>
              <a:gd name="T59" fmla="*/ 18 h 25"/>
              <a:gd name="T60" fmla="*/ 0 w 23"/>
              <a:gd name="T61" fmla="*/ 21 h 25"/>
              <a:gd name="T62" fmla="*/ 0 w 23"/>
              <a:gd name="T63" fmla="*/ 24 h 25"/>
              <a:gd name="T64" fmla="*/ 0 w 23"/>
              <a:gd name="T65" fmla="*/ 27 h 25"/>
              <a:gd name="T66" fmla="*/ 0 w 23"/>
              <a:gd name="T67" fmla="*/ 30 h 25"/>
              <a:gd name="T68" fmla="*/ 2 w 23"/>
              <a:gd name="T69" fmla="*/ 32 h 25"/>
              <a:gd name="T70" fmla="*/ 2 w 23"/>
              <a:gd name="T71" fmla="*/ 32 h 25"/>
              <a:gd name="T72" fmla="*/ 4 w 23"/>
              <a:gd name="T73" fmla="*/ 35 h 25"/>
              <a:gd name="T74" fmla="*/ 6 w 23"/>
              <a:gd name="T75" fmla="*/ 35 h 25"/>
              <a:gd name="T76" fmla="*/ 8 w 23"/>
              <a:gd name="T77" fmla="*/ 38 h 25"/>
              <a:gd name="T78" fmla="*/ 11 w 23"/>
              <a:gd name="T79" fmla="*/ 38 h 25"/>
              <a:gd name="T80" fmla="*/ 13 w 23"/>
              <a:gd name="T81" fmla="*/ 38 h 25"/>
              <a:gd name="T82" fmla="*/ 13 w 23"/>
              <a:gd name="T83" fmla="*/ 38 h 25"/>
              <a:gd name="T84" fmla="*/ 11 w 23"/>
              <a:gd name="T85" fmla="*/ 38 h 25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3"/>
              <a:gd name="T130" fmla="*/ 0 h 25"/>
              <a:gd name="T131" fmla="*/ 23 w 23"/>
              <a:gd name="T132" fmla="*/ 25 h 25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3" h="25">
                <a:moveTo>
                  <a:pt x="9" y="25"/>
                </a:moveTo>
                <a:lnTo>
                  <a:pt x="13" y="25"/>
                </a:lnTo>
                <a:lnTo>
                  <a:pt x="15" y="25"/>
                </a:lnTo>
                <a:lnTo>
                  <a:pt x="17" y="23"/>
                </a:lnTo>
                <a:lnTo>
                  <a:pt x="19" y="23"/>
                </a:lnTo>
                <a:lnTo>
                  <a:pt x="19" y="21"/>
                </a:lnTo>
                <a:lnTo>
                  <a:pt x="21" y="21"/>
                </a:lnTo>
                <a:lnTo>
                  <a:pt x="21" y="20"/>
                </a:lnTo>
                <a:lnTo>
                  <a:pt x="23" y="18"/>
                </a:lnTo>
                <a:lnTo>
                  <a:pt x="23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3" y="2"/>
                </a:lnTo>
                <a:lnTo>
                  <a:pt x="11" y="0"/>
                </a:lnTo>
                <a:lnTo>
                  <a:pt x="9" y="2"/>
                </a:lnTo>
                <a:lnTo>
                  <a:pt x="7" y="2"/>
                </a:lnTo>
                <a:lnTo>
                  <a:pt x="5" y="2"/>
                </a:lnTo>
                <a:lnTo>
                  <a:pt x="3" y="4"/>
                </a:lnTo>
                <a:lnTo>
                  <a:pt x="2" y="4"/>
                </a:lnTo>
                <a:lnTo>
                  <a:pt x="2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0" y="20"/>
                </a:lnTo>
                <a:lnTo>
                  <a:pt x="2" y="21"/>
                </a:lnTo>
                <a:lnTo>
                  <a:pt x="3" y="23"/>
                </a:lnTo>
                <a:lnTo>
                  <a:pt x="5" y="23"/>
                </a:lnTo>
                <a:lnTo>
                  <a:pt x="7" y="25"/>
                </a:lnTo>
                <a:lnTo>
                  <a:pt x="9" y="25"/>
                </a:lnTo>
                <a:lnTo>
                  <a:pt x="11" y="25"/>
                </a:lnTo>
                <a:lnTo>
                  <a:pt x="9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8" name="Line 91"/>
          <p:cNvSpPr>
            <a:spLocks noChangeShapeType="1"/>
          </p:cNvSpPr>
          <p:nvPr/>
        </p:nvSpPr>
        <p:spPr bwMode="auto">
          <a:xfrm>
            <a:off x="1766888" y="3546475"/>
            <a:ext cx="207962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99" name="Freeform 92"/>
          <p:cNvSpPr>
            <a:spLocks/>
          </p:cNvSpPr>
          <p:nvPr/>
        </p:nvSpPr>
        <p:spPr bwMode="auto">
          <a:xfrm>
            <a:off x="1974850" y="1889125"/>
            <a:ext cx="1933575" cy="3211513"/>
          </a:xfrm>
          <a:custGeom>
            <a:avLst/>
            <a:gdLst>
              <a:gd name="T0" fmla="*/ 1218 w 1032"/>
              <a:gd name="T1" fmla="*/ 2020 h 1325"/>
              <a:gd name="T2" fmla="*/ 0 w 1032"/>
              <a:gd name="T3" fmla="*/ 2023 h 1325"/>
              <a:gd name="T4" fmla="*/ 0 w 1032"/>
              <a:gd name="T5" fmla="*/ 0 h 1325"/>
              <a:gd name="T6" fmla="*/ 486 w 1032"/>
              <a:gd name="T7" fmla="*/ 0 h 1325"/>
              <a:gd name="T8" fmla="*/ 0 60000 65536"/>
              <a:gd name="T9" fmla="*/ 0 60000 65536"/>
              <a:gd name="T10" fmla="*/ 0 60000 65536"/>
              <a:gd name="T11" fmla="*/ 0 60000 65536"/>
              <a:gd name="T12" fmla="*/ 0 w 1032"/>
              <a:gd name="T13" fmla="*/ 0 h 1325"/>
              <a:gd name="T14" fmla="*/ 1032 w 1032"/>
              <a:gd name="T15" fmla="*/ 1325 h 13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32" h="1325">
                <a:moveTo>
                  <a:pt x="1032" y="1323"/>
                </a:moveTo>
                <a:lnTo>
                  <a:pt x="0" y="1325"/>
                </a:lnTo>
                <a:lnTo>
                  <a:pt x="0" y="0"/>
                </a:lnTo>
                <a:lnTo>
                  <a:pt x="412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1" name="Freeform 94"/>
          <p:cNvSpPr>
            <a:spLocks/>
          </p:cNvSpPr>
          <p:nvPr/>
        </p:nvSpPr>
        <p:spPr bwMode="auto">
          <a:xfrm>
            <a:off x="2178050" y="3173413"/>
            <a:ext cx="1730375" cy="1495425"/>
          </a:xfrm>
          <a:custGeom>
            <a:avLst/>
            <a:gdLst>
              <a:gd name="T0" fmla="*/ 1090 w 923"/>
              <a:gd name="T1" fmla="*/ 942 h 617"/>
              <a:gd name="T2" fmla="*/ 0 w 923"/>
              <a:gd name="T3" fmla="*/ 942 h 617"/>
              <a:gd name="T4" fmla="*/ 0 w 923"/>
              <a:gd name="T5" fmla="*/ 0 h 617"/>
              <a:gd name="T6" fmla="*/ 0 60000 65536"/>
              <a:gd name="T7" fmla="*/ 0 60000 65536"/>
              <a:gd name="T8" fmla="*/ 0 60000 65536"/>
              <a:gd name="T9" fmla="*/ 0 w 923"/>
              <a:gd name="T10" fmla="*/ 0 h 617"/>
              <a:gd name="T11" fmla="*/ 923 w 923"/>
              <a:gd name="T12" fmla="*/ 617 h 61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23" h="617">
                <a:moveTo>
                  <a:pt x="923" y="617"/>
                </a:moveTo>
                <a:lnTo>
                  <a:pt x="0" y="617"/>
                </a:lnTo>
                <a:lnTo>
                  <a:pt x="0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3" name="Line 96"/>
          <p:cNvSpPr>
            <a:spLocks noChangeShapeType="1"/>
          </p:cNvSpPr>
          <p:nvPr/>
        </p:nvSpPr>
        <p:spPr bwMode="auto">
          <a:xfrm>
            <a:off x="1974850" y="4876800"/>
            <a:ext cx="1935162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5" name="Freeform 98"/>
          <p:cNvSpPr>
            <a:spLocks/>
          </p:cNvSpPr>
          <p:nvPr/>
        </p:nvSpPr>
        <p:spPr bwMode="auto">
          <a:xfrm>
            <a:off x="1952625" y="4849813"/>
            <a:ext cx="46037" cy="58738"/>
          </a:xfrm>
          <a:custGeom>
            <a:avLst/>
            <a:gdLst>
              <a:gd name="T0" fmla="*/ 13 w 25"/>
              <a:gd name="T1" fmla="*/ 35 h 24"/>
              <a:gd name="T2" fmla="*/ 15 w 25"/>
              <a:gd name="T3" fmla="*/ 37 h 24"/>
              <a:gd name="T4" fmla="*/ 17 w 25"/>
              <a:gd name="T5" fmla="*/ 35 h 24"/>
              <a:gd name="T6" fmla="*/ 20 w 25"/>
              <a:gd name="T7" fmla="*/ 35 h 24"/>
              <a:gd name="T8" fmla="*/ 22 w 25"/>
              <a:gd name="T9" fmla="*/ 32 h 24"/>
              <a:gd name="T10" fmla="*/ 24 w 25"/>
              <a:gd name="T11" fmla="*/ 32 h 24"/>
              <a:gd name="T12" fmla="*/ 24 w 25"/>
              <a:gd name="T13" fmla="*/ 29 h 24"/>
              <a:gd name="T14" fmla="*/ 27 w 25"/>
              <a:gd name="T15" fmla="*/ 26 h 24"/>
              <a:gd name="T16" fmla="*/ 27 w 25"/>
              <a:gd name="T17" fmla="*/ 23 h 24"/>
              <a:gd name="T18" fmla="*/ 27 w 25"/>
              <a:gd name="T19" fmla="*/ 20 h 24"/>
              <a:gd name="T20" fmla="*/ 29 w 25"/>
              <a:gd name="T21" fmla="*/ 17 h 24"/>
              <a:gd name="T22" fmla="*/ 27 w 25"/>
              <a:gd name="T23" fmla="*/ 14 h 24"/>
              <a:gd name="T24" fmla="*/ 27 w 25"/>
              <a:gd name="T25" fmla="*/ 11 h 24"/>
              <a:gd name="T26" fmla="*/ 27 w 25"/>
              <a:gd name="T27" fmla="*/ 8 h 24"/>
              <a:gd name="T28" fmla="*/ 24 w 25"/>
              <a:gd name="T29" fmla="*/ 8 h 24"/>
              <a:gd name="T30" fmla="*/ 24 w 25"/>
              <a:gd name="T31" fmla="*/ 5 h 24"/>
              <a:gd name="T32" fmla="*/ 22 w 25"/>
              <a:gd name="T33" fmla="*/ 3 h 24"/>
              <a:gd name="T34" fmla="*/ 20 w 25"/>
              <a:gd name="T35" fmla="*/ 3 h 24"/>
              <a:gd name="T36" fmla="*/ 17 w 25"/>
              <a:gd name="T37" fmla="*/ 0 h 24"/>
              <a:gd name="T38" fmla="*/ 15 w 25"/>
              <a:gd name="T39" fmla="*/ 0 h 24"/>
              <a:gd name="T40" fmla="*/ 13 w 25"/>
              <a:gd name="T41" fmla="*/ 0 h 24"/>
              <a:gd name="T42" fmla="*/ 10 w 25"/>
              <a:gd name="T43" fmla="*/ 0 h 24"/>
              <a:gd name="T44" fmla="*/ 8 w 25"/>
              <a:gd name="T45" fmla="*/ 0 h 24"/>
              <a:gd name="T46" fmla="*/ 6 w 25"/>
              <a:gd name="T47" fmla="*/ 3 h 24"/>
              <a:gd name="T48" fmla="*/ 5 w 25"/>
              <a:gd name="T49" fmla="*/ 3 h 24"/>
              <a:gd name="T50" fmla="*/ 5 w 25"/>
              <a:gd name="T51" fmla="*/ 5 h 24"/>
              <a:gd name="T52" fmla="*/ 2 w 25"/>
              <a:gd name="T53" fmla="*/ 8 h 24"/>
              <a:gd name="T54" fmla="*/ 2 w 25"/>
              <a:gd name="T55" fmla="*/ 8 h 24"/>
              <a:gd name="T56" fmla="*/ 0 w 25"/>
              <a:gd name="T57" fmla="*/ 11 h 24"/>
              <a:gd name="T58" fmla="*/ 0 w 25"/>
              <a:gd name="T59" fmla="*/ 14 h 24"/>
              <a:gd name="T60" fmla="*/ 0 w 25"/>
              <a:gd name="T61" fmla="*/ 17 h 24"/>
              <a:gd name="T62" fmla="*/ 0 w 25"/>
              <a:gd name="T63" fmla="*/ 20 h 24"/>
              <a:gd name="T64" fmla="*/ 0 w 25"/>
              <a:gd name="T65" fmla="*/ 23 h 24"/>
              <a:gd name="T66" fmla="*/ 2 w 25"/>
              <a:gd name="T67" fmla="*/ 26 h 24"/>
              <a:gd name="T68" fmla="*/ 2 w 25"/>
              <a:gd name="T69" fmla="*/ 29 h 24"/>
              <a:gd name="T70" fmla="*/ 5 w 25"/>
              <a:gd name="T71" fmla="*/ 32 h 24"/>
              <a:gd name="T72" fmla="*/ 5 w 25"/>
              <a:gd name="T73" fmla="*/ 32 h 24"/>
              <a:gd name="T74" fmla="*/ 6 w 25"/>
              <a:gd name="T75" fmla="*/ 35 h 24"/>
              <a:gd name="T76" fmla="*/ 8 w 25"/>
              <a:gd name="T77" fmla="*/ 35 h 24"/>
              <a:gd name="T78" fmla="*/ 10 w 25"/>
              <a:gd name="T79" fmla="*/ 37 h 24"/>
              <a:gd name="T80" fmla="*/ 13 w 25"/>
              <a:gd name="T81" fmla="*/ 37 h 24"/>
              <a:gd name="T82" fmla="*/ 13 w 25"/>
              <a:gd name="T83" fmla="*/ 37 h 24"/>
              <a:gd name="T84" fmla="*/ 13 w 25"/>
              <a:gd name="T85" fmla="*/ 35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"/>
              <a:gd name="T130" fmla="*/ 0 h 24"/>
              <a:gd name="T131" fmla="*/ 25 w 25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" h="24">
                <a:moveTo>
                  <a:pt x="11" y="23"/>
                </a:moveTo>
                <a:lnTo>
                  <a:pt x="13" y="24"/>
                </a:lnTo>
                <a:lnTo>
                  <a:pt x="15" y="23"/>
                </a:lnTo>
                <a:lnTo>
                  <a:pt x="17" y="23"/>
                </a:lnTo>
                <a:lnTo>
                  <a:pt x="19" y="21"/>
                </a:lnTo>
                <a:lnTo>
                  <a:pt x="21" y="21"/>
                </a:lnTo>
                <a:lnTo>
                  <a:pt x="21" y="19"/>
                </a:lnTo>
                <a:lnTo>
                  <a:pt x="23" y="17"/>
                </a:lnTo>
                <a:lnTo>
                  <a:pt x="23" y="15"/>
                </a:lnTo>
                <a:lnTo>
                  <a:pt x="23" y="13"/>
                </a:lnTo>
                <a:lnTo>
                  <a:pt x="25" y="11"/>
                </a:lnTo>
                <a:lnTo>
                  <a:pt x="23" y="9"/>
                </a:lnTo>
                <a:lnTo>
                  <a:pt x="23" y="7"/>
                </a:lnTo>
                <a:lnTo>
                  <a:pt x="23" y="5"/>
                </a:lnTo>
                <a:lnTo>
                  <a:pt x="21" y="5"/>
                </a:lnTo>
                <a:lnTo>
                  <a:pt x="21" y="3"/>
                </a:lnTo>
                <a:lnTo>
                  <a:pt x="19" y="2"/>
                </a:lnTo>
                <a:lnTo>
                  <a:pt x="17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4" y="2"/>
                </a:lnTo>
                <a:lnTo>
                  <a:pt x="4" y="3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21"/>
                </a:lnTo>
                <a:lnTo>
                  <a:pt x="5" y="23"/>
                </a:lnTo>
                <a:lnTo>
                  <a:pt x="7" y="23"/>
                </a:lnTo>
                <a:lnTo>
                  <a:pt x="9" y="24"/>
                </a:lnTo>
                <a:lnTo>
                  <a:pt x="11" y="24"/>
                </a:lnTo>
                <a:lnTo>
                  <a:pt x="1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6" name="Freeform 99"/>
          <p:cNvSpPr>
            <a:spLocks/>
          </p:cNvSpPr>
          <p:nvPr/>
        </p:nvSpPr>
        <p:spPr bwMode="auto">
          <a:xfrm>
            <a:off x="2052638" y="2795588"/>
            <a:ext cx="46037" cy="58738"/>
          </a:xfrm>
          <a:custGeom>
            <a:avLst/>
            <a:gdLst>
              <a:gd name="T0" fmla="*/ 14 w 25"/>
              <a:gd name="T1" fmla="*/ 34 h 24"/>
              <a:gd name="T2" fmla="*/ 16 w 25"/>
              <a:gd name="T3" fmla="*/ 34 h 24"/>
              <a:gd name="T4" fmla="*/ 19 w 25"/>
              <a:gd name="T5" fmla="*/ 34 h 24"/>
              <a:gd name="T6" fmla="*/ 21 w 25"/>
              <a:gd name="T7" fmla="*/ 34 h 24"/>
              <a:gd name="T8" fmla="*/ 23 w 25"/>
              <a:gd name="T9" fmla="*/ 32 h 24"/>
              <a:gd name="T10" fmla="*/ 24 w 25"/>
              <a:gd name="T11" fmla="*/ 32 h 24"/>
              <a:gd name="T12" fmla="*/ 24 w 25"/>
              <a:gd name="T13" fmla="*/ 29 h 24"/>
              <a:gd name="T14" fmla="*/ 27 w 25"/>
              <a:gd name="T15" fmla="*/ 26 h 24"/>
              <a:gd name="T16" fmla="*/ 27 w 25"/>
              <a:gd name="T17" fmla="*/ 23 h 24"/>
              <a:gd name="T18" fmla="*/ 29 w 25"/>
              <a:gd name="T19" fmla="*/ 20 h 24"/>
              <a:gd name="T20" fmla="*/ 29 w 25"/>
              <a:gd name="T21" fmla="*/ 17 h 24"/>
              <a:gd name="T22" fmla="*/ 29 w 25"/>
              <a:gd name="T23" fmla="*/ 14 h 24"/>
              <a:gd name="T24" fmla="*/ 27 w 25"/>
              <a:gd name="T25" fmla="*/ 11 h 24"/>
              <a:gd name="T26" fmla="*/ 27 w 25"/>
              <a:gd name="T27" fmla="*/ 8 h 24"/>
              <a:gd name="T28" fmla="*/ 24 w 25"/>
              <a:gd name="T29" fmla="*/ 5 h 24"/>
              <a:gd name="T30" fmla="*/ 24 w 25"/>
              <a:gd name="T31" fmla="*/ 5 h 24"/>
              <a:gd name="T32" fmla="*/ 23 w 25"/>
              <a:gd name="T33" fmla="*/ 2 h 24"/>
              <a:gd name="T34" fmla="*/ 21 w 25"/>
              <a:gd name="T35" fmla="*/ 2 h 24"/>
              <a:gd name="T36" fmla="*/ 19 w 25"/>
              <a:gd name="T37" fmla="*/ 0 h 24"/>
              <a:gd name="T38" fmla="*/ 16 w 25"/>
              <a:gd name="T39" fmla="*/ 0 h 24"/>
              <a:gd name="T40" fmla="*/ 14 w 25"/>
              <a:gd name="T41" fmla="*/ 0 h 24"/>
              <a:gd name="T42" fmla="*/ 12 w 25"/>
              <a:gd name="T43" fmla="*/ 0 h 24"/>
              <a:gd name="T44" fmla="*/ 9 w 25"/>
              <a:gd name="T45" fmla="*/ 0 h 24"/>
              <a:gd name="T46" fmla="*/ 7 w 25"/>
              <a:gd name="T47" fmla="*/ 2 h 24"/>
              <a:gd name="T48" fmla="*/ 7 w 25"/>
              <a:gd name="T49" fmla="*/ 2 h 24"/>
              <a:gd name="T50" fmla="*/ 5 w 25"/>
              <a:gd name="T51" fmla="*/ 5 h 24"/>
              <a:gd name="T52" fmla="*/ 2 w 25"/>
              <a:gd name="T53" fmla="*/ 5 h 24"/>
              <a:gd name="T54" fmla="*/ 2 w 25"/>
              <a:gd name="T55" fmla="*/ 8 h 24"/>
              <a:gd name="T56" fmla="*/ 0 w 25"/>
              <a:gd name="T57" fmla="*/ 11 h 24"/>
              <a:gd name="T58" fmla="*/ 0 w 25"/>
              <a:gd name="T59" fmla="*/ 14 h 24"/>
              <a:gd name="T60" fmla="*/ 0 w 25"/>
              <a:gd name="T61" fmla="*/ 17 h 24"/>
              <a:gd name="T62" fmla="*/ 0 w 25"/>
              <a:gd name="T63" fmla="*/ 20 h 24"/>
              <a:gd name="T64" fmla="*/ 0 w 25"/>
              <a:gd name="T65" fmla="*/ 23 h 24"/>
              <a:gd name="T66" fmla="*/ 2 w 25"/>
              <a:gd name="T67" fmla="*/ 26 h 24"/>
              <a:gd name="T68" fmla="*/ 2 w 25"/>
              <a:gd name="T69" fmla="*/ 29 h 24"/>
              <a:gd name="T70" fmla="*/ 5 w 25"/>
              <a:gd name="T71" fmla="*/ 32 h 24"/>
              <a:gd name="T72" fmla="*/ 7 w 25"/>
              <a:gd name="T73" fmla="*/ 32 h 24"/>
              <a:gd name="T74" fmla="*/ 7 w 25"/>
              <a:gd name="T75" fmla="*/ 34 h 24"/>
              <a:gd name="T76" fmla="*/ 9 w 25"/>
              <a:gd name="T77" fmla="*/ 34 h 24"/>
              <a:gd name="T78" fmla="*/ 12 w 25"/>
              <a:gd name="T79" fmla="*/ 34 h 24"/>
              <a:gd name="T80" fmla="*/ 14 w 25"/>
              <a:gd name="T81" fmla="*/ 37 h 24"/>
              <a:gd name="T82" fmla="*/ 14 w 25"/>
              <a:gd name="T83" fmla="*/ 37 h 24"/>
              <a:gd name="T84" fmla="*/ 14 w 25"/>
              <a:gd name="T85" fmla="*/ 34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"/>
              <a:gd name="T130" fmla="*/ 0 h 24"/>
              <a:gd name="T131" fmla="*/ 25 w 25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" h="24">
                <a:moveTo>
                  <a:pt x="12" y="22"/>
                </a:moveTo>
                <a:lnTo>
                  <a:pt x="14" y="22"/>
                </a:lnTo>
                <a:lnTo>
                  <a:pt x="16" y="22"/>
                </a:lnTo>
                <a:lnTo>
                  <a:pt x="18" y="22"/>
                </a:lnTo>
                <a:lnTo>
                  <a:pt x="20" y="21"/>
                </a:lnTo>
                <a:lnTo>
                  <a:pt x="21" y="21"/>
                </a:lnTo>
                <a:lnTo>
                  <a:pt x="21" y="19"/>
                </a:lnTo>
                <a:lnTo>
                  <a:pt x="23" y="17"/>
                </a:lnTo>
                <a:lnTo>
                  <a:pt x="23" y="15"/>
                </a:lnTo>
                <a:lnTo>
                  <a:pt x="25" y="13"/>
                </a:lnTo>
                <a:lnTo>
                  <a:pt x="25" y="11"/>
                </a:lnTo>
                <a:lnTo>
                  <a:pt x="25" y="9"/>
                </a:lnTo>
                <a:lnTo>
                  <a:pt x="23" y="7"/>
                </a:lnTo>
                <a:lnTo>
                  <a:pt x="23" y="5"/>
                </a:lnTo>
                <a:lnTo>
                  <a:pt x="21" y="3"/>
                </a:lnTo>
                <a:lnTo>
                  <a:pt x="20" y="1"/>
                </a:lnTo>
                <a:lnTo>
                  <a:pt x="18" y="1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1"/>
                </a:lnTo>
                <a:lnTo>
                  <a:pt x="4" y="3"/>
                </a:lnTo>
                <a:lnTo>
                  <a:pt x="2" y="3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21"/>
                </a:lnTo>
                <a:lnTo>
                  <a:pt x="6" y="21"/>
                </a:lnTo>
                <a:lnTo>
                  <a:pt x="6" y="22"/>
                </a:lnTo>
                <a:lnTo>
                  <a:pt x="8" y="22"/>
                </a:lnTo>
                <a:lnTo>
                  <a:pt x="10" y="22"/>
                </a:lnTo>
                <a:lnTo>
                  <a:pt x="12" y="24"/>
                </a:lnTo>
                <a:lnTo>
                  <a:pt x="12" y="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7" name="Freeform 100"/>
          <p:cNvSpPr>
            <a:spLocks/>
          </p:cNvSpPr>
          <p:nvPr/>
        </p:nvSpPr>
        <p:spPr bwMode="auto">
          <a:xfrm>
            <a:off x="2152650" y="3146425"/>
            <a:ext cx="47625" cy="61913"/>
          </a:xfrm>
          <a:custGeom>
            <a:avLst/>
            <a:gdLst>
              <a:gd name="T0" fmla="*/ 14 w 25"/>
              <a:gd name="T1" fmla="*/ 36 h 25"/>
              <a:gd name="T2" fmla="*/ 18 w 25"/>
              <a:gd name="T3" fmla="*/ 36 h 25"/>
              <a:gd name="T4" fmla="*/ 20 w 25"/>
              <a:gd name="T5" fmla="*/ 36 h 25"/>
              <a:gd name="T6" fmla="*/ 23 w 25"/>
              <a:gd name="T7" fmla="*/ 36 h 25"/>
              <a:gd name="T8" fmla="*/ 25 w 25"/>
              <a:gd name="T9" fmla="*/ 33 h 25"/>
              <a:gd name="T10" fmla="*/ 25 w 25"/>
              <a:gd name="T11" fmla="*/ 33 h 25"/>
              <a:gd name="T12" fmla="*/ 28 w 25"/>
              <a:gd name="T13" fmla="*/ 30 h 25"/>
              <a:gd name="T14" fmla="*/ 28 w 25"/>
              <a:gd name="T15" fmla="*/ 27 h 25"/>
              <a:gd name="T16" fmla="*/ 30 w 25"/>
              <a:gd name="T17" fmla="*/ 23 h 25"/>
              <a:gd name="T18" fmla="*/ 30 w 25"/>
              <a:gd name="T19" fmla="*/ 20 h 25"/>
              <a:gd name="T20" fmla="*/ 30 w 25"/>
              <a:gd name="T21" fmla="*/ 17 h 25"/>
              <a:gd name="T22" fmla="*/ 30 w 25"/>
              <a:gd name="T23" fmla="*/ 16 h 25"/>
              <a:gd name="T24" fmla="*/ 30 w 25"/>
              <a:gd name="T25" fmla="*/ 12 h 25"/>
              <a:gd name="T26" fmla="*/ 28 w 25"/>
              <a:gd name="T27" fmla="*/ 9 h 25"/>
              <a:gd name="T28" fmla="*/ 28 w 25"/>
              <a:gd name="T29" fmla="*/ 6 h 25"/>
              <a:gd name="T30" fmla="*/ 25 w 25"/>
              <a:gd name="T31" fmla="*/ 6 h 25"/>
              <a:gd name="T32" fmla="*/ 25 w 25"/>
              <a:gd name="T33" fmla="*/ 3 h 25"/>
              <a:gd name="T34" fmla="*/ 23 w 25"/>
              <a:gd name="T35" fmla="*/ 3 h 25"/>
              <a:gd name="T36" fmla="*/ 20 w 25"/>
              <a:gd name="T37" fmla="*/ 0 h 25"/>
              <a:gd name="T38" fmla="*/ 18 w 25"/>
              <a:gd name="T39" fmla="*/ 0 h 25"/>
              <a:gd name="T40" fmla="*/ 16 w 25"/>
              <a:gd name="T41" fmla="*/ 0 h 25"/>
              <a:gd name="T42" fmla="*/ 14 w 25"/>
              <a:gd name="T43" fmla="*/ 0 h 25"/>
              <a:gd name="T44" fmla="*/ 12 w 25"/>
              <a:gd name="T45" fmla="*/ 0 h 25"/>
              <a:gd name="T46" fmla="*/ 10 w 25"/>
              <a:gd name="T47" fmla="*/ 3 h 25"/>
              <a:gd name="T48" fmla="*/ 7 w 25"/>
              <a:gd name="T49" fmla="*/ 3 h 25"/>
              <a:gd name="T50" fmla="*/ 5 w 25"/>
              <a:gd name="T51" fmla="*/ 6 h 25"/>
              <a:gd name="T52" fmla="*/ 5 w 25"/>
              <a:gd name="T53" fmla="*/ 6 h 25"/>
              <a:gd name="T54" fmla="*/ 2 w 25"/>
              <a:gd name="T55" fmla="*/ 9 h 25"/>
              <a:gd name="T56" fmla="*/ 2 w 25"/>
              <a:gd name="T57" fmla="*/ 12 h 25"/>
              <a:gd name="T58" fmla="*/ 2 w 25"/>
              <a:gd name="T59" fmla="*/ 16 h 25"/>
              <a:gd name="T60" fmla="*/ 0 w 25"/>
              <a:gd name="T61" fmla="*/ 17 h 25"/>
              <a:gd name="T62" fmla="*/ 2 w 25"/>
              <a:gd name="T63" fmla="*/ 20 h 25"/>
              <a:gd name="T64" fmla="*/ 2 w 25"/>
              <a:gd name="T65" fmla="*/ 23 h 25"/>
              <a:gd name="T66" fmla="*/ 2 w 25"/>
              <a:gd name="T67" fmla="*/ 27 h 25"/>
              <a:gd name="T68" fmla="*/ 5 w 25"/>
              <a:gd name="T69" fmla="*/ 30 h 25"/>
              <a:gd name="T70" fmla="*/ 5 w 25"/>
              <a:gd name="T71" fmla="*/ 33 h 25"/>
              <a:gd name="T72" fmla="*/ 7 w 25"/>
              <a:gd name="T73" fmla="*/ 33 h 25"/>
              <a:gd name="T74" fmla="*/ 10 w 25"/>
              <a:gd name="T75" fmla="*/ 36 h 25"/>
              <a:gd name="T76" fmla="*/ 12 w 25"/>
              <a:gd name="T77" fmla="*/ 36 h 25"/>
              <a:gd name="T78" fmla="*/ 14 w 25"/>
              <a:gd name="T79" fmla="*/ 36 h 25"/>
              <a:gd name="T80" fmla="*/ 16 w 25"/>
              <a:gd name="T81" fmla="*/ 39 h 25"/>
              <a:gd name="T82" fmla="*/ 16 w 25"/>
              <a:gd name="T83" fmla="*/ 39 h 25"/>
              <a:gd name="T84" fmla="*/ 14 w 25"/>
              <a:gd name="T85" fmla="*/ 36 h 25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"/>
              <a:gd name="T130" fmla="*/ 0 h 25"/>
              <a:gd name="T131" fmla="*/ 25 w 25"/>
              <a:gd name="T132" fmla="*/ 25 h 25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" h="25">
                <a:moveTo>
                  <a:pt x="12" y="23"/>
                </a:moveTo>
                <a:lnTo>
                  <a:pt x="15" y="23"/>
                </a:lnTo>
                <a:lnTo>
                  <a:pt x="17" y="23"/>
                </a:lnTo>
                <a:lnTo>
                  <a:pt x="19" y="23"/>
                </a:lnTo>
                <a:lnTo>
                  <a:pt x="21" y="21"/>
                </a:lnTo>
                <a:lnTo>
                  <a:pt x="23" y="19"/>
                </a:lnTo>
                <a:lnTo>
                  <a:pt x="23" y="17"/>
                </a:lnTo>
                <a:lnTo>
                  <a:pt x="25" y="15"/>
                </a:lnTo>
                <a:lnTo>
                  <a:pt x="25" y="13"/>
                </a:lnTo>
                <a:lnTo>
                  <a:pt x="25" y="11"/>
                </a:lnTo>
                <a:lnTo>
                  <a:pt x="25" y="10"/>
                </a:lnTo>
                <a:lnTo>
                  <a:pt x="25" y="8"/>
                </a:lnTo>
                <a:lnTo>
                  <a:pt x="23" y="6"/>
                </a:lnTo>
                <a:lnTo>
                  <a:pt x="23" y="4"/>
                </a:lnTo>
                <a:lnTo>
                  <a:pt x="21" y="4"/>
                </a:lnTo>
                <a:lnTo>
                  <a:pt x="21" y="2"/>
                </a:lnTo>
                <a:lnTo>
                  <a:pt x="19" y="2"/>
                </a:lnTo>
                <a:lnTo>
                  <a:pt x="17" y="0"/>
                </a:lnTo>
                <a:lnTo>
                  <a:pt x="15" y="0"/>
                </a:lnTo>
                <a:lnTo>
                  <a:pt x="13" y="0"/>
                </a:lnTo>
                <a:lnTo>
                  <a:pt x="12" y="0"/>
                </a:lnTo>
                <a:lnTo>
                  <a:pt x="10" y="0"/>
                </a:lnTo>
                <a:lnTo>
                  <a:pt x="8" y="2"/>
                </a:lnTo>
                <a:lnTo>
                  <a:pt x="6" y="2"/>
                </a:lnTo>
                <a:lnTo>
                  <a:pt x="4" y="4"/>
                </a:lnTo>
                <a:lnTo>
                  <a:pt x="2" y="6"/>
                </a:lnTo>
                <a:lnTo>
                  <a:pt x="2" y="8"/>
                </a:lnTo>
                <a:lnTo>
                  <a:pt x="2" y="10"/>
                </a:lnTo>
                <a:lnTo>
                  <a:pt x="0" y="11"/>
                </a:lnTo>
                <a:lnTo>
                  <a:pt x="2" y="13"/>
                </a:lnTo>
                <a:lnTo>
                  <a:pt x="2" y="15"/>
                </a:lnTo>
                <a:lnTo>
                  <a:pt x="2" y="17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3" y="25"/>
                </a:lnTo>
                <a:lnTo>
                  <a:pt x="12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8" name="Freeform 101"/>
          <p:cNvSpPr>
            <a:spLocks/>
          </p:cNvSpPr>
          <p:nvPr/>
        </p:nvSpPr>
        <p:spPr bwMode="auto">
          <a:xfrm>
            <a:off x="7142162" y="4941888"/>
            <a:ext cx="47625" cy="61913"/>
          </a:xfrm>
          <a:custGeom>
            <a:avLst/>
            <a:gdLst>
              <a:gd name="T0" fmla="*/ 0 w 25"/>
              <a:gd name="T1" fmla="*/ 0 h 25"/>
              <a:gd name="T2" fmla="*/ 2 w 25"/>
              <a:gd name="T3" fmla="*/ 39 h 25"/>
              <a:gd name="T4" fmla="*/ 30 w 25"/>
              <a:gd name="T5" fmla="*/ 20 h 25"/>
              <a:gd name="T6" fmla="*/ 2 w 25"/>
              <a:gd name="T7" fmla="*/ 3 h 25"/>
              <a:gd name="T8" fmla="*/ 2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09" name="Line 102"/>
          <p:cNvSpPr>
            <a:spLocks noChangeShapeType="1"/>
          </p:cNvSpPr>
          <p:nvPr/>
        </p:nvSpPr>
        <p:spPr bwMode="auto">
          <a:xfrm flipH="1">
            <a:off x="6022975" y="4973638"/>
            <a:ext cx="1127125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0" name="Freeform 103"/>
          <p:cNvSpPr>
            <a:spLocks/>
          </p:cNvSpPr>
          <p:nvPr/>
        </p:nvSpPr>
        <p:spPr bwMode="auto">
          <a:xfrm>
            <a:off x="5826125" y="4973638"/>
            <a:ext cx="298450" cy="334963"/>
          </a:xfrm>
          <a:custGeom>
            <a:avLst/>
            <a:gdLst>
              <a:gd name="T0" fmla="*/ 188 w 159"/>
              <a:gd name="T1" fmla="*/ 0 h 138"/>
              <a:gd name="T2" fmla="*/ 188 w 159"/>
              <a:gd name="T3" fmla="*/ 211 h 138"/>
              <a:gd name="T4" fmla="*/ 0 w 159"/>
              <a:gd name="T5" fmla="*/ 211 h 138"/>
              <a:gd name="T6" fmla="*/ 0 60000 65536"/>
              <a:gd name="T7" fmla="*/ 0 60000 65536"/>
              <a:gd name="T8" fmla="*/ 0 60000 65536"/>
              <a:gd name="T9" fmla="*/ 0 w 159"/>
              <a:gd name="T10" fmla="*/ 0 h 138"/>
              <a:gd name="T11" fmla="*/ 159 w 159"/>
              <a:gd name="T12" fmla="*/ 138 h 13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59" h="138">
                <a:moveTo>
                  <a:pt x="159" y="0"/>
                </a:moveTo>
                <a:lnTo>
                  <a:pt x="159" y="138"/>
                </a:lnTo>
                <a:lnTo>
                  <a:pt x="0" y="138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2" name="Freeform 105"/>
          <p:cNvSpPr>
            <a:spLocks/>
          </p:cNvSpPr>
          <p:nvPr/>
        </p:nvSpPr>
        <p:spPr bwMode="auto">
          <a:xfrm>
            <a:off x="5821362" y="4973638"/>
            <a:ext cx="1658937" cy="511175"/>
          </a:xfrm>
          <a:custGeom>
            <a:avLst/>
            <a:gdLst>
              <a:gd name="T0" fmla="*/ 0 w 885"/>
              <a:gd name="T1" fmla="*/ 319 h 211"/>
              <a:gd name="T2" fmla="*/ 1045 w 885"/>
              <a:gd name="T3" fmla="*/ 322 h 211"/>
              <a:gd name="T4" fmla="*/ 1045 w 885"/>
              <a:gd name="T5" fmla="*/ 0 h 211"/>
              <a:gd name="T6" fmla="*/ 982 w 885"/>
              <a:gd name="T7" fmla="*/ 0 h 211"/>
              <a:gd name="T8" fmla="*/ 0 60000 65536"/>
              <a:gd name="T9" fmla="*/ 0 60000 65536"/>
              <a:gd name="T10" fmla="*/ 0 60000 65536"/>
              <a:gd name="T11" fmla="*/ 0 60000 65536"/>
              <a:gd name="T12" fmla="*/ 0 w 885"/>
              <a:gd name="T13" fmla="*/ 0 h 211"/>
              <a:gd name="T14" fmla="*/ 885 w 885"/>
              <a:gd name="T15" fmla="*/ 211 h 2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85" h="211">
                <a:moveTo>
                  <a:pt x="0" y="209"/>
                </a:moveTo>
                <a:lnTo>
                  <a:pt x="885" y="211"/>
                </a:lnTo>
                <a:lnTo>
                  <a:pt x="885" y="0"/>
                </a:lnTo>
                <a:lnTo>
                  <a:pt x="832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3" name="Freeform 106"/>
          <p:cNvSpPr>
            <a:spLocks/>
          </p:cNvSpPr>
          <p:nvPr/>
        </p:nvSpPr>
        <p:spPr bwMode="auto">
          <a:xfrm>
            <a:off x="5792787" y="5451475"/>
            <a:ext cx="42862" cy="60325"/>
          </a:xfrm>
          <a:custGeom>
            <a:avLst/>
            <a:gdLst>
              <a:gd name="T0" fmla="*/ 27 w 23"/>
              <a:gd name="T1" fmla="*/ 0 h 25"/>
              <a:gd name="T2" fmla="*/ 27 w 23"/>
              <a:gd name="T3" fmla="*/ 38 h 25"/>
              <a:gd name="T4" fmla="*/ 0 w 23"/>
              <a:gd name="T5" fmla="*/ 21 h 25"/>
              <a:gd name="T6" fmla="*/ 27 w 23"/>
              <a:gd name="T7" fmla="*/ 0 h 25"/>
              <a:gd name="T8" fmla="*/ 27 w 23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3"/>
              <a:gd name="T16" fmla="*/ 0 h 25"/>
              <a:gd name="T17" fmla="*/ 23 w 23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3" h="25">
                <a:moveTo>
                  <a:pt x="23" y="0"/>
                </a:moveTo>
                <a:lnTo>
                  <a:pt x="23" y="25"/>
                </a:lnTo>
                <a:lnTo>
                  <a:pt x="0" y="14"/>
                </a:lnTo>
                <a:lnTo>
                  <a:pt x="23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4" name="Freeform 107"/>
          <p:cNvSpPr>
            <a:spLocks/>
          </p:cNvSpPr>
          <p:nvPr/>
        </p:nvSpPr>
        <p:spPr bwMode="auto">
          <a:xfrm>
            <a:off x="5792787" y="5276850"/>
            <a:ext cx="42862" cy="60325"/>
          </a:xfrm>
          <a:custGeom>
            <a:avLst/>
            <a:gdLst>
              <a:gd name="T0" fmla="*/ 27 w 23"/>
              <a:gd name="T1" fmla="*/ 0 h 25"/>
              <a:gd name="T2" fmla="*/ 27 w 23"/>
              <a:gd name="T3" fmla="*/ 38 h 25"/>
              <a:gd name="T4" fmla="*/ 0 w 23"/>
              <a:gd name="T5" fmla="*/ 20 h 25"/>
              <a:gd name="T6" fmla="*/ 27 w 23"/>
              <a:gd name="T7" fmla="*/ 0 h 25"/>
              <a:gd name="T8" fmla="*/ 27 w 23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3"/>
              <a:gd name="T16" fmla="*/ 0 h 25"/>
              <a:gd name="T17" fmla="*/ 23 w 23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3" h="25">
                <a:moveTo>
                  <a:pt x="23" y="0"/>
                </a:moveTo>
                <a:lnTo>
                  <a:pt x="23" y="25"/>
                </a:lnTo>
                <a:lnTo>
                  <a:pt x="0" y="13"/>
                </a:lnTo>
                <a:lnTo>
                  <a:pt x="23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5" name="Freeform 108"/>
          <p:cNvSpPr>
            <a:spLocks/>
          </p:cNvSpPr>
          <p:nvPr/>
        </p:nvSpPr>
        <p:spPr bwMode="auto">
          <a:xfrm>
            <a:off x="5792787" y="5364163"/>
            <a:ext cx="42862" cy="60325"/>
          </a:xfrm>
          <a:custGeom>
            <a:avLst/>
            <a:gdLst>
              <a:gd name="T0" fmla="*/ 27 w 23"/>
              <a:gd name="T1" fmla="*/ 0 h 25"/>
              <a:gd name="T2" fmla="*/ 27 w 23"/>
              <a:gd name="T3" fmla="*/ 38 h 25"/>
              <a:gd name="T4" fmla="*/ 0 w 23"/>
              <a:gd name="T5" fmla="*/ 20 h 25"/>
              <a:gd name="T6" fmla="*/ 27 w 23"/>
              <a:gd name="T7" fmla="*/ 0 h 25"/>
              <a:gd name="T8" fmla="*/ 27 w 23"/>
              <a:gd name="T9" fmla="*/ 0 h 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3"/>
              <a:gd name="T16" fmla="*/ 0 h 25"/>
              <a:gd name="T17" fmla="*/ 23 w 23"/>
              <a:gd name="T18" fmla="*/ 25 h 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3" h="25">
                <a:moveTo>
                  <a:pt x="23" y="0"/>
                </a:moveTo>
                <a:lnTo>
                  <a:pt x="23" y="25"/>
                </a:lnTo>
                <a:lnTo>
                  <a:pt x="0" y="13"/>
                </a:lnTo>
                <a:lnTo>
                  <a:pt x="23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8" name="Freeform 111"/>
          <p:cNvSpPr>
            <a:spLocks/>
          </p:cNvSpPr>
          <p:nvPr/>
        </p:nvSpPr>
        <p:spPr bwMode="auto">
          <a:xfrm>
            <a:off x="6305550" y="4297363"/>
            <a:ext cx="46037" cy="61913"/>
          </a:xfrm>
          <a:custGeom>
            <a:avLst/>
            <a:gdLst>
              <a:gd name="T0" fmla="*/ 15 w 24"/>
              <a:gd name="T1" fmla="*/ 36 h 25"/>
              <a:gd name="T2" fmla="*/ 17 w 24"/>
              <a:gd name="T3" fmla="*/ 39 h 25"/>
              <a:gd name="T4" fmla="*/ 19 w 24"/>
              <a:gd name="T5" fmla="*/ 36 h 25"/>
              <a:gd name="T6" fmla="*/ 22 w 24"/>
              <a:gd name="T7" fmla="*/ 36 h 25"/>
              <a:gd name="T8" fmla="*/ 24 w 24"/>
              <a:gd name="T9" fmla="*/ 36 h 25"/>
              <a:gd name="T10" fmla="*/ 24 w 24"/>
              <a:gd name="T11" fmla="*/ 33 h 25"/>
              <a:gd name="T12" fmla="*/ 27 w 24"/>
              <a:gd name="T13" fmla="*/ 30 h 25"/>
              <a:gd name="T14" fmla="*/ 29 w 24"/>
              <a:gd name="T15" fmla="*/ 27 h 25"/>
              <a:gd name="T16" fmla="*/ 29 w 24"/>
              <a:gd name="T17" fmla="*/ 23 h 25"/>
              <a:gd name="T18" fmla="*/ 29 w 24"/>
              <a:gd name="T19" fmla="*/ 20 h 25"/>
              <a:gd name="T20" fmla="*/ 29 w 24"/>
              <a:gd name="T21" fmla="*/ 17 h 25"/>
              <a:gd name="T22" fmla="*/ 29 w 24"/>
              <a:gd name="T23" fmla="*/ 14 h 25"/>
              <a:gd name="T24" fmla="*/ 29 w 24"/>
              <a:gd name="T25" fmla="*/ 11 h 25"/>
              <a:gd name="T26" fmla="*/ 29 w 24"/>
              <a:gd name="T27" fmla="*/ 9 h 25"/>
              <a:gd name="T28" fmla="*/ 27 w 24"/>
              <a:gd name="T29" fmla="*/ 9 h 25"/>
              <a:gd name="T30" fmla="*/ 24 w 24"/>
              <a:gd name="T31" fmla="*/ 6 h 25"/>
              <a:gd name="T32" fmla="*/ 24 w 24"/>
              <a:gd name="T33" fmla="*/ 3 h 25"/>
              <a:gd name="T34" fmla="*/ 22 w 24"/>
              <a:gd name="T35" fmla="*/ 3 h 25"/>
              <a:gd name="T36" fmla="*/ 19 w 24"/>
              <a:gd name="T37" fmla="*/ 0 h 25"/>
              <a:gd name="T38" fmla="*/ 17 w 24"/>
              <a:gd name="T39" fmla="*/ 0 h 25"/>
              <a:gd name="T40" fmla="*/ 15 w 24"/>
              <a:gd name="T41" fmla="*/ 0 h 25"/>
              <a:gd name="T42" fmla="*/ 12 w 24"/>
              <a:gd name="T43" fmla="*/ 0 h 25"/>
              <a:gd name="T44" fmla="*/ 10 w 24"/>
              <a:gd name="T45" fmla="*/ 0 h 25"/>
              <a:gd name="T46" fmla="*/ 7 w 24"/>
              <a:gd name="T47" fmla="*/ 3 h 25"/>
              <a:gd name="T48" fmla="*/ 5 w 24"/>
              <a:gd name="T49" fmla="*/ 3 h 25"/>
              <a:gd name="T50" fmla="*/ 5 w 24"/>
              <a:gd name="T51" fmla="*/ 6 h 25"/>
              <a:gd name="T52" fmla="*/ 2 w 24"/>
              <a:gd name="T53" fmla="*/ 9 h 25"/>
              <a:gd name="T54" fmla="*/ 0 w 24"/>
              <a:gd name="T55" fmla="*/ 9 h 25"/>
              <a:gd name="T56" fmla="*/ 0 w 24"/>
              <a:gd name="T57" fmla="*/ 11 h 25"/>
              <a:gd name="T58" fmla="*/ 0 w 24"/>
              <a:gd name="T59" fmla="*/ 14 h 25"/>
              <a:gd name="T60" fmla="*/ 0 w 24"/>
              <a:gd name="T61" fmla="*/ 17 h 25"/>
              <a:gd name="T62" fmla="*/ 0 w 24"/>
              <a:gd name="T63" fmla="*/ 20 h 25"/>
              <a:gd name="T64" fmla="*/ 0 w 24"/>
              <a:gd name="T65" fmla="*/ 23 h 25"/>
              <a:gd name="T66" fmla="*/ 0 w 24"/>
              <a:gd name="T67" fmla="*/ 27 h 25"/>
              <a:gd name="T68" fmla="*/ 2 w 24"/>
              <a:gd name="T69" fmla="*/ 30 h 25"/>
              <a:gd name="T70" fmla="*/ 5 w 24"/>
              <a:gd name="T71" fmla="*/ 33 h 25"/>
              <a:gd name="T72" fmla="*/ 5 w 24"/>
              <a:gd name="T73" fmla="*/ 36 h 25"/>
              <a:gd name="T74" fmla="*/ 7 w 24"/>
              <a:gd name="T75" fmla="*/ 36 h 25"/>
              <a:gd name="T76" fmla="*/ 10 w 24"/>
              <a:gd name="T77" fmla="*/ 36 h 25"/>
              <a:gd name="T78" fmla="*/ 12 w 24"/>
              <a:gd name="T79" fmla="*/ 39 h 25"/>
              <a:gd name="T80" fmla="*/ 15 w 24"/>
              <a:gd name="T81" fmla="*/ 39 h 25"/>
              <a:gd name="T82" fmla="*/ 15 w 24"/>
              <a:gd name="T83" fmla="*/ 39 h 25"/>
              <a:gd name="T84" fmla="*/ 15 w 24"/>
              <a:gd name="T85" fmla="*/ 36 h 25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5"/>
              <a:gd name="T131" fmla="*/ 24 w 24"/>
              <a:gd name="T132" fmla="*/ 25 h 25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5">
                <a:moveTo>
                  <a:pt x="12" y="23"/>
                </a:moveTo>
                <a:lnTo>
                  <a:pt x="14" y="25"/>
                </a:lnTo>
                <a:lnTo>
                  <a:pt x="16" y="23"/>
                </a:lnTo>
                <a:lnTo>
                  <a:pt x="18" y="23"/>
                </a:lnTo>
                <a:lnTo>
                  <a:pt x="20" y="23"/>
                </a:lnTo>
                <a:lnTo>
                  <a:pt x="20" y="21"/>
                </a:lnTo>
                <a:lnTo>
                  <a:pt x="22" y="19"/>
                </a:lnTo>
                <a:lnTo>
                  <a:pt x="24" y="17"/>
                </a:lnTo>
                <a:lnTo>
                  <a:pt x="24" y="15"/>
                </a:lnTo>
                <a:lnTo>
                  <a:pt x="24" y="13"/>
                </a:lnTo>
                <a:lnTo>
                  <a:pt x="24" y="11"/>
                </a:lnTo>
                <a:lnTo>
                  <a:pt x="24" y="9"/>
                </a:lnTo>
                <a:lnTo>
                  <a:pt x="24" y="7"/>
                </a:lnTo>
                <a:lnTo>
                  <a:pt x="24" y="6"/>
                </a:lnTo>
                <a:lnTo>
                  <a:pt x="22" y="6"/>
                </a:lnTo>
                <a:lnTo>
                  <a:pt x="20" y="4"/>
                </a:lnTo>
                <a:lnTo>
                  <a:pt x="20" y="2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4" y="4"/>
                </a:lnTo>
                <a:lnTo>
                  <a:pt x="2" y="6"/>
                </a:lnTo>
                <a:lnTo>
                  <a:pt x="0" y="6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4" y="23"/>
                </a:lnTo>
                <a:lnTo>
                  <a:pt x="6" y="23"/>
                </a:lnTo>
                <a:lnTo>
                  <a:pt x="8" y="23"/>
                </a:lnTo>
                <a:lnTo>
                  <a:pt x="10" y="25"/>
                </a:lnTo>
                <a:lnTo>
                  <a:pt x="12" y="25"/>
                </a:lnTo>
                <a:lnTo>
                  <a:pt x="12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19" name="Freeform 112"/>
          <p:cNvSpPr>
            <a:spLocks/>
          </p:cNvSpPr>
          <p:nvPr/>
        </p:nvSpPr>
        <p:spPr bwMode="auto">
          <a:xfrm>
            <a:off x="4638675" y="3040063"/>
            <a:ext cx="1689100" cy="2751138"/>
          </a:xfrm>
          <a:custGeom>
            <a:avLst/>
            <a:gdLst>
              <a:gd name="T0" fmla="*/ 1064 w 901"/>
              <a:gd name="T1" fmla="*/ 164 h 1045"/>
              <a:gd name="T2" fmla="*/ 1064 w 901"/>
              <a:gd name="T3" fmla="*/ 1733 h 1045"/>
              <a:gd name="T4" fmla="*/ 0 w 901"/>
              <a:gd name="T5" fmla="*/ 1733 h 1045"/>
              <a:gd name="T6" fmla="*/ 0 w 901"/>
              <a:gd name="T7" fmla="*/ 0 h 1045"/>
              <a:gd name="T8" fmla="*/ 67 w 901"/>
              <a:gd name="T9" fmla="*/ 0 h 104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01"/>
              <a:gd name="T16" fmla="*/ 0 h 1045"/>
              <a:gd name="T17" fmla="*/ 901 w 901"/>
              <a:gd name="T18" fmla="*/ 1045 h 104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01" h="1045">
                <a:moveTo>
                  <a:pt x="901" y="99"/>
                </a:moveTo>
                <a:lnTo>
                  <a:pt x="901" y="1045"/>
                </a:lnTo>
                <a:lnTo>
                  <a:pt x="0" y="1045"/>
                </a:lnTo>
                <a:lnTo>
                  <a:pt x="0" y="0"/>
                </a:lnTo>
                <a:lnTo>
                  <a:pt x="57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0" name="Freeform 113"/>
          <p:cNvSpPr>
            <a:spLocks/>
          </p:cNvSpPr>
          <p:nvPr/>
        </p:nvSpPr>
        <p:spPr bwMode="auto">
          <a:xfrm>
            <a:off x="4518025" y="5892800"/>
            <a:ext cx="42862" cy="60325"/>
          </a:xfrm>
          <a:custGeom>
            <a:avLst/>
            <a:gdLst>
              <a:gd name="T0" fmla="*/ 11 w 23"/>
              <a:gd name="T1" fmla="*/ 38 h 25"/>
              <a:gd name="T2" fmla="*/ 15 w 23"/>
              <a:gd name="T3" fmla="*/ 38 h 25"/>
              <a:gd name="T4" fmla="*/ 18 w 23"/>
              <a:gd name="T5" fmla="*/ 38 h 25"/>
              <a:gd name="T6" fmla="*/ 20 w 23"/>
              <a:gd name="T7" fmla="*/ 35 h 25"/>
              <a:gd name="T8" fmla="*/ 22 w 23"/>
              <a:gd name="T9" fmla="*/ 35 h 25"/>
              <a:gd name="T10" fmla="*/ 22 w 23"/>
              <a:gd name="T11" fmla="*/ 32 h 25"/>
              <a:gd name="T12" fmla="*/ 25 w 23"/>
              <a:gd name="T13" fmla="*/ 32 h 25"/>
              <a:gd name="T14" fmla="*/ 25 w 23"/>
              <a:gd name="T15" fmla="*/ 29 h 25"/>
              <a:gd name="T16" fmla="*/ 27 w 23"/>
              <a:gd name="T17" fmla="*/ 27 h 25"/>
              <a:gd name="T18" fmla="*/ 27 w 23"/>
              <a:gd name="T19" fmla="*/ 24 h 25"/>
              <a:gd name="T20" fmla="*/ 27 w 23"/>
              <a:gd name="T21" fmla="*/ 21 h 25"/>
              <a:gd name="T22" fmla="*/ 27 w 23"/>
              <a:gd name="T23" fmla="*/ 18 h 25"/>
              <a:gd name="T24" fmla="*/ 27 w 23"/>
              <a:gd name="T25" fmla="*/ 15 h 25"/>
              <a:gd name="T26" fmla="*/ 25 w 23"/>
              <a:gd name="T27" fmla="*/ 12 h 25"/>
              <a:gd name="T28" fmla="*/ 25 w 23"/>
              <a:gd name="T29" fmla="*/ 9 h 25"/>
              <a:gd name="T30" fmla="*/ 22 w 23"/>
              <a:gd name="T31" fmla="*/ 6 h 25"/>
              <a:gd name="T32" fmla="*/ 22 w 23"/>
              <a:gd name="T33" fmla="*/ 6 h 25"/>
              <a:gd name="T34" fmla="*/ 20 w 23"/>
              <a:gd name="T35" fmla="*/ 3 h 25"/>
              <a:gd name="T36" fmla="*/ 18 w 23"/>
              <a:gd name="T37" fmla="*/ 3 h 25"/>
              <a:gd name="T38" fmla="*/ 15 w 23"/>
              <a:gd name="T39" fmla="*/ 3 h 25"/>
              <a:gd name="T40" fmla="*/ 13 w 23"/>
              <a:gd name="T41" fmla="*/ 0 h 25"/>
              <a:gd name="T42" fmla="*/ 11 w 23"/>
              <a:gd name="T43" fmla="*/ 3 h 25"/>
              <a:gd name="T44" fmla="*/ 8 w 23"/>
              <a:gd name="T45" fmla="*/ 3 h 25"/>
              <a:gd name="T46" fmla="*/ 6 w 23"/>
              <a:gd name="T47" fmla="*/ 3 h 25"/>
              <a:gd name="T48" fmla="*/ 4 w 23"/>
              <a:gd name="T49" fmla="*/ 6 h 25"/>
              <a:gd name="T50" fmla="*/ 2 w 23"/>
              <a:gd name="T51" fmla="*/ 6 h 25"/>
              <a:gd name="T52" fmla="*/ 2 w 23"/>
              <a:gd name="T53" fmla="*/ 9 h 25"/>
              <a:gd name="T54" fmla="*/ 0 w 23"/>
              <a:gd name="T55" fmla="*/ 12 h 25"/>
              <a:gd name="T56" fmla="*/ 0 w 23"/>
              <a:gd name="T57" fmla="*/ 15 h 25"/>
              <a:gd name="T58" fmla="*/ 0 w 23"/>
              <a:gd name="T59" fmla="*/ 18 h 25"/>
              <a:gd name="T60" fmla="*/ 0 w 23"/>
              <a:gd name="T61" fmla="*/ 21 h 25"/>
              <a:gd name="T62" fmla="*/ 0 w 23"/>
              <a:gd name="T63" fmla="*/ 24 h 25"/>
              <a:gd name="T64" fmla="*/ 0 w 23"/>
              <a:gd name="T65" fmla="*/ 27 h 25"/>
              <a:gd name="T66" fmla="*/ 0 w 23"/>
              <a:gd name="T67" fmla="*/ 29 h 25"/>
              <a:gd name="T68" fmla="*/ 2 w 23"/>
              <a:gd name="T69" fmla="*/ 32 h 25"/>
              <a:gd name="T70" fmla="*/ 2 w 23"/>
              <a:gd name="T71" fmla="*/ 32 h 25"/>
              <a:gd name="T72" fmla="*/ 4 w 23"/>
              <a:gd name="T73" fmla="*/ 35 h 25"/>
              <a:gd name="T74" fmla="*/ 6 w 23"/>
              <a:gd name="T75" fmla="*/ 35 h 25"/>
              <a:gd name="T76" fmla="*/ 8 w 23"/>
              <a:gd name="T77" fmla="*/ 38 h 25"/>
              <a:gd name="T78" fmla="*/ 11 w 23"/>
              <a:gd name="T79" fmla="*/ 38 h 25"/>
              <a:gd name="T80" fmla="*/ 13 w 23"/>
              <a:gd name="T81" fmla="*/ 38 h 25"/>
              <a:gd name="T82" fmla="*/ 13 w 23"/>
              <a:gd name="T83" fmla="*/ 38 h 25"/>
              <a:gd name="T84" fmla="*/ 11 w 23"/>
              <a:gd name="T85" fmla="*/ 38 h 25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3"/>
              <a:gd name="T130" fmla="*/ 0 h 25"/>
              <a:gd name="T131" fmla="*/ 23 w 23"/>
              <a:gd name="T132" fmla="*/ 25 h 25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3" h="25">
                <a:moveTo>
                  <a:pt x="9" y="25"/>
                </a:moveTo>
                <a:lnTo>
                  <a:pt x="13" y="25"/>
                </a:lnTo>
                <a:lnTo>
                  <a:pt x="15" y="25"/>
                </a:lnTo>
                <a:lnTo>
                  <a:pt x="17" y="23"/>
                </a:lnTo>
                <a:lnTo>
                  <a:pt x="19" y="23"/>
                </a:lnTo>
                <a:lnTo>
                  <a:pt x="19" y="21"/>
                </a:lnTo>
                <a:lnTo>
                  <a:pt x="21" y="21"/>
                </a:lnTo>
                <a:lnTo>
                  <a:pt x="21" y="19"/>
                </a:lnTo>
                <a:lnTo>
                  <a:pt x="23" y="18"/>
                </a:lnTo>
                <a:lnTo>
                  <a:pt x="23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3" y="2"/>
                </a:lnTo>
                <a:lnTo>
                  <a:pt x="11" y="0"/>
                </a:lnTo>
                <a:lnTo>
                  <a:pt x="9" y="2"/>
                </a:lnTo>
                <a:lnTo>
                  <a:pt x="7" y="2"/>
                </a:lnTo>
                <a:lnTo>
                  <a:pt x="5" y="2"/>
                </a:lnTo>
                <a:lnTo>
                  <a:pt x="3" y="4"/>
                </a:lnTo>
                <a:lnTo>
                  <a:pt x="2" y="4"/>
                </a:lnTo>
                <a:lnTo>
                  <a:pt x="2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0" y="19"/>
                </a:lnTo>
                <a:lnTo>
                  <a:pt x="2" y="21"/>
                </a:lnTo>
                <a:lnTo>
                  <a:pt x="3" y="23"/>
                </a:lnTo>
                <a:lnTo>
                  <a:pt x="5" y="23"/>
                </a:lnTo>
                <a:lnTo>
                  <a:pt x="7" y="25"/>
                </a:lnTo>
                <a:lnTo>
                  <a:pt x="9" y="25"/>
                </a:lnTo>
                <a:lnTo>
                  <a:pt x="11" y="25"/>
                </a:lnTo>
                <a:lnTo>
                  <a:pt x="9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1" name="Freeform 114"/>
          <p:cNvSpPr>
            <a:spLocks/>
          </p:cNvSpPr>
          <p:nvPr/>
        </p:nvSpPr>
        <p:spPr bwMode="auto">
          <a:xfrm>
            <a:off x="2271713" y="3527425"/>
            <a:ext cx="4484687" cy="2522538"/>
          </a:xfrm>
          <a:custGeom>
            <a:avLst/>
            <a:gdLst>
              <a:gd name="T0" fmla="*/ 2823 w 2393"/>
              <a:gd name="T1" fmla="*/ 1230 h 1041"/>
              <a:gd name="T2" fmla="*/ 2825 w 2393"/>
              <a:gd name="T3" fmla="*/ 1589 h 1041"/>
              <a:gd name="T4" fmla="*/ 0 w 2393"/>
              <a:gd name="T5" fmla="*/ 1589 h 1041"/>
              <a:gd name="T6" fmla="*/ 0 w 2393"/>
              <a:gd name="T7" fmla="*/ 0 h 1041"/>
              <a:gd name="T8" fmla="*/ 367 w 2393"/>
              <a:gd name="T9" fmla="*/ 0 h 10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393"/>
              <a:gd name="T16" fmla="*/ 0 h 1041"/>
              <a:gd name="T17" fmla="*/ 2393 w 2393"/>
              <a:gd name="T18" fmla="*/ 1041 h 10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393" h="1041">
                <a:moveTo>
                  <a:pt x="2391" y="806"/>
                </a:moveTo>
                <a:lnTo>
                  <a:pt x="2393" y="1041"/>
                </a:lnTo>
                <a:lnTo>
                  <a:pt x="0" y="1041"/>
                </a:lnTo>
                <a:lnTo>
                  <a:pt x="0" y="0"/>
                </a:lnTo>
                <a:lnTo>
                  <a:pt x="311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2" name="Freeform 115"/>
          <p:cNvSpPr>
            <a:spLocks/>
          </p:cNvSpPr>
          <p:nvPr/>
        </p:nvSpPr>
        <p:spPr bwMode="auto">
          <a:xfrm>
            <a:off x="6731000" y="5451475"/>
            <a:ext cx="46037" cy="60325"/>
          </a:xfrm>
          <a:custGeom>
            <a:avLst/>
            <a:gdLst>
              <a:gd name="T0" fmla="*/ 13 w 25"/>
              <a:gd name="T1" fmla="*/ 38 h 25"/>
              <a:gd name="T2" fmla="*/ 17 w 25"/>
              <a:gd name="T3" fmla="*/ 38 h 25"/>
              <a:gd name="T4" fmla="*/ 20 w 25"/>
              <a:gd name="T5" fmla="*/ 38 h 25"/>
              <a:gd name="T6" fmla="*/ 22 w 25"/>
              <a:gd name="T7" fmla="*/ 35 h 25"/>
              <a:gd name="T8" fmla="*/ 24 w 25"/>
              <a:gd name="T9" fmla="*/ 35 h 25"/>
              <a:gd name="T10" fmla="*/ 24 w 25"/>
              <a:gd name="T11" fmla="*/ 33 h 25"/>
              <a:gd name="T12" fmla="*/ 27 w 25"/>
              <a:gd name="T13" fmla="*/ 33 h 25"/>
              <a:gd name="T14" fmla="*/ 27 w 25"/>
              <a:gd name="T15" fmla="*/ 30 h 25"/>
              <a:gd name="T16" fmla="*/ 29 w 25"/>
              <a:gd name="T17" fmla="*/ 27 h 25"/>
              <a:gd name="T18" fmla="*/ 29 w 25"/>
              <a:gd name="T19" fmla="*/ 24 h 25"/>
              <a:gd name="T20" fmla="*/ 29 w 25"/>
              <a:gd name="T21" fmla="*/ 21 h 25"/>
              <a:gd name="T22" fmla="*/ 29 w 25"/>
              <a:gd name="T23" fmla="*/ 18 h 25"/>
              <a:gd name="T24" fmla="*/ 29 w 25"/>
              <a:gd name="T25" fmla="*/ 15 h 25"/>
              <a:gd name="T26" fmla="*/ 27 w 25"/>
              <a:gd name="T27" fmla="*/ 12 h 25"/>
              <a:gd name="T28" fmla="*/ 27 w 25"/>
              <a:gd name="T29" fmla="*/ 9 h 25"/>
              <a:gd name="T30" fmla="*/ 24 w 25"/>
              <a:gd name="T31" fmla="*/ 6 h 25"/>
              <a:gd name="T32" fmla="*/ 24 w 25"/>
              <a:gd name="T33" fmla="*/ 6 h 25"/>
              <a:gd name="T34" fmla="*/ 22 w 25"/>
              <a:gd name="T35" fmla="*/ 3 h 25"/>
              <a:gd name="T36" fmla="*/ 20 w 25"/>
              <a:gd name="T37" fmla="*/ 3 h 25"/>
              <a:gd name="T38" fmla="*/ 17 w 25"/>
              <a:gd name="T39" fmla="*/ 3 h 25"/>
              <a:gd name="T40" fmla="*/ 15 w 25"/>
              <a:gd name="T41" fmla="*/ 0 h 25"/>
              <a:gd name="T42" fmla="*/ 13 w 25"/>
              <a:gd name="T43" fmla="*/ 3 h 25"/>
              <a:gd name="T44" fmla="*/ 10 w 25"/>
              <a:gd name="T45" fmla="*/ 3 h 25"/>
              <a:gd name="T46" fmla="*/ 8 w 25"/>
              <a:gd name="T47" fmla="*/ 3 h 25"/>
              <a:gd name="T48" fmla="*/ 6 w 25"/>
              <a:gd name="T49" fmla="*/ 6 h 25"/>
              <a:gd name="T50" fmla="*/ 5 w 25"/>
              <a:gd name="T51" fmla="*/ 6 h 25"/>
              <a:gd name="T52" fmla="*/ 5 w 25"/>
              <a:gd name="T53" fmla="*/ 9 h 25"/>
              <a:gd name="T54" fmla="*/ 2 w 25"/>
              <a:gd name="T55" fmla="*/ 12 h 25"/>
              <a:gd name="T56" fmla="*/ 2 w 25"/>
              <a:gd name="T57" fmla="*/ 15 h 25"/>
              <a:gd name="T58" fmla="*/ 2 w 25"/>
              <a:gd name="T59" fmla="*/ 18 h 25"/>
              <a:gd name="T60" fmla="*/ 0 w 25"/>
              <a:gd name="T61" fmla="*/ 21 h 25"/>
              <a:gd name="T62" fmla="*/ 2 w 25"/>
              <a:gd name="T63" fmla="*/ 24 h 25"/>
              <a:gd name="T64" fmla="*/ 2 w 25"/>
              <a:gd name="T65" fmla="*/ 27 h 25"/>
              <a:gd name="T66" fmla="*/ 2 w 25"/>
              <a:gd name="T67" fmla="*/ 30 h 25"/>
              <a:gd name="T68" fmla="*/ 5 w 25"/>
              <a:gd name="T69" fmla="*/ 33 h 25"/>
              <a:gd name="T70" fmla="*/ 5 w 25"/>
              <a:gd name="T71" fmla="*/ 33 h 25"/>
              <a:gd name="T72" fmla="*/ 6 w 25"/>
              <a:gd name="T73" fmla="*/ 35 h 25"/>
              <a:gd name="T74" fmla="*/ 8 w 25"/>
              <a:gd name="T75" fmla="*/ 35 h 25"/>
              <a:gd name="T76" fmla="*/ 10 w 25"/>
              <a:gd name="T77" fmla="*/ 38 h 25"/>
              <a:gd name="T78" fmla="*/ 13 w 25"/>
              <a:gd name="T79" fmla="*/ 38 h 25"/>
              <a:gd name="T80" fmla="*/ 15 w 25"/>
              <a:gd name="T81" fmla="*/ 38 h 25"/>
              <a:gd name="T82" fmla="*/ 15 w 25"/>
              <a:gd name="T83" fmla="*/ 38 h 25"/>
              <a:gd name="T84" fmla="*/ 13 w 25"/>
              <a:gd name="T85" fmla="*/ 38 h 25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5"/>
              <a:gd name="T130" fmla="*/ 0 h 25"/>
              <a:gd name="T131" fmla="*/ 25 w 25"/>
              <a:gd name="T132" fmla="*/ 25 h 25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5" h="25">
                <a:moveTo>
                  <a:pt x="11" y="25"/>
                </a:moveTo>
                <a:lnTo>
                  <a:pt x="15" y="25"/>
                </a:lnTo>
                <a:lnTo>
                  <a:pt x="17" y="25"/>
                </a:lnTo>
                <a:lnTo>
                  <a:pt x="19" y="23"/>
                </a:lnTo>
                <a:lnTo>
                  <a:pt x="21" y="23"/>
                </a:lnTo>
                <a:lnTo>
                  <a:pt x="21" y="22"/>
                </a:lnTo>
                <a:lnTo>
                  <a:pt x="23" y="22"/>
                </a:lnTo>
                <a:lnTo>
                  <a:pt x="23" y="20"/>
                </a:lnTo>
                <a:lnTo>
                  <a:pt x="25" y="18"/>
                </a:lnTo>
                <a:lnTo>
                  <a:pt x="25" y="16"/>
                </a:lnTo>
                <a:lnTo>
                  <a:pt x="25" y="14"/>
                </a:lnTo>
                <a:lnTo>
                  <a:pt x="25" y="12"/>
                </a:lnTo>
                <a:lnTo>
                  <a:pt x="25" y="10"/>
                </a:lnTo>
                <a:lnTo>
                  <a:pt x="23" y="8"/>
                </a:lnTo>
                <a:lnTo>
                  <a:pt x="23" y="6"/>
                </a:lnTo>
                <a:lnTo>
                  <a:pt x="21" y="4"/>
                </a:lnTo>
                <a:lnTo>
                  <a:pt x="19" y="2"/>
                </a:lnTo>
                <a:lnTo>
                  <a:pt x="17" y="2"/>
                </a:lnTo>
                <a:lnTo>
                  <a:pt x="15" y="2"/>
                </a:lnTo>
                <a:lnTo>
                  <a:pt x="13" y="0"/>
                </a:lnTo>
                <a:lnTo>
                  <a:pt x="11" y="2"/>
                </a:lnTo>
                <a:lnTo>
                  <a:pt x="9" y="2"/>
                </a:lnTo>
                <a:lnTo>
                  <a:pt x="7" y="2"/>
                </a:lnTo>
                <a:lnTo>
                  <a:pt x="5" y="4"/>
                </a:lnTo>
                <a:lnTo>
                  <a:pt x="4" y="4"/>
                </a:lnTo>
                <a:lnTo>
                  <a:pt x="4" y="6"/>
                </a:lnTo>
                <a:lnTo>
                  <a:pt x="2" y="8"/>
                </a:lnTo>
                <a:lnTo>
                  <a:pt x="2" y="10"/>
                </a:lnTo>
                <a:lnTo>
                  <a:pt x="2" y="12"/>
                </a:lnTo>
                <a:lnTo>
                  <a:pt x="0" y="14"/>
                </a:lnTo>
                <a:lnTo>
                  <a:pt x="2" y="16"/>
                </a:lnTo>
                <a:lnTo>
                  <a:pt x="2" y="18"/>
                </a:lnTo>
                <a:lnTo>
                  <a:pt x="2" y="20"/>
                </a:lnTo>
                <a:lnTo>
                  <a:pt x="4" y="22"/>
                </a:lnTo>
                <a:lnTo>
                  <a:pt x="5" y="23"/>
                </a:lnTo>
                <a:lnTo>
                  <a:pt x="7" y="23"/>
                </a:lnTo>
                <a:lnTo>
                  <a:pt x="9" y="25"/>
                </a:lnTo>
                <a:lnTo>
                  <a:pt x="11" y="25"/>
                </a:lnTo>
                <a:lnTo>
                  <a:pt x="13" y="25"/>
                </a:lnTo>
                <a:lnTo>
                  <a:pt x="1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3" name="Freeform 116"/>
          <p:cNvSpPr>
            <a:spLocks/>
          </p:cNvSpPr>
          <p:nvPr/>
        </p:nvSpPr>
        <p:spPr bwMode="auto">
          <a:xfrm>
            <a:off x="3890963" y="1857375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0 h 25"/>
              <a:gd name="T6" fmla="*/ 2 w 25"/>
              <a:gd name="T7" fmla="*/ 3 h 25"/>
              <a:gd name="T8" fmla="*/ 2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EB75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4" name="Freeform 117"/>
          <p:cNvSpPr>
            <a:spLocks/>
          </p:cNvSpPr>
          <p:nvPr/>
        </p:nvSpPr>
        <p:spPr bwMode="auto">
          <a:xfrm>
            <a:off x="5048250" y="5410200"/>
            <a:ext cx="46037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29 w 25"/>
              <a:gd name="T5" fmla="*/ 18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2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5" name="Freeform 118"/>
          <p:cNvSpPr>
            <a:spLocks/>
          </p:cNvSpPr>
          <p:nvPr/>
        </p:nvSpPr>
        <p:spPr bwMode="auto">
          <a:xfrm>
            <a:off x="5081587" y="5562600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1 h 25"/>
              <a:gd name="T6" fmla="*/ 2 w 25"/>
              <a:gd name="T7" fmla="*/ 3 h 25"/>
              <a:gd name="T8" fmla="*/ 2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4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7" name="Line 120"/>
          <p:cNvSpPr>
            <a:spLocks noChangeShapeType="1"/>
          </p:cNvSpPr>
          <p:nvPr/>
        </p:nvSpPr>
        <p:spPr bwMode="auto">
          <a:xfrm>
            <a:off x="4940300" y="4973638"/>
            <a:ext cx="852487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8" name="Line 121"/>
          <p:cNvSpPr>
            <a:spLocks noChangeShapeType="1"/>
          </p:cNvSpPr>
          <p:nvPr/>
        </p:nvSpPr>
        <p:spPr bwMode="auto">
          <a:xfrm>
            <a:off x="4133850" y="5091113"/>
            <a:ext cx="592137" cy="15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29" name="Line 122"/>
          <p:cNvSpPr>
            <a:spLocks noChangeShapeType="1"/>
          </p:cNvSpPr>
          <p:nvPr/>
        </p:nvSpPr>
        <p:spPr bwMode="auto">
          <a:xfrm>
            <a:off x="4130675" y="4881563"/>
            <a:ext cx="606425" cy="31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30" name="Freeform 123"/>
          <p:cNvSpPr>
            <a:spLocks/>
          </p:cNvSpPr>
          <p:nvPr/>
        </p:nvSpPr>
        <p:spPr bwMode="auto">
          <a:xfrm>
            <a:off x="4133850" y="4456113"/>
            <a:ext cx="928687" cy="982663"/>
          </a:xfrm>
          <a:custGeom>
            <a:avLst/>
            <a:gdLst>
              <a:gd name="T0" fmla="*/ 0 w 496"/>
              <a:gd name="T1" fmla="*/ 0 h 406"/>
              <a:gd name="T2" fmla="*/ 183 w 496"/>
              <a:gd name="T3" fmla="*/ 0 h 406"/>
              <a:gd name="T4" fmla="*/ 183 w 496"/>
              <a:gd name="T5" fmla="*/ 619 h 406"/>
              <a:gd name="T6" fmla="*/ 585 w 496"/>
              <a:gd name="T7" fmla="*/ 619 h 406"/>
              <a:gd name="T8" fmla="*/ 0 60000 65536"/>
              <a:gd name="T9" fmla="*/ 0 60000 65536"/>
              <a:gd name="T10" fmla="*/ 0 60000 65536"/>
              <a:gd name="T11" fmla="*/ 0 60000 65536"/>
              <a:gd name="T12" fmla="*/ 0 w 496"/>
              <a:gd name="T13" fmla="*/ 0 h 406"/>
              <a:gd name="T14" fmla="*/ 496 w 496"/>
              <a:gd name="T15" fmla="*/ 406 h 4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6" h="406">
                <a:moveTo>
                  <a:pt x="0" y="0"/>
                </a:moveTo>
                <a:lnTo>
                  <a:pt x="155" y="0"/>
                </a:lnTo>
                <a:lnTo>
                  <a:pt x="155" y="406"/>
                </a:lnTo>
                <a:lnTo>
                  <a:pt x="496" y="406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31" name="Freeform 124"/>
          <p:cNvSpPr>
            <a:spLocks/>
          </p:cNvSpPr>
          <p:nvPr/>
        </p:nvSpPr>
        <p:spPr bwMode="auto">
          <a:xfrm>
            <a:off x="4130675" y="4668838"/>
            <a:ext cx="963612" cy="928688"/>
          </a:xfrm>
          <a:custGeom>
            <a:avLst/>
            <a:gdLst>
              <a:gd name="T0" fmla="*/ 607 w 515"/>
              <a:gd name="T1" fmla="*/ 582 h 383"/>
              <a:gd name="T2" fmla="*/ 131 w 515"/>
              <a:gd name="T3" fmla="*/ 585 h 383"/>
              <a:gd name="T4" fmla="*/ 128 w 515"/>
              <a:gd name="T5" fmla="*/ 0 h 383"/>
              <a:gd name="T6" fmla="*/ 0 w 515"/>
              <a:gd name="T7" fmla="*/ 0 h 383"/>
              <a:gd name="T8" fmla="*/ 0 60000 65536"/>
              <a:gd name="T9" fmla="*/ 0 60000 65536"/>
              <a:gd name="T10" fmla="*/ 0 60000 65536"/>
              <a:gd name="T11" fmla="*/ 0 60000 65536"/>
              <a:gd name="T12" fmla="*/ 0 w 515"/>
              <a:gd name="T13" fmla="*/ 0 h 383"/>
              <a:gd name="T14" fmla="*/ 515 w 515"/>
              <a:gd name="T15" fmla="*/ 383 h 3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5" h="383">
                <a:moveTo>
                  <a:pt x="515" y="381"/>
                </a:moveTo>
                <a:lnTo>
                  <a:pt x="111" y="383"/>
                </a:lnTo>
                <a:lnTo>
                  <a:pt x="109" y="0"/>
                </a:lnTo>
                <a:lnTo>
                  <a:pt x="0" y="0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132" name="Rectangle 126"/>
          <p:cNvSpPr>
            <a:spLocks noChangeArrowheads="1"/>
          </p:cNvSpPr>
          <p:nvPr/>
        </p:nvSpPr>
        <p:spPr bwMode="auto">
          <a:xfrm>
            <a:off x="7840662" y="3459163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1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3" name="Rectangle 127"/>
          <p:cNvSpPr>
            <a:spLocks noChangeArrowheads="1"/>
          </p:cNvSpPr>
          <p:nvPr/>
        </p:nvSpPr>
        <p:spPr bwMode="auto">
          <a:xfrm>
            <a:off x="7867650" y="3597275"/>
            <a:ext cx="92075" cy="258763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m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u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x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4" name="Rectangle 129"/>
          <p:cNvSpPr>
            <a:spLocks noChangeArrowheads="1"/>
          </p:cNvSpPr>
          <p:nvPr/>
        </p:nvSpPr>
        <p:spPr bwMode="auto">
          <a:xfrm>
            <a:off x="7835900" y="3886200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0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5" name="Rectangle 131"/>
          <p:cNvSpPr>
            <a:spLocks noChangeArrowheads="1"/>
          </p:cNvSpPr>
          <p:nvPr/>
        </p:nvSpPr>
        <p:spPr bwMode="auto">
          <a:xfrm>
            <a:off x="4791075" y="4711700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0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6" name="Rectangle 132"/>
          <p:cNvSpPr>
            <a:spLocks noChangeArrowheads="1"/>
          </p:cNvSpPr>
          <p:nvPr/>
        </p:nvSpPr>
        <p:spPr bwMode="auto">
          <a:xfrm>
            <a:off x="4819650" y="4849813"/>
            <a:ext cx="92075" cy="258763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m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u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x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7" name="Rectangle 134"/>
          <p:cNvSpPr>
            <a:spLocks noChangeArrowheads="1"/>
          </p:cNvSpPr>
          <p:nvPr/>
        </p:nvSpPr>
        <p:spPr bwMode="auto">
          <a:xfrm>
            <a:off x="4786313" y="5138738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1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8" name="Rectangle 136"/>
          <p:cNvSpPr>
            <a:spLocks noChangeArrowheads="1"/>
          </p:cNvSpPr>
          <p:nvPr/>
        </p:nvSpPr>
        <p:spPr bwMode="auto">
          <a:xfrm>
            <a:off x="4795838" y="3708400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0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39" name="Rectangle 137"/>
          <p:cNvSpPr>
            <a:spLocks noChangeArrowheads="1"/>
          </p:cNvSpPr>
          <p:nvPr/>
        </p:nvSpPr>
        <p:spPr bwMode="auto">
          <a:xfrm>
            <a:off x="4837112" y="3846513"/>
            <a:ext cx="92075" cy="258763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m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u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x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0" name="Rectangle 139"/>
          <p:cNvSpPr>
            <a:spLocks noChangeArrowheads="1"/>
          </p:cNvSpPr>
          <p:nvPr/>
        </p:nvSpPr>
        <p:spPr bwMode="auto">
          <a:xfrm>
            <a:off x="4791075" y="3916363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1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1" name="Rectangle 140"/>
          <p:cNvSpPr>
            <a:spLocks noChangeArrowheads="1"/>
          </p:cNvSpPr>
          <p:nvPr/>
        </p:nvSpPr>
        <p:spPr bwMode="auto">
          <a:xfrm>
            <a:off x="4797425" y="4129088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2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2" name="Rectangle 142"/>
          <p:cNvSpPr>
            <a:spLocks noChangeArrowheads="1"/>
          </p:cNvSpPr>
          <p:nvPr/>
        </p:nvSpPr>
        <p:spPr bwMode="auto">
          <a:xfrm>
            <a:off x="4795838" y="2773363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0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3" name="Rectangle 143"/>
          <p:cNvSpPr>
            <a:spLocks noChangeArrowheads="1"/>
          </p:cNvSpPr>
          <p:nvPr/>
        </p:nvSpPr>
        <p:spPr bwMode="auto">
          <a:xfrm>
            <a:off x="4837112" y="2911475"/>
            <a:ext cx="92075" cy="258763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m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u</a:t>
            </a:r>
          </a:p>
          <a:p>
            <a:pPr algn="ctr">
              <a:lnSpc>
                <a:spcPct val="70000"/>
              </a:lnSpc>
            </a:pPr>
            <a:r>
              <a:rPr lang="en-US" sz="800" b="1">
                <a:solidFill>
                  <a:srgbClr val="000000"/>
                </a:solidFill>
                <a:latin typeface="Neo Sans Intel"/>
              </a:rPr>
              <a:t>x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4" name="Rectangle 145"/>
          <p:cNvSpPr>
            <a:spLocks noChangeArrowheads="1"/>
          </p:cNvSpPr>
          <p:nvPr/>
        </p:nvSpPr>
        <p:spPr bwMode="auto">
          <a:xfrm>
            <a:off x="4791075" y="2981325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1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5" name="Rectangle 146"/>
          <p:cNvSpPr>
            <a:spLocks noChangeArrowheads="1"/>
          </p:cNvSpPr>
          <p:nvPr/>
        </p:nvSpPr>
        <p:spPr bwMode="auto">
          <a:xfrm>
            <a:off x="4797425" y="3194050"/>
            <a:ext cx="49212" cy="10795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700" b="1">
                <a:solidFill>
                  <a:srgbClr val="000000"/>
                </a:solidFill>
                <a:latin typeface="Neo Sans Intel"/>
              </a:rPr>
              <a:t>2</a:t>
            </a:r>
            <a:endParaRPr lang="en-US" sz="6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6" name="Rectangle 147"/>
          <p:cNvSpPr>
            <a:spLocks noChangeArrowheads="1"/>
          </p:cNvSpPr>
          <p:nvPr/>
        </p:nvSpPr>
        <p:spPr bwMode="auto">
          <a:xfrm>
            <a:off x="6456362" y="3367088"/>
            <a:ext cx="588962" cy="331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b="1">
                <a:solidFill>
                  <a:srgbClr val="000000"/>
                </a:solidFill>
                <a:latin typeface="Neo Sans Intel"/>
              </a:rPr>
              <a:t>Data</a:t>
            </a:r>
          </a:p>
          <a:p>
            <a:pPr algn="ctr">
              <a:lnSpc>
                <a:spcPct val="90000"/>
              </a:lnSpc>
            </a:pPr>
            <a:r>
              <a:rPr lang="en-US" sz="1200" b="1">
                <a:solidFill>
                  <a:srgbClr val="000000"/>
                </a:solidFill>
                <a:latin typeface="Neo Sans Intel"/>
              </a:rPr>
              <a:t>Memory</a:t>
            </a:r>
            <a:endParaRPr lang="en-US" sz="8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8" name="Rectangle 149"/>
          <p:cNvSpPr>
            <a:spLocks noChangeArrowheads="1"/>
          </p:cNvSpPr>
          <p:nvPr/>
        </p:nvSpPr>
        <p:spPr bwMode="auto">
          <a:xfrm>
            <a:off x="2927350" y="3138488"/>
            <a:ext cx="6572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200" b="1">
                <a:solidFill>
                  <a:srgbClr val="000000"/>
                </a:solidFill>
                <a:latin typeface="Neo Sans Intel"/>
              </a:rPr>
              <a:t>Register </a:t>
            </a:r>
          </a:p>
          <a:p>
            <a:pPr algn="ctr"/>
            <a:r>
              <a:rPr lang="en-US" sz="1200" b="1">
                <a:solidFill>
                  <a:srgbClr val="000000"/>
                </a:solidFill>
                <a:latin typeface="Neo Sans Intel"/>
              </a:rPr>
              <a:t>File</a:t>
            </a:r>
            <a:endParaRPr lang="en-US" sz="12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49" name="Rectangle 150"/>
          <p:cNvSpPr>
            <a:spLocks noChangeArrowheads="1"/>
          </p:cNvSpPr>
          <p:nvPr/>
        </p:nvSpPr>
        <p:spPr bwMode="auto">
          <a:xfrm rot="16200000">
            <a:off x="754063" y="3338513"/>
            <a:ext cx="7969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200" b="1">
                <a:solidFill>
                  <a:srgbClr val="000000"/>
                </a:solidFill>
                <a:latin typeface="Neo Sans Intel"/>
              </a:rPr>
              <a:t>Instruction</a:t>
            </a:r>
          </a:p>
          <a:p>
            <a:pPr algn="ctr"/>
            <a:r>
              <a:rPr lang="en-US" sz="1200" b="1">
                <a:solidFill>
                  <a:srgbClr val="000000"/>
                </a:solidFill>
                <a:latin typeface="Neo Sans Intel"/>
              </a:rPr>
              <a:t>Memory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50" name="Rectangle 151"/>
          <p:cNvSpPr>
            <a:spLocks noChangeArrowheads="1"/>
          </p:cNvSpPr>
          <p:nvPr/>
        </p:nvSpPr>
        <p:spPr bwMode="auto">
          <a:xfrm>
            <a:off x="492125" y="3459163"/>
            <a:ext cx="212725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PC</a:t>
            </a:r>
            <a:endParaRPr lang="en-US" sz="5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51" name="Rectangle 153"/>
          <p:cNvSpPr>
            <a:spLocks noChangeArrowheads="1"/>
          </p:cNvSpPr>
          <p:nvPr/>
        </p:nvSpPr>
        <p:spPr bwMode="auto">
          <a:xfrm>
            <a:off x="3870325" y="1020763"/>
            <a:ext cx="401637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latin typeface="Neo Sans Intel"/>
              </a:rPr>
              <a:t>ID/EX</a:t>
            </a:r>
            <a:endParaRPr lang="en-US" sz="500" dirty="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52" name="Rectangle 154"/>
          <p:cNvSpPr>
            <a:spLocks noChangeArrowheads="1"/>
          </p:cNvSpPr>
          <p:nvPr/>
        </p:nvSpPr>
        <p:spPr bwMode="auto">
          <a:xfrm>
            <a:off x="5629275" y="1020763"/>
            <a:ext cx="608012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EX/MEM</a:t>
            </a:r>
            <a:endParaRPr lang="en-US" sz="8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53" name="Rectangle 155"/>
          <p:cNvSpPr>
            <a:spLocks noChangeArrowheads="1"/>
          </p:cNvSpPr>
          <p:nvPr/>
        </p:nvSpPr>
        <p:spPr bwMode="auto">
          <a:xfrm>
            <a:off x="6965950" y="990600"/>
            <a:ext cx="658812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MEM/WB</a:t>
            </a:r>
          </a:p>
        </p:txBody>
      </p:sp>
      <p:sp>
        <p:nvSpPr>
          <p:cNvPr id="154" name="Rectangle 156"/>
          <p:cNvSpPr>
            <a:spLocks noChangeArrowheads="1"/>
          </p:cNvSpPr>
          <p:nvPr/>
        </p:nvSpPr>
        <p:spPr bwMode="auto">
          <a:xfrm>
            <a:off x="1522413" y="990600"/>
            <a:ext cx="334962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IF/ID</a:t>
            </a:r>
          </a:p>
        </p:txBody>
      </p:sp>
      <p:sp>
        <p:nvSpPr>
          <p:cNvPr id="155" name="Rectangle 157"/>
          <p:cNvSpPr>
            <a:spLocks noChangeArrowheads="1"/>
          </p:cNvSpPr>
          <p:nvPr/>
        </p:nvSpPr>
        <p:spPr bwMode="auto">
          <a:xfrm rot="16200000" flipH="1">
            <a:off x="1544638" y="3100388"/>
            <a:ext cx="661988" cy="13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00" b="1">
                <a:solidFill>
                  <a:srgbClr val="000000"/>
                </a:solidFill>
                <a:latin typeface="Neo Sans Intel"/>
              </a:rPr>
              <a:t>Instruction</a:t>
            </a:r>
            <a:endParaRPr lang="en-US" sz="7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56" name="Rectangle 158"/>
          <p:cNvSpPr>
            <a:spLocks noChangeArrowheads="1"/>
          </p:cNvSpPr>
          <p:nvPr/>
        </p:nvSpPr>
        <p:spPr bwMode="auto">
          <a:xfrm>
            <a:off x="2743200" y="4267200"/>
            <a:ext cx="573087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IF/ID.Rs</a:t>
            </a:r>
          </a:p>
        </p:txBody>
      </p:sp>
      <p:sp>
        <p:nvSpPr>
          <p:cNvPr id="157" name="Rectangle 159"/>
          <p:cNvSpPr>
            <a:spLocks noChangeArrowheads="1"/>
          </p:cNvSpPr>
          <p:nvPr/>
        </p:nvSpPr>
        <p:spPr bwMode="auto">
          <a:xfrm>
            <a:off x="2743200" y="4495800"/>
            <a:ext cx="53975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IF/ID.Rt</a:t>
            </a:r>
          </a:p>
        </p:txBody>
      </p:sp>
      <p:sp>
        <p:nvSpPr>
          <p:cNvPr id="158" name="Rectangle 160"/>
          <p:cNvSpPr>
            <a:spLocks noChangeArrowheads="1"/>
          </p:cNvSpPr>
          <p:nvPr/>
        </p:nvSpPr>
        <p:spPr bwMode="auto">
          <a:xfrm>
            <a:off x="2743200" y="4710113"/>
            <a:ext cx="53975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IF/ID.Rt</a:t>
            </a:r>
          </a:p>
        </p:txBody>
      </p:sp>
      <p:sp>
        <p:nvSpPr>
          <p:cNvPr id="159" name="Rectangle 161"/>
          <p:cNvSpPr>
            <a:spLocks noChangeArrowheads="1"/>
          </p:cNvSpPr>
          <p:nvPr/>
        </p:nvSpPr>
        <p:spPr bwMode="auto">
          <a:xfrm>
            <a:off x="2743200" y="4921250"/>
            <a:ext cx="584200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IF/ID.Rd</a:t>
            </a:r>
          </a:p>
        </p:txBody>
      </p:sp>
      <p:sp>
        <p:nvSpPr>
          <p:cNvPr id="160" name="Rectangle 162"/>
          <p:cNvSpPr>
            <a:spLocks noChangeArrowheads="1"/>
          </p:cNvSpPr>
          <p:nvPr/>
        </p:nvSpPr>
        <p:spPr bwMode="auto">
          <a:xfrm>
            <a:off x="4138613" y="4297363"/>
            <a:ext cx="161925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Rs</a:t>
            </a:r>
            <a:endParaRPr lang="en-US" sz="12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61" name="Rectangle 163"/>
          <p:cNvSpPr>
            <a:spLocks noChangeArrowheads="1"/>
          </p:cNvSpPr>
          <p:nvPr/>
        </p:nvSpPr>
        <p:spPr bwMode="auto">
          <a:xfrm>
            <a:off x="4146550" y="4525963"/>
            <a:ext cx="136525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Rt</a:t>
            </a:r>
            <a:endParaRPr lang="en-US" sz="12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62" name="Rectangle 164"/>
          <p:cNvSpPr>
            <a:spLocks noChangeArrowheads="1"/>
          </p:cNvSpPr>
          <p:nvPr/>
        </p:nvSpPr>
        <p:spPr bwMode="auto">
          <a:xfrm>
            <a:off x="4141788" y="4740275"/>
            <a:ext cx="136525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Rt</a:t>
            </a:r>
            <a:endParaRPr lang="en-US" sz="12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63" name="Rectangle 165"/>
          <p:cNvSpPr>
            <a:spLocks noChangeArrowheads="1"/>
          </p:cNvSpPr>
          <p:nvPr/>
        </p:nvSpPr>
        <p:spPr bwMode="auto">
          <a:xfrm>
            <a:off x="4138613" y="4935538"/>
            <a:ext cx="171450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Rd</a:t>
            </a:r>
            <a:endParaRPr lang="en-US" sz="12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64" name="Rectangle 166"/>
          <p:cNvSpPr>
            <a:spLocks noChangeArrowheads="1"/>
          </p:cNvSpPr>
          <p:nvPr/>
        </p:nvSpPr>
        <p:spPr bwMode="auto">
          <a:xfrm>
            <a:off x="5853112" y="1820863"/>
            <a:ext cx="165100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WB</a:t>
            </a:r>
            <a:endParaRPr lang="en-US" sz="1200" b="1">
              <a:latin typeface="Neo Sans Intel"/>
            </a:endParaRPr>
          </a:p>
        </p:txBody>
      </p:sp>
      <p:sp>
        <p:nvSpPr>
          <p:cNvPr id="165" name="Rectangle 167"/>
          <p:cNvSpPr>
            <a:spLocks noChangeArrowheads="1"/>
          </p:cNvSpPr>
          <p:nvPr/>
        </p:nvSpPr>
        <p:spPr bwMode="auto">
          <a:xfrm>
            <a:off x="5889625" y="2201863"/>
            <a:ext cx="85725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M</a:t>
            </a:r>
            <a:endParaRPr lang="en-US" sz="1200" b="1">
              <a:latin typeface="Neo Sans Intel"/>
            </a:endParaRPr>
          </a:p>
        </p:txBody>
      </p:sp>
      <p:sp>
        <p:nvSpPr>
          <p:cNvPr id="166" name="Rectangle 168"/>
          <p:cNvSpPr>
            <a:spLocks noChangeArrowheads="1"/>
          </p:cNvSpPr>
          <p:nvPr/>
        </p:nvSpPr>
        <p:spPr bwMode="auto">
          <a:xfrm>
            <a:off x="7215187" y="2225675"/>
            <a:ext cx="165100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>
                <a:solidFill>
                  <a:srgbClr val="EB7500"/>
                </a:solidFill>
                <a:latin typeface="Neo Sans Intel"/>
              </a:rPr>
              <a:t>WB</a:t>
            </a:r>
            <a:endParaRPr lang="en-US" sz="1200" b="1">
              <a:latin typeface="Neo Sans Intel"/>
            </a:endParaRPr>
          </a:p>
        </p:txBody>
      </p:sp>
      <p:sp>
        <p:nvSpPr>
          <p:cNvPr id="167" name="Rectangle 169"/>
          <p:cNvSpPr>
            <a:spLocks noChangeArrowheads="1"/>
          </p:cNvSpPr>
          <p:nvPr/>
        </p:nvSpPr>
        <p:spPr bwMode="auto">
          <a:xfrm>
            <a:off x="6402387" y="4802188"/>
            <a:ext cx="70485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EX/MEM.Rd</a:t>
            </a:r>
            <a:endParaRPr lang="en-US" sz="700" b="1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168" name="Rectangle 170"/>
          <p:cNvSpPr>
            <a:spLocks noChangeArrowheads="1"/>
          </p:cNvSpPr>
          <p:nvPr/>
        </p:nvSpPr>
        <p:spPr bwMode="auto">
          <a:xfrm>
            <a:off x="6402387" y="5287963"/>
            <a:ext cx="7493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000" b="1">
                <a:solidFill>
                  <a:srgbClr val="000000"/>
                </a:solidFill>
                <a:latin typeface="Neo Sans Intel"/>
              </a:rPr>
              <a:t>MEM/WB.Rd</a:t>
            </a:r>
            <a:endParaRPr lang="en-US" sz="700" b="1">
              <a:solidFill>
                <a:srgbClr val="000000"/>
              </a:solidFill>
              <a:latin typeface="Neo Sans Intel"/>
            </a:endParaRPr>
          </a:p>
        </p:txBody>
      </p:sp>
      <p:grpSp>
        <p:nvGrpSpPr>
          <p:cNvPr id="275" name="Группа 274"/>
          <p:cNvGrpSpPr/>
          <p:nvPr/>
        </p:nvGrpSpPr>
        <p:grpSpPr>
          <a:xfrm>
            <a:off x="4620419" y="3028950"/>
            <a:ext cx="1706562" cy="2762250"/>
            <a:chOff x="4620419" y="3028950"/>
            <a:chExt cx="1706562" cy="2762250"/>
          </a:xfrm>
        </p:grpSpPr>
        <p:sp>
          <p:nvSpPr>
            <p:cNvPr id="169" name="Line 171"/>
            <p:cNvSpPr>
              <a:spLocks noChangeShapeType="1"/>
            </p:cNvSpPr>
            <p:nvPr/>
          </p:nvSpPr>
          <p:spPr bwMode="auto">
            <a:xfrm>
              <a:off x="6326187" y="3503613"/>
              <a:ext cx="0" cy="2286000"/>
            </a:xfrm>
            <a:prstGeom prst="line">
              <a:avLst/>
            </a:prstGeom>
            <a:noFill/>
            <a:ln w="38100">
              <a:solidFill>
                <a:srgbClr val="008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0" name="Line 172"/>
            <p:cNvSpPr>
              <a:spLocks noChangeShapeType="1"/>
            </p:cNvSpPr>
            <p:nvPr/>
          </p:nvSpPr>
          <p:spPr bwMode="auto">
            <a:xfrm rot="16200000">
              <a:off x="5473700" y="4937919"/>
              <a:ext cx="0" cy="1706562"/>
            </a:xfrm>
            <a:prstGeom prst="line">
              <a:avLst/>
            </a:prstGeom>
            <a:noFill/>
            <a:ln w="38100">
              <a:solidFill>
                <a:srgbClr val="008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1" name="Line 173"/>
            <p:cNvSpPr>
              <a:spLocks noChangeShapeType="1"/>
            </p:cNvSpPr>
            <p:nvPr/>
          </p:nvSpPr>
          <p:spPr bwMode="auto">
            <a:xfrm>
              <a:off x="4637088" y="3028950"/>
              <a:ext cx="0" cy="2741613"/>
            </a:xfrm>
            <a:prstGeom prst="line">
              <a:avLst/>
            </a:prstGeom>
            <a:noFill/>
            <a:ln w="38100">
              <a:solidFill>
                <a:srgbClr val="008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2" name="Line 174"/>
            <p:cNvSpPr>
              <a:spLocks noChangeShapeType="1"/>
            </p:cNvSpPr>
            <p:nvPr/>
          </p:nvSpPr>
          <p:spPr bwMode="auto">
            <a:xfrm rot="16200000" flipH="1" flipV="1">
              <a:off x="4940300" y="2716213"/>
              <a:ext cx="1588" cy="636587"/>
            </a:xfrm>
            <a:prstGeom prst="line">
              <a:avLst/>
            </a:prstGeom>
            <a:noFill/>
            <a:ln w="38100">
              <a:solidFill>
                <a:srgbClr val="008000"/>
              </a:solidFill>
              <a:round/>
              <a:headEnd type="triangl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</p:grpSp>
      <p:grpSp>
        <p:nvGrpSpPr>
          <p:cNvPr id="274" name="Группа 273"/>
          <p:cNvGrpSpPr/>
          <p:nvPr/>
        </p:nvGrpSpPr>
        <p:grpSpPr>
          <a:xfrm>
            <a:off x="4529931" y="3711575"/>
            <a:ext cx="3573463" cy="2233613"/>
            <a:chOff x="4529931" y="3711575"/>
            <a:chExt cx="3573463" cy="2233613"/>
          </a:xfrm>
        </p:grpSpPr>
        <p:sp>
          <p:nvSpPr>
            <p:cNvPr id="173" name="Line 175"/>
            <p:cNvSpPr>
              <a:spLocks noChangeShapeType="1"/>
            </p:cNvSpPr>
            <p:nvPr/>
          </p:nvSpPr>
          <p:spPr bwMode="auto">
            <a:xfrm rot="16200000">
              <a:off x="4764087" y="3978275"/>
              <a:ext cx="209550" cy="180975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5" name="Line 177"/>
            <p:cNvSpPr>
              <a:spLocks noChangeShapeType="1"/>
            </p:cNvSpPr>
            <p:nvPr/>
          </p:nvSpPr>
          <p:spPr bwMode="auto">
            <a:xfrm rot="16200000" flipH="1" flipV="1">
              <a:off x="5103812" y="3817938"/>
              <a:ext cx="6350" cy="293687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triangl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6" name="Line 178"/>
            <p:cNvSpPr>
              <a:spLocks noChangeShapeType="1"/>
            </p:cNvSpPr>
            <p:nvPr/>
          </p:nvSpPr>
          <p:spPr bwMode="auto">
            <a:xfrm>
              <a:off x="8091487" y="3711575"/>
              <a:ext cx="0" cy="2224088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7" name="Line 179"/>
            <p:cNvSpPr>
              <a:spLocks noChangeShapeType="1"/>
            </p:cNvSpPr>
            <p:nvPr/>
          </p:nvSpPr>
          <p:spPr bwMode="auto">
            <a:xfrm rot="16200000">
              <a:off x="6318250" y="4146551"/>
              <a:ext cx="4763" cy="3565525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8" name="Line 180"/>
            <p:cNvSpPr>
              <a:spLocks noChangeShapeType="1"/>
            </p:cNvSpPr>
            <p:nvPr/>
          </p:nvSpPr>
          <p:spPr bwMode="auto">
            <a:xfrm>
              <a:off x="4534218" y="4178300"/>
              <a:ext cx="0" cy="1766888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  <p:sp>
          <p:nvSpPr>
            <p:cNvPr id="179" name="Line 181"/>
            <p:cNvSpPr>
              <a:spLocks noChangeShapeType="1"/>
            </p:cNvSpPr>
            <p:nvPr/>
          </p:nvSpPr>
          <p:spPr bwMode="auto">
            <a:xfrm rot="16200000" flipH="1" flipV="1">
              <a:off x="4657725" y="4049713"/>
              <a:ext cx="1588" cy="257175"/>
            </a:xfrm>
            <a:prstGeom prst="line">
              <a:avLst/>
            </a:prstGeom>
            <a:noFill/>
            <a:ln w="38100">
              <a:solidFill>
                <a:srgbClr val="993300"/>
              </a:solidFill>
              <a:round/>
              <a:headEnd type="triangle" w="sm" len="sm"/>
              <a:tailEnd type="none" w="med" len="lg"/>
            </a:ln>
          </p:spPr>
          <p:txBody>
            <a:bodyPr wrap="none" anchor="ctr"/>
            <a:lstStyle/>
            <a:p>
              <a:endParaRPr lang="en-US">
                <a:latin typeface="Neo Sans Intel"/>
              </a:endParaRPr>
            </a:p>
          </p:txBody>
        </p:sp>
      </p:grpSp>
      <p:sp>
        <p:nvSpPr>
          <p:cNvPr id="180" name="Rectangle 182"/>
          <p:cNvSpPr>
            <a:spLocks noChangeArrowheads="1"/>
          </p:cNvSpPr>
          <p:nvPr/>
        </p:nvSpPr>
        <p:spPr bwMode="auto">
          <a:xfrm>
            <a:off x="6261100" y="3154363"/>
            <a:ext cx="141287" cy="32385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186" name="Rectangle 189"/>
          <p:cNvSpPr>
            <a:spLocks noChangeArrowheads="1"/>
          </p:cNvSpPr>
          <p:nvPr/>
        </p:nvSpPr>
        <p:spPr bwMode="auto">
          <a:xfrm>
            <a:off x="5775815" y="4808173"/>
            <a:ext cx="332783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10</a:t>
            </a:r>
          </a:p>
        </p:txBody>
      </p:sp>
      <p:sp>
        <p:nvSpPr>
          <p:cNvPr id="245" name="Freeform 34"/>
          <p:cNvSpPr>
            <a:spLocks/>
          </p:cNvSpPr>
          <p:nvPr/>
        </p:nvSpPr>
        <p:spPr bwMode="auto">
          <a:xfrm>
            <a:off x="3890963" y="3716338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18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2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46" name="Freeform 37"/>
          <p:cNvSpPr>
            <a:spLocks/>
          </p:cNvSpPr>
          <p:nvPr/>
        </p:nvSpPr>
        <p:spPr bwMode="auto">
          <a:xfrm>
            <a:off x="6305550" y="3476625"/>
            <a:ext cx="46037" cy="55563"/>
          </a:xfrm>
          <a:custGeom>
            <a:avLst/>
            <a:gdLst>
              <a:gd name="T0" fmla="*/ 15 w 24"/>
              <a:gd name="T1" fmla="*/ 35 h 23"/>
              <a:gd name="T2" fmla="*/ 17 w 24"/>
              <a:gd name="T3" fmla="*/ 35 h 23"/>
              <a:gd name="T4" fmla="*/ 19 w 24"/>
              <a:gd name="T5" fmla="*/ 35 h 23"/>
              <a:gd name="T6" fmla="*/ 22 w 24"/>
              <a:gd name="T7" fmla="*/ 32 h 23"/>
              <a:gd name="T8" fmla="*/ 24 w 24"/>
              <a:gd name="T9" fmla="*/ 32 h 23"/>
              <a:gd name="T10" fmla="*/ 24 w 24"/>
              <a:gd name="T11" fmla="*/ 29 h 23"/>
              <a:gd name="T12" fmla="*/ 27 w 24"/>
              <a:gd name="T13" fmla="*/ 29 h 23"/>
              <a:gd name="T14" fmla="*/ 29 w 24"/>
              <a:gd name="T15" fmla="*/ 26 h 23"/>
              <a:gd name="T16" fmla="*/ 29 w 24"/>
              <a:gd name="T17" fmla="*/ 23 h 23"/>
              <a:gd name="T18" fmla="*/ 29 w 24"/>
              <a:gd name="T19" fmla="*/ 20 h 23"/>
              <a:gd name="T20" fmla="*/ 29 w 24"/>
              <a:gd name="T21" fmla="*/ 17 h 23"/>
              <a:gd name="T22" fmla="*/ 29 w 24"/>
              <a:gd name="T23" fmla="*/ 14 h 23"/>
              <a:gd name="T24" fmla="*/ 29 w 24"/>
              <a:gd name="T25" fmla="*/ 12 h 23"/>
              <a:gd name="T26" fmla="*/ 29 w 24"/>
              <a:gd name="T27" fmla="*/ 9 h 23"/>
              <a:gd name="T28" fmla="*/ 27 w 24"/>
              <a:gd name="T29" fmla="*/ 6 h 23"/>
              <a:gd name="T30" fmla="*/ 24 w 24"/>
              <a:gd name="T31" fmla="*/ 3 h 23"/>
              <a:gd name="T32" fmla="*/ 24 w 24"/>
              <a:gd name="T33" fmla="*/ 3 h 23"/>
              <a:gd name="T34" fmla="*/ 22 w 24"/>
              <a:gd name="T35" fmla="*/ 0 h 23"/>
              <a:gd name="T36" fmla="*/ 19 w 24"/>
              <a:gd name="T37" fmla="*/ 0 h 23"/>
              <a:gd name="T38" fmla="*/ 17 w 24"/>
              <a:gd name="T39" fmla="*/ 0 h 23"/>
              <a:gd name="T40" fmla="*/ 15 w 24"/>
              <a:gd name="T41" fmla="*/ 0 h 23"/>
              <a:gd name="T42" fmla="*/ 12 w 24"/>
              <a:gd name="T43" fmla="*/ 0 h 23"/>
              <a:gd name="T44" fmla="*/ 10 w 24"/>
              <a:gd name="T45" fmla="*/ 0 h 23"/>
              <a:gd name="T46" fmla="*/ 7 w 24"/>
              <a:gd name="T47" fmla="*/ 0 h 23"/>
              <a:gd name="T48" fmla="*/ 5 w 24"/>
              <a:gd name="T49" fmla="*/ 3 h 23"/>
              <a:gd name="T50" fmla="*/ 5 w 24"/>
              <a:gd name="T51" fmla="*/ 3 h 23"/>
              <a:gd name="T52" fmla="*/ 2 w 24"/>
              <a:gd name="T53" fmla="*/ 6 h 23"/>
              <a:gd name="T54" fmla="*/ 0 w 24"/>
              <a:gd name="T55" fmla="*/ 9 h 23"/>
              <a:gd name="T56" fmla="*/ 0 w 24"/>
              <a:gd name="T57" fmla="*/ 12 h 23"/>
              <a:gd name="T58" fmla="*/ 0 w 24"/>
              <a:gd name="T59" fmla="*/ 14 h 23"/>
              <a:gd name="T60" fmla="*/ 0 w 24"/>
              <a:gd name="T61" fmla="*/ 17 h 23"/>
              <a:gd name="T62" fmla="*/ 0 w 24"/>
              <a:gd name="T63" fmla="*/ 20 h 23"/>
              <a:gd name="T64" fmla="*/ 0 w 24"/>
              <a:gd name="T65" fmla="*/ 23 h 23"/>
              <a:gd name="T66" fmla="*/ 0 w 24"/>
              <a:gd name="T67" fmla="*/ 26 h 23"/>
              <a:gd name="T68" fmla="*/ 2 w 24"/>
              <a:gd name="T69" fmla="*/ 29 h 23"/>
              <a:gd name="T70" fmla="*/ 5 w 24"/>
              <a:gd name="T71" fmla="*/ 29 h 23"/>
              <a:gd name="T72" fmla="*/ 5 w 24"/>
              <a:gd name="T73" fmla="*/ 32 h 23"/>
              <a:gd name="T74" fmla="*/ 7 w 24"/>
              <a:gd name="T75" fmla="*/ 32 h 23"/>
              <a:gd name="T76" fmla="*/ 10 w 24"/>
              <a:gd name="T77" fmla="*/ 35 h 23"/>
              <a:gd name="T78" fmla="*/ 12 w 24"/>
              <a:gd name="T79" fmla="*/ 35 h 23"/>
              <a:gd name="T80" fmla="*/ 15 w 24"/>
              <a:gd name="T81" fmla="*/ 35 h 23"/>
              <a:gd name="T82" fmla="*/ 15 w 24"/>
              <a:gd name="T83" fmla="*/ 35 h 23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4"/>
              <a:gd name="T127" fmla="*/ 0 h 23"/>
              <a:gd name="T128" fmla="*/ 24 w 24"/>
              <a:gd name="T129" fmla="*/ 23 h 23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4" h="23">
                <a:moveTo>
                  <a:pt x="12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21"/>
                </a:lnTo>
                <a:lnTo>
                  <a:pt x="20" y="19"/>
                </a:lnTo>
                <a:lnTo>
                  <a:pt x="22" y="19"/>
                </a:lnTo>
                <a:lnTo>
                  <a:pt x="24" y="17"/>
                </a:lnTo>
                <a:lnTo>
                  <a:pt x="24" y="15"/>
                </a:lnTo>
                <a:lnTo>
                  <a:pt x="24" y="13"/>
                </a:lnTo>
                <a:lnTo>
                  <a:pt x="24" y="11"/>
                </a:lnTo>
                <a:lnTo>
                  <a:pt x="24" y="9"/>
                </a:lnTo>
                <a:lnTo>
                  <a:pt x="24" y="8"/>
                </a:lnTo>
                <a:lnTo>
                  <a:pt x="24" y="6"/>
                </a:lnTo>
                <a:lnTo>
                  <a:pt x="22" y="4"/>
                </a:lnTo>
                <a:lnTo>
                  <a:pt x="20" y="2"/>
                </a:lnTo>
                <a:lnTo>
                  <a:pt x="18" y="0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0"/>
                </a:lnTo>
                <a:lnTo>
                  <a:pt x="4" y="2"/>
                </a:lnTo>
                <a:lnTo>
                  <a:pt x="2" y="4"/>
                </a:lnTo>
                <a:lnTo>
                  <a:pt x="0" y="6"/>
                </a:lnTo>
                <a:lnTo>
                  <a:pt x="0" y="8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47" name="Freeform 45"/>
          <p:cNvSpPr>
            <a:spLocks/>
          </p:cNvSpPr>
          <p:nvPr/>
        </p:nvSpPr>
        <p:spPr bwMode="auto">
          <a:xfrm>
            <a:off x="3890963" y="2790825"/>
            <a:ext cx="47625" cy="58738"/>
          </a:xfrm>
          <a:custGeom>
            <a:avLst/>
            <a:gdLst>
              <a:gd name="T0" fmla="*/ 0 w 25"/>
              <a:gd name="T1" fmla="*/ 0 h 24"/>
              <a:gd name="T2" fmla="*/ 2 w 25"/>
              <a:gd name="T3" fmla="*/ 37 h 24"/>
              <a:gd name="T4" fmla="*/ 30 w 25"/>
              <a:gd name="T5" fmla="*/ 20 h 24"/>
              <a:gd name="T6" fmla="*/ 2 w 25"/>
              <a:gd name="T7" fmla="*/ 0 h 24"/>
              <a:gd name="T8" fmla="*/ 2 w 25"/>
              <a:gd name="T9" fmla="*/ 0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2" y="24"/>
                </a:lnTo>
                <a:lnTo>
                  <a:pt x="25" y="13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48" name="Freeform 47"/>
          <p:cNvSpPr>
            <a:spLocks/>
          </p:cNvSpPr>
          <p:nvPr/>
        </p:nvSpPr>
        <p:spPr bwMode="auto">
          <a:xfrm>
            <a:off x="3890963" y="4421188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1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4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49" name="Freeform 66"/>
          <p:cNvSpPr>
            <a:spLocks/>
          </p:cNvSpPr>
          <p:nvPr/>
        </p:nvSpPr>
        <p:spPr bwMode="auto">
          <a:xfrm>
            <a:off x="5783262" y="3471863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20 h 25"/>
              <a:gd name="T6" fmla="*/ 2 w 25"/>
              <a:gd name="T7" fmla="*/ 3 h 25"/>
              <a:gd name="T8" fmla="*/ 2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3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0" name="Line 67"/>
          <p:cNvSpPr>
            <a:spLocks noChangeShapeType="1"/>
          </p:cNvSpPr>
          <p:nvPr/>
        </p:nvSpPr>
        <p:spPr bwMode="auto">
          <a:xfrm flipH="1">
            <a:off x="5548312" y="3498850"/>
            <a:ext cx="247650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1" name="Freeform 93"/>
          <p:cNvSpPr>
            <a:spLocks/>
          </p:cNvSpPr>
          <p:nvPr/>
        </p:nvSpPr>
        <p:spPr bwMode="auto">
          <a:xfrm>
            <a:off x="3890963" y="4640263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18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2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2" name="Freeform 95"/>
          <p:cNvSpPr>
            <a:spLocks/>
          </p:cNvSpPr>
          <p:nvPr/>
        </p:nvSpPr>
        <p:spPr bwMode="auto">
          <a:xfrm>
            <a:off x="3890963" y="4849813"/>
            <a:ext cx="47625" cy="58738"/>
          </a:xfrm>
          <a:custGeom>
            <a:avLst/>
            <a:gdLst>
              <a:gd name="T0" fmla="*/ 0 w 25"/>
              <a:gd name="T1" fmla="*/ 0 h 24"/>
              <a:gd name="T2" fmla="*/ 2 w 25"/>
              <a:gd name="T3" fmla="*/ 37 h 24"/>
              <a:gd name="T4" fmla="*/ 30 w 25"/>
              <a:gd name="T5" fmla="*/ 17 h 24"/>
              <a:gd name="T6" fmla="*/ 2 w 25"/>
              <a:gd name="T7" fmla="*/ 0 h 24"/>
              <a:gd name="T8" fmla="*/ 2 w 25"/>
              <a:gd name="T9" fmla="*/ 0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2" y="24"/>
                </a:lnTo>
                <a:lnTo>
                  <a:pt x="25" y="11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3" name="Freeform 97"/>
          <p:cNvSpPr>
            <a:spLocks/>
          </p:cNvSpPr>
          <p:nvPr/>
        </p:nvSpPr>
        <p:spPr bwMode="auto">
          <a:xfrm>
            <a:off x="3890963" y="5068888"/>
            <a:ext cx="47625" cy="57150"/>
          </a:xfrm>
          <a:custGeom>
            <a:avLst/>
            <a:gdLst>
              <a:gd name="T0" fmla="*/ 0 w 25"/>
              <a:gd name="T1" fmla="*/ 0 h 24"/>
              <a:gd name="T2" fmla="*/ 2 w 25"/>
              <a:gd name="T3" fmla="*/ 36 h 24"/>
              <a:gd name="T4" fmla="*/ 30 w 25"/>
              <a:gd name="T5" fmla="*/ 17 h 24"/>
              <a:gd name="T6" fmla="*/ 2 w 25"/>
              <a:gd name="T7" fmla="*/ 0 h 24"/>
              <a:gd name="T8" fmla="*/ 2 w 25"/>
              <a:gd name="T9" fmla="*/ 0 h 24"/>
              <a:gd name="T10" fmla="*/ 0 w 25"/>
              <a:gd name="T11" fmla="*/ 0 h 2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4"/>
              <a:gd name="T20" fmla="*/ 25 w 25"/>
              <a:gd name="T21" fmla="*/ 24 h 2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4">
                <a:moveTo>
                  <a:pt x="0" y="0"/>
                </a:moveTo>
                <a:lnTo>
                  <a:pt x="2" y="24"/>
                </a:lnTo>
                <a:lnTo>
                  <a:pt x="25" y="11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4" name="Freeform 104"/>
          <p:cNvSpPr>
            <a:spLocks/>
          </p:cNvSpPr>
          <p:nvPr/>
        </p:nvSpPr>
        <p:spPr bwMode="auto">
          <a:xfrm>
            <a:off x="6102350" y="4946650"/>
            <a:ext cx="42862" cy="57150"/>
          </a:xfrm>
          <a:custGeom>
            <a:avLst/>
            <a:gdLst>
              <a:gd name="T0" fmla="*/ 14 w 23"/>
              <a:gd name="T1" fmla="*/ 36 h 23"/>
              <a:gd name="T2" fmla="*/ 16 w 23"/>
              <a:gd name="T3" fmla="*/ 36 h 23"/>
              <a:gd name="T4" fmla="*/ 19 w 23"/>
              <a:gd name="T5" fmla="*/ 36 h 23"/>
              <a:gd name="T6" fmla="*/ 20 w 23"/>
              <a:gd name="T7" fmla="*/ 36 h 23"/>
              <a:gd name="T8" fmla="*/ 22 w 23"/>
              <a:gd name="T9" fmla="*/ 33 h 23"/>
              <a:gd name="T10" fmla="*/ 22 w 23"/>
              <a:gd name="T11" fmla="*/ 33 h 23"/>
              <a:gd name="T12" fmla="*/ 25 w 23"/>
              <a:gd name="T13" fmla="*/ 30 h 23"/>
              <a:gd name="T14" fmla="*/ 27 w 23"/>
              <a:gd name="T15" fmla="*/ 27 h 23"/>
              <a:gd name="T16" fmla="*/ 27 w 23"/>
              <a:gd name="T17" fmla="*/ 23 h 23"/>
              <a:gd name="T18" fmla="*/ 27 w 23"/>
              <a:gd name="T19" fmla="*/ 20 h 23"/>
              <a:gd name="T20" fmla="*/ 27 w 23"/>
              <a:gd name="T21" fmla="*/ 17 h 23"/>
              <a:gd name="T22" fmla="*/ 27 w 23"/>
              <a:gd name="T23" fmla="*/ 14 h 23"/>
              <a:gd name="T24" fmla="*/ 27 w 23"/>
              <a:gd name="T25" fmla="*/ 11 h 23"/>
              <a:gd name="T26" fmla="*/ 27 w 23"/>
              <a:gd name="T27" fmla="*/ 9 h 23"/>
              <a:gd name="T28" fmla="*/ 25 w 23"/>
              <a:gd name="T29" fmla="*/ 6 h 23"/>
              <a:gd name="T30" fmla="*/ 22 w 23"/>
              <a:gd name="T31" fmla="*/ 6 h 23"/>
              <a:gd name="T32" fmla="*/ 22 w 23"/>
              <a:gd name="T33" fmla="*/ 3 h 23"/>
              <a:gd name="T34" fmla="*/ 20 w 23"/>
              <a:gd name="T35" fmla="*/ 0 h 23"/>
              <a:gd name="T36" fmla="*/ 19 w 23"/>
              <a:gd name="T37" fmla="*/ 0 h 23"/>
              <a:gd name="T38" fmla="*/ 16 w 23"/>
              <a:gd name="T39" fmla="*/ 0 h 23"/>
              <a:gd name="T40" fmla="*/ 14 w 23"/>
              <a:gd name="T41" fmla="*/ 0 h 23"/>
              <a:gd name="T42" fmla="*/ 12 w 23"/>
              <a:gd name="T43" fmla="*/ 0 h 23"/>
              <a:gd name="T44" fmla="*/ 9 w 23"/>
              <a:gd name="T45" fmla="*/ 0 h 23"/>
              <a:gd name="T46" fmla="*/ 7 w 23"/>
              <a:gd name="T47" fmla="*/ 0 h 23"/>
              <a:gd name="T48" fmla="*/ 5 w 23"/>
              <a:gd name="T49" fmla="*/ 3 h 23"/>
              <a:gd name="T50" fmla="*/ 5 w 23"/>
              <a:gd name="T51" fmla="*/ 6 h 23"/>
              <a:gd name="T52" fmla="*/ 2 w 23"/>
              <a:gd name="T53" fmla="*/ 6 h 23"/>
              <a:gd name="T54" fmla="*/ 0 w 23"/>
              <a:gd name="T55" fmla="*/ 9 h 23"/>
              <a:gd name="T56" fmla="*/ 0 w 23"/>
              <a:gd name="T57" fmla="*/ 11 h 23"/>
              <a:gd name="T58" fmla="*/ 0 w 23"/>
              <a:gd name="T59" fmla="*/ 14 h 23"/>
              <a:gd name="T60" fmla="*/ 0 w 23"/>
              <a:gd name="T61" fmla="*/ 17 h 23"/>
              <a:gd name="T62" fmla="*/ 0 w 23"/>
              <a:gd name="T63" fmla="*/ 20 h 23"/>
              <a:gd name="T64" fmla="*/ 0 w 23"/>
              <a:gd name="T65" fmla="*/ 23 h 23"/>
              <a:gd name="T66" fmla="*/ 0 w 23"/>
              <a:gd name="T67" fmla="*/ 27 h 23"/>
              <a:gd name="T68" fmla="*/ 2 w 23"/>
              <a:gd name="T69" fmla="*/ 30 h 23"/>
              <a:gd name="T70" fmla="*/ 5 w 23"/>
              <a:gd name="T71" fmla="*/ 33 h 23"/>
              <a:gd name="T72" fmla="*/ 5 w 23"/>
              <a:gd name="T73" fmla="*/ 33 h 23"/>
              <a:gd name="T74" fmla="*/ 7 w 23"/>
              <a:gd name="T75" fmla="*/ 36 h 23"/>
              <a:gd name="T76" fmla="*/ 9 w 23"/>
              <a:gd name="T77" fmla="*/ 36 h 23"/>
              <a:gd name="T78" fmla="*/ 12 w 23"/>
              <a:gd name="T79" fmla="*/ 36 h 23"/>
              <a:gd name="T80" fmla="*/ 14 w 23"/>
              <a:gd name="T81" fmla="*/ 36 h 23"/>
              <a:gd name="T82" fmla="*/ 14 w 23"/>
              <a:gd name="T83" fmla="*/ 36 h 23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3"/>
              <a:gd name="T127" fmla="*/ 0 h 23"/>
              <a:gd name="T128" fmla="*/ 23 w 23"/>
              <a:gd name="T129" fmla="*/ 23 h 23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3" h="23">
                <a:moveTo>
                  <a:pt x="12" y="23"/>
                </a:moveTo>
                <a:lnTo>
                  <a:pt x="14" y="23"/>
                </a:lnTo>
                <a:lnTo>
                  <a:pt x="16" y="23"/>
                </a:lnTo>
                <a:lnTo>
                  <a:pt x="17" y="23"/>
                </a:lnTo>
                <a:lnTo>
                  <a:pt x="19" y="21"/>
                </a:lnTo>
                <a:lnTo>
                  <a:pt x="21" y="19"/>
                </a:lnTo>
                <a:lnTo>
                  <a:pt x="23" y="17"/>
                </a:lnTo>
                <a:lnTo>
                  <a:pt x="23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3" y="7"/>
                </a:lnTo>
                <a:lnTo>
                  <a:pt x="23" y="6"/>
                </a:lnTo>
                <a:lnTo>
                  <a:pt x="21" y="4"/>
                </a:lnTo>
                <a:lnTo>
                  <a:pt x="19" y="4"/>
                </a:lnTo>
                <a:lnTo>
                  <a:pt x="19" y="2"/>
                </a:lnTo>
                <a:lnTo>
                  <a:pt x="17" y="0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0"/>
                </a:lnTo>
                <a:lnTo>
                  <a:pt x="4" y="2"/>
                </a:lnTo>
                <a:lnTo>
                  <a:pt x="4" y="4"/>
                </a:lnTo>
                <a:lnTo>
                  <a:pt x="2" y="4"/>
                </a:lnTo>
                <a:lnTo>
                  <a:pt x="0" y="6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6" y="23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5" name="Freeform 109"/>
          <p:cNvSpPr>
            <a:spLocks/>
          </p:cNvSpPr>
          <p:nvPr/>
        </p:nvSpPr>
        <p:spPr bwMode="auto">
          <a:xfrm>
            <a:off x="6410325" y="3471863"/>
            <a:ext cx="46037" cy="60325"/>
          </a:xfrm>
          <a:custGeom>
            <a:avLst/>
            <a:gdLst>
              <a:gd name="T0" fmla="*/ 0 w 25"/>
              <a:gd name="T1" fmla="*/ 0 h 25"/>
              <a:gd name="T2" fmla="*/ 0 w 25"/>
              <a:gd name="T3" fmla="*/ 38 h 25"/>
              <a:gd name="T4" fmla="*/ 29 w 25"/>
              <a:gd name="T5" fmla="*/ 20 h 25"/>
              <a:gd name="T6" fmla="*/ 0 w 25"/>
              <a:gd name="T7" fmla="*/ 3 h 25"/>
              <a:gd name="T8" fmla="*/ 0 w 25"/>
              <a:gd name="T9" fmla="*/ 3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0" y="25"/>
                </a:lnTo>
                <a:lnTo>
                  <a:pt x="25" y="13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6" name="Line 110"/>
          <p:cNvSpPr>
            <a:spLocks noChangeShapeType="1"/>
          </p:cNvSpPr>
          <p:nvPr/>
        </p:nvSpPr>
        <p:spPr bwMode="auto">
          <a:xfrm flipH="1">
            <a:off x="6022975" y="3498850"/>
            <a:ext cx="398462" cy="4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7" name="Freeform 119"/>
          <p:cNvSpPr>
            <a:spLocks/>
          </p:cNvSpPr>
          <p:nvPr/>
        </p:nvSpPr>
        <p:spPr bwMode="auto">
          <a:xfrm>
            <a:off x="5788025" y="4953000"/>
            <a:ext cx="47625" cy="60325"/>
          </a:xfrm>
          <a:custGeom>
            <a:avLst/>
            <a:gdLst>
              <a:gd name="T0" fmla="*/ 0 w 25"/>
              <a:gd name="T1" fmla="*/ 0 h 25"/>
              <a:gd name="T2" fmla="*/ 2 w 25"/>
              <a:gd name="T3" fmla="*/ 38 h 25"/>
              <a:gd name="T4" fmla="*/ 30 w 25"/>
              <a:gd name="T5" fmla="*/ 17 h 25"/>
              <a:gd name="T6" fmla="*/ 2 w 25"/>
              <a:gd name="T7" fmla="*/ 0 h 25"/>
              <a:gd name="T8" fmla="*/ 2 w 25"/>
              <a:gd name="T9" fmla="*/ 0 h 25"/>
              <a:gd name="T10" fmla="*/ 0 w 25"/>
              <a:gd name="T11" fmla="*/ 0 h 2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5"/>
              <a:gd name="T19" fmla="*/ 0 h 25"/>
              <a:gd name="T20" fmla="*/ 25 w 25"/>
              <a:gd name="T21" fmla="*/ 25 h 2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5" h="25">
                <a:moveTo>
                  <a:pt x="0" y="0"/>
                </a:moveTo>
                <a:lnTo>
                  <a:pt x="2" y="25"/>
                </a:lnTo>
                <a:lnTo>
                  <a:pt x="25" y="11"/>
                </a:lnTo>
                <a:lnTo>
                  <a:pt x="2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258" name="Rectangle 148"/>
          <p:cNvSpPr>
            <a:spLocks noChangeArrowheads="1"/>
          </p:cNvSpPr>
          <p:nvPr/>
        </p:nvSpPr>
        <p:spPr bwMode="auto">
          <a:xfrm rot="16200000">
            <a:off x="5303837" y="3417888"/>
            <a:ext cx="315913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Neo Sans Intel"/>
              </a:rPr>
              <a:t>ALU</a:t>
            </a:r>
            <a:endParaRPr lang="en-US" sz="1200">
              <a:solidFill>
                <a:srgbClr val="000000"/>
              </a:solidFill>
              <a:latin typeface="Neo Sans Intel"/>
            </a:endParaRPr>
          </a:p>
        </p:txBody>
      </p:sp>
      <p:sp>
        <p:nvSpPr>
          <p:cNvPr id="259" name="Line 176"/>
          <p:cNvSpPr>
            <a:spLocks noChangeShapeType="1"/>
          </p:cNvSpPr>
          <p:nvPr/>
        </p:nvSpPr>
        <p:spPr bwMode="auto">
          <a:xfrm rot="16200000">
            <a:off x="6176962" y="3341688"/>
            <a:ext cx="6350" cy="3048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>
              <a:latin typeface="Neo Sans Intel"/>
            </a:endParaRPr>
          </a:p>
        </p:txBody>
      </p:sp>
      <p:sp>
        <p:nvSpPr>
          <p:cNvPr id="260" name="Rectangle 184"/>
          <p:cNvSpPr>
            <a:spLocks noChangeArrowheads="1"/>
          </p:cNvSpPr>
          <p:nvPr/>
        </p:nvSpPr>
        <p:spPr bwMode="auto">
          <a:xfrm>
            <a:off x="7158649" y="2822332"/>
            <a:ext cx="294311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 err="1">
                <a:solidFill>
                  <a:srgbClr val="FF0000"/>
                </a:solidFill>
                <a:latin typeface="Neo Sans Intel" pitchFamily="34" charset="0"/>
              </a:rPr>
              <a:t>lw</a:t>
            </a:r>
            <a:endParaRPr lang="en-US" sz="1600" dirty="0">
              <a:solidFill>
                <a:srgbClr val="FF0000"/>
              </a:solidFill>
              <a:latin typeface="Neo Sans Intel" pitchFamily="34" charset="0"/>
            </a:endParaRPr>
          </a:p>
        </p:txBody>
      </p:sp>
      <p:sp>
        <p:nvSpPr>
          <p:cNvPr id="261" name="Rectangle 185"/>
          <p:cNvSpPr>
            <a:spLocks noChangeArrowheads="1"/>
          </p:cNvSpPr>
          <p:nvPr/>
        </p:nvSpPr>
        <p:spPr bwMode="auto">
          <a:xfrm>
            <a:off x="3719144" y="2623040"/>
            <a:ext cx="581249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[R10]</a:t>
            </a:r>
          </a:p>
        </p:txBody>
      </p:sp>
      <p:sp>
        <p:nvSpPr>
          <p:cNvPr id="262" name="Rectangle 186"/>
          <p:cNvSpPr>
            <a:spLocks noChangeArrowheads="1"/>
          </p:cNvSpPr>
          <p:nvPr/>
        </p:nvSpPr>
        <p:spPr bwMode="auto">
          <a:xfrm>
            <a:off x="8155477" y="3581400"/>
            <a:ext cx="960969" cy="1077218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Data from</a:t>
            </a:r>
          </a:p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memory</a:t>
            </a:r>
          </a:p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address</a:t>
            </a:r>
          </a:p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[R1]+9</a:t>
            </a:r>
          </a:p>
        </p:txBody>
      </p:sp>
      <p:sp>
        <p:nvSpPr>
          <p:cNvPr id="263" name="Rectangle 187"/>
          <p:cNvSpPr>
            <a:spLocks noChangeArrowheads="1"/>
          </p:cNvSpPr>
          <p:nvPr/>
        </p:nvSpPr>
        <p:spPr bwMode="auto">
          <a:xfrm>
            <a:off x="5765800" y="2816225"/>
            <a:ext cx="398507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sub</a:t>
            </a:r>
          </a:p>
        </p:txBody>
      </p:sp>
      <p:sp>
        <p:nvSpPr>
          <p:cNvPr id="264" name="Rectangle 188"/>
          <p:cNvSpPr>
            <a:spLocks noChangeArrowheads="1"/>
          </p:cNvSpPr>
          <p:nvPr/>
        </p:nvSpPr>
        <p:spPr bwMode="auto">
          <a:xfrm>
            <a:off x="3719144" y="3558689"/>
            <a:ext cx="581249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[R11]</a:t>
            </a:r>
          </a:p>
        </p:txBody>
      </p:sp>
      <p:sp>
        <p:nvSpPr>
          <p:cNvPr id="265" name="Rectangle 190"/>
          <p:cNvSpPr>
            <a:spLocks noChangeArrowheads="1"/>
          </p:cNvSpPr>
          <p:nvPr/>
        </p:nvSpPr>
        <p:spPr bwMode="auto">
          <a:xfrm>
            <a:off x="3859407" y="4935173"/>
            <a:ext cx="332783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12</a:t>
            </a:r>
          </a:p>
        </p:txBody>
      </p:sp>
      <p:sp>
        <p:nvSpPr>
          <p:cNvPr id="266" name="Rectangle 191"/>
          <p:cNvSpPr>
            <a:spLocks noChangeArrowheads="1"/>
          </p:cNvSpPr>
          <p:nvPr/>
        </p:nvSpPr>
        <p:spPr bwMode="auto">
          <a:xfrm>
            <a:off x="3815324" y="3097824"/>
            <a:ext cx="409728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and</a:t>
            </a:r>
          </a:p>
        </p:txBody>
      </p:sp>
      <p:sp>
        <p:nvSpPr>
          <p:cNvPr id="267" name="Rectangle 192"/>
          <p:cNvSpPr>
            <a:spLocks noChangeArrowheads="1"/>
          </p:cNvSpPr>
          <p:nvPr/>
        </p:nvSpPr>
        <p:spPr bwMode="auto">
          <a:xfrm>
            <a:off x="7159503" y="4808173"/>
            <a:ext cx="332783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11</a:t>
            </a:r>
          </a:p>
        </p:txBody>
      </p:sp>
      <p:sp>
        <p:nvSpPr>
          <p:cNvPr id="268" name="Rectangle 193"/>
          <p:cNvSpPr>
            <a:spLocks noChangeArrowheads="1"/>
          </p:cNvSpPr>
          <p:nvPr/>
        </p:nvSpPr>
        <p:spPr bwMode="auto">
          <a:xfrm>
            <a:off x="5499100" y="3378200"/>
            <a:ext cx="893834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[R2]-[R3]</a:t>
            </a:r>
          </a:p>
        </p:txBody>
      </p:sp>
      <p:sp>
        <p:nvSpPr>
          <p:cNvPr id="269" name="Rectangle 194"/>
          <p:cNvSpPr>
            <a:spLocks noChangeArrowheads="1"/>
          </p:cNvSpPr>
          <p:nvPr/>
        </p:nvSpPr>
        <p:spPr bwMode="auto">
          <a:xfrm>
            <a:off x="3859407" y="4467472"/>
            <a:ext cx="332783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11</a:t>
            </a:r>
          </a:p>
        </p:txBody>
      </p:sp>
      <p:sp>
        <p:nvSpPr>
          <p:cNvPr id="270" name="Rectangle 195"/>
          <p:cNvSpPr>
            <a:spLocks noChangeArrowheads="1"/>
          </p:cNvSpPr>
          <p:nvPr/>
        </p:nvSpPr>
        <p:spPr bwMode="auto">
          <a:xfrm>
            <a:off x="3859407" y="4176292"/>
            <a:ext cx="332783" cy="338554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 lIns="45720" tIns="45720" rIns="45720" bIns="4572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Neo Sans Intel" pitchFamily="34" charset="0"/>
              </a:rPr>
              <a:t>10</a:t>
            </a:r>
          </a:p>
        </p:txBody>
      </p:sp>
      <p:sp>
        <p:nvSpPr>
          <p:cNvPr id="271" name="Прямоугольник 270"/>
          <p:cNvSpPr/>
          <p:nvPr/>
        </p:nvSpPr>
        <p:spPr>
          <a:xfrm>
            <a:off x="40481" y="5671324"/>
            <a:ext cx="22312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sub </a:t>
            </a:r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R10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,R2,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R3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73" name="Прямоугольник 272"/>
          <p:cNvSpPr/>
          <p:nvPr/>
        </p:nvSpPr>
        <p:spPr>
          <a:xfrm>
            <a:off x="34725" y="6042304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10000"/>
              </a:spcBef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and R12,</a:t>
            </a:r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R10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b="1" dirty="0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R11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03524975"/>
      </p:ext>
    </p:extLst>
  </p:cSld>
  <p:clrMapOvr>
    <a:masterClrMapping/>
  </p:clrMapOvr>
  <p:transition advTm="24348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 tmFilter="0, 0; .2, .5; .8, .5; 1, 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3" dur="250" autoRev="1" fill="hold"/>
                                        <p:tgtEl>
                                          <p:spTgt spid="2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 tmFilter="0, 0; .2, .5; .8, .5; 1, 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2" dur="250" autoRev="1" fill="hold"/>
                                        <p:tgtEl>
                                          <p:spTgt spid="2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  <p:bldP spid="4" grpId="1"/>
      <p:bldP spid="186" grpId="0" animBg="1"/>
      <p:bldP spid="260" grpId="0" animBg="1"/>
      <p:bldP spid="261" grpId="0" animBg="1"/>
      <p:bldP spid="262" grpId="0" animBg="1"/>
      <p:bldP spid="263" grpId="0" animBg="1"/>
      <p:bldP spid="264" grpId="0" animBg="1"/>
      <p:bldP spid="265" grpId="0" animBg="1"/>
      <p:bldP spid="266" grpId="0" animBg="1"/>
      <p:bldP spid="267" grpId="0" animBg="1"/>
      <p:bldP spid="268" grpId="0" animBg="1"/>
      <p:bldP spid="269" grpId="0" animBg="1"/>
      <p:bldP spid="270" grpId="0" animBg="1"/>
      <p:bldP spid="271" grpId="0" build="allAtOnce"/>
      <p:bldP spid="273" grpId="0"/>
      <p:bldP spid="273" grpId="1"/>
    </p:bldLst>
  </p:timing>
  <p:extLst mod="1">
    <p:ext uri="{3A86A75C-4F4B-4683-9AE1-C65F6400EC91}">
      <p14:laserTraceLst xmlns:p14="http://schemas.microsoft.com/office/powerpoint/2010/main">
        <p14:tracePtLst>
          <p14:tracePt t="10836" x="2901950" y="6143625"/>
          <p14:tracePt t="10846" x="2608263" y="6143625"/>
          <p14:tracePt t="10853" x="2312988" y="6143625"/>
          <p14:tracePt t="10866" x="2017713" y="6143625"/>
          <p14:tracePt t="10884" x="1536700" y="6180138"/>
          <p14:tracePt t="10900" x="1428750" y="6170613"/>
          <p14:tracePt t="10916" x="1312863" y="6118225"/>
          <p14:tracePt t="10933" x="1231900" y="6072188"/>
          <p14:tracePt t="10950" x="1196975" y="6054725"/>
          <p14:tracePt t="10966" x="1169988" y="6027738"/>
          <p14:tracePt t="10985" x="1125538" y="6000750"/>
          <p14:tracePt t="11000" x="1116013" y="6000750"/>
          <p14:tracePt t="11221" x="1116013" y="5992813"/>
          <p14:tracePt t="11237" x="1169988" y="5938838"/>
          <p14:tracePt t="11247" x="1204913" y="5894388"/>
          <p14:tracePt t="11259" x="1303338" y="5768975"/>
          <p14:tracePt t="11270" x="1347788" y="5689600"/>
          <p14:tracePt t="11283" x="1455738" y="5473700"/>
          <p14:tracePt t="11300" x="1581150" y="5259388"/>
          <p14:tracePt t="11316" x="1704975" y="5054600"/>
          <p14:tracePt t="11333" x="1822450" y="4921250"/>
          <p14:tracePt t="11350" x="1919288" y="4884738"/>
          <p14:tracePt t="11366" x="1982788" y="4867275"/>
          <p14:tracePt t="11384" x="2081213" y="4956175"/>
          <p14:tracePt t="11400" x="2232025" y="5091113"/>
          <p14:tracePt t="11416" x="2303463" y="5268913"/>
          <p14:tracePt t="11433" x="2241550" y="5500688"/>
          <p14:tracePt t="11449" x="2205038" y="5554663"/>
          <p14:tracePt t="11700" x="2214563" y="5554663"/>
          <p14:tracePt t="11713" x="2224088" y="5483225"/>
          <p14:tracePt t="11723" x="2232025" y="5448300"/>
          <p14:tracePt t="11734" x="2251075" y="5402263"/>
          <p14:tracePt t="11750" x="2259013" y="5330825"/>
          <p14:tracePt t="11768" x="2259013" y="5214938"/>
          <p14:tracePt t="11783" x="2286000" y="5135563"/>
          <p14:tracePt t="11800" x="2330450" y="5037138"/>
          <p14:tracePt t="11816" x="2366963" y="4973638"/>
          <p14:tracePt t="11833" x="2393950" y="4894263"/>
          <p14:tracePt t="11850" x="2419350" y="4857750"/>
          <p14:tracePt t="11866" x="2438400" y="4830763"/>
          <p14:tracePt t="11884" x="2473325" y="4795838"/>
          <p14:tracePt t="11900" x="2490788" y="4768850"/>
          <p14:tracePt t="11917" x="2517775" y="4697413"/>
          <p14:tracePt t="11933" x="2536825" y="4670425"/>
          <p14:tracePt t="12057" x="2536825" y="4652963"/>
          <p14:tracePt t="12073" x="2536825" y="4643438"/>
          <p14:tracePt t="12084" x="2544763" y="4635500"/>
          <p14:tracePt t="12101" x="2544763" y="4625975"/>
          <p14:tracePt t="12253" x="2536825" y="4643438"/>
          <p14:tracePt t="12264" x="2527300" y="4652963"/>
          <p14:tracePt t="12275" x="2517775" y="4662488"/>
          <p14:tracePt t="12286" x="2500313" y="4679950"/>
          <p14:tracePt t="12301" x="2446338" y="4706938"/>
          <p14:tracePt t="12318" x="2366963" y="4768850"/>
          <p14:tracePt t="12333" x="2268538" y="4857750"/>
          <p14:tracePt t="12350" x="2179638" y="4938713"/>
          <p14:tracePt t="12368" x="2017713" y="5064125"/>
          <p14:tracePt t="12383" x="1901825" y="5135563"/>
          <p14:tracePt t="12400" x="1731963" y="5233988"/>
          <p14:tracePt t="12416" x="1544638" y="5340350"/>
          <p14:tracePt t="12432" x="1419225" y="5429250"/>
          <p14:tracePt t="12449" x="1339850" y="5510213"/>
          <p14:tracePt t="12466" x="1258888" y="5564188"/>
          <p14:tracePt t="12484" x="1196975" y="5591175"/>
          <p14:tracePt t="12501" x="1160463" y="5618163"/>
          <p14:tracePt t="12519" x="1108075" y="5643563"/>
          <p14:tracePt t="12536" x="1071563" y="5670550"/>
          <p14:tracePt t="12551" x="1009650" y="5697538"/>
          <p14:tracePt t="12567" x="946150" y="5724525"/>
          <p14:tracePt t="12583" x="866775" y="5741988"/>
          <p14:tracePt t="12600" x="830263" y="5768975"/>
          <p14:tracePt t="12616" x="795338" y="5778500"/>
          <p14:tracePt t="12634" x="768350" y="5786438"/>
          <p14:tracePt t="12651" x="750888" y="5786438"/>
          <p14:tracePt t="12667" x="723900" y="5786438"/>
          <p14:tracePt t="12684" x="679450" y="5768975"/>
          <p14:tracePt t="12701" x="615950" y="5751513"/>
          <p14:tracePt t="12717" x="527050" y="5741988"/>
          <p14:tracePt t="12734" x="446088" y="5715000"/>
          <p14:tracePt t="12751" x="357188" y="5689600"/>
          <p14:tracePt t="12768" x="312738" y="5662613"/>
          <p14:tracePt t="12785" x="276225" y="5653088"/>
          <p14:tracePt t="12800" x="250825" y="5643563"/>
          <p14:tracePt t="12816" x="214313" y="5643563"/>
          <p14:tracePt t="12833" x="196850" y="5643563"/>
          <p14:tracePt t="12850" x="169863" y="5643563"/>
          <p14:tracePt t="13159" x="187325" y="5643563"/>
          <p14:tracePt t="13183" x="196850" y="5653088"/>
          <p14:tracePt t="13194" x="204788" y="5670550"/>
          <p14:tracePt t="13205" x="223838" y="5680075"/>
          <p14:tracePt t="13217" x="276225" y="5689600"/>
          <p14:tracePt t="13234" x="339725" y="5707063"/>
          <p14:tracePt t="13251" x="411163" y="5707063"/>
          <p14:tracePt t="13270" x="544513" y="5715000"/>
          <p14:tracePt t="13286" x="615950" y="5715000"/>
          <p14:tracePt t="13301" x="652463" y="5715000"/>
          <p14:tracePt t="13317" x="687388" y="5715000"/>
          <p14:tracePt t="13334" x="704850" y="5715000"/>
          <p14:tracePt t="13351" x="731838" y="5715000"/>
          <p14:tracePt t="13367" x="758825" y="5715000"/>
          <p14:tracePt t="13384" x="776288" y="5715000"/>
          <p14:tracePt t="13401" x="795338" y="5715000"/>
          <p14:tracePt t="13417" x="803275" y="5715000"/>
          <p14:tracePt t="13691" x="812800" y="5715000"/>
          <p14:tracePt t="13707" x="847725" y="5715000"/>
          <p14:tracePt t="13718" x="866775" y="5715000"/>
          <p14:tracePt t="13734" x="893763" y="5715000"/>
          <p14:tracePt t="13753" x="938213" y="5715000"/>
          <p14:tracePt t="13767" x="946150" y="5715000"/>
          <p14:tracePt t="13784" x="973138" y="5707063"/>
          <p14:tracePt t="13801" x="1027113" y="5680075"/>
          <p14:tracePt t="13816" x="1089025" y="5599113"/>
          <p14:tracePt t="13833" x="1204913" y="5473700"/>
          <p14:tracePt t="13850" x="1312863" y="5330825"/>
          <p14:tracePt t="13866" x="1393825" y="5207000"/>
          <p14:tracePt t="13883" x="1419225" y="5126038"/>
          <p14:tracePt t="13900" x="1419225" y="5116513"/>
          <p14:tracePt t="13932" x="1419225" y="5108575"/>
          <p14:tracePt t="13948" x="1401763" y="5099050"/>
          <p14:tracePt t="13956" x="1393825" y="5091113"/>
          <p14:tracePt t="13966" x="1384300" y="5072063"/>
          <p14:tracePt t="13983" x="1339850" y="5064125"/>
          <p14:tracePt t="14000" x="1303338" y="5045075"/>
          <p14:tracePt t="14016" x="1268413" y="5019675"/>
          <p14:tracePt t="14033" x="1241425" y="5000625"/>
          <p14:tracePt t="14050" x="1179513" y="4965700"/>
          <p14:tracePt t="14066" x="1133475" y="4965700"/>
          <p14:tracePt t="14083" x="1071563" y="4965700"/>
          <p14:tracePt t="14101" x="1000125" y="4992688"/>
          <p14:tracePt t="14117" x="965200" y="5019675"/>
          <p14:tracePt t="14134" x="911225" y="5037138"/>
          <p14:tracePt t="14150" x="893763" y="5064125"/>
          <p14:tracePt t="14168" x="866775" y="5099050"/>
          <p14:tracePt t="14184" x="839788" y="5153025"/>
          <p14:tracePt t="14200" x="812800" y="5187950"/>
          <p14:tracePt t="14217" x="795338" y="5214938"/>
          <p14:tracePt t="14234" x="768350" y="5259388"/>
          <p14:tracePt t="14251" x="750888" y="5340350"/>
          <p14:tracePt t="14268" x="731838" y="5411788"/>
          <p14:tracePt t="14285" x="731838" y="5448300"/>
          <p14:tracePt t="14301" x="758825" y="5483225"/>
          <p14:tracePt t="14317" x="795338" y="5500688"/>
          <p14:tracePt t="14334" x="812800" y="5519738"/>
          <p14:tracePt t="14351" x="830263" y="5546725"/>
          <p14:tracePt t="14367" x="893763" y="5564188"/>
          <p14:tracePt t="14384" x="973138" y="5581650"/>
          <p14:tracePt t="14401" x="1044575" y="5581650"/>
          <p14:tracePt t="14419" x="1089025" y="5581650"/>
          <p14:tracePt t="14473" x="1098550" y="5581650"/>
          <p14:tracePt t="14489" x="1116013" y="5572125"/>
          <p14:tracePt t="14501" x="1125538" y="5546725"/>
          <p14:tracePt t="14517" x="1133475" y="5510213"/>
          <p14:tracePt t="14534" x="1133475" y="5473700"/>
          <p14:tracePt t="14551" x="1125538" y="5448300"/>
          <p14:tracePt t="14567" x="1108075" y="5429250"/>
          <p14:tracePt t="14583" x="1081088" y="5411788"/>
          <p14:tracePt t="14600" x="1062038" y="5394325"/>
          <p14:tracePt t="14617" x="1044575" y="5367338"/>
          <p14:tracePt t="14633" x="1009650" y="5349875"/>
          <p14:tracePt t="14650" x="973138" y="5322888"/>
          <p14:tracePt t="14667" x="946150" y="5313363"/>
          <p14:tracePt t="14685" x="901700" y="5313363"/>
          <p14:tracePt t="14700" x="893763" y="5313363"/>
          <p14:tracePt t="14756" x="884238" y="5313363"/>
          <p14:tracePt t="14771" x="857250" y="5349875"/>
          <p14:tracePt t="14783" x="847725" y="5376863"/>
          <p14:tracePt t="14801" x="812800" y="5483225"/>
          <p14:tracePt t="14817" x="795338" y="5554663"/>
          <p14:tracePt t="14833" x="795338" y="5618163"/>
          <p14:tracePt t="14850" x="795338" y="5662613"/>
          <p14:tracePt t="14867" x="795338" y="5689600"/>
          <p14:tracePt t="14883" x="822325" y="5707063"/>
          <p14:tracePt t="14901" x="839788" y="5741988"/>
          <p14:tracePt t="14919" x="884238" y="5768975"/>
          <p14:tracePt t="14936" x="901700" y="5778500"/>
          <p14:tracePt t="14951" x="919163" y="5795963"/>
          <p14:tracePt t="14967" x="955675" y="5795963"/>
          <p14:tracePt t="14984" x="982663" y="5795963"/>
          <p14:tracePt t="15001" x="1017588" y="5795963"/>
          <p14:tracePt t="15017" x="1036638" y="5786438"/>
          <p14:tracePt t="15036" x="1071563" y="5741988"/>
          <p14:tracePt t="15051" x="1071563" y="5697538"/>
          <p14:tracePt t="15067" x="1036638" y="5618163"/>
          <p14:tracePt t="15084" x="1000125" y="5554663"/>
          <p14:tracePt t="15101" x="919163" y="5500688"/>
          <p14:tracePt t="15117" x="857250" y="5465763"/>
          <p14:tracePt t="15133" x="776288" y="5448300"/>
          <p14:tracePt t="15150" x="714375" y="5421313"/>
          <p14:tracePt t="15167" x="652463" y="5411788"/>
          <p14:tracePt t="15185" x="608013" y="5411788"/>
          <p14:tracePt t="15200" x="588963" y="5411788"/>
          <p14:tracePt t="15217" x="581025" y="5411788"/>
          <p14:tracePt t="15233" x="571500" y="5421313"/>
          <p14:tracePt t="15250" x="544513" y="5448300"/>
          <p14:tracePt t="15267" x="536575" y="5500688"/>
          <p14:tracePt t="15283" x="527050" y="5564188"/>
          <p14:tracePt t="15301" x="544513" y="5653088"/>
          <p14:tracePt t="15317" x="561975" y="5697538"/>
          <p14:tracePt t="15334" x="588963" y="5734050"/>
          <p14:tracePt t="15351" x="615950" y="5761038"/>
          <p14:tracePt t="15367" x="679450" y="5768975"/>
          <p14:tracePt t="15383" x="741363" y="5778500"/>
          <p14:tracePt t="15400" x="822325" y="5778500"/>
          <p14:tracePt t="15417" x="911225" y="5761038"/>
          <p14:tracePt t="15433" x="990600" y="5724525"/>
          <p14:tracePt t="15450" x="1071563" y="5626100"/>
          <p14:tracePt t="15467" x="1098550" y="5564188"/>
          <p14:tracePt t="15483" x="1108075" y="5492750"/>
          <p14:tracePt t="15500" x="1108075" y="5429250"/>
          <p14:tracePt t="15517" x="1108075" y="5367338"/>
          <p14:tracePt t="15533" x="1098550" y="5330825"/>
          <p14:tracePt t="15551" x="1071563" y="5305425"/>
          <p14:tracePt t="15567" x="1054100" y="5305425"/>
          <p14:tracePt t="15584" x="1027113" y="5305425"/>
          <p14:tracePt t="15600" x="1000125" y="5313363"/>
          <p14:tracePt t="15617" x="982663" y="5322888"/>
          <p14:tracePt t="15634" x="973138" y="5330825"/>
          <p14:tracePt t="15677" x="965200" y="5357813"/>
          <p14:tracePt t="15685" x="946150" y="5376863"/>
          <p14:tracePt t="15702" x="946150" y="5429250"/>
          <p14:tracePt t="15716" x="938213" y="5456238"/>
          <p14:tracePt t="15733" x="938213" y="5492750"/>
          <p14:tracePt t="15751" x="955675" y="5510213"/>
          <p14:tracePt t="15768" x="982663" y="5537200"/>
          <p14:tracePt t="15784" x="1000125" y="5546725"/>
          <p14:tracePt t="15802" x="1027113" y="5564188"/>
          <p14:tracePt t="15817" x="1036638" y="5564188"/>
          <p14:tracePt t="15834" x="1062038" y="5564188"/>
          <p14:tracePt t="15851" x="1089025" y="5564188"/>
          <p14:tracePt t="15867" x="1116013" y="5564188"/>
          <p14:tracePt t="15920" x="1125538" y="5564188"/>
          <p14:tracePt t="15997" x="1116013" y="5537200"/>
          <p14:tracePt t="16008" x="1108075" y="5527675"/>
          <p14:tracePt t="16018" x="1108075" y="5519738"/>
          <p14:tracePt t="16034" x="1089025" y="5510213"/>
          <p14:tracePt t="16051" x="1081088" y="5500688"/>
          <p14:tracePt t="16068" x="1062038" y="5492750"/>
          <p14:tracePt t="16084" x="1044575" y="5492750"/>
          <p14:tracePt t="16102" x="1036638" y="5473700"/>
          <p14:tracePt t="16117" x="1027113" y="5473700"/>
          <p14:tracePt t="16134" x="1017588" y="5473700"/>
          <p14:tracePt t="16151" x="1009650" y="5473700"/>
          <p14:tracePt t="16217" x="1000125" y="5473700"/>
          <p14:tracePt t="16296" x="1000125" y="5483225"/>
          <p14:tracePt t="16306" x="1000125" y="5492750"/>
          <p14:tracePt t="16325" x="1009650" y="5500688"/>
          <p14:tracePt t="16336" x="1017588" y="5510213"/>
          <p14:tracePt t="16351" x="1036638" y="5519738"/>
          <p14:tracePt t="16368" x="1062038" y="5527675"/>
          <p14:tracePt t="16383" x="1081088" y="5537200"/>
          <p14:tracePt t="16401" x="1098550" y="5554663"/>
          <p14:tracePt t="16417" x="1125538" y="5564188"/>
          <p14:tracePt t="16435" x="1152525" y="5564188"/>
          <p14:tracePt t="16451" x="1187450" y="5564188"/>
          <p14:tracePt t="16467" x="1231900" y="5564188"/>
          <p14:tracePt t="16484" x="1285875" y="5554663"/>
          <p14:tracePt t="16500" x="1322388" y="5537200"/>
          <p14:tracePt t="16517" x="1347788" y="5537200"/>
          <p14:tracePt t="16534" x="1366838" y="5537200"/>
          <p14:tracePt t="16551" x="1384300" y="5527675"/>
          <p14:tracePt t="16568" x="1419225" y="5527675"/>
          <p14:tracePt t="16583" x="1446213" y="5519738"/>
          <p14:tracePt t="16600" x="1465263" y="5492750"/>
          <p14:tracePt t="16617" x="1490663" y="5492750"/>
          <p14:tracePt t="16634" x="1500188" y="5483225"/>
          <p14:tracePt t="16651" x="1517650" y="5483225"/>
          <p14:tracePt t="16669" x="1536700" y="5483225"/>
          <p14:tracePt t="16686" x="1562100" y="5483225"/>
          <p14:tracePt t="16702" x="1581150" y="5483225"/>
          <p14:tracePt t="16718" x="1589088" y="5483225"/>
          <p14:tracePt t="16734" x="1598613" y="5483225"/>
          <p14:tracePt t="16751" x="1608138" y="5483225"/>
          <p14:tracePt t="16768" x="1616075" y="5483225"/>
          <p14:tracePt t="16788" x="1633538" y="5483225"/>
          <p14:tracePt t="16800" x="1643063" y="5483225"/>
          <p14:tracePt t="16817" x="1660525" y="5483225"/>
          <p14:tracePt t="16833" x="1670050" y="5483225"/>
          <p14:tracePt t="16882" x="1679575" y="5483225"/>
          <p14:tracePt t="16905" x="1687513" y="5500688"/>
          <p14:tracePt t="16928" x="1704975" y="5510213"/>
          <p14:tracePt t="16938" x="1704975" y="5519738"/>
          <p14:tracePt t="16953" x="1704975" y="5527675"/>
          <p14:tracePt t="16968" x="1714500" y="5537200"/>
          <p14:tracePt t="16985" x="1714500" y="5546725"/>
          <p14:tracePt t="17001" x="1714500" y="5554663"/>
          <p14:tracePt t="17021" x="1724025" y="5564188"/>
          <p14:tracePt t="17053" x="1724025" y="5581650"/>
          <p14:tracePt t="17085" x="1724025" y="5591175"/>
          <p14:tracePt t="17093" x="1724025" y="5599113"/>
          <p14:tracePt t="17106" x="1724025" y="5608638"/>
          <p14:tracePt t="17119" x="1724025" y="5618163"/>
          <p14:tracePt t="17133" x="1714500" y="5635625"/>
          <p14:tracePt t="17150" x="1714500" y="5662613"/>
          <p14:tracePt t="17167" x="1714500" y="5670550"/>
          <p14:tracePt t="17183" x="1714500" y="5680075"/>
          <p14:tracePt t="17263" x="1714500" y="5689600"/>
          <p14:tracePt t="17279" x="1697038" y="5724525"/>
          <p14:tracePt t="17290" x="1697038" y="5734050"/>
          <p14:tracePt t="17301" x="1687513" y="5741988"/>
          <p14:tracePt t="17319" x="1670050" y="5778500"/>
          <p14:tracePt t="17334" x="1660525" y="5778500"/>
          <p14:tracePt t="17397" x="1652588" y="5778500"/>
          <p14:tracePt t="17405" x="1633538" y="5761038"/>
          <p14:tracePt t="17417" x="1616075" y="5751513"/>
          <p14:tracePt t="17435" x="1500188" y="5697538"/>
          <p14:tracePt t="17452" x="1428750" y="5670550"/>
          <p14:tracePt t="17467" x="1384300" y="5653088"/>
          <p14:tracePt t="17484" x="1366838" y="5643563"/>
          <p14:tracePt t="17500" x="1339850" y="5618163"/>
          <p14:tracePt t="17517" x="1322388" y="5599113"/>
          <p14:tracePt t="17534" x="1312863" y="5591175"/>
          <p14:tracePt t="17550" x="1295400" y="5581650"/>
          <p14:tracePt t="17567" x="1285875" y="5564188"/>
          <p14:tracePt t="17585" x="1250950" y="5537200"/>
          <p14:tracePt t="17601" x="1231900" y="5527675"/>
          <p14:tracePt t="17618" x="1214438" y="5519738"/>
          <p14:tracePt t="17634" x="1196975" y="5519738"/>
          <p14:tracePt t="17651" x="1179513" y="5510213"/>
          <p14:tracePt t="17667" x="1160463" y="5500688"/>
          <p14:tracePt t="17684" x="1143000" y="5500688"/>
          <p14:tracePt t="17701" x="1108075" y="5492750"/>
          <p14:tracePt t="17717" x="1089025" y="5492750"/>
          <p14:tracePt t="17734" x="1071563" y="5473700"/>
          <p14:tracePt t="17750" x="1044575" y="5473700"/>
          <p14:tracePt t="17767" x="1027113" y="5465763"/>
          <p14:tracePt t="17784" x="1017588" y="5465763"/>
          <p14:tracePt t="17801" x="1000125" y="5465763"/>
          <p14:tracePt t="17817" x="973138" y="5465763"/>
          <p14:tracePt t="18164" x="982663" y="5483225"/>
          <p14:tracePt t="18175" x="990600" y="5492750"/>
          <p14:tracePt t="18185" x="1000125" y="5500688"/>
          <p14:tracePt t="18201" x="1017588" y="5519738"/>
          <p14:tracePt t="18218" x="1054100" y="5554663"/>
          <p14:tracePt t="18234" x="1071563" y="5572125"/>
          <p14:tracePt t="18250" x="1081088" y="5581650"/>
          <p14:tracePt t="18267" x="1089025" y="5591175"/>
          <p14:tracePt t="18284" x="1108075" y="5608638"/>
          <p14:tracePt t="18300" x="1133475" y="5635625"/>
          <p14:tracePt t="18317" x="1143000" y="5653088"/>
          <p14:tracePt t="18336" x="1169988" y="5680075"/>
          <p14:tracePt t="18351" x="1179513" y="5697538"/>
          <p14:tracePt t="18368" x="1187450" y="5715000"/>
          <p14:tracePt t="18384" x="1204913" y="5715000"/>
          <p14:tracePt t="18726" x="1214438" y="5724525"/>
          <p14:tracePt t="18741" x="1223963" y="5734050"/>
          <p14:tracePt t="18751" x="1231900" y="5734050"/>
          <p14:tracePt t="18767" x="1241425" y="5751513"/>
          <p14:tracePt t="18784" x="1258888" y="5761038"/>
          <p14:tracePt t="18801" x="1276350" y="5778500"/>
          <p14:tracePt t="18817" x="1285875" y="5786438"/>
          <p14:tracePt t="18834" x="1303338" y="5795963"/>
          <p14:tracePt t="18852" x="1322388" y="5805488"/>
          <p14:tracePt t="18867" x="1330325" y="5822950"/>
          <p14:tracePt t="18884" x="1357313" y="5832475"/>
          <p14:tracePt t="18901" x="1374775" y="5857875"/>
          <p14:tracePt t="18917" x="1393825" y="5867400"/>
          <p14:tracePt t="18934" x="1401763" y="5876925"/>
          <p14:tracePt t="18951" x="1419225" y="5884863"/>
          <p14:tracePt t="18970" x="1438275" y="5903913"/>
          <p14:tracePt t="18984" x="1446213" y="5921375"/>
          <p14:tracePt t="19000" x="1455738" y="5938838"/>
          <p14:tracePt t="19017" x="1473200" y="5956300"/>
          <p14:tracePt t="19034" x="1500188" y="5975350"/>
          <p14:tracePt t="19050" x="1517650" y="6000750"/>
          <p14:tracePt t="19067" x="1536700" y="6019800"/>
          <p14:tracePt t="19084" x="1554163" y="6037263"/>
          <p14:tracePt t="19101" x="1589088" y="6072188"/>
          <p14:tracePt t="19117" x="1608138" y="6081713"/>
          <p14:tracePt t="19134" x="1616075" y="6081713"/>
          <p14:tracePt t="19150" x="1616075" y="6091238"/>
          <p14:tracePt t="19167" x="1625600" y="6091238"/>
          <p14:tracePt t="19184" x="1625600" y="6099175"/>
          <p14:tracePt t="19200" x="1652588" y="6118225"/>
          <p14:tracePt t="19217" x="1670050" y="6126163"/>
          <p14:tracePt t="19234" x="1679575" y="6143625"/>
          <p14:tracePt t="19250" x="1687513" y="6153150"/>
          <p14:tracePt t="19305" x="1697038" y="6162675"/>
          <p14:tracePt t="19314" x="1714500" y="6170613"/>
          <p14:tracePt t="19325" x="1724025" y="6180138"/>
          <p14:tracePt t="19337" x="1741488" y="6197600"/>
          <p14:tracePt t="19352" x="1751013" y="6215063"/>
          <p14:tracePt t="19368" x="1768475" y="6234113"/>
          <p14:tracePt t="19385" x="1795463" y="6251575"/>
          <p14:tracePt t="19402" x="1812925" y="6261100"/>
          <p14:tracePt t="19418" x="1830388" y="6269038"/>
          <p14:tracePt t="19434" x="1847850" y="6286500"/>
          <p14:tracePt t="19451" x="1866900" y="6286500"/>
          <p14:tracePt t="19467" x="1874838" y="6296025"/>
          <p14:tracePt t="19484" x="1893888" y="6296025"/>
          <p14:tracePt t="19500" x="1919288" y="6296025"/>
          <p14:tracePt t="19517" x="1946275" y="6296025"/>
          <p14:tracePt t="19534" x="1965325" y="6296025"/>
          <p14:tracePt t="19551" x="1973263" y="6296025"/>
          <p14:tracePt t="19567" x="1982788" y="6296025"/>
          <p14:tracePt t="19584" x="1990725" y="6296025"/>
          <p14:tracePt t="19601" x="2027238" y="6296025"/>
          <p14:tracePt t="19617" x="2036763" y="6278563"/>
          <p14:tracePt t="19634" x="2044700" y="6278563"/>
          <p14:tracePt t="19651" x="2044700" y="6269038"/>
          <p14:tracePt t="19752" x="2054225" y="6261100"/>
          <p14:tracePt t="19766" x="2054225" y="6251575"/>
          <p14:tracePt t="19778" x="2054225" y="6242050"/>
          <p14:tracePt t="19790" x="2062163" y="6224588"/>
          <p14:tracePt t="19800" x="2062163" y="6207125"/>
          <p14:tracePt t="19817" x="2062163" y="6189663"/>
          <p14:tracePt t="19834" x="2062163" y="6170613"/>
          <p14:tracePt t="19852" x="2054225" y="6135688"/>
          <p14:tracePt t="19868" x="2036763" y="6118225"/>
          <p14:tracePt t="19885" x="2009775" y="6099175"/>
          <p14:tracePt t="19902" x="1990725" y="6081713"/>
          <p14:tracePt t="19918" x="1973263" y="6054725"/>
          <p14:tracePt t="19935" x="1955800" y="6037263"/>
          <p14:tracePt t="19951" x="1946275" y="6027738"/>
          <p14:tracePt t="19968" x="1919288" y="6010275"/>
          <p14:tracePt t="19987" x="1893888" y="5983288"/>
          <p14:tracePt t="20003" x="1874838" y="5975350"/>
          <p14:tracePt t="20018" x="1847850" y="5965825"/>
          <p14:tracePt t="20034" x="1839913" y="5956300"/>
          <p14:tracePt t="20051" x="1830388" y="5956300"/>
          <p14:tracePt t="20067" x="1822450" y="5956300"/>
          <p14:tracePt t="20085" x="1812925" y="5956300"/>
          <p14:tracePt t="20167" x="1803400" y="5956300"/>
          <p14:tracePt t="20180" x="1785938" y="5965825"/>
          <p14:tracePt t="20191" x="1776413" y="5992813"/>
          <p14:tracePt t="20202" x="1768475" y="6000750"/>
          <p14:tracePt t="20218" x="1758950" y="6019800"/>
          <p14:tracePt t="20236" x="1751013" y="6054725"/>
          <p14:tracePt t="20253" x="1741488" y="6072188"/>
          <p14:tracePt t="20268" x="1731963" y="6091238"/>
          <p14:tracePt t="20284" x="1731963" y="6108700"/>
          <p14:tracePt t="20301" x="1731963" y="6135688"/>
          <p14:tracePt t="20317" x="1731963" y="6153150"/>
          <p14:tracePt t="20334" x="1731963" y="6170613"/>
          <p14:tracePt t="20351" x="1731963" y="6197600"/>
          <p14:tracePt t="20368" x="1741488" y="6224588"/>
          <p14:tracePt t="20384" x="1758950" y="6242050"/>
          <p14:tracePt t="20401" x="1758950" y="6251575"/>
          <p14:tracePt t="20418" x="1768475" y="6261100"/>
          <p14:tracePt t="20434" x="1785938" y="6286500"/>
          <p14:tracePt t="20451" x="1812925" y="6305550"/>
          <p14:tracePt t="20468" x="1822450" y="6313488"/>
          <p14:tracePt t="20485" x="1847850" y="6332538"/>
          <p14:tracePt t="20502" x="1857375" y="6350000"/>
          <p14:tracePt t="20518" x="1874838" y="6350000"/>
          <p14:tracePt t="20534" x="1893888" y="6357938"/>
          <p14:tracePt t="20551" x="1911350" y="6357938"/>
          <p14:tracePt t="20568" x="1928813" y="6357938"/>
          <p14:tracePt t="20584" x="1955800" y="6357938"/>
          <p14:tracePt t="20601" x="1973263" y="6357938"/>
          <p14:tracePt t="20618" x="1990725" y="6357938"/>
          <p14:tracePt t="20634" x="2017713" y="6357938"/>
          <p14:tracePt t="20651" x="2036763" y="6357938"/>
          <p14:tracePt t="20667" x="2044700" y="6357938"/>
          <p14:tracePt t="20684" x="2062163" y="6357938"/>
          <p14:tracePt t="20701" x="2081213" y="6357938"/>
          <p14:tracePt t="20704" x="2098675" y="6357938"/>
          <p14:tracePt t="20720" x="2108200" y="6357938"/>
          <p14:tracePt t="20734" x="2116138" y="6357938"/>
          <p14:tracePt t="20751" x="2125663" y="6340475"/>
          <p14:tracePt t="20768" x="2133600" y="6340475"/>
          <p14:tracePt t="20837" x="2143125" y="6332538"/>
          <p14:tracePt t="20861" x="2143125" y="6323013"/>
          <p14:tracePt t="20871" x="2143125" y="6313488"/>
          <p14:tracePt t="20885" x="2143125" y="6296025"/>
          <p14:tracePt t="20901" x="2143125" y="6269038"/>
          <p14:tracePt t="20918" x="2125663" y="6251575"/>
          <p14:tracePt t="20934" x="2116138" y="6234113"/>
          <p14:tracePt t="20951" x="2089150" y="6215063"/>
          <p14:tracePt t="20967" x="2071688" y="6207125"/>
          <p14:tracePt t="20984" x="2054225" y="6207125"/>
          <p14:tracePt t="21002" x="1938338" y="6180138"/>
          <p14:tracePt t="21018" x="1893888" y="6153150"/>
          <p14:tracePt t="21034" x="1830388" y="6153150"/>
          <p14:tracePt t="21051" x="1785938" y="6143625"/>
          <p14:tracePt t="21068" x="1741488" y="6143625"/>
          <p14:tracePt t="21084" x="1714500" y="6143625"/>
          <p14:tracePt t="21101" x="1697038" y="6143625"/>
          <p14:tracePt t="21118" x="1670050" y="6143625"/>
          <p14:tracePt t="21134" x="1625600" y="6153150"/>
          <p14:tracePt t="21151" x="1562100" y="6162675"/>
          <p14:tracePt t="21167" x="1446213" y="6189663"/>
          <p14:tracePt t="21184" x="1295400" y="6224588"/>
          <p14:tracePt t="21201" x="1116013" y="6269038"/>
          <p14:tracePt t="21217" x="982663" y="6305550"/>
          <p14:tracePt t="21234" x="901700" y="6313488"/>
          <p14:tracePt t="21252" x="847725" y="6323013"/>
          <p14:tracePt t="21267" x="839788" y="6323013"/>
          <p14:tracePt t="21284" x="822325" y="6323013"/>
          <p14:tracePt t="21330" x="812800" y="6323013"/>
          <p14:tracePt t="21346" x="803275" y="6323013"/>
          <p14:tracePt t="21362" x="795338" y="6323013"/>
          <p14:tracePt t="21384" x="776288" y="6323013"/>
          <p14:tracePt t="21392" x="776288" y="6332538"/>
          <p14:tracePt t="21401" x="768350" y="6332538"/>
          <p14:tracePt t="21417" x="741363" y="6332538"/>
          <p14:tracePt t="21434" x="731838" y="6332538"/>
          <p14:tracePt t="21451" x="723900" y="6332538"/>
          <p14:tracePt t="21468" x="714375" y="6332538"/>
          <p14:tracePt t="21484" x="704850" y="6332538"/>
          <p14:tracePt t="21502" x="679450" y="6350000"/>
          <p14:tracePt t="21518" x="660400" y="6350000"/>
          <p14:tracePt t="21551" x="642938" y="6350000"/>
          <p14:tracePt t="21567" x="625475" y="6357938"/>
          <p14:tracePt t="21584" x="608013" y="6357938"/>
          <p14:tracePt t="21617" x="598488" y="6367463"/>
          <p14:tracePt t="21634" x="588963" y="6376988"/>
          <p14:tracePt t="21651" x="571500" y="6376988"/>
          <p14:tracePt t="21668" x="561975" y="6376988"/>
          <p14:tracePt t="21737" x="554038" y="6376988"/>
          <p14:tracePt t="21753" x="536575" y="6376988"/>
          <p14:tracePt t="21769" x="527050" y="6376988"/>
          <p14:tracePt t="21776" x="517525" y="6376988"/>
          <p14:tracePt t="21784" x="509588" y="6367463"/>
          <p14:tracePt t="21801" x="490538" y="6357938"/>
          <p14:tracePt t="21818" x="473075" y="6332538"/>
          <p14:tracePt t="21834" x="446088" y="6323013"/>
          <p14:tracePt t="21851" x="438150" y="6313488"/>
          <p14:tracePt t="21949" x="428625" y="6313488"/>
          <p14:tracePt t="21973" x="428625" y="6305550"/>
          <p14:tracePt t="22067" x="428625" y="6296025"/>
          <p14:tracePt t="22077" x="438150" y="6296025"/>
          <p14:tracePt t="22088" x="465138" y="6286500"/>
          <p14:tracePt t="22103" x="509588" y="6286500"/>
          <p14:tracePt t="22118" x="544513" y="6269038"/>
          <p14:tracePt t="22137" x="633413" y="6234113"/>
          <p14:tracePt t="22152" x="696913" y="6207125"/>
          <p14:tracePt t="22168" x="731838" y="6189663"/>
          <p14:tracePt t="22185" x="795338" y="6162675"/>
          <p14:tracePt t="22202" x="866775" y="6135688"/>
          <p14:tracePt t="22218" x="965200" y="6108700"/>
          <p14:tracePt t="22237" x="1116013" y="6064250"/>
          <p14:tracePt t="22253" x="1223963" y="6037263"/>
          <p14:tracePt t="22269" x="1322388" y="6010275"/>
          <p14:tracePt t="22284" x="1446213" y="5983288"/>
          <p14:tracePt t="22301" x="1544638" y="5956300"/>
          <p14:tracePt t="22318" x="1598613" y="5948363"/>
          <p14:tracePt t="22334" x="1608138" y="5929313"/>
          <p14:tracePt t="22351" x="1625600" y="5929313"/>
          <p14:tracePt t="22367" x="1633538" y="5938838"/>
          <p14:tracePt t="22384" x="1652588" y="5948363"/>
          <p14:tracePt t="22402" x="1687513" y="5965825"/>
          <p14:tracePt t="22417" x="1704975" y="5983288"/>
          <p14:tracePt t="22434" x="1724025" y="6010275"/>
          <p14:tracePt t="22451" x="1751013" y="6027738"/>
          <p14:tracePt t="22468" x="1758950" y="6046788"/>
          <p14:tracePt t="22484" x="1776413" y="6064250"/>
          <p14:tracePt t="22502" x="1803400" y="6099175"/>
          <p14:tracePt t="22518" x="1830388" y="6118225"/>
          <p14:tracePt t="22534" x="1847850" y="6135688"/>
          <p14:tracePt t="22551" x="1866900" y="6162675"/>
          <p14:tracePt t="22568" x="1901825" y="6180138"/>
          <p14:tracePt t="22584" x="1919288" y="6189663"/>
          <p14:tracePt t="22601" x="1938338" y="6197600"/>
          <p14:tracePt t="22618" x="1965325" y="6197600"/>
          <p14:tracePt t="22634" x="1982788" y="6207125"/>
          <p14:tracePt t="22653" x="2027238" y="6224588"/>
          <p14:tracePt t="22668" x="2044700" y="6224588"/>
          <p14:tracePt t="22685" x="2054225" y="6224588"/>
          <p14:tracePt t="22768" x="2054225" y="6234113"/>
          <p14:tracePt t="22777" x="2017713" y="6242050"/>
          <p14:tracePt t="22784" x="1965325" y="6261100"/>
          <p14:tracePt t="22801" x="1857375" y="6286500"/>
          <p14:tracePt t="22818" x="1776413" y="6286500"/>
          <p14:tracePt t="22834" x="1704975" y="6286500"/>
          <p14:tracePt t="22851" x="1643063" y="6278563"/>
          <p14:tracePt t="22868" x="1544638" y="6251575"/>
          <p14:tracePt t="22884" x="1455738" y="6224588"/>
          <p14:tracePt t="22902" x="1322388" y="6224588"/>
          <p14:tracePt t="22918" x="1258888" y="6224588"/>
          <p14:tracePt t="22934" x="1231900" y="6224588"/>
          <p14:tracePt t="22951" x="1196975" y="6224588"/>
          <p14:tracePt t="22968" x="1179513" y="6224588"/>
          <p14:tracePt t="22984" x="1143000" y="6224588"/>
          <p14:tracePt t="23002" x="1116013" y="6224588"/>
          <p14:tracePt t="23018" x="1081088" y="6224588"/>
          <p14:tracePt t="23034" x="1054100" y="6224588"/>
          <p14:tracePt t="23051" x="1027113" y="6224588"/>
          <p14:tracePt t="23068" x="1009650" y="6224588"/>
          <p14:tracePt t="23084" x="990600" y="6224588"/>
          <p14:tracePt t="23101" x="946150" y="6242050"/>
          <p14:tracePt t="23118" x="874713" y="6269038"/>
          <p14:tracePt t="23134" x="812800" y="6286500"/>
          <p14:tracePt t="23152" x="741363" y="6323013"/>
          <p14:tracePt t="23168" x="704850" y="6350000"/>
          <p14:tracePt t="23184" x="687388" y="6367463"/>
          <p14:tracePt t="23201" x="669925" y="6376988"/>
          <p14:tracePt t="23218" x="660400" y="6384925"/>
          <p14:tracePt t="23234" x="642938" y="6384925"/>
          <p14:tracePt t="23363" x="669925" y="6384925"/>
          <p14:tracePt t="23373" x="696913" y="6376988"/>
          <p14:tracePt t="23386" x="776288" y="6350000"/>
          <p14:tracePt t="23403" x="866775" y="6323013"/>
          <p14:tracePt t="23419" x="965200" y="6296025"/>
          <p14:tracePt t="23435" x="1044575" y="6278563"/>
          <p14:tracePt t="23452" x="1098550" y="6278563"/>
          <p14:tracePt t="23468" x="1179513" y="6269038"/>
          <p14:tracePt t="23484" x="1268413" y="6251575"/>
          <p14:tracePt t="23501" x="1347788" y="6234113"/>
          <p14:tracePt t="23518" x="1465263" y="6207125"/>
          <p14:tracePt t="23534" x="1527175" y="6207125"/>
          <p14:tracePt t="23551" x="1562100" y="6207125"/>
          <p14:tracePt t="23568" x="1625600" y="6207125"/>
          <p14:tracePt t="23584" x="1679575" y="6207125"/>
          <p14:tracePt t="23601" x="1758950" y="6207125"/>
          <p14:tracePt t="23618" x="1847850" y="6207125"/>
          <p14:tracePt t="23634" x="1928813" y="6207125"/>
          <p14:tracePt t="23652" x="2027238" y="6207125"/>
          <p14:tracePt t="23668" x="2062163" y="6207125"/>
          <p14:tracePt t="23684" x="2081213" y="6215063"/>
          <p14:tracePt t="23701" x="2098675" y="6215063"/>
          <p14:tracePt t="23718" x="2116138" y="6215063"/>
          <p14:tracePt t="23734" x="2133600" y="6215063"/>
          <p14:tracePt t="23751" x="2143125" y="6215063"/>
          <p14:tracePt t="23864" x="2116138" y="6215063"/>
          <p14:tracePt t="23874" x="2089150" y="6215063"/>
          <p14:tracePt t="23887" x="2000250" y="6215063"/>
          <p14:tracePt t="23904" x="1893888" y="6215063"/>
          <p14:tracePt t="23919" x="1785938" y="6215063"/>
          <p14:tracePt t="23935" x="1679575" y="6189663"/>
          <p14:tracePt t="23952" x="1544638" y="6153150"/>
          <p14:tracePt t="23968" x="1455738" y="6153150"/>
          <p14:tracePt t="23985" x="1357313" y="6143625"/>
          <p14:tracePt t="24002" x="1268413" y="6143625"/>
          <p14:tracePt t="24018" x="1160463" y="6143625"/>
          <p14:tracePt t="24035" x="1044575" y="6170613"/>
          <p14:tracePt t="24052" x="1009650" y="6170613"/>
          <p14:tracePt t="24068" x="973138" y="6170613"/>
          <p14:tracePt t="24085" x="955675" y="6170613"/>
          <p14:tracePt t="24102" x="938213" y="6170613"/>
          <p14:tracePt t="24119" x="919163" y="6170613"/>
          <p14:tracePt t="24138" x="874713" y="6170613"/>
          <p14:tracePt t="24153" x="822325" y="6189663"/>
          <p14:tracePt t="24168" x="758825" y="6215063"/>
          <p14:tracePt t="24184" x="731838" y="6234113"/>
          <p14:tracePt t="24201" x="714375" y="6242050"/>
          <p14:tracePt t="24218" x="687388" y="6251575"/>
          <p14:tracePt t="24234" x="669925" y="6261100"/>
          <p14:tracePt t="24251" x="660400" y="6261100"/>
          <p14:tracePt t="24373" x="660400" y="6269038"/>
          <p14:tracePt t="24387" x="679450" y="6269038"/>
          <p14:tracePt t="24403" x="758825" y="6261100"/>
          <p14:tracePt t="24419" x="839788" y="6234113"/>
          <p14:tracePt t="24435" x="946150" y="6207125"/>
          <p14:tracePt t="24452" x="1062038" y="6170613"/>
          <p14:tracePt t="24468" x="1133475" y="6153150"/>
          <p14:tracePt t="24485" x="1196975" y="6153150"/>
          <p14:tracePt t="24502" x="1223963" y="6135688"/>
          <p14:tracePt t="24519" x="1241425" y="6135688"/>
          <p14:tracePt t="24535" x="1250950" y="6135688"/>
          <p14:tracePt t="24552" x="1258888" y="6135688"/>
          <p14:tracePt t="24833" x="1250950" y="6135688"/>
          <p14:tracePt t="24849" x="1241425" y="6135688"/>
          <p14:tracePt t="24860" x="1231900" y="6135688"/>
          <p14:tracePt t="24873" x="1214438" y="6135688"/>
          <p14:tracePt t="24885" x="1204913" y="6135688"/>
          <p14:tracePt t="24903" x="1179513" y="6135688"/>
          <p14:tracePt t="24918" x="1160463" y="6143625"/>
          <p14:tracePt t="24935" x="1143000" y="6143625"/>
          <p14:tracePt t="24951" x="1133475" y="6143625"/>
          <p14:tracePt t="24968" x="1125538" y="6153150"/>
          <p14:tracePt t="24984" x="1108075" y="6162675"/>
          <p14:tracePt t="25001" x="1089025" y="6180138"/>
          <p14:tracePt t="25018" x="1054100" y="6189663"/>
          <p14:tracePt t="25037" x="1009650" y="6207125"/>
          <p14:tracePt t="25052" x="973138" y="6207125"/>
          <p14:tracePt t="25069" x="938213" y="6207125"/>
          <p14:tracePt t="25085" x="911225" y="6207125"/>
          <p14:tracePt t="25101" x="893763" y="6207125"/>
          <p14:tracePt t="25118" x="874713" y="6207125"/>
          <p14:tracePt t="25135" x="847725" y="6207125"/>
          <p14:tracePt t="25151" x="830263" y="6207125"/>
          <p14:tracePt t="25168" x="803275" y="6207125"/>
          <p14:tracePt t="25185" x="776288" y="6207125"/>
          <p14:tracePt t="25201" x="758825" y="6207125"/>
          <p14:tracePt t="25218" x="741363" y="6207125"/>
          <p14:tracePt t="25234" x="723900" y="6189663"/>
          <p14:tracePt t="25252" x="696913" y="6180138"/>
          <p14:tracePt t="25269" x="687388" y="6162675"/>
          <p14:tracePt t="25285" x="669925" y="6135688"/>
          <p14:tracePt t="25302" x="633413" y="6108700"/>
          <p14:tracePt t="25319" x="615950" y="6091238"/>
          <p14:tracePt t="25334" x="608013" y="6064250"/>
          <p14:tracePt t="25351" x="588963" y="6054725"/>
          <p14:tracePt t="25368" x="561975" y="6037263"/>
          <p14:tracePt t="25385" x="544513" y="6027738"/>
          <p14:tracePt t="25418" x="536575" y="5992813"/>
          <p14:tracePt t="25435" x="527050" y="5975350"/>
          <p14:tracePt t="25451" x="517525" y="5956300"/>
          <p14:tracePt t="25468" x="517525" y="5948363"/>
          <p14:tracePt t="25485" x="517525" y="5938838"/>
          <p14:tracePt t="25599" x="536575" y="5938838"/>
          <p14:tracePt t="25609" x="561975" y="5948363"/>
          <p14:tracePt t="25620" x="588963" y="5965825"/>
          <p14:tracePt t="25635" x="652463" y="5965825"/>
          <p14:tracePt t="25652" x="723900" y="5965825"/>
          <p14:tracePt t="25670" x="785813" y="5956300"/>
          <p14:tracePt t="25685" x="857250" y="5956300"/>
          <p14:tracePt t="25702" x="919163" y="5956300"/>
          <p14:tracePt t="25718" x="982663" y="5956300"/>
          <p14:tracePt t="25735" x="1054100" y="5965825"/>
          <p14:tracePt t="25752" x="1133475" y="5965825"/>
          <p14:tracePt t="25769" x="1196975" y="5965825"/>
          <p14:tracePt t="25787" x="1241425" y="5956300"/>
          <p14:tracePt t="25802" x="1250950" y="5948363"/>
          <p14:tracePt t="25820" x="1258888" y="5938838"/>
          <p14:tracePt t="25880" x="1268413" y="5921375"/>
          <p14:tracePt t="25888" x="1268413" y="5903913"/>
          <p14:tracePt t="25901" x="1268413" y="5894388"/>
          <p14:tracePt t="25917" x="1268413" y="5849938"/>
          <p14:tracePt t="25934" x="1169988" y="5734050"/>
          <p14:tracePt t="25951" x="1089025" y="5643563"/>
          <p14:tracePt t="25968" x="1009650" y="5591175"/>
          <p14:tracePt t="25985" x="990600" y="5572125"/>
          <p14:tracePt t="26001" x="955675" y="5554663"/>
          <p14:tracePt t="26018" x="893763" y="5527675"/>
          <p14:tracePt t="26035" x="822325" y="5527675"/>
          <p14:tracePt t="26053" x="714375" y="5527675"/>
          <p14:tracePt t="26069" x="687388" y="5527675"/>
          <p14:tracePt t="26085" x="669925" y="5537200"/>
          <p14:tracePt t="26102" x="642938" y="5546725"/>
          <p14:tracePt t="26118" x="625475" y="5572125"/>
          <p14:tracePt t="26151" x="615950" y="5581650"/>
          <p14:tracePt t="26168" x="598488" y="5599113"/>
          <p14:tracePt t="26184" x="561975" y="5689600"/>
          <p14:tracePt t="26201" x="561975" y="5715000"/>
          <p14:tracePt t="26219" x="544513" y="5795963"/>
          <p14:tracePt t="26235" x="544513" y="5840413"/>
          <p14:tracePt t="26252" x="544513" y="5903913"/>
          <p14:tracePt t="26269" x="554038" y="5975350"/>
          <p14:tracePt t="26285" x="571500" y="6010275"/>
          <p14:tracePt t="26302" x="608013" y="6046788"/>
          <p14:tracePt t="26318" x="615950" y="6046788"/>
          <p14:tracePt t="26335" x="625475" y="6046788"/>
          <p14:tracePt t="26351" x="633413" y="6046788"/>
          <p14:tracePt t="26368" x="642938" y="6046788"/>
          <p14:tracePt t="26413" x="652463" y="6046788"/>
          <p14:tracePt t="26430" x="660400" y="6027738"/>
          <p14:tracePt t="26440" x="660400" y="6019800"/>
          <p14:tracePt t="26452" x="660400" y="6010275"/>
          <p14:tracePt t="26562" x="679450" y="6010275"/>
          <p14:tracePt t="26572" x="687388" y="6037263"/>
          <p14:tracePt t="26586" x="714375" y="6054725"/>
          <p14:tracePt t="26602" x="768350" y="6072188"/>
          <p14:tracePt t="26619" x="803275" y="6081713"/>
          <p14:tracePt t="26635" x="866775" y="6091238"/>
          <p14:tracePt t="26651" x="919163" y="6091238"/>
          <p14:tracePt t="26668" x="965200" y="6091238"/>
          <p14:tracePt t="26685" x="990600" y="6091238"/>
          <p14:tracePt t="26701" x="1009650" y="6091238"/>
          <p14:tracePt t="26718" x="1017588" y="6091238"/>
          <p14:tracePt t="26735" x="1036638" y="6099175"/>
          <p14:tracePt t="26752" x="1054100" y="6118225"/>
          <p14:tracePt t="26769" x="1071563" y="6135688"/>
          <p14:tracePt t="26785" x="1089025" y="6143625"/>
          <p14:tracePt t="26804" x="1098550" y="6153150"/>
          <p14:tracePt t="26835" x="1108075" y="6153150"/>
          <p14:tracePt t="26852" x="1108075" y="6162675"/>
          <p14:tracePt t="26870" x="1125538" y="6170613"/>
          <p14:tracePt t="26885" x="1133475" y="6180138"/>
          <p14:tracePt t="26902" x="1143000" y="6207125"/>
          <p14:tracePt t="26918" x="1152525" y="6207125"/>
          <p14:tracePt t="26935" x="1160463" y="6215063"/>
          <p14:tracePt t="26983" x="1169988" y="6224588"/>
          <p14:tracePt t="27000" x="1179513" y="6224588"/>
          <p14:tracePt t="27010" x="1187450" y="6224588"/>
          <p14:tracePt t="27031" x="1187450" y="6234113"/>
          <p14:tracePt t="27045" x="1204913" y="6234113"/>
          <p14:tracePt t="27053" x="1214438" y="6242050"/>
          <p14:tracePt t="27077" x="1223963" y="6251575"/>
          <p14:tracePt t="27086" x="1231900" y="6251575"/>
          <p14:tracePt t="27103" x="1241425" y="6269038"/>
          <p14:tracePt t="27118" x="1250950" y="6269038"/>
          <p14:tracePt t="27135" x="1258888" y="6269038"/>
          <p14:tracePt t="27151" x="1285875" y="6269038"/>
          <p14:tracePt t="27168" x="1303338" y="6269038"/>
          <p14:tracePt t="27185" x="1322388" y="6261100"/>
          <p14:tracePt t="27201" x="1347788" y="6261100"/>
          <p14:tracePt t="27203" x="1357313" y="6261100"/>
          <p14:tracePt t="27218" x="1374775" y="6261100"/>
          <p14:tracePt t="27235" x="1393825" y="6251575"/>
          <p14:tracePt t="27252" x="1419225" y="6251575"/>
          <p14:tracePt t="27268" x="1446213" y="6269038"/>
          <p14:tracePt t="27285" x="1465263" y="6278563"/>
          <p14:tracePt t="27301" x="1482725" y="6296025"/>
          <p14:tracePt t="27319" x="1500188" y="6313488"/>
          <p14:tracePt t="27335" x="1509713" y="6313488"/>
          <p14:tracePt t="27352" x="1509713" y="6305550"/>
          <p14:tracePt t="27368" x="1509713" y="6286500"/>
          <p14:tracePt t="27401" x="1509713" y="6278563"/>
          <p14:tracePt t="27617" x="1509713" y="6269038"/>
          <p14:tracePt t="27629" x="1509713" y="6251575"/>
          <p14:tracePt t="27641" x="1473200" y="6242050"/>
          <p14:tracePt t="27652" x="1465263" y="6234113"/>
          <p14:tracePt t="27668" x="1446213" y="6224588"/>
          <p14:tracePt t="27685" x="1428750" y="6207125"/>
          <p14:tracePt t="27703" x="1393825" y="6189663"/>
          <p14:tracePt t="27719" x="1374775" y="6180138"/>
          <p14:tracePt t="27735" x="1357313" y="6180138"/>
          <p14:tracePt t="27751" x="1330325" y="6170613"/>
          <p14:tracePt t="27768" x="1312863" y="6170613"/>
          <p14:tracePt t="27785" x="1295400" y="6170613"/>
          <p14:tracePt t="27802" x="1268413" y="6170613"/>
          <p14:tracePt t="27819" x="1231900" y="6170613"/>
          <p14:tracePt t="27835" x="1196975" y="6162675"/>
          <p14:tracePt t="27852" x="1169988" y="6162675"/>
          <p14:tracePt t="27868" x="1133475" y="6162675"/>
          <p14:tracePt t="27884" x="1116013" y="6162675"/>
          <p14:tracePt t="27901" x="1098550" y="6180138"/>
          <p14:tracePt t="27918" x="1071563" y="6207125"/>
          <p14:tracePt t="27934" x="1062038" y="6224588"/>
          <p14:tracePt t="27951" x="1044575" y="6242050"/>
          <p14:tracePt t="27969" x="1036638" y="6286500"/>
          <p14:tracePt t="27985" x="1027113" y="6305550"/>
          <p14:tracePt t="28001" x="1027113" y="6350000"/>
          <p14:tracePt t="28018" x="1027113" y="6411913"/>
          <p14:tracePt t="28318" x="1374775" y="6394450"/>
          <p14:tracePt t="28335" x="1374775" y="6332538"/>
          <p14:tracePt t="28352" x="1374775" y="6296025"/>
          <p14:tracePt t="28368" x="1366838" y="6261100"/>
          <p14:tracePt t="28386" x="1347788" y="6234113"/>
          <p14:tracePt t="28402" x="1339850" y="6207125"/>
          <p14:tracePt t="28418" x="1312863" y="6189663"/>
          <p14:tracePt t="28435" x="1295400" y="6170613"/>
          <p14:tracePt t="28452" x="1276350" y="6143625"/>
          <p14:tracePt t="28469" x="1241425" y="6118225"/>
          <p14:tracePt t="28485" x="1223963" y="6108700"/>
          <p14:tracePt t="28502" x="1214438" y="6099175"/>
          <p14:tracePt t="28518" x="1204913" y="6091238"/>
          <p14:tracePt t="28610" x="1196975" y="6091238"/>
          <p14:tracePt t="28625" x="1196975" y="6126163"/>
          <p14:tracePt t="28636" x="1196975" y="6135688"/>
          <p14:tracePt t="28653" x="1196975" y="6153150"/>
          <p14:tracePt t="28669" x="1196975" y="6170613"/>
          <p14:tracePt t="28688" x="1223963" y="6207125"/>
          <p14:tracePt t="28704" x="1250950" y="6224588"/>
          <p14:tracePt t="28719" x="1268413" y="6234113"/>
          <p14:tracePt t="28735" x="1285875" y="6242050"/>
          <p14:tracePt t="28752" x="1303338" y="6251575"/>
          <p14:tracePt t="28768" x="1330325" y="6251575"/>
          <p14:tracePt t="28785" x="1347788" y="6251575"/>
          <p14:tracePt t="28802" x="1366838" y="6251575"/>
          <p14:tracePt t="28818" x="1384300" y="6251575"/>
          <p14:tracePt t="28836" x="1411288" y="6251575"/>
          <p14:tracePt t="28852" x="1419225" y="6251575"/>
          <p14:tracePt t="28869" x="1428750" y="6251575"/>
          <p14:tracePt t="28886" x="1438275" y="6242050"/>
          <p14:tracePt t="28902" x="1446213" y="6224588"/>
          <p14:tracePt t="28918" x="1455738" y="6207125"/>
          <p14:tracePt t="28935" x="1455738" y="6180138"/>
          <p14:tracePt t="28952" x="1455738" y="6153150"/>
          <p14:tracePt t="28969" x="1438275" y="6135688"/>
          <p14:tracePt t="28985" x="1419225" y="6108700"/>
          <p14:tracePt t="29002" x="1393825" y="6091238"/>
          <p14:tracePt t="29018" x="1374775" y="6072188"/>
          <p14:tracePt t="29036" x="1357313" y="6064250"/>
          <p14:tracePt t="29052" x="1339850" y="6037263"/>
          <p14:tracePt t="29069" x="1312863" y="6037263"/>
          <p14:tracePt t="29086" x="1295400" y="6037263"/>
          <p14:tracePt t="29104" x="1268413" y="6046788"/>
          <p14:tracePt t="29119" x="1258888" y="6046788"/>
          <p14:tracePt t="29135" x="1258888" y="6054725"/>
          <p14:tracePt t="29152" x="1241425" y="6054725"/>
          <p14:tracePt t="29211" x="1241425" y="6064250"/>
          <p14:tracePt t="29221" x="1241425" y="6081713"/>
          <p14:tracePt t="29236" x="1250950" y="6118225"/>
          <p14:tracePt t="29253" x="1258888" y="6135688"/>
          <p14:tracePt t="29269" x="1258888" y="6153150"/>
          <p14:tracePt t="29286" x="1268413" y="6180138"/>
          <p14:tracePt t="29303" x="1276350" y="6197600"/>
          <p14:tracePt t="29319" x="1285875" y="6215063"/>
          <p14:tracePt t="29336" x="1295400" y="6242050"/>
          <p14:tracePt t="29352" x="1303338" y="6251575"/>
          <p14:tracePt t="29417" x="1322388" y="6251575"/>
          <p14:tracePt t="29427" x="1330325" y="6251575"/>
          <p14:tracePt t="29440" x="1339850" y="6234113"/>
          <p14:tracePt t="29452" x="1347788" y="6234113"/>
          <p14:tracePt t="29518" x="1357313" y="6224588"/>
          <p14:tracePt t="29532" x="1366838" y="6215063"/>
          <p14:tracePt t="29542" x="1393825" y="6207125"/>
          <p14:tracePt t="29552" x="1401763" y="6197600"/>
          <p14:tracePt t="29568" x="1438275" y="6162675"/>
          <p14:tracePt t="29585" x="1473200" y="6126163"/>
          <p14:tracePt t="29604" x="1500188" y="6091238"/>
          <p14:tracePt t="29619" x="1527175" y="6072188"/>
          <p14:tracePt t="29636" x="1536700" y="6064250"/>
          <p14:tracePt t="29653" x="1554163" y="6046788"/>
          <p14:tracePt t="29669" x="1589088" y="6019800"/>
          <p14:tracePt t="29686" x="1652588" y="5992813"/>
          <p14:tracePt t="29704" x="1724025" y="5956300"/>
          <p14:tracePt t="29720" x="1741488" y="5956300"/>
          <p14:tracePt t="29736" x="1776413" y="5956300"/>
          <p14:tracePt t="29752" x="1839913" y="5975350"/>
          <p14:tracePt t="29769" x="1919288" y="6000750"/>
          <p14:tracePt t="29785" x="2036763" y="6000750"/>
          <p14:tracePt t="29802" x="2152650" y="6000750"/>
          <p14:tracePt t="29818" x="2224088" y="5975350"/>
          <p14:tracePt t="29835" x="2214563" y="6010275"/>
          <p14:tracePt t="29854" x="1982788" y="6519863"/>
          <p14:tracePt t="30356" x="1554163" y="6286500"/>
          <p14:tracePt t="30370" x="1544638" y="6269038"/>
          <p14:tracePt t="30403" x="1536700" y="6269038"/>
          <p14:tracePt t="30644" x="1581150" y="6234113"/>
          <p14:tracePt t="30655" x="1731963" y="6153150"/>
          <p14:tracePt t="30669" x="2116138" y="6037263"/>
          <p14:tracePt t="30686" x="2625725" y="5876925"/>
          <p14:tracePt t="30703" x="3098800" y="5662613"/>
          <p14:tracePt t="30719" x="3670300" y="5429250"/>
          <p14:tracePt t="30735" x="4402138" y="5340350"/>
          <p14:tracePt t="30752" x="5599113" y="5286375"/>
          <p14:tracePt t="30769" x="6089650" y="5207000"/>
          <p14:tracePt t="30785" x="6402388" y="5170488"/>
          <p14:tracePt t="30802" x="6653213" y="5135563"/>
          <p14:tracePt t="30819" x="6778625" y="5135563"/>
          <p14:tracePt t="30835" x="6840538" y="5135563"/>
          <p14:tracePt t="30854" x="6867525" y="5153025"/>
          <p14:tracePt t="30870" x="6884988" y="5162550"/>
          <p14:tracePt t="30885" x="6902450" y="5187950"/>
          <p14:tracePt t="30902" x="6921500" y="5259388"/>
          <p14:tracePt t="30919" x="6921500" y="5411788"/>
          <p14:tracePt t="30935" x="6894513" y="5653088"/>
          <p14:tracePt t="30952" x="6823075" y="5948363"/>
          <p14:tracePt t="30969" x="6786563" y="6126163"/>
          <p14:tracePt t="30986" x="6759575" y="6224588"/>
          <p14:tracePt t="31002" x="6732588" y="6242050"/>
          <p14:tracePt t="31019" x="6707188" y="6180138"/>
          <p14:tracePt t="31035" x="6680200" y="6135688"/>
          <p14:tracePt t="31052" x="6661150" y="6126163"/>
          <p14:tracePt t="31069" x="6653213" y="6126163"/>
          <p14:tracePt t="31086" x="6643688" y="6081713"/>
          <p14:tracePt t="31103" x="6661150" y="6037263"/>
          <p14:tracePt t="31254" x="6670675" y="5975350"/>
          <p14:tracePt t="31265" x="6688138" y="5876925"/>
          <p14:tracePt t="31276" x="6688138" y="5832475"/>
          <p14:tracePt t="31292" x="6715125" y="5805488"/>
          <p14:tracePt t="31303" x="6929438" y="5591175"/>
          <p14:tracePt t="31319" x="7161213" y="5278438"/>
          <p14:tracePt t="31336" x="7232650" y="5072063"/>
          <p14:tracePt t="31354" x="7242175" y="5064125"/>
          <p14:tracePt t="31370" x="7331075" y="4938713"/>
          <p14:tracePt t="31386" x="7375525" y="4822825"/>
          <p14:tracePt t="31403" x="7402513" y="4741863"/>
          <p14:tracePt t="31420" x="7429500" y="4662488"/>
          <p14:tracePt t="31435" x="7456488" y="4581525"/>
          <p14:tracePt t="31452" x="7483475" y="4510088"/>
          <p14:tracePt t="31468" x="7518400" y="4483100"/>
          <p14:tracePt t="31485" x="7537450" y="4473575"/>
          <p14:tracePt t="31501" x="7554913" y="4473575"/>
          <p14:tracePt t="31518" x="7589838" y="4456113"/>
          <p14:tracePt t="31551" x="7589838" y="4465638"/>
          <p14:tracePt t="31676" x="7589838" y="4448175"/>
          <p14:tracePt t="31687" x="7589838" y="4411663"/>
          <p14:tracePt t="31704" x="7589838" y="4349750"/>
          <p14:tracePt t="31719" x="7589838" y="4286250"/>
          <p14:tracePt t="31738" x="7599363" y="4187825"/>
          <p14:tracePt t="31754" x="7599363" y="4125913"/>
          <p14:tracePt t="31769" x="7599363" y="4064000"/>
          <p14:tracePt t="31785" x="7599363" y="3992563"/>
          <p14:tracePt t="31802" x="7589838" y="3911600"/>
          <p14:tracePt t="31819" x="7564438" y="3830638"/>
          <p14:tracePt t="31835" x="7537450" y="3759200"/>
          <p14:tracePt t="31852" x="7510463" y="3733800"/>
          <p14:tracePt t="31870" x="7439025" y="3679825"/>
          <p14:tracePt t="31886" x="7421563" y="3652838"/>
          <p14:tracePt t="31903" x="7385050" y="3635375"/>
          <p14:tracePt t="31919" x="7367588" y="3616325"/>
          <p14:tracePt t="31936" x="7350125" y="3589338"/>
          <p14:tracePt t="31953" x="7331075" y="3571875"/>
          <p14:tracePt t="31969" x="7313613" y="3554413"/>
          <p14:tracePt t="31986" x="7313613" y="3544888"/>
          <p14:tracePt t="32004" x="7304088" y="3517900"/>
          <p14:tracePt t="32021" x="7296150" y="3500438"/>
          <p14:tracePt t="32036" x="7296150" y="3482975"/>
          <p14:tracePt t="32053" x="7296150" y="3473450"/>
          <p14:tracePt t="32238" x="7296150" y="3465513"/>
          <p14:tracePt t="32254" x="7304088" y="3446463"/>
          <p14:tracePt t="32264" x="7304088" y="3438525"/>
          <p14:tracePt t="32278" x="7304088" y="3429000"/>
          <p14:tracePt t="32293" x="7323138" y="3421063"/>
          <p14:tracePt t="32303" x="7331075" y="3411538"/>
          <p14:tracePt t="32324" x="7331075" y="3402013"/>
          <p14:tracePt t="32337" x="7340600" y="3394075"/>
          <p14:tracePt t="32353" x="7358063" y="3367088"/>
          <p14:tracePt t="32371" x="7394575" y="3322638"/>
          <p14:tracePt t="32386" x="7412038" y="3303588"/>
          <p14:tracePt t="32403" x="7429500" y="3286125"/>
          <p14:tracePt t="32419" x="7446963" y="3268663"/>
          <p14:tracePt t="32436" x="7466013" y="3241675"/>
          <p14:tracePt t="32453" x="7483475" y="3224213"/>
          <p14:tracePt t="32470" x="7500938" y="3187700"/>
          <p14:tracePt t="32486" x="7527925" y="3170238"/>
          <p14:tracePt t="32502" x="7537450" y="3152775"/>
          <p14:tracePt t="32629" x="7537450" y="3143250"/>
          <p14:tracePt t="32639" x="7545388" y="3135313"/>
          <p14:tracePt t="32653" x="7545388" y="3125788"/>
          <p14:tracePt t="32669" x="7545388" y="3108325"/>
          <p14:tracePt t="32685" x="7554913" y="3098800"/>
          <p14:tracePt t="32702" x="7564438" y="3081338"/>
          <p14:tracePt t="32719" x="7564438" y="3071813"/>
          <p14:tracePt t="32736" x="7564438" y="3054350"/>
          <p14:tracePt t="32752" x="7554913" y="3027363"/>
          <p14:tracePt t="32770" x="7518400" y="3000375"/>
          <p14:tracePt t="32786" x="7500938" y="2992438"/>
          <p14:tracePt t="32802" x="7493000" y="2982913"/>
          <p14:tracePt t="32819" x="7483475" y="2955925"/>
          <p14:tracePt t="32836" x="7473950" y="2938463"/>
          <p14:tracePt t="32852" x="7446963" y="2921000"/>
          <p14:tracePt t="32869" x="7429500" y="2894013"/>
          <p14:tracePt t="32886" x="7412038" y="2867025"/>
          <p14:tracePt t="32902" x="7412038" y="2849563"/>
          <p14:tracePt t="32919" x="7402513" y="2830513"/>
          <p14:tracePt t="32935" x="7394575" y="2803525"/>
          <p14:tracePt t="32952" x="7394575" y="2795588"/>
          <p14:tracePt t="32986" x="7394575" y="2786063"/>
          <p14:tracePt t="33090" x="7394575" y="2778125"/>
          <p14:tracePt t="33397" x="7394575" y="2786063"/>
          <p14:tracePt t="33407" x="7394575" y="2822575"/>
          <p14:tracePt t="33420" x="7402513" y="2867025"/>
          <p14:tracePt t="33436" x="7429500" y="2921000"/>
          <p14:tracePt t="33452" x="7439025" y="2973388"/>
          <p14:tracePt t="33469" x="7466013" y="3044825"/>
          <p14:tracePt t="33486" x="7483475" y="3098800"/>
          <p14:tracePt t="33502" x="7493000" y="3152775"/>
          <p14:tracePt t="33521" x="7493000" y="3179763"/>
          <p14:tracePt t="33536" x="7493000" y="3214688"/>
          <p14:tracePt t="33552" x="7500938" y="3241675"/>
          <p14:tracePt t="33569" x="7500938" y="3286125"/>
          <p14:tracePt t="33585" x="7500938" y="3330575"/>
          <p14:tracePt t="33602" x="7500938" y="3394075"/>
          <p14:tracePt t="33619" x="7500938" y="3455988"/>
          <p14:tracePt t="33635" x="7493000" y="3563938"/>
          <p14:tracePt t="33652" x="7466013" y="3662363"/>
          <p14:tracePt t="33669" x="7429500" y="3795713"/>
          <p14:tracePt t="33686" x="7402513" y="3867150"/>
          <p14:tracePt t="33703" x="7394575" y="3948113"/>
          <p14:tracePt t="33719" x="7367588" y="4044950"/>
          <p14:tracePt t="33735" x="7340600" y="4152900"/>
          <p14:tracePt t="33752" x="7313613" y="4241800"/>
          <p14:tracePt t="33770" x="7269163" y="4367213"/>
          <p14:tracePt t="33786" x="7242175" y="4438650"/>
          <p14:tracePt t="33802" x="7215188" y="4519613"/>
          <p14:tracePt t="33820" x="7188200" y="4598988"/>
          <p14:tracePt t="33836" x="7188200" y="4662488"/>
          <p14:tracePt t="33852" x="7188200" y="4724400"/>
          <p14:tracePt t="33869" x="7188200" y="4786313"/>
          <p14:tracePt t="33886" x="7188200" y="4813300"/>
          <p14:tracePt t="33902" x="7188200" y="4830763"/>
          <p14:tracePt t="33919" x="7188200" y="4867275"/>
          <p14:tracePt t="33936" x="7215188" y="4911725"/>
          <p14:tracePt t="33952" x="7224713" y="4956175"/>
          <p14:tracePt t="33969" x="7242175" y="5000625"/>
          <p14:tracePt t="33986" x="7259638" y="5037138"/>
          <p14:tracePt t="34002" x="7269163" y="5072063"/>
          <p14:tracePt t="34020" x="7286625" y="5099050"/>
          <p14:tracePt t="34036" x="7296150" y="5126038"/>
          <p14:tracePt t="34052" x="7304088" y="5143500"/>
          <p14:tracePt t="34069" x="7323138" y="5153025"/>
          <p14:tracePt t="34086" x="7323138" y="5162550"/>
          <p14:tracePt t="34155" x="7331075" y="5143500"/>
          <p14:tracePt t="34165" x="7331075" y="5099050"/>
          <p14:tracePt t="34177" x="7313613" y="5019675"/>
          <p14:tracePt t="34188" x="7304088" y="4965700"/>
          <p14:tracePt t="34202" x="7278688" y="4857750"/>
          <p14:tracePt t="34219" x="7251700" y="4751388"/>
          <p14:tracePt t="34236" x="7207250" y="4608513"/>
          <p14:tracePt t="34252" x="7188200" y="4483100"/>
          <p14:tracePt t="34271" x="7170738" y="4322763"/>
          <p14:tracePt t="34286" x="7170738" y="4214813"/>
          <p14:tracePt t="34302" x="7161213" y="4116388"/>
          <p14:tracePt t="34319" x="7161213" y="4044950"/>
          <p14:tracePt t="34336" x="7161213" y="3965575"/>
          <p14:tracePt t="34352" x="7161213" y="3894138"/>
          <p14:tracePt t="34369" x="7161213" y="3813175"/>
          <p14:tracePt t="34386" x="7143750" y="3751263"/>
          <p14:tracePt t="34405" x="7135813" y="3608388"/>
          <p14:tracePt t="34421" x="7135813" y="3500438"/>
          <p14:tracePt t="34436" x="7153275" y="3384550"/>
          <p14:tracePt t="34453" x="7170738" y="3295650"/>
          <p14:tracePt t="34469" x="7180263" y="3206750"/>
          <p14:tracePt t="34485" x="7207250" y="3125788"/>
          <p14:tracePt t="34502" x="7207250" y="3044825"/>
          <p14:tracePt t="34519" x="7207250" y="2973388"/>
          <p14:tracePt t="34536" x="7207250" y="2901950"/>
          <p14:tracePt t="34552" x="7215188" y="2874963"/>
          <p14:tracePt t="34679" x="7224713" y="2884488"/>
          <p14:tracePt t="34689" x="7242175" y="2921000"/>
          <p14:tracePt t="34704" x="7259638" y="2982913"/>
          <p14:tracePt t="34719" x="7278688" y="3054350"/>
          <p14:tracePt t="34736" x="7286625" y="3135313"/>
          <p14:tracePt t="34752" x="7286625" y="3214688"/>
          <p14:tracePt t="34770" x="7304088" y="3322638"/>
          <p14:tracePt t="34786" x="7331075" y="3482975"/>
          <p14:tracePt t="34803" x="7358063" y="3589338"/>
          <p14:tracePt t="34819" x="7375525" y="3697288"/>
          <p14:tracePt t="34836" x="7385050" y="3778250"/>
          <p14:tracePt t="34853" x="7385050" y="3884613"/>
          <p14:tracePt t="34869" x="7402513" y="3973513"/>
          <p14:tracePt t="34886" x="7412038" y="4071938"/>
          <p14:tracePt t="34902" x="7429500" y="4143375"/>
          <p14:tracePt t="34920" x="7439025" y="4259263"/>
          <p14:tracePt t="34936" x="7439025" y="4340225"/>
          <p14:tracePt t="34952" x="7439025" y="4411663"/>
          <p14:tracePt t="34969" x="7439025" y="4492625"/>
          <p14:tracePt t="34986" x="7439025" y="4572000"/>
          <p14:tracePt t="35003" x="7439025" y="4625975"/>
          <p14:tracePt t="35019" x="7456488" y="4687888"/>
          <p14:tracePt t="35036" x="7466013" y="4751388"/>
          <p14:tracePt t="35053" x="7473950" y="4768850"/>
          <p14:tracePt t="35069" x="7473950" y="4786313"/>
          <p14:tracePt t="35086" x="7483475" y="4813300"/>
          <p14:tracePt t="35103" x="7483475" y="4830763"/>
          <p14:tracePt t="35120" x="7493000" y="4867275"/>
          <p14:tracePt t="35136" x="7493000" y="4884738"/>
          <p14:tracePt t="35155" x="7493000" y="4902200"/>
          <p14:tracePt t="35289" x="7510463" y="4902200"/>
          <p14:tracePt t="35300" x="7518400" y="4876800"/>
          <p14:tracePt t="35312" x="7518400" y="4805363"/>
          <p14:tracePt t="35323" x="7527925" y="4768850"/>
          <p14:tracePt t="35337" x="7554913" y="4687888"/>
          <p14:tracePt t="35353" x="7554913" y="4581525"/>
          <p14:tracePt t="35369" x="7554913" y="4473575"/>
          <p14:tracePt t="35386" x="7545388" y="4322763"/>
          <p14:tracePt t="35402" x="7518400" y="4125913"/>
          <p14:tracePt t="35421" x="7446963" y="3778250"/>
          <p14:tracePt t="35436" x="7429500" y="3625850"/>
          <p14:tracePt t="35453" x="7402513" y="3544888"/>
          <p14:tracePt t="35469" x="7394575" y="3465513"/>
          <p14:tracePt t="35486" x="7375525" y="3394075"/>
          <p14:tracePt t="35503" x="7375525" y="3295650"/>
          <p14:tracePt t="35519" x="7375525" y="3224213"/>
          <p14:tracePt t="35536" x="7367588" y="3143250"/>
          <p14:tracePt t="35553" x="7367588" y="3044825"/>
          <p14:tracePt t="35569" x="7358063" y="3027363"/>
          <p14:tracePt t="35586" x="7358063" y="2992438"/>
          <p14:tracePt t="35602" x="7358063" y="2965450"/>
          <p14:tracePt t="35621" x="7340600" y="2901950"/>
          <p14:tracePt t="35636" x="7331075" y="2867025"/>
          <p14:tracePt t="35655" x="7323138" y="2822575"/>
          <p14:tracePt t="35671" x="7313613" y="2813050"/>
          <p14:tracePt t="35686" x="7313613" y="2803525"/>
          <p14:tracePt t="35843" x="7313613" y="2830513"/>
          <p14:tracePt t="35853" x="7313613" y="2884488"/>
          <p14:tracePt t="35870" x="7278688" y="3017838"/>
          <p14:tracePt t="35886" x="7269163" y="3170238"/>
          <p14:tracePt t="35902" x="7232650" y="3278188"/>
          <p14:tracePt t="35921" x="7224713" y="3438525"/>
          <p14:tracePt t="35936" x="7224713" y="3517900"/>
          <p14:tracePt t="35953" x="7224713" y="3589338"/>
          <p14:tracePt t="35969" x="7242175" y="3670300"/>
          <p14:tracePt t="35986" x="7242175" y="3759200"/>
          <p14:tracePt t="36003" x="7242175" y="3867150"/>
          <p14:tracePt t="36019" x="7251700" y="3973513"/>
          <p14:tracePt t="36036" x="7251700" y="4081463"/>
          <p14:tracePt t="36054" x="7251700" y="4214813"/>
          <p14:tracePt t="36070" x="7251700" y="4295775"/>
          <p14:tracePt t="36086" x="7251700" y="4367213"/>
          <p14:tracePt t="36102" x="7251700" y="4448175"/>
          <p14:tracePt t="36119" x="7269163" y="4510088"/>
          <p14:tracePt t="36136" x="7296150" y="4572000"/>
          <p14:tracePt t="36153" x="7323138" y="4643438"/>
          <p14:tracePt t="36170" x="7358063" y="4768850"/>
          <p14:tracePt t="36187" x="7385050" y="4830763"/>
          <p14:tracePt t="36203" x="7412038" y="4876800"/>
          <p14:tracePt t="36219" x="7429500" y="4929188"/>
          <p14:tracePt t="36236" x="7439025" y="4948238"/>
          <p14:tracePt t="36253" x="7456488" y="4965700"/>
          <p14:tracePt t="36269" x="7473950" y="5000625"/>
          <p14:tracePt t="36286" x="7493000" y="5045075"/>
          <p14:tracePt t="36303" x="7518400" y="5108575"/>
          <p14:tracePt t="36319" x="7554913" y="5153025"/>
          <p14:tracePt t="36336" x="7564438" y="5187950"/>
          <p14:tracePt t="36354" x="7581900" y="5207000"/>
          <p14:tracePt t="36369" x="7589838" y="5224463"/>
          <p14:tracePt t="36385" x="7616825" y="5241925"/>
          <p14:tracePt t="36402" x="7635875" y="5268913"/>
          <p14:tracePt t="36419" x="7653338" y="5278438"/>
          <p14:tracePt t="36436" x="7688263" y="5286375"/>
          <p14:tracePt t="36452" x="7707313" y="5286375"/>
          <p14:tracePt t="36469" x="7724775" y="5286375"/>
          <p14:tracePt t="36485" x="7742238" y="5278438"/>
          <p14:tracePt t="36502" x="7778750" y="5251450"/>
          <p14:tracePt t="36519" x="7813675" y="5233988"/>
          <p14:tracePt t="36535" x="7850188" y="5170488"/>
          <p14:tracePt t="36552" x="7875588" y="5091113"/>
          <p14:tracePt t="36573" x="7929563" y="4992688"/>
          <p14:tracePt t="36587" x="7947025" y="4929188"/>
          <p14:tracePt t="36604" x="7993063" y="4894263"/>
          <p14:tracePt t="36620" x="8010525" y="4867275"/>
          <p14:tracePt t="36637" x="8018463" y="4840288"/>
          <p14:tracePt t="36653" x="8045450" y="4786313"/>
          <p14:tracePt t="36672" x="8081963" y="4670425"/>
          <p14:tracePt t="36687" x="8108950" y="4581525"/>
          <p14:tracePt t="36704" x="8135938" y="4465638"/>
          <p14:tracePt t="36719" x="8153400" y="4357688"/>
          <p14:tracePt t="36736" x="8161338" y="4268788"/>
          <p14:tracePt t="36753" x="8188325" y="4152900"/>
          <p14:tracePt t="36769" x="8215313" y="4044950"/>
          <p14:tracePt t="36786" x="8242300" y="3938588"/>
          <p14:tracePt t="36803" x="8278813" y="3805238"/>
          <p14:tracePt t="36822" x="8286750" y="3625850"/>
          <p14:tracePt t="36837" x="8286750" y="3517900"/>
          <p14:tracePt t="36854" x="8286750" y="3438525"/>
          <p14:tracePt t="36869" x="8259763" y="3357563"/>
          <p14:tracePt t="36886" x="8232775" y="3286125"/>
          <p14:tracePt t="36903" x="8188325" y="3206750"/>
          <p14:tracePt t="36921" x="8089900" y="3063875"/>
          <p14:tracePt t="36936" x="8010525" y="2982913"/>
          <p14:tracePt t="36953" x="7929563" y="2901950"/>
          <p14:tracePt t="36969" x="7875588" y="2849563"/>
          <p14:tracePt t="36986" x="7823200" y="2786063"/>
          <p14:tracePt t="37003" x="7742238" y="2697163"/>
          <p14:tracePt t="37019" x="7680325" y="2643188"/>
          <p14:tracePt t="37036" x="7616825" y="2598738"/>
          <p14:tracePt t="37053" x="7537450" y="2554288"/>
          <p14:tracePt t="37071" x="7446963" y="2517775"/>
          <p14:tracePt t="37087" x="7412038" y="2500313"/>
          <p14:tracePt t="37103" x="7375525" y="2473325"/>
          <p14:tracePt t="37120" x="7358063" y="2473325"/>
          <p14:tracePt t="37136" x="7350125" y="2473325"/>
          <p14:tracePt t="37153" x="7340600" y="2473325"/>
          <p14:tracePt t="37169" x="7313613" y="2473325"/>
          <p14:tracePt t="37187" x="7259638" y="2509838"/>
          <p14:tracePt t="37203" x="7197725" y="2544763"/>
          <p14:tracePt t="37219" x="7143750" y="2616200"/>
          <p14:tracePt t="37236" x="7089775" y="2679700"/>
          <p14:tracePt t="37253" x="7054850" y="2759075"/>
          <p14:tracePt t="37270" x="7000875" y="2840038"/>
          <p14:tracePt t="37286" x="6973888" y="2928938"/>
          <p14:tracePt t="37302" x="6929438" y="3027363"/>
          <p14:tracePt t="37322" x="6902450" y="3179763"/>
          <p14:tracePt t="37337" x="6875463" y="3268663"/>
          <p14:tracePt t="37355" x="6867525" y="3367088"/>
          <p14:tracePt t="37371" x="6840538" y="3473450"/>
          <p14:tracePt t="37387" x="6813550" y="3563938"/>
          <p14:tracePt t="37403" x="6742113" y="3706813"/>
          <p14:tracePt t="37420" x="6670675" y="3849688"/>
          <p14:tracePt t="37437" x="6626225" y="4037013"/>
          <p14:tracePt t="37454" x="6608763" y="4170363"/>
          <p14:tracePt t="37469" x="6608763" y="4259263"/>
          <p14:tracePt t="37486" x="6616700" y="4367213"/>
          <p14:tracePt t="37503" x="6643688" y="4465638"/>
          <p14:tracePt t="37519" x="6670675" y="4554538"/>
          <p14:tracePt t="37536" x="6707188" y="4635500"/>
          <p14:tracePt t="37553" x="6732588" y="4714875"/>
          <p14:tracePt t="37570" x="6813550" y="4849813"/>
          <p14:tracePt t="37587" x="6884988" y="4929188"/>
          <p14:tracePt t="37603" x="6973888" y="5054600"/>
          <p14:tracePt t="37619" x="7054850" y="5135563"/>
          <p14:tracePt t="37636" x="7143750" y="5224463"/>
          <p14:tracePt t="37653" x="7207250" y="5286375"/>
          <p14:tracePt t="37669" x="7242175" y="5313363"/>
          <p14:tracePt t="37686" x="7278688" y="5330825"/>
          <p14:tracePt t="37703" x="7323138" y="5376863"/>
          <p14:tracePt t="37719" x="7367588" y="5402263"/>
          <p14:tracePt t="37736" x="7429500" y="5429250"/>
          <p14:tracePt t="37753" x="7510463" y="5448300"/>
          <p14:tracePt t="37770" x="7589838" y="5473700"/>
          <p14:tracePt t="37786" x="7653338" y="5500688"/>
          <p14:tracePt t="37803" x="7697788" y="5527675"/>
          <p14:tracePt t="37821" x="7786688" y="5546725"/>
          <p14:tracePt t="37837" x="7850188" y="5564188"/>
          <p14:tracePt t="37853" x="7912100" y="5572125"/>
          <p14:tracePt t="37870" x="7974013" y="5554663"/>
          <p14:tracePt t="37886" x="8018463" y="5537200"/>
          <p14:tracePt t="37903" x="8045450" y="5510213"/>
          <p14:tracePt t="37919" x="8064500" y="5492750"/>
          <p14:tracePt t="37936" x="8099425" y="5448300"/>
          <p14:tracePt t="37953" x="8161338" y="5330825"/>
          <p14:tracePt t="37969" x="8232775" y="5207000"/>
          <p14:tracePt t="37986" x="8278813" y="5099050"/>
          <p14:tracePt t="38003" x="8323263" y="4983163"/>
          <p14:tracePt t="38019" x="8350250" y="4849813"/>
          <p14:tracePt t="38036" x="8385175" y="4741863"/>
          <p14:tracePt t="38053" x="8429625" y="4554538"/>
          <p14:tracePt t="38071" x="8493125" y="4305300"/>
          <p14:tracePt t="38087" x="8518525" y="4187825"/>
          <p14:tracePt t="38102" x="8545513" y="4098925"/>
          <p14:tracePt t="38119" x="8545513" y="4019550"/>
          <p14:tracePt t="38136" x="8564563" y="3938588"/>
          <p14:tracePt t="38153" x="8555038" y="3867150"/>
          <p14:tracePt t="38169" x="8555038" y="3759200"/>
          <p14:tracePt t="38186" x="8528050" y="3625850"/>
          <p14:tracePt t="38202" x="8483600" y="3411538"/>
          <p14:tracePt t="38219" x="8456613" y="3303588"/>
          <p14:tracePt t="38236" x="8429625" y="3241675"/>
          <p14:tracePt t="38252" x="8412163" y="3206750"/>
          <p14:tracePt t="38269" x="8385175" y="3187700"/>
          <p14:tracePt t="38286" x="8367713" y="3170238"/>
          <p14:tracePt t="38302" x="8323263" y="3116263"/>
          <p14:tracePt t="38319" x="8242300" y="3044825"/>
          <p14:tracePt t="38337" x="8116888" y="2921000"/>
          <p14:tracePt t="38354" x="8037513" y="2884488"/>
          <p14:tracePt t="38370" x="7956550" y="2830513"/>
          <p14:tracePt t="38387" x="7912100" y="2803525"/>
          <p14:tracePt t="38404" x="7858125" y="2786063"/>
          <p14:tracePt t="38420" x="7823200" y="2759075"/>
          <p14:tracePt t="38436" x="7769225" y="2741613"/>
          <p14:tracePt t="38453" x="7724775" y="2714625"/>
          <p14:tracePt t="38470" x="7599363" y="2679700"/>
          <p14:tracePt t="38486" x="7527925" y="2652713"/>
          <p14:tracePt t="38503" x="7446963" y="2625725"/>
          <p14:tracePt t="38520" x="7367588" y="2598738"/>
          <p14:tracePt t="38536" x="7331075" y="2571750"/>
          <p14:tracePt t="38553" x="7304088" y="2571750"/>
          <p14:tracePt t="38570" x="7278688" y="2563813"/>
          <p14:tracePt t="38587" x="7259638" y="2563813"/>
          <p14:tracePt t="38604" x="7224713" y="2589213"/>
          <p14:tracePt t="38620" x="7207250" y="2635250"/>
          <p14:tracePt t="38636" x="7180263" y="2697163"/>
          <p14:tracePt t="38653" x="7126288" y="2813050"/>
          <p14:tracePt t="38670" x="7081838" y="2911475"/>
          <p14:tracePt t="38686" x="7054850" y="2992438"/>
          <p14:tracePt t="38703" x="7037388" y="3063875"/>
          <p14:tracePt t="38706" x="7037388" y="3116263"/>
          <p14:tracePt t="38720" x="7027863" y="3214688"/>
          <p14:tracePt t="38736" x="7000875" y="3322638"/>
          <p14:tracePt t="38753" x="6983413" y="3429000"/>
          <p14:tracePt t="38770" x="6956425" y="3563938"/>
          <p14:tracePt t="38786" x="6938963" y="3697288"/>
          <p14:tracePt t="38803" x="6911975" y="3805238"/>
          <p14:tracePt t="38821" x="6867525" y="3992563"/>
          <p14:tracePt t="38837" x="6858000" y="4081463"/>
          <p14:tracePt t="38853" x="6840538" y="4197350"/>
          <p14:tracePt t="38870" x="6840538" y="4286250"/>
          <p14:tracePt t="38886" x="6840538" y="4357688"/>
          <p14:tracePt t="38903" x="6858000" y="4429125"/>
          <p14:tracePt t="38920" x="6884988" y="4473575"/>
          <p14:tracePt t="38937" x="6902450" y="4500563"/>
          <p14:tracePt t="38954" x="6929438" y="4537075"/>
          <p14:tracePt t="38972" x="6965950" y="4616450"/>
          <p14:tracePt t="38987" x="6992938" y="4697413"/>
          <p14:tracePt t="39003" x="7027863" y="4751388"/>
          <p14:tracePt t="39020" x="7045325" y="4795838"/>
          <p14:tracePt t="39036" x="7072313" y="4840288"/>
          <p14:tracePt t="39053" x="7116763" y="4902200"/>
          <p14:tracePt t="39071" x="7215188" y="5027613"/>
          <p14:tracePt t="39088" x="7269163" y="5091113"/>
          <p14:tracePt t="39103" x="7331075" y="5162550"/>
          <p14:tracePt t="39120" x="7385050" y="5207000"/>
          <p14:tracePt t="39137" x="7429500" y="5259388"/>
          <p14:tracePt t="39153" x="7466013" y="5278438"/>
          <p14:tracePt t="39170" x="7493000" y="5295900"/>
          <p14:tracePt t="39186" x="7554913" y="5322888"/>
          <p14:tracePt t="39203" x="7635875" y="5349875"/>
          <p14:tracePt t="39206" x="7653338" y="5349875"/>
          <p14:tracePt t="39221" x="7707313" y="5357813"/>
          <p14:tracePt t="39237" x="7751763" y="5357813"/>
          <p14:tracePt t="39253" x="7769225" y="5349875"/>
          <p14:tracePt t="39270" x="7804150" y="5340350"/>
          <p14:tracePt t="39286" x="7840663" y="5322888"/>
          <p14:tracePt t="39303" x="7867650" y="5305425"/>
          <p14:tracePt t="39321" x="7929563" y="5241925"/>
          <p14:tracePt t="39338" x="7956550" y="5197475"/>
          <p14:tracePt t="39353" x="7974013" y="5135563"/>
          <p14:tracePt t="39370" x="8001000" y="5099050"/>
          <p14:tracePt t="39386" x="8027988" y="5037138"/>
          <p14:tracePt t="39403" x="8045450" y="5010150"/>
          <p14:tracePt t="39420" x="8072438" y="4929188"/>
          <p14:tracePt t="39436" x="8081963" y="4857750"/>
          <p14:tracePt t="39453" x="8108950" y="4741863"/>
          <p14:tracePt t="39471" x="8126413" y="4581525"/>
          <p14:tracePt t="39487" x="8116888" y="4473575"/>
          <p14:tracePt t="39503" x="8116888" y="4402138"/>
          <p14:tracePt t="39520" x="8116888" y="4322763"/>
          <p14:tracePt t="39536" x="8116888" y="4241800"/>
          <p14:tracePt t="39553" x="8116888" y="4170363"/>
          <p14:tracePt t="39570" x="8116888" y="4081463"/>
          <p14:tracePt t="39588" x="8126413" y="3929063"/>
          <p14:tracePt t="39603" x="8126413" y="3857625"/>
          <p14:tracePt t="39620" x="8126413" y="3778250"/>
          <p14:tracePt t="39637" x="8126413" y="3714750"/>
          <p14:tracePt t="39654" x="8099425" y="3670300"/>
          <p14:tracePt t="39671" x="8089900" y="3643313"/>
          <p14:tracePt t="39687" x="8064500" y="3598863"/>
          <p14:tracePt t="39703" x="8054975" y="3554413"/>
          <p14:tracePt t="39721" x="8027988" y="3465513"/>
          <p14:tracePt t="39737" x="8010525" y="3402013"/>
          <p14:tracePt t="39753" x="7993063" y="3340100"/>
          <p14:tracePt t="39770" x="7966075" y="3303588"/>
          <p14:tracePt t="39786" x="7947025" y="3278188"/>
          <p14:tracePt t="39803" x="7912100" y="3251200"/>
          <p14:tracePt t="39820" x="7875588" y="3232150"/>
          <p14:tracePt t="39837" x="7804150" y="3179763"/>
          <p14:tracePt t="39853" x="7742238" y="3160713"/>
          <p14:tracePt t="39870" x="7724775" y="3135313"/>
          <p14:tracePt t="39886" x="7697788" y="3116263"/>
          <p14:tracePt t="39903" x="7680325" y="3098800"/>
          <p14:tracePt t="39920" x="7661275" y="3071813"/>
          <p14:tracePt t="39936" x="7635875" y="3054350"/>
          <p14:tracePt t="39953" x="7616825" y="3036888"/>
          <p14:tracePt t="39971" x="7589838" y="3017838"/>
          <p14:tracePt t="39987" x="7572375" y="3000375"/>
          <p14:tracePt t="40003" x="7554913" y="3000375"/>
          <p14:tracePt t="40020" x="7537450" y="2992438"/>
          <p14:tracePt t="40036" x="7527925" y="2992438"/>
          <p14:tracePt t="40053" x="7510463" y="2992438"/>
          <p14:tracePt t="40070" x="7483475" y="2992438"/>
          <p14:tracePt t="40088" x="7456488" y="3009900"/>
          <p14:tracePt t="40105" x="7439025" y="3027363"/>
          <p14:tracePt t="40120" x="7412038" y="3063875"/>
          <p14:tracePt t="40137" x="7394575" y="3125788"/>
          <p14:tracePt t="40153" x="7350125" y="3214688"/>
          <p14:tracePt t="40170" x="7304088" y="3330575"/>
          <p14:tracePt t="40186" x="7259638" y="3446463"/>
          <p14:tracePt t="40203" x="7215188" y="3608388"/>
          <p14:tracePt t="40205" x="7197725" y="3662363"/>
          <p14:tracePt t="40221" x="7170738" y="3768725"/>
          <p14:tracePt t="40237" x="7170738" y="3849688"/>
          <p14:tracePt t="40253" x="7170738" y="3921125"/>
          <p14:tracePt t="40270" x="7188200" y="4019550"/>
          <p14:tracePt t="40287" x="7215188" y="4098925"/>
          <p14:tracePt t="40303" x="7242175" y="4187825"/>
          <p14:tracePt t="40320" x="7269163" y="4286250"/>
          <p14:tracePt t="40336" x="7296150" y="4357688"/>
          <p14:tracePt t="40353" x="7323138" y="4448175"/>
          <p14:tracePt t="40370" x="7331075" y="4483100"/>
          <p14:tracePt t="40387" x="7331075" y="4545013"/>
          <p14:tracePt t="40404" x="7358063" y="4608513"/>
          <p14:tracePt t="40420" x="7367588" y="4635500"/>
          <p14:tracePt t="40437" x="7394575" y="4687888"/>
          <p14:tracePt t="40454" x="7402513" y="4751388"/>
          <p14:tracePt t="40470" x="7439025" y="4849813"/>
          <p14:tracePt t="40487" x="7466013" y="4911725"/>
          <p14:tracePt t="40503" x="7493000" y="4973638"/>
          <p14:tracePt t="40520" x="7518400" y="5027613"/>
          <p14:tracePt t="40536" x="7537450" y="5064125"/>
          <p14:tracePt t="40553" x="7545388" y="5108575"/>
          <p14:tracePt t="40570" x="7572375" y="5153025"/>
          <p14:tracePt t="40586" x="7589838" y="5187950"/>
          <p14:tracePt t="40603" x="7616825" y="5214938"/>
          <p14:tracePt t="40620" x="7643813" y="5251450"/>
          <p14:tracePt t="40637" x="7661275" y="5268913"/>
          <p14:tracePt t="40653" x="7688263" y="5286375"/>
          <p14:tracePt t="40670" x="7697788" y="5313363"/>
          <p14:tracePt t="40686" x="7707313" y="5322888"/>
          <p14:tracePt t="40703" x="7724775" y="5330825"/>
          <p14:tracePt t="40705" x="7732713" y="5340350"/>
          <p14:tracePt t="40721" x="7769225" y="5340350"/>
          <p14:tracePt t="40737" x="7804150" y="5340350"/>
          <p14:tracePt t="40753" x="7831138" y="5340350"/>
          <p14:tracePt t="40770" x="7875588" y="5340350"/>
          <p14:tracePt t="40786" x="7912100" y="5330825"/>
          <p14:tracePt t="40803" x="7947025" y="5305425"/>
          <p14:tracePt t="40820" x="7974013" y="5278438"/>
          <p14:tracePt t="40836" x="8027988" y="5233988"/>
          <p14:tracePt t="40853" x="8089900" y="5153025"/>
          <p14:tracePt t="40870" x="8215313" y="4992688"/>
          <p14:tracePt t="40887" x="8296275" y="4894263"/>
          <p14:tracePt t="40904" x="8350250" y="4813300"/>
          <p14:tracePt t="40920" x="8375650" y="4759325"/>
          <p14:tracePt t="40937" x="8394700" y="4741863"/>
          <p14:tracePt t="40954" x="8412163" y="4724400"/>
          <p14:tracePt t="40972" x="8447088" y="4652963"/>
          <p14:tracePt t="40988" x="8466138" y="4591050"/>
          <p14:tracePt t="41004" x="8493125" y="4510088"/>
          <p14:tracePt t="41021" x="8518525" y="4411663"/>
          <p14:tracePt t="41037" x="8537575" y="4305300"/>
          <p14:tracePt t="41054" x="8545513" y="4197350"/>
          <p14:tracePt t="41070" x="8572500" y="4116388"/>
          <p14:tracePt t="41086" x="8589963" y="4044950"/>
          <p14:tracePt t="41103" x="8589963" y="3983038"/>
          <p14:tracePt t="41120" x="8589963" y="3867150"/>
          <p14:tracePt t="41137" x="8572500" y="3786188"/>
          <p14:tracePt t="41153" x="8545513" y="3697288"/>
          <p14:tracePt t="41170" x="8518525" y="3581400"/>
          <p14:tracePt t="41187" x="8501063" y="3509963"/>
          <p14:tracePt t="41203" x="8493125" y="3446463"/>
          <p14:tracePt t="41206" x="8493125" y="3421063"/>
          <p14:tracePt t="41220" x="8474075" y="3394075"/>
          <p14:tracePt t="41238" x="8447088" y="3357563"/>
          <p14:tracePt t="41254" x="8421688" y="3322638"/>
          <p14:tracePt t="41270" x="8385175" y="3268663"/>
          <p14:tracePt t="41287" x="8323263" y="3187700"/>
          <p14:tracePt t="41303" x="8242300" y="3108325"/>
          <p14:tracePt t="41320" x="8153400" y="3027363"/>
          <p14:tracePt t="41337" x="8054975" y="2955925"/>
          <p14:tracePt t="41353" x="7983538" y="2901950"/>
          <p14:tracePt t="41370" x="7912100" y="2867025"/>
          <p14:tracePt t="41387" x="7894638" y="2840038"/>
          <p14:tracePt t="41403" x="7858125" y="2822575"/>
          <p14:tracePt t="41420" x="7840663" y="2822575"/>
          <p14:tracePt t="41437" x="7804150" y="2803525"/>
          <p14:tracePt t="41454" x="7751763" y="2786063"/>
          <p14:tracePt t="41472" x="7653338" y="2759075"/>
          <p14:tracePt t="41488" x="7608888" y="2759075"/>
          <p14:tracePt t="41503" x="7545388" y="2759075"/>
          <p14:tracePt t="41520" x="7500938" y="2759075"/>
          <p14:tracePt t="41537" x="7466013" y="2759075"/>
          <p14:tracePt t="41553" x="7402513" y="2759075"/>
          <p14:tracePt t="41570" x="7367588" y="2778125"/>
          <p14:tracePt t="41587" x="7350125" y="2795588"/>
          <p14:tracePt t="41604" x="7340600" y="2803525"/>
          <p14:tracePt t="41622" x="7313613" y="2840038"/>
          <p14:tracePt t="41638" x="7286625" y="2857500"/>
          <p14:tracePt t="41654" x="7269163" y="2894013"/>
          <p14:tracePt t="41670" x="7251700" y="2921000"/>
          <p14:tracePt t="41687" x="7224713" y="3000375"/>
          <p14:tracePt t="41705" x="7197725" y="3063875"/>
          <p14:tracePt t="41709" x="7180263" y="3089275"/>
          <p14:tracePt t="41722" x="7161213" y="3170238"/>
          <p14:tracePt t="41737" x="7135813" y="3241675"/>
          <p14:tracePt t="41753" x="7108825" y="3322638"/>
          <p14:tracePt t="41770" x="7089775" y="3402013"/>
          <p14:tracePt t="41787" x="7064375" y="3509963"/>
          <p14:tracePt t="41803" x="7054850" y="3616325"/>
          <p14:tracePt t="41820" x="7018338" y="3733800"/>
          <p14:tracePt t="41837" x="6992938" y="3840163"/>
          <p14:tracePt t="41854" x="6965950" y="3948113"/>
          <p14:tracePt t="41871" x="6911975" y="4143375"/>
          <p14:tracePt t="41888" x="6884988" y="4251325"/>
          <p14:tracePt t="41903" x="6850063" y="4357688"/>
          <p14:tracePt t="41920" x="6850063" y="4465638"/>
          <p14:tracePt t="41937" x="6867525" y="4564063"/>
          <p14:tracePt t="41953" x="6894513" y="4643438"/>
          <p14:tracePt t="41970" x="6921500" y="4724400"/>
          <p14:tracePt t="41988" x="6973888" y="4822825"/>
          <p14:tracePt t="42003" x="7000875" y="4884738"/>
          <p14:tracePt t="42020" x="7054850" y="4965700"/>
          <p14:tracePt t="42037" x="7116763" y="5037138"/>
          <p14:tracePt t="42054" x="7170738" y="5116513"/>
          <p14:tracePt t="42071" x="7215188" y="5162550"/>
          <p14:tracePt t="42087" x="7278688" y="5214938"/>
          <p14:tracePt t="42106" x="7358063" y="5295900"/>
          <p14:tracePt t="42120" x="7375525" y="5322888"/>
          <p14:tracePt t="42138" x="7483475" y="5367338"/>
          <p14:tracePt t="42153" x="7537450" y="5384800"/>
          <p14:tracePt t="42170" x="7581900" y="5402263"/>
          <p14:tracePt t="42187" x="7635875" y="5429250"/>
          <p14:tracePt t="42204" x="7697788" y="5438775"/>
          <p14:tracePt t="42221" x="7742238" y="5438775"/>
          <p14:tracePt t="42239" x="7813675" y="5411788"/>
          <p14:tracePt t="42254" x="7867650" y="5394325"/>
          <p14:tracePt t="42271" x="7902575" y="5367338"/>
          <p14:tracePt t="42287" x="7966075" y="5340350"/>
          <p14:tracePt t="42304" x="8010525" y="5322888"/>
          <p14:tracePt t="42321" x="8089900" y="5268913"/>
          <p14:tracePt t="42337" x="8188325" y="5197475"/>
          <p14:tracePt t="42354" x="8269288" y="5116513"/>
          <p14:tracePt t="42373" x="8340725" y="5010150"/>
          <p14:tracePt t="42389" x="8367713" y="4948238"/>
          <p14:tracePt t="42404" x="8385175" y="4894263"/>
          <p14:tracePt t="42420" x="8412163" y="4849813"/>
          <p14:tracePt t="42437" x="8429625" y="4786313"/>
          <p14:tracePt t="42453" x="8447088" y="4724400"/>
          <p14:tracePt t="42470" x="8474075" y="4662488"/>
          <p14:tracePt t="42488" x="8501063" y="4598988"/>
          <p14:tracePt t="42503" x="8501063" y="4564063"/>
          <p14:tracePt t="42520" x="8510588" y="4537075"/>
          <p14:tracePt t="42536" x="8510588" y="4500563"/>
          <p14:tracePt t="42553" x="8518525" y="4473575"/>
          <p14:tracePt t="42570" x="8518525" y="4411663"/>
          <p14:tracePt t="42587" x="8537575" y="4376738"/>
          <p14:tracePt t="42603" x="8537575" y="4357688"/>
          <p14:tracePt t="42621" x="8537575" y="4322763"/>
          <p14:tracePt t="42637" x="8537575" y="4313238"/>
          <p14:tracePt t="42653" x="8537575" y="4305300"/>
          <p14:tracePt t="42913" x="8501063" y="4305300"/>
          <p14:tracePt t="42922" x="8456613" y="4313238"/>
          <p14:tracePt t="42937" x="8331200" y="4322763"/>
          <p14:tracePt t="42954" x="8135938" y="4340225"/>
          <p14:tracePt t="42970" x="7885113" y="4278313"/>
          <p14:tracePt t="42987" x="7385050" y="4152900"/>
          <p14:tracePt t="43004" x="6724650" y="4098925"/>
          <p14:tracePt t="43020" x="6350000" y="4259263"/>
          <p14:tracePt t="43037" x="6000750" y="4411663"/>
          <p14:tracePt t="43053" x="5697538" y="4564063"/>
          <p14:tracePt t="43070" x="5492750" y="4670425"/>
          <p14:tracePt t="43088" x="5375275" y="4714875"/>
          <p14:tracePt t="43104" x="5295900" y="4741863"/>
          <p14:tracePt t="43123" x="5251450" y="4759325"/>
          <p14:tracePt t="43138" x="5232400" y="4768850"/>
          <p14:tracePt t="43154" x="5224463" y="4768850"/>
          <p14:tracePt t="43170" x="5214938" y="4768850"/>
          <p14:tracePt t="43204" x="5197475" y="4768850"/>
          <p14:tracePt t="43270" x="5197475" y="4795838"/>
          <p14:tracePt t="43283" x="5207000" y="4805363"/>
          <p14:tracePt t="43295" x="5224463" y="4822825"/>
          <p14:tracePt t="43305" x="5232400" y="4822825"/>
          <p14:tracePt t="43321" x="5251450" y="4822825"/>
          <p14:tracePt t="43338" x="5303838" y="4795838"/>
          <p14:tracePt t="43355" x="5411788" y="4706938"/>
          <p14:tracePt t="43372" x="5473700" y="4616450"/>
          <p14:tracePt t="43389" x="5564188" y="4519613"/>
          <p14:tracePt t="43404" x="5670550" y="4411663"/>
          <p14:tracePt t="43421" x="5759450" y="4286250"/>
          <p14:tracePt t="43437" x="5857875" y="4143375"/>
          <p14:tracePt t="43454" x="5938838" y="4019550"/>
          <p14:tracePt t="43471" x="5973763" y="3938588"/>
          <p14:tracePt t="43488" x="6000750" y="3849688"/>
          <p14:tracePt t="43504" x="6027738" y="3751263"/>
          <p14:tracePt t="43521" x="6027738" y="3589338"/>
          <p14:tracePt t="43538" x="6018213" y="3465513"/>
          <p14:tracePt t="43554" x="5992813" y="3367088"/>
          <p14:tracePt t="43571" x="5956300" y="3286125"/>
          <p14:tracePt t="43587" x="5929313" y="3214688"/>
          <p14:tracePt t="43604" x="5875338" y="3135313"/>
          <p14:tracePt t="43621" x="5778500" y="2992438"/>
          <p14:tracePt t="43638" x="5697538" y="2911475"/>
          <p14:tracePt t="43654" x="5616575" y="2830513"/>
          <p14:tracePt t="43670" x="5527675" y="2741613"/>
          <p14:tracePt t="43687" x="5446713" y="2706688"/>
          <p14:tracePt t="43704" x="5384800" y="2679700"/>
          <p14:tracePt t="43720" x="5349875" y="2660650"/>
          <p14:tracePt t="43737" x="5322888" y="2635250"/>
          <p14:tracePt t="43754" x="5303838" y="2616200"/>
          <p14:tracePt t="43770" x="5241925" y="2589213"/>
          <p14:tracePt t="43787" x="5224463" y="2571750"/>
          <p14:tracePt t="43804" x="5207000" y="2571750"/>
          <p14:tracePt t="43820" x="5187950" y="2563813"/>
          <p14:tracePt t="43837" x="5160963" y="2554288"/>
          <p14:tracePt t="43854" x="5143500" y="2554288"/>
          <p14:tracePt t="43872" x="5116513" y="2544763"/>
          <p14:tracePt t="43888" x="5089525" y="2544763"/>
          <p14:tracePt t="43905" x="5072063" y="2544763"/>
          <p14:tracePt t="43921" x="5054600" y="2544763"/>
          <p14:tracePt t="43937" x="5018088" y="2563813"/>
          <p14:tracePt t="43953" x="5000625" y="2571750"/>
          <p14:tracePt t="43970" x="4965700" y="2598738"/>
          <p14:tracePt t="43987" x="4946650" y="2608263"/>
          <p14:tracePt t="44003" x="4938713" y="2616200"/>
          <p14:tracePt t="44020" x="4921250" y="2616200"/>
          <p14:tracePt t="44037" x="4894263" y="2652713"/>
          <p14:tracePt t="44053" x="4875213" y="2670175"/>
          <p14:tracePt t="44070" x="4840288" y="2687638"/>
          <p14:tracePt t="44087" x="4822825" y="2706688"/>
          <p14:tracePt t="44103" x="4786313" y="2732088"/>
          <p14:tracePt t="44120" x="4759325" y="2751138"/>
          <p14:tracePt t="44138" x="4724400" y="2778125"/>
          <p14:tracePt t="44170" x="4714875" y="2778125"/>
          <p14:tracePt t="44186" x="4687888" y="2795588"/>
          <p14:tracePt t="44203" x="4670425" y="2830513"/>
          <p14:tracePt t="44221" x="4633913" y="2874963"/>
          <p14:tracePt t="44238" x="4608513" y="2921000"/>
          <p14:tracePt t="44254" x="4572000" y="2955925"/>
          <p14:tracePt t="44273" x="4545013" y="3009900"/>
          <p14:tracePt t="44289" x="4537075" y="3036888"/>
          <p14:tracePt t="44304" x="4510088" y="3081338"/>
          <p14:tracePt t="44320" x="4483100" y="3143250"/>
          <p14:tracePt t="44337" x="4456113" y="3232150"/>
          <p14:tracePt t="44353" x="4429125" y="3313113"/>
          <p14:tracePt t="44372" x="4394200" y="3421063"/>
          <p14:tracePt t="44388" x="4384675" y="3492500"/>
          <p14:tracePt t="44404" x="4384675" y="3571875"/>
          <p14:tracePt t="44420" x="4384675" y="3652838"/>
          <p14:tracePt t="44437" x="4384675" y="3724275"/>
          <p14:tracePt t="44454" x="4384675" y="3805238"/>
          <p14:tracePt t="44470" x="4402138" y="3894138"/>
          <p14:tracePt t="44487" x="4411663" y="3973513"/>
          <p14:tracePt t="44504" x="4438650" y="4064000"/>
          <p14:tracePt t="44520" x="4465638" y="4162425"/>
          <p14:tracePt t="44537" x="4500563" y="4278313"/>
          <p14:tracePt t="44554" x="4527550" y="4357688"/>
          <p14:tracePt t="44570" x="4554538" y="4438650"/>
          <p14:tracePt t="44587" x="4581525" y="4510088"/>
          <p14:tracePt t="44604" x="4608513" y="4591050"/>
          <p14:tracePt t="44620" x="4633913" y="4643438"/>
          <p14:tracePt t="44638" x="4714875" y="4759325"/>
          <p14:tracePt t="44654" x="4768850" y="4822825"/>
          <p14:tracePt t="44670" x="4830763" y="4911725"/>
          <p14:tracePt t="44687" x="4902200" y="4992688"/>
          <p14:tracePt t="44704" x="4965700" y="5072063"/>
          <p14:tracePt t="44720" x="5018088" y="5116513"/>
          <p14:tracePt t="44737" x="5072063" y="5143500"/>
          <p14:tracePt t="44754" x="5089525" y="5162550"/>
          <p14:tracePt t="44770" x="5108575" y="5170488"/>
          <p14:tracePt t="44788" x="5153025" y="5187950"/>
          <p14:tracePt t="44804" x="5197475" y="5180013"/>
          <p14:tracePt t="44820" x="5241925" y="5170488"/>
          <p14:tracePt t="44837" x="5295900" y="5143500"/>
          <p14:tracePt t="44854" x="5357813" y="5116513"/>
          <p14:tracePt t="44870" x="5402263" y="5081588"/>
          <p14:tracePt t="44889" x="5456238" y="5010150"/>
          <p14:tracePt t="44904" x="5492750" y="4929188"/>
          <p14:tracePt t="44920" x="5537200" y="4830763"/>
          <p14:tracePt t="44937" x="5564188" y="4751388"/>
          <p14:tracePt t="44954" x="5589588" y="4670425"/>
          <p14:tracePt t="44970" x="5616575" y="4598988"/>
          <p14:tracePt t="44987" x="5626100" y="4500563"/>
          <p14:tracePt t="45004" x="5661025" y="4394200"/>
          <p14:tracePt t="45020" x="5661025" y="4286250"/>
          <p14:tracePt t="45039" x="5697538" y="4098925"/>
          <p14:tracePt t="45054" x="5724525" y="3992563"/>
          <p14:tracePt t="45071" x="5759450" y="3876675"/>
          <p14:tracePt t="45088" x="5786438" y="3786188"/>
          <p14:tracePt t="45104" x="5813425" y="3670300"/>
          <p14:tracePt t="45120" x="5822950" y="3563938"/>
          <p14:tracePt t="45137" x="5840413" y="3492500"/>
          <p14:tracePt t="45154" x="5803900" y="3357563"/>
          <p14:tracePt t="45170" x="5732463" y="3259138"/>
          <p14:tracePt t="45188" x="5670550" y="3179763"/>
          <p14:tracePt t="45204" x="5599113" y="3108325"/>
          <p14:tracePt t="45221" x="5554663" y="3054350"/>
          <p14:tracePt t="45238" x="5510213" y="2992438"/>
          <p14:tracePt t="45254" x="5446713" y="2928938"/>
          <p14:tracePt t="45273" x="5322888" y="2803525"/>
          <p14:tracePt t="45289" x="5241925" y="2751138"/>
          <p14:tracePt t="45304" x="5160963" y="2697163"/>
          <p14:tracePt t="45321" x="5099050" y="2670175"/>
          <p14:tracePt t="45338" x="5045075" y="2643188"/>
          <p14:tracePt t="45355" x="5018088" y="2625725"/>
          <p14:tracePt t="45371" x="4983163" y="2598738"/>
          <p14:tracePt t="45387" x="4965700" y="2581275"/>
          <p14:tracePt t="45404" x="4921250" y="2554288"/>
          <p14:tracePt t="45421" x="4902200" y="2536825"/>
          <p14:tracePt t="45438" x="4875213" y="2527300"/>
          <p14:tracePt t="45454" x="4830763" y="2527300"/>
          <p14:tracePt t="45471" x="4776788" y="2527300"/>
          <p14:tracePt t="45488" x="4697413" y="2527300"/>
          <p14:tracePt t="45504" x="4616450" y="2536825"/>
          <p14:tracePt t="45523" x="4537075" y="2563813"/>
          <p14:tracePt t="45539" x="4500563" y="2581275"/>
          <p14:tracePt t="45554" x="4483100" y="2598738"/>
          <p14:tracePt t="45571" x="4446588" y="2625725"/>
          <p14:tracePt t="45587" x="4411663" y="2643188"/>
          <p14:tracePt t="45604" x="4384675" y="2687638"/>
          <p14:tracePt t="45621" x="4348163" y="2724150"/>
          <p14:tracePt t="45637" x="4322763" y="2786063"/>
          <p14:tracePt t="45654" x="4286250" y="2894013"/>
          <p14:tracePt t="45671" x="4259263" y="2973388"/>
          <p14:tracePt t="45688" x="4232275" y="3044825"/>
          <p14:tracePt t="45705" x="4205288" y="3160713"/>
          <p14:tracePt t="45720" x="4179888" y="3268663"/>
          <p14:tracePt t="45737" x="4152900" y="3367088"/>
          <p14:tracePt t="45754" x="4125913" y="3473450"/>
          <p14:tracePt t="45770" x="4108450" y="3563938"/>
          <p14:tracePt t="45789" x="4081463" y="3679825"/>
          <p14:tracePt t="45804" x="4071938" y="3733800"/>
          <p14:tracePt t="45820" x="4062413" y="3778250"/>
          <p14:tracePt t="45837" x="4062413" y="3830638"/>
          <p14:tracePt t="45854" x="4062413" y="3911600"/>
          <p14:tracePt t="45870" x="4062413" y="3992563"/>
          <p14:tracePt t="45887" x="4081463" y="4054475"/>
          <p14:tracePt t="45904" x="4098925" y="4135438"/>
          <p14:tracePt t="45920" x="4116388" y="4179888"/>
          <p14:tracePt t="45938" x="4133850" y="4233863"/>
          <p14:tracePt t="45955" x="4160838" y="4278313"/>
          <p14:tracePt t="45972" x="4187825" y="4330700"/>
          <p14:tracePt t="45987" x="4205288" y="4357688"/>
          <p14:tracePt t="46004" x="4224338" y="4421188"/>
          <p14:tracePt t="46020" x="4251325" y="4483100"/>
          <p14:tracePt t="46038" x="4286250" y="4572000"/>
          <p14:tracePt t="46054" x="4340225" y="4643438"/>
          <p14:tracePt t="46070" x="4419600" y="4679950"/>
          <p14:tracePt t="46087" x="4500563" y="4733925"/>
          <p14:tracePt t="46104" x="4572000" y="4759325"/>
          <p14:tracePt t="46122" x="4643438" y="4795838"/>
          <p14:tracePt t="46138" x="4670425" y="4822825"/>
          <p14:tracePt t="46155" x="4724400" y="4840288"/>
          <p14:tracePt t="46170" x="4813300" y="4884738"/>
          <p14:tracePt t="46187" x="4884738" y="4911725"/>
          <p14:tracePt t="46204" x="4983163" y="4921250"/>
          <p14:tracePt t="46221" x="5054600" y="4938713"/>
          <p14:tracePt t="46237" x="5135563" y="4938713"/>
          <p14:tracePt t="46254" x="5197475" y="4938713"/>
          <p14:tracePt t="46271" x="5259388" y="4938713"/>
          <p14:tracePt t="46288" x="5367338" y="4929188"/>
          <p14:tracePt t="46304" x="5446713" y="4921250"/>
          <p14:tracePt t="46320" x="5500688" y="4894263"/>
          <p14:tracePt t="46337" x="5545138" y="4867275"/>
          <p14:tracePt t="46354" x="5581650" y="4840288"/>
          <p14:tracePt t="46370" x="5616575" y="4786313"/>
          <p14:tracePt t="46387" x="5643563" y="4724400"/>
          <p14:tracePt t="46404" x="5670550" y="4643438"/>
          <p14:tracePt t="46422" x="5697538" y="4483100"/>
          <p14:tracePt t="46438" x="5697538" y="4357688"/>
          <p14:tracePt t="46454" x="5697538" y="4233863"/>
          <p14:tracePt t="46470" x="5670550" y="4098925"/>
          <p14:tracePt t="46487" x="5661025" y="3973513"/>
          <p14:tracePt t="46504" x="5643563" y="3822700"/>
          <p14:tracePt t="46521" x="5643563" y="3714750"/>
          <p14:tracePt t="46539" x="5653088" y="3554413"/>
          <p14:tracePt t="46555" x="5643563" y="3446463"/>
          <p14:tracePt t="46571" x="5616575" y="3349625"/>
          <p14:tracePt t="46588" x="5572125" y="3251200"/>
          <p14:tracePt t="46605" x="5554663" y="3170238"/>
          <p14:tracePt t="46621" x="5527675" y="3098800"/>
          <p14:tracePt t="46638" x="5483225" y="3017838"/>
          <p14:tracePt t="46654" x="5446713" y="2955925"/>
          <p14:tracePt t="46671" x="5402263" y="2894013"/>
          <p14:tracePt t="46688" x="5367338" y="2857500"/>
          <p14:tracePt t="46706" x="5340350" y="2840038"/>
          <p14:tracePt t="46721" x="5322888" y="2822575"/>
          <p14:tracePt t="46737" x="5286375" y="2795588"/>
          <p14:tracePt t="46754" x="5224463" y="2768600"/>
          <p14:tracePt t="46771" x="5153025" y="2741613"/>
          <p14:tracePt t="46788" x="5037138" y="2732088"/>
          <p14:tracePt t="46804" x="4956175" y="2714625"/>
          <p14:tracePt t="46820" x="4875213" y="2714625"/>
          <p14:tracePt t="46838" x="4803775" y="2714625"/>
          <p14:tracePt t="46855" x="4724400" y="2714625"/>
          <p14:tracePt t="46871" x="4679950" y="2714625"/>
          <p14:tracePt t="46888" x="4633913" y="2732088"/>
          <p14:tracePt t="46905" x="4572000" y="2751138"/>
          <p14:tracePt t="46924" x="4500563" y="2768600"/>
          <p14:tracePt t="46938" x="4465638" y="2795588"/>
          <p14:tracePt t="46954" x="4446588" y="2803525"/>
          <p14:tracePt t="46971" x="4419600" y="2822575"/>
          <p14:tracePt t="46988" x="4402138" y="2840038"/>
          <p14:tracePt t="47004" x="4384675" y="2867025"/>
          <p14:tracePt t="47023" x="4348163" y="2901950"/>
          <p14:tracePt t="47040" x="4330700" y="2955925"/>
          <p14:tracePt t="47055" x="4303713" y="3036888"/>
          <p14:tracePt t="47071" x="4286250" y="3108325"/>
          <p14:tracePt t="47088" x="4259263" y="3206750"/>
          <p14:tracePt t="47106" x="4232275" y="3313113"/>
          <p14:tracePt t="47122" x="4224338" y="3411538"/>
          <p14:tracePt t="47138" x="4205288" y="3500438"/>
          <p14:tracePt t="47154" x="4205288" y="3581400"/>
          <p14:tracePt t="47171" x="4205288" y="3652838"/>
          <p14:tracePt t="47187" x="4224338" y="3768725"/>
          <p14:tracePt t="47204" x="4232275" y="3849688"/>
          <p14:tracePt t="47220" x="4251325" y="3929063"/>
          <p14:tracePt t="47237" x="4276725" y="4000500"/>
          <p14:tracePt t="47255" x="4303713" y="4081463"/>
          <p14:tracePt t="47273" x="4340225" y="4197350"/>
          <p14:tracePt t="47289" x="4367213" y="4259263"/>
          <p14:tracePt t="47305" x="4394200" y="4330700"/>
          <p14:tracePt t="47321" x="4419600" y="4402138"/>
          <p14:tracePt t="47338" x="4446588" y="4473575"/>
          <p14:tracePt t="47355" x="4483100" y="4545013"/>
          <p14:tracePt t="47371" x="4518025" y="4616450"/>
          <p14:tracePt t="47389" x="4562475" y="4679950"/>
          <p14:tracePt t="47406" x="4633913" y="4741863"/>
          <p14:tracePt t="47424" x="4660900" y="4778375"/>
          <p14:tracePt t="47439" x="4687888" y="4805363"/>
          <p14:tracePt t="47455" x="4741863" y="4840288"/>
          <p14:tracePt t="47471" x="4786313" y="4867275"/>
          <p14:tracePt t="47487" x="4848225" y="4894263"/>
          <p14:tracePt t="47504" x="4929188" y="4921250"/>
          <p14:tracePt t="47521" x="4992688" y="4948238"/>
          <p14:tracePt t="47539" x="5081588" y="4956175"/>
          <p14:tracePt t="47554" x="5143500" y="4956175"/>
          <p14:tracePt t="47571" x="5214938" y="4956175"/>
          <p14:tracePt t="47587" x="5313363" y="4956175"/>
          <p14:tracePt t="47604" x="5421313" y="4929188"/>
          <p14:tracePt t="47622" x="5518150" y="4884738"/>
          <p14:tracePt t="47639" x="5589588" y="4830763"/>
          <p14:tracePt t="47656" x="5661025" y="4768850"/>
          <p14:tracePt t="47671" x="5741988" y="4697413"/>
          <p14:tracePt t="47689" x="5813425" y="4581525"/>
          <p14:tracePt t="47704" x="5830888" y="4510088"/>
          <p14:tracePt t="47721" x="5857875" y="4438650"/>
          <p14:tracePt t="47737" x="5884863" y="4357688"/>
          <p14:tracePt t="47754" x="5911850" y="4278313"/>
          <p14:tracePt t="47772" x="5956300" y="4197350"/>
          <p14:tracePt t="47789" x="5992813" y="4037013"/>
          <p14:tracePt t="47804" x="6018213" y="3921125"/>
          <p14:tracePt t="47820" x="6054725" y="3795713"/>
          <p14:tracePt t="47837" x="6064250" y="3679825"/>
          <p14:tracePt t="47854" x="6064250" y="3589338"/>
          <p14:tracePt t="47871" x="6064250" y="3500438"/>
          <p14:tracePt t="47887" x="6064250" y="3421063"/>
          <p14:tracePt t="47904" x="6064250" y="3349625"/>
          <p14:tracePt t="47924" x="6037263" y="3278188"/>
          <p14:tracePt t="47939" x="6027738" y="3251200"/>
          <p14:tracePt t="48165" x="6027738" y="3241675"/>
          <p14:tracePt t="48299" x="6045200" y="3241675"/>
          <p14:tracePt t="48310" x="6081713" y="3259138"/>
          <p14:tracePt t="48321" x="6143625" y="3286125"/>
          <p14:tracePt t="48337" x="6161088" y="3295650"/>
          <p14:tracePt t="48354" x="6188075" y="3295650"/>
          <p14:tracePt t="48371" x="6197600" y="3295650"/>
          <p14:tracePt t="52208" x="6197600" y="3232150"/>
          <p14:tracePt t="52218" x="6197600" y="3179763"/>
          <p14:tracePt t="52228" x="6197600" y="3125788"/>
          <p14:tracePt t="52238" x="6197600" y="3071813"/>
          <p14:tracePt t="52256" x="6207125" y="2921000"/>
          <p14:tracePt t="52271" x="6188075" y="2857500"/>
          <p14:tracePt t="52288" x="6180138" y="2813050"/>
          <p14:tracePt t="52304" x="6170613" y="2795588"/>
          <p14:tracePt t="52321" x="6161088" y="2778125"/>
          <p14:tracePt t="52355" x="6153150" y="2768600"/>
          <p14:tracePt t="52452" x="6180138" y="2786063"/>
          <p14:tracePt t="52462" x="6251575" y="2830513"/>
          <p14:tracePt t="52474" x="6510338" y="2965450"/>
          <p14:tracePt t="52491" x="6858000" y="3135313"/>
          <p14:tracePt t="52505" x="7161213" y="3268663"/>
          <p14:tracePt t="52521" x="7412038" y="3322638"/>
          <p14:tracePt t="52538" x="7545388" y="3322638"/>
          <p14:tracePt t="52554" x="7572375" y="3322638"/>
          <p14:tracePt t="52600" x="7581900" y="3322638"/>
          <p14:tracePt t="52610" x="7581900" y="3295650"/>
          <p14:tracePt t="52622" x="7581900" y="3278188"/>
          <p14:tracePt t="52639" x="7572375" y="3179763"/>
          <p14:tracePt t="52656" x="7564438" y="3116263"/>
          <p14:tracePt t="52672" x="7554913" y="3063875"/>
          <p14:tracePt t="52689" x="7545388" y="3044825"/>
          <p14:tracePt t="52706" x="7545388" y="3027363"/>
          <p14:tracePt t="52710" x="7545388" y="3017838"/>
          <p14:tracePt t="52722" x="7545388" y="3000375"/>
          <p14:tracePt t="52741" x="7527925" y="2973388"/>
          <p14:tracePt t="52757" x="7527925" y="2965450"/>
          <p14:tracePt t="52772" x="7518400" y="2946400"/>
          <p14:tracePt t="52789" x="7500938" y="2894013"/>
          <p14:tracePt t="52805" x="7456488" y="2830513"/>
          <p14:tracePt t="52821" x="7421563" y="2751138"/>
          <p14:tracePt t="52838" x="7394575" y="2687638"/>
          <p14:tracePt t="52855" x="7340600" y="2625725"/>
          <p14:tracePt t="52871" x="7331075" y="2608263"/>
          <p14:tracePt t="52889" x="7323138" y="2589213"/>
          <p14:tracePt t="52998" x="7323138" y="2581275"/>
          <p14:tracePt t="53008" x="7323138" y="2608263"/>
          <p14:tracePt t="53022" x="7340600" y="2741613"/>
          <p14:tracePt t="53039" x="7331075" y="2938463"/>
          <p14:tracePt t="53055" x="7278688" y="3187700"/>
          <p14:tracePt t="53072" x="7242175" y="3527425"/>
          <p14:tracePt t="53089" x="7207250" y="3840163"/>
          <p14:tracePt t="53105" x="7170738" y="4152900"/>
          <p14:tracePt t="53125" x="7072313" y="4598988"/>
          <p14:tracePt t="53140" x="6992938" y="4805363"/>
          <p14:tracePt t="53155" x="6956425" y="4956175"/>
          <p14:tracePt t="53171" x="6946900" y="5054600"/>
          <p14:tracePt t="53188" x="6938963" y="5072063"/>
          <p14:tracePt t="53232" x="6929438" y="5072063"/>
          <p14:tracePt t="53257" x="6911975" y="5072063"/>
          <p14:tracePt t="53268" x="6894513" y="5019675"/>
          <p14:tracePt t="53280" x="6796088" y="4894263"/>
          <p14:tracePt t="53291" x="6751638" y="4830763"/>
          <p14:tracePt t="53305" x="6670675" y="4714875"/>
          <p14:tracePt t="53322" x="6626225" y="4537075"/>
          <p14:tracePt t="53339" x="6589713" y="4330700"/>
          <p14:tracePt t="53356" x="6554788" y="4135438"/>
          <p14:tracePt t="53372" x="6527800" y="4000500"/>
          <p14:tracePt t="53391" x="6465888" y="3805238"/>
          <p14:tracePt t="53406" x="6438900" y="3714750"/>
          <p14:tracePt t="53422" x="6421438" y="3652838"/>
          <p14:tracePt t="53439" x="6394450" y="3616325"/>
          <p14:tracePt t="53455" x="6367463" y="3571875"/>
          <p14:tracePt t="53472" x="6350000" y="3517900"/>
          <p14:tracePt t="53488" x="6323013" y="3438525"/>
          <p14:tracePt t="53506" x="6286500" y="3340100"/>
          <p14:tracePt t="53522" x="6259513" y="3241675"/>
          <p14:tracePt t="53538" x="6215063" y="3152775"/>
          <p14:tracePt t="53555" x="6170613" y="3054350"/>
          <p14:tracePt t="53571" x="6116638" y="2973388"/>
          <p14:tracePt t="53588" x="6081713" y="2894013"/>
          <p14:tracePt t="53605" x="6054725" y="2830513"/>
          <p14:tracePt t="53622" x="6027738" y="2768600"/>
          <p14:tracePt t="53640" x="5992813" y="2706688"/>
          <p14:tracePt t="53656" x="5973763" y="2687638"/>
          <p14:tracePt t="53671" x="5956300" y="2670175"/>
          <p14:tracePt t="53688" x="5946775" y="2652713"/>
          <p14:tracePt t="53705" x="5938838" y="2652713"/>
          <p14:tracePt t="53890" x="5938838" y="2660650"/>
          <p14:tracePt t="53901" x="5938838" y="2670175"/>
          <p14:tracePt t="53915" x="5938838" y="2679700"/>
          <p14:tracePt t="53925" x="5938838" y="2687638"/>
          <p14:tracePt t="53939" x="5929313" y="2697163"/>
          <p14:tracePt t="53956" x="5929313" y="2724150"/>
          <p14:tracePt t="53972" x="5929313" y="2751138"/>
          <p14:tracePt t="53989" x="5929313" y="2813050"/>
          <p14:tracePt t="54006" x="5911850" y="2946400"/>
          <p14:tracePt t="54022" x="5902325" y="3054350"/>
          <p14:tracePt t="54039" x="5884863" y="3241675"/>
          <p14:tracePt t="54055" x="5867400" y="3421063"/>
          <p14:tracePt t="54071" x="5867400" y="3608388"/>
          <p14:tracePt t="54088" x="5911850" y="3813175"/>
          <p14:tracePt t="54105" x="5973763" y="4019550"/>
          <p14:tracePt t="54121" x="5992813" y="4152900"/>
          <p14:tracePt t="54138" x="6010275" y="4259263"/>
          <p14:tracePt t="54156" x="6018213" y="4394200"/>
          <p14:tracePt t="54171" x="6018213" y="4483100"/>
          <p14:tracePt t="54189" x="6000750" y="4564063"/>
          <p14:tracePt t="54205" x="5992813" y="4591050"/>
          <p14:tracePt t="54222" x="5983288" y="4643438"/>
          <p14:tracePt t="54239" x="5956300" y="4697413"/>
          <p14:tracePt t="54257" x="5929313" y="4786313"/>
          <p14:tracePt t="54272" x="5921375" y="4805363"/>
          <p14:tracePt t="54288" x="5921375" y="4830763"/>
          <p14:tracePt t="55181" x="5929313" y="4830763"/>
          <p14:tracePt t="55200" x="6330950" y="4500563"/>
          <p14:tracePt t="55211" x="6545263" y="4214813"/>
          <p14:tracePt t="55223" x="6589713" y="4135438"/>
          <p14:tracePt t="55238" x="6697663" y="3921125"/>
          <p14:tracePt t="55255" x="6786563" y="3697288"/>
          <p14:tracePt t="55272" x="6875463" y="3421063"/>
          <p14:tracePt t="55288" x="6921500" y="3286125"/>
          <p14:tracePt t="55305" x="6938963" y="3197225"/>
          <p14:tracePt t="55321" x="6938963" y="3170238"/>
          <p14:tracePt t="55338" x="6902450" y="3143250"/>
          <p14:tracePt t="55355" x="6831013" y="3089275"/>
          <p14:tracePt t="55372" x="6742113" y="3044825"/>
          <p14:tracePt t="55390" x="6572250" y="3017838"/>
          <p14:tracePt t="55406" x="6303963" y="3000375"/>
          <p14:tracePt t="55422" x="5929313" y="2982913"/>
          <p14:tracePt t="55439" x="5572125" y="2982913"/>
          <p14:tracePt t="55456" x="5187950" y="2982913"/>
          <p14:tracePt t="55472" x="4857750" y="2982913"/>
          <p14:tracePt t="55488" x="4616450" y="2982913"/>
          <p14:tracePt t="55505" x="4483100" y="3000375"/>
          <p14:tracePt t="55522" x="4402138" y="3027363"/>
          <p14:tracePt t="55538" x="4384675" y="3054350"/>
          <p14:tracePt t="55555" x="4375150" y="3089275"/>
          <p14:tracePt t="55572" x="4465638" y="3125788"/>
          <p14:tracePt t="55588" x="4670425" y="3160713"/>
          <p14:tracePt t="55605" x="4884738" y="3160713"/>
          <p14:tracePt t="55622" x="5054600" y="3160713"/>
          <p14:tracePt t="55640" x="5207000" y="3143250"/>
          <p14:tracePt t="55656" x="5224463" y="3135313"/>
          <p14:tracePt t="55688" x="5241925" y="3135313"/>
          <p14:tracePt t="55743" x="5241925" y="3143250"/>
          <p14:tracePt t="55753" x="5232400" y="3152775"/>
          <p14:tracePt t="55772" x="5214938" y="3179763"/>
          <p14:tracePt t="55791" x="5197475" y="3206750"/>
          <p14:tracePt t="55806" x="5197475" y="3224213"/>
          <p14:tracePt t="55822" x="5251450" y="3251200"/>
          <p14:tracePt t="55839" x="5349875" y="3268663"/>
          <p14:tracePt t="55856" x="5438775" y="3278188"/>
          <p14:tracePt t="55872" x="5564188" y="3295650"/>
          <p14:tracePt t="55889" x="5768975" y="3322638"/>
          <p14:tracePt t="55907" x="6018213" y="3375025"/>
          <p14:tracePt t="55922" x="6054725" y="3375025"/>
          <p14:tracePt t="55970" x="6054725" y="3394075"/>
          <p14:tracePt t="55979" x="6027738" y="3411538"/>
          <p14:tracePt t="55989" x="6000750" y="3429000"/>
          <p14:tracePt t="56006" x="5946775" y="3455988"/>
          <p14:tracePt t="56022" x="5902325" y="3482975"/>
          <p14:tracePt t="56041" x="5849938" y="3509963"/>
          <p14:tracePt t="56094" x="5857875" y="3509963"/>
          <p14:tracePt t="56107" x="5884863" y="3509963"/>
          <p14:tracePt t="56125" x="5973763" y="3492500"/>
          <p14:tracePt t="56139" x="5983288" y="3473450"/>
          <p14:tracePt t="56187" x="5983288" y="3482975"/>
          <p14:tracePt t="56196" x="5938838" y="3492500"/>
          <p14:tracePt t="56204" x="5902325" y="3500438"/>
          <p14:tracePt t="56221" x="5813425" y="3527425"/>
          <p14:tracePt t="56238" x="5778500" y="3554413"/>
          <p14:tracePt t="56255" x="5768975" y="3554413"/>
          <p14:tracePt t="56307" x="5803900" y="3554413"/>
          <p14:tracePt t="56317" x="5840413" y="3536950"/>
          <p14:tracePt t="56329" x="5875338" y="3527425"/>
          <p14:tracePt t="56339" x="5884863" y="3517900"/>
          <p14:tracePt t="56356" x="5902325" y="3517900"/>
          <p14:tracePt t="56373" x="5911850" y="3517900"/>
          <p14:tracePt t="56407" x="5902325" y="3527425"/>
          <p14:tracePt t="56418" x="5867400" y="3536950"/>
          <p14:tracePt t="56430" x="5857875" y="3554413"/>
          <p14:tracePt t="56478" x="5884863" y="3554413"/>
          <p14:tracePt t="56486" x="5938838" y="3544888"/>
          <p14:tracePt t="56494" x="6000750" y="3509963"/>
          <p14:tracePt t="56505" x="6037263" y="3482975"/>
          <p14:tracePt t="56522" x="6064250" y="3473450"/>
          <p14:tracePt t="56672" x="6064250" y="3465513"/>
          <p14:tracePt t="56689" x="6072188" y="3429000"/>
          <p14:tracePt t="56699" x="6089650" y="3384550"/>
          <p14:tracePt t="56707" x="6099175" y="3330575"/>
          <p14:tracePt t="56722" x="6126163" y="3241675"/>
          <p14:tracePt t="56738" x="6126163" y="3152775"/>
          <p14:tracePt t="56755" x="6126163" y="3116263"/>
          <p14:tracePt t="56773" x="6126163" y="3108325"/>
          <p14:tracePt t="56838" x="6126163" y="3135313"/>
          <p14:tracePt t="56844" x="6108700" y="3206750"/>
          <p14:tracePt t="56855" x="6099175" y="3286125"/>
          <p14:tracePt t="56872" x="6045200" y="3438525"/>
          <p14:tracePt t="56888" x="6018213" y="3571875"/>
          <p14:tracePt t="56905" x="5992813" y="3706813"/>
          <p14:tracePt t="56923" x="5965825" y="3768725"/>
          <p14:tracePt t="56939" x="5921375" y="3830638"/>
          <p14:tracePt t="56956" x="5894388" y="3849688"/>
          <p14:tracePt t="56972" x="5894388" y="3857625"/>
          <p14:tracePt t="57024" x="5884863" y="3857625"/>
          <p14:tracePt t="57040" x="5884863" y="3849688"/>
          <p14:tracePt t="57048" x="5894388" y="3813175"/>
          <p14:tracePt t="57057" x="5902325" y="3768725"/>
          <p14:tracePt t="57072" x="5929313" y="3687763"/>
          <p14:tracePt t="57089" x="5956300" y="3598863"/>
          <p14:tracePt t="57105" x="5983288" y="3544888"/>
          <p14:tracePt t="57122" x="6000750" y="3517900"/>
          <p14:tracePt t="57139" x="6010275" y="3509963"/>
          <p14:tracePt t="57155" x="6018213" y="3482975"/>
          <p14:tracePt t="57229" x="6018213" y="3492500"/>
          <p14:tracePt t="57239" x="6037263" y="3536950"/>
          <p14:tracePt t="57256" x="6037263" y="3625850"/>
          <p14:tracePt t="57272" x="6037263" y="3706813"/>
          <p14:tracePt t="57289" x="6037263" y="3751263"/>
          <p14:tracePt t="57306" x="6037263" y="3778250"/>
          <p14:tracePt t="57369" x="6037263" y="3751263"/>
          <p14:tracePt t="57454" x="6037263" y="3733800"/>
          <p14:tracePt t="57470" x="6027738" y="3697288"/>
          <p14:tracePt t="57479" x="6018213" y="3687763"/>
          <p14:tracePt t="57489" x="6010275" y="3687763"/>
          <p14:tracePt t="57506" x="6010275" y="3679825"/>
          <p14:tracePt t="60522" x="5992813" y="3679825"/>
          <p14:tracePt t="60532" x="5894388" y="3679825"/>
          <p14:tracePt t="60544" x="5751513" y="3679825"/>
          <p14:tracePt t="60556" x="5340350" y="3616325"/>
          <p14:tracePt t="60572" x="5000625" y="3536950"/>
          <p14:tracePt t="60589" x="4822825" y="3509963"/>
          <p14:tracePt t="60605" x="4813300" y="3509963"/>
          <p14:tracePt t="60639" x="4803775" y="3500438"/>
          <p14:tracePt t="60653" x="4768850" y="3482975"/>
          <p14:tracePt t="60662" x="4697413" y="3473450"/>
          <p14:tracePt t="60673" x="4643438" y="3455988"/>
          <p14:tracePt t="60689" x="4589463" y="3446463"/>
          <p14:tracePt t="60732" x="4581525" y="3429000"/>
          <p14:tracePt t="60749" x="4545013" y="3394075"/>
          <p14:tracePt t="60760" x="4510088" y="3367088"/>
          <p14:tracePt t="60773" x="4456113" y="3330575"/>
          <p14:tracePt t="60789" x="4419600" y="3268663"/>
          <p14:tracePt t="60805" x="4375150" y="3187700"/>
          <p14:tracePt t="60822" x="4340225" y="3108325"/>
          <p14:tracePt t="60839" x="4295775" y="3044825"/>
          <p14:tracePt t="60855" x="4259263" y="3009900"/>
          <p14:tracePt t="60874" x="4232275" y="2965450"/>
          <p14:tracePt t="60890" x="4224338" y="2938463"/>
          <p14:tracePt t="60906" x="4214813" y="2911475"/>
          <p14:tracePt t="60923" x="4214813" y="2894013"/>
          <p14:tracePt t="60940" x="4197350" y="2867025"/>
          <p14:tracePt t="60956" x="4197350" y="2840038"/>
          <p14:tracePt t="61062" x="4187825" y="2867025"/>
          <p14:tracePt t="61072" x="4187825" y="2921000"/>
          <p14:tracePt t="61092" x="4143375" y="3135313"/>
          <p14:tracePt t="61108" x="4116388" y="3286125"/>
          <p14:tracePt t="61124" x="4081463" y="3438525"/>
          <p14:tracePt t="61141" x="4054475" y="3616325"/>
          <p14:tracePt t="61157" x="4000500" y="3778250"/>
          <p14:tracePt t="61173" x="3973513" y="3938588"/>
          <p14:tracePt t="61190" x="3946525" y="4090988"/>
          <p14:tracePt t="61206" x="3946525" y="4197350"/>
          <p14:tracePt t="61222" x="3946525" y="4268788"/>
          <p14:tracePt t="61239" x="3929063" y="4330700"/>
          <p14:tracePt t="61256" x="3894138" y="4411663"/>
          <p14:tracePt t="61272" x="3884613" y="4456113"/>
          <p14:tracePt t="61289" x="3875088" y="4473575"/>
          <p14:tracePt t="61306" x="3875088" y="4483100"/>
          <p14:tracePt t="61374" x="3875088" y="4473575"/>
          <p14:tracePt t="61384" x="3875088" y="4421188"/>
          <p14:tracePt t="61395" x="3894138" y="4367213"/>
          <p14:tracePt t="61407" x="3919538" y="4251325"/>
          <p14:tracePt t="61422" x="3946525" y="4116388"/>
          <p14:tracePt t="61440" x="3990975" y="3938588"/>
          <p14:tracePt t="61457" x="4027488" y="3741738"/>
          <p14:tracePt t="61473" x="4062413" y="3492500"/>
          <p14:tracePt t="61492" x="4116388" y="3214688"/>
          <p14:tracePt t="61506" x="4143375" y="3108325"/>
          <p14:tracePt t="61523" x="4160838" y="3071813"/>
          <p14:tracePt t="61540" x="4160838" y="3063875"/>
          <p14:tracePt t="61556" x="4170363" y="3063875"/>
          <p14:tracePt t="61632" x="4187825" y="3071813"/>
          <p14:tracePt t="61642" x="4224338" y="3135313"/>
          <p14:tracePt t="61656" x="4286250" y="3232150"/>
          <p14:tracePt t="61673" x="4322763" y="3313113"/>
          <p14:tracePt t="61690" x="4367213" y="3394075"/>
          <p14:tracePt t="61707" x="4402138" y="3465513"/>
          <p14:tracePt t="61709" x="4419600" y="3492500"/>
          <p14:tracePt t="61723" x="4429125" y="3517900"/>
          <p14:tracePt t="61742" x="4446588" y="3544888"/>
          <p14:tracePt t="61758" x="4446588" y="3571875"/>
          <p14:tracePt t="61773" x="4446588" y="3589338"/>
          <p14:tracePt t="61790" x="4446588" y="3608388"/>
          <p14:tracePt t="61806" x="4446588" y="3616325"/>
          <p14:tracePt t="61874" x="4446588" y="3571875"/>
          <p14:tracePt t="61885" x="4446588" y="3500438"/>
          <p14:tracePt t="61898" x="4446588" y="3286125"/>
          <p14:tracePt t="61909" x="4446588" y="3187700"/>
          <p14:tracePt t="61922" x="4438650" y="2992438"/>
          <p14:tracePt t="61939" x="4411663" y="2857500"/>
          <p14:tracePt t="61956" x="4384675" y="2778125"/>
          <p14:tracePt t="61972" x="4375150" y="2759075"/>
          <p14:tracePt t="62108" x="4367213" y="2768600"/>
          <p14:tracePt t="62123" x="4357688" y="2803525"/>
          <p14:tracePt t="62139" x="4357688" y="2822575"/>
          <p14:tracePt t="62156" x="4340225" y="2857500"/>
          <p14:tracePt t="62173" x="4313238" y="2921000"/>
          <p14:tracePt t="62189" x="4303713" y="3000375"/>
          <p14:tracePt t="62205" x="4295775" y="3071813"/>
          <p14:tracePt t="62222" x="4276725" y="3135313"/>
          <p14:tracePt t="62239" x="4259263" y="3170238"/>
          <p14:tracePt t="62255" x="4241800" y="3206750"/>
          <p14:tracePt t="62272" x="4224338" y="3241675"/>
          <p14:tracePt t="62289" x="4214813" y="3268663"/>
          <p14:tracePt t="62305" x="4214813" y="3278188"/>
          <p14:tracePt t="66989" x="4224338" y="3286125"/>
          <p14:tracePt t="67000" x="4251325" y="3295650"/>
          <p14:tracePt t="67013" x="4268788" y="3322638"/>
          <p14:tracePt t="67024" x="4286250" y="3322638"/>
          <p14:tracePt t="67040" x="4303713" y="3330575"/>
          <p14:tracePt t="67056" x="4303713" y="3340100"/>
          <p14:tracePt t="67073" x="4313238" y="3340100"/>
          <p14:tracePt t="67122" x="4313238" y="3349625"/>
          <p14:tracePt t="67137" x="4322763" y="3375025"/>
          <p14:tracePt t="67147" x="4322763" y="3384550"/>
          <p14:tracePt t="67158" x="4322763" y="3394075"/>
          <p14:tracePt t="67173" x="4322763" y="3411538"/>
          <p14:tracePt t="67395" x="4322763" y="3421063"/>
          <p14:tracePt t="67411" x="4303713" y="3438525"/>
          <p14:tracePt t="67424" x="4303713" y="3446463"/>
          <p14:tracePt t="67440" x="4276725" y="3455988"/>
          <p14:tracePt t="67457" x="4259263" y="3465513"/>
          <p14:tracePt t="67474" x="4232275" y="3492500"/>
          <p14:tracePt t="67490" x="4205288" y="3527425"/>
          <p14:tracePt t="67507" x="4179888" y="3563938"/>
          <p14:tracePt t="67524" x="4125913" y="3598863"/>
          <p14:tracePt t="67540" x="4108450" y="3616325"/>
          <p14:tracePt t="67559" x="4062413" y="3652838"/>
          <p14:tracePt t="67576" x="4044950" y="3670300"/>
          <p14:tracePt t="67590" x="4010025" y="3687763"/>
          <p14:tracePt t="67606" x="3990975" y="3706813"/>
          <p14:tracePt t="67623" x="3965575" y="3724275"/>
          <p14:tracePt t="67640" x="3946525" y="3724275"/>
          <p14:tracePt t="67710" x="3938588" y="3724275"/>
          <p14:tracePt t="67721" x="3929063" y="3714750"/>
          <p14:tracePt t="67733" x="3911600" y="3687763"/>
          <p14:tracePt t="67744" x="3894138" y="3679825"/>
          <p14:tracePt t="67757" x="3875088" y="3670300"/>
          <p14:tracePt t="67773" x="3848100" y="3652838"/>
          <p14:tracePt t="67790" x="3822700" y="3652838"/>
          <p14:tracePt t="67806" x="3813175" y="3652838"/>
          <p14:tracePt t="67823" x="3803650" y="3652838"/>
          <p14:tracePt t="67848" x="3795713" y="3652838"/>
          <p14:tracePt t="67865" x="3768725" y="3662363"/>
          <p14:tracePt t="67876" x="3759200" y="3670300"/>
          <p14:tracePt t="67891" x="3741738" y="3706813"/>
          <p14:tracePt t="67906" x="3714750" y="3741738"/>
          <p14:tracePt t="67923" x="3687763" y="3805238"/>
          <p14:tracePt t="67940" x="3660775" y="3884613"/>
          <p14:tracePt t="67956" x="3652838" y="3948113"/>
          <p14:tracePt t="67974" x="3652838" y="3983038"/>
          <p14:tracePt t="67990" x="3652838" y="4010025"/>
          <p14:tracePt t="68006" x="3652838" y="4027488"/>
          <p14:tracePt t="68023" x="3670300" y="4044950"/>
          <p14:tracePt t="68040" x="3697288" y="4064000"/>
          <p14:tracePt t="68056" x="3705225" y="4090988"/>
          <p14:tracePt t="68074" x="3732213" y="4108450"/>
          <p14:tracePt t="68090" x="3759200" y="4108450"/>
          <p14:tracePt t="68106" x="3776663" y="4108450"/>
          <p14:tracePt t="68123" x="3795713" y="4098925"/>
          <p14:tracePt t="68156" x="3803650" y="4098925"/>
          <p14:tracePt t="68173" x="3840163" y="4071938"/>
          <p14:tracePt t="68191" x="3894138" y="4019550"/>
          <p14:tracePt t="68209" x="4017963" y="3929063"/>
          <p14:tracePt t="68226" x="4108450" y="3902075"/>
          <p14:tracePt t="68241" x="4187825" y="3876675"/>
          <p14:tracePt t="68257" x="4251325" y="3849688"/>
          <p14:tracePt t="68273" x="4268788" y="3830638"/>
          <p14:tracePt t="68290" x="4295775" y="3822700"/>
          <p14:tracePt t="68307" x="4303713" y="3822700"/>
          <p14:tracePt t="68365" x="4303713" y="3805238"/>
          <p14:tracePt t="68381" x="4313238" y="3786188"/>
          <p14:tracePt t="68392" x="4322763" y="3778250"/>
          <p14:tracePt t="68407" x="4322763" y="3751263"/>
          <p14:tracePt t="68424" x="4322763" y="3733800"/>
          <p14:tracePt t="68441" x="4322763" y="3714750"/>
          <p14:tracePt t="68459" x="4303713" y="3687763"/>
          <p14:tracePt t="68475" x="4276725" y="3662363"/>
          <p14:tracePt t="68491" x="4251325" y="3643313"/>
          <p14:tracePt t="68507" x="4197350" y="3616325"/>
          <p14:tracePt t="68524" x="4133850" y="3589338"/>
          <p14:tracePt t="68541" x="4071938" y="3581400"/>
          <p14:tracePt t="68556" x="4027488" y="3563938"/>
          <p14:tracePt t="68573" x="4000500" y="3554413"/>
          <p14:tracePt t="68590" x="3938588" y="3554413"/>
          <p14:tracePt t="68606" x="3857625" y="3563938"/>
          <p14:tracePt t="68624" x="3803650" y="3581400"/>
          <p14:tracePt t="68641" x="3786188" y="3598863"/>
          <p14:tracePt t="68658" x="3768725" y="3598863"/>
          <p14:tracePt t="68675" x="3759200" y="3598863"/>
          <p14:tracePt t="68763" x="3759200" y="3608388"/>
          <p14:tracePt t="68774" x="3741738" y="3616325"/>
          <p14:tracePt t="68791" x="3732213" y="3643313"/>
          <p14:tracePt t="68807" x="3732213" y="3679825"/>
          <p14:tracePt t="68823" x="3741738" y="3724275"/>
          <p14:tracePt t="68840" x="3776663" y="3795713"/>
          <p14:tracePt t="68856" x="3813175" y="3867150"/>
          <p14:tracePt t="68873" x="3848100" y="3902075"/>
          <p14:tracePt t="68891" x="3867150" y="3921125"/>
          <p14:tracePt t="68907" x="3894138" y="3938588"/>
          <p14:tracePt t="68923" x="3902075" y="3948113"/>
          <p14:tracePt t="68940" x="3919538" y="3965575"/>
          <p14:tracePt t="68956" x="3938588" y="3973513"/>
          <p14:tracePt t="68973" x="3965575" y="3973513"/>
          <p14:tracePt t="68990" x="4000500" y="3983038"/>
          <p14:tracePt t="69008" x="4062413" y="3965575"/>
          <p14:tracePt t="69024" x="4143375" y="3938588"/>
          <p14:tracePt t="69041" x="4179888" y="3921125"/>
          <p14:tracePt t="69057" x="4197350" y="3894138"/>
          <p14:tracePt t="69074" x="4224338" y="3876675"/>
          <p14:tracePt t="69091" x="4241800" y="3857625"/>
          <p14:tracePt t="69107" x="4259263" y="3822700"/>
          <p14:tracePt t="69123" x="4286250" y="3778250"/>
          <p14:tracePt t="69140" x="4313238" y="3687763"/>
          <p14:tracePt t="69157" x="4340225" y="3554413"/>
          <p14:tracePt t="69173" x="4367213" y="3421063"/>
          <p14:tracePt t="69190" x="4384675" y="3268663"/>
          <p14:tracePt t="69207" x="4402138" y="3071813"/>
          <p14:tracePt t="69209" x="4394200" y="2973388"/>
          <p14:tracePt t="69225" x="4367213" y="2822575"/>
          <p14:tracePt t="69240" x="4340225" y="2741613"/>
          <p14:tracePt t="69257" x="4313238" y="2679700"/>
          <p14:tracePt t="69273" x="4286250" y="2608263"/>
          <p14:tracePt t="69290" x="4259263" y="2581275"/>
          <p14:tracePt t="69306" x="4241800" y="2554288"/>
          <p14:tracePt t="69323" x="4232275" y="2536825"/>
          <p14:tracePt t="69340" x="4224338" y="2517775"/>
          <p14:tracePt t="69356" x="4205288" y="2500313"/>
          <p14:tracePt t="69373" x="4187825" y="2473325"/>
          <p14:tracePt t="69390" x="4170363" y="2465388"/>
          <p14:tracePt t="69407" x="4143375" y="2455863"/>
          <p14:tracePt t="69423" x="4081463" y="2446338"/>
          <p14:tracePt t="69440" x="4017963" y="2446338"/>
          <p14:tracePt t="69456" x="3956050" y="2446338"/>
          <p14:tracePt t="69474" x="3894138" y="2465388"/>
          <p14:tracePt t="69490" x="3867150" y="2492375"/>
          <p14:tracePt t="69507" x="3830638" y="2509838"/>
          <p14:tracePt t="69524" x="3795713" y="2536825"/>
          <p14:tracePt t="69541" x="3786188" y="2544763"/>
          <p14:tracePt t="69557" x="3776663" y="2563813"/>
          <p14:tracePt t="69573" x="3759200" y="2581275"/>
          <p14:tracePt t="69590" x="3741738" y="2608263"/>
          <p14:tracePt t="69607" x="3705225" y="2643188"/>
          <p14:tracePt t="69623" x="3697288" y="2697163"/>
          <p14:tracePt t="69641" x="3679825" y="2724150"/>
          <p14:tracePt t="69657" x="3679825" y="2768600"/>
          <p14:tracePt t="69674" x="3679825" y="2803525"/>
          <p14:tracePt t="69690" x="3687763" y="2849563"/>
          <p14:tracePt t="69708" x="3741738" y="2901950"/>
          <p14:tracePt t="69725" x="3768725" y="2921000"/>
          <p14:tracePt t="69741" x="3786188" y="2938463"/>
          <p14:tracePt t="69757" x="3822700" y="2955925"/>
          <p14:tracePt t="69773" x="3848100" y="2982913"/>
          <p14:tracePt t="69790" x="3884613" y="3000375"/>
          <p14:tracePt t="69807" x="3911600" y="3000375"/>
          <p14:tracePt t="69823" x="3973513" y="3000375"/>
          <p14:tracePt t="69840" x="4017963" y="3000375"/>
          <p14:tracePt t="69857" x="4062413" y="2992438"/>
          <p14:tracePt t="69873" x="4098925" y="2973388"/>
          <p14:tracePt t="69891" x="4125913" y="2955925"/>
          <p14:tracePt t="69907" x="4152900" y="2946400"/>
          <p14:tracePt t="69924" x="4160838" y="2938463"/>
          <p14:tracePt t="69940" x="4170363" y="2928938"/>
          <p14:tracePt t="69957" x="4179888" y="2921000"/>
          <p14:tracePt t="69974" x="4197350" y="2894013"/>
          <p14:tracePt t="69991" x="4214813" y="2874963"/>
          <p14:tracePt t="70007" x="4224338" y="2857500"/>
          <p14:tracePt t="70023" x="4232275" y="2830513"/>
          <p14:tracePt t="70040" x="4232275" y="2803525"/>
          <p14:tracePt t="70057" x="4232275" y="2768600"/>
          <p14:tracePt t="70073" x="4214813" y="2741613"/>
          <p14:tracePt t="70090" x="4197350" y="2706688"/>
          <p14:tracePt t="70107" x="4179888" y="2687638"/>
          <p14:tracePt t="70123" x="4116388" y="2643188"/>
          <p14:tracePt t="70140" x="4098925" y="2616200"/>
          <p14:tracePt t="70157" x="4081463" y="2598738"/>
          <p14:tracePt t="70173" x="4062413" y="2581275"/>
          <p14:tracePt t="70191" x="4037013" y="2571750"/>
          <p14:tracePt t="70207" x="4010025" y="2563813"/>
          <p14:tracePt t="70209" x="4000500" y="2563813"/>
          <p14:tracePt t="70225" x="3973513" y="2563813"/>
          <p14:tracePt t="70241" x="3956050" y="2563813"/>
          <p14:tracePt t="70257" x="3946525" y="2563813"/>
          <p14:tracePt t="70274" x="3929063" y="2563813"/>
          <p14:tracePt t="70291" x="3902075" y="2571750"/>
          <p14:tracePt t="70307" x="3884613" y="2589213"/>
          <p14:tracePt t="70323" x="3867150" y="2608263"/>
          <p14:tracePt t="70340" x="3840163" y="2643188"/>
          <p14:tracePt t="70357" x="3822700" y="2679700"/>
          <p14:tracePt t="70373" x="3786188" y="2732088"/>
          <p14:tracePt t="70390" x="3776663" y="2768600"/>
          <p14:tracePt t="70407" x="3776663" y="2813050"/>
          <p14:tracePt t="70424" x="3759200" y="2840038"/>
          <p14:tracePt t="70441" x="3759200" y="2867025"/>
          <p14:tracePt t="70459" x="3759200" y="2894013"/>
          <p14:tracePt t="70474" x="3776663" y="2911475"/>
          <p14:tracePt t="70491" x="3795713" y="2928938"/>
          <p14:tracePt t="70506" x="3822700" y="2946400"/>
          <p14:tracePt t="70523" x="3840163" y="2965450"/>
          <p14:tracePt t="70540" x="3857625" y="2982913"/>
          <p14:tracePt t="70556" x="3894138" y="3009900"/>
          <p14:tracePt t="70573" x="3919538" y="3027363"/>
          <p14:tracePt t="70590" x="3956050" y="3027363"/>
          <p14:tracePt t="70607" x="3990975" y="3027363"/>
          <p14:tracePt t="70623" x="4017963" y="3027363"/>
          <p14:tracePt t="70640" x="4037013" y="3027363"/>
          <p14:tracePt t="70657" x="4071938" y="3009900"/>
          <p14:tracePt t="70673" x="4116388" y="2982913"/>
          <p14:tracePt t="70690" x="4152900" y="2955925"/>
          <p14:tracePt t="70707" x="4160838" y="2946400"/>
          <p14:tracePt t="70723" x="4179888" y="2946400"/>
          <p14:tracePt t="71032" x="4170363" y="2938463"/>
          <p14:tracePt t="71042" x="4160838" y="2938463"/>
          <p14:tracePt t="71126" x="4179888" y="2946400"/>
          <p14:tracePt t="71136" x="4197350" y="2965450"/>
          <p14:tracePt t="71148" x="4295775" y="2992438"/>
          <p14:tracePt t="71160" x="4348163" y="3000375"/>
          <p14:tracePt t="71174" x="4483100" y="3036888"/>
          <p14:tracePt t="71190" x="4598988" y="3089275"/>
          <p14:tracePt t="71207" x="4741863" y="3170238"/>
          <p14:tracePt t="71224" x="4902200" y="3268663"/>
          <p14:tracePt t="71241" x="5000625" y="3357563"/>
          <p14:tracePt t="71257" x="5081588" y="3429000"/>
          <p14:tracePt t="71274" x="5160963" y="3509963"/>
          <p14:tracePt t="71290" x="5251450" y="3589338"/>
          <p14:tracePt t="71307" x="5367338" y="3652838"/>
          <p14:tracePt t="71323" x="5483225" y="3724275"/>
          <p14:tracePt t="71340" x="5581650" y="3778250"/>
          <p14:tracePt t="71357" x="5661025" y="3822700"/>
          <p14:tracePt t="71375" x="5751513" y="3857625"/>
          <p14:tracePt t="71391" x="5795963" y="3884613"/>
          <p14:tracePt t="71407" x="5857875" y="3902075"/>
          <p14:tracePt t="71423" x="5921375" y="3929063"/>
          <p14:tracePt t="71440" x="5946775" y="3948113"/>
          <p14:tracePt t="71457" x="5956300" y="3965575"/>
          <p14:tracePt t="71474" x="5965825" y="3973513"/>
          <p14:tracePt t="71492" x="5992813" y="3992563"/>
          <p14:tracePt t="71507" x="6018213" y="4000500"/>
          <p14:tracePt t="71524" x="6037263" y="4019550"/>
          <p14:tracePt t="71541" x="6054725" y="4044950"/>
          <p14:tracePt t="71558" x="6064250" y="4064000"/>
          <p14:tracePt t="71574" x="6072188" y="4071938"/>
          <p14:tracePt t="71591" x="6081713" y="4071938"/>
          <p14:tracePt t="71609" x="6099175" y="4081463"/>
          <p14:tracePt t="71624" x="6099175" y="4090988"/>
          <p14:tracePt t="71643" x="6108700" y="4116388"/>
          <p14:tracePt t="71658" x="6108700" y="4125913"/>
          <p14:tracePt t="71728" x="6108700" y="4135438"/>
          <p14:tracePt t="71773" x="6108700" y="4143375"/>
          <p14:tracePt t="71785" x="6089650" y="4143375"/>
          <p14:tracePt t="71799" x="6081713" y="4152900"/>
          <p14:tracePt t="71809" x="6072188" y="4152900"/>
          <p14:tracePt t="71827" x="6064250" y="4152900"/>
          <p14:tracePt t="71962" x="6054725" y="4152900"/>
          <p14:tracePt t="72032" x="6045200" y="4152900"/>
          <p14:tracePt t="72048" x="6037263" y="4162425"/>
          <p14:tracePt t="72059" x="6000750" y="4187825"/>
          <p14:tracePt t="72074" x="5973763" y="4233863"/>
          <p14:tracePt t="72090" x="5938838" y="4305300"/>
          <p14:tracePt t="72107" x="5911850" y="4376738"/>
          <p14:tracePt t="72126" x="5894388" y="4438650"/>
          <p14:tracePt t="72142" x="5902325" y="4473575"/>
          <p14:tracePt t="72158" x="5921375" y="4500563"/>
          <p14:tracePt t="72174" x="5921375" y="4519613"/>
          <p14:tracePt t="72190" x="5921375" y="4554538"/>
          <p14:tracePt t="72207" x="5921375" y="4598988"/>
          <p14:tracePt t="72224" x="5921375" y="4635500"/>
          <p14:tracePt t="72240" x="5921375" y="4662488"/>
          <p14:tracePt t="72257" x="5911850" y="4697413"/>
          <p14:tracePt t="72274" x="5911850" y="4714875"/>
          <p14:tracePt t="72291" x="5911850" y="4733925"/>
          <p14:tracePt t="72307" x="5921375" y="4751388"/>
          <p14:tracePt t="72324" x="5921375" y="4768850"/>
          <p14:tracePt t="72341" x="5921375" y="4778375"/>
          <p14:tracePt t="72357" x="5929313" y="4795838"/>
          <p14:tracePt t="72510" x="5938838" y="4805363"/>
          <p14:tracePt t="72633" x="5929313" y="4786313"/>
          <p14:tracePt t="72644" x="5911850" y="4778375"/>
          <p14:tracePt t="72658" x="5894388" y="4759325"/>
          <p14:tracePt t="72674" x="5867400" y="4759325"/>
          <p14:tracePt t="72690" x="5840413" y="4759325"/>
          <p14:tracePt t="72707" x="5822950" y="4768850"/>
          <p14:tracePt t="72724" x="5786438" y="4805363"/>
          <p14:tracePt t="72740" x="5741988" y="4840288"/>
          <p14:tracePt t="72757" x="5688013" y="4876800"/>
          <p14:tracePt t="72776" x="5635625" y="4948238"/>
          <p14:tracePt t="72791" x="5626100" y="5000625"/>
          <p14:tracePt t="72807" x="5616575" y="5019675"/>
          <p14:tracePt t="72824" x="5616575" y="5037138"/>
          <p14:tracePt t="72840" x="5616575" y="5072063"/>
          <p14:tracePt t="72857" x="5643563" y="5116513"/>
          <p14:tracePt t="72875" x="5670550" y="5153025"/>
          <p14:tracePt t="72892" x="5715000" y="5170488"/>
          <p14:tracePt t="72907" x="5751513" y="5197475"/>
          <p14:tracePt t="72924" x="5768975" y="5214938"/>
          <p14:tracePt t="72941" x="5803900" y="5224463"/>
          <p14:tracePt t="72957" x="5822950" y="5233988"/>
          <p14:tracePt t="72974" x="5830888" y="5233988"/>
          <p14:tracePt t="72991" x="5857875" y="5233988"/>
          <p14:tracePt t="73010" x="5875338" y="5233988"/>
          <p14:tracePt t="73026" x="5894388" y="5214938"/>
          <p14:tracePt t="73041" x="5929313" y="5162550"/>
          <p14:tracePt t="73057" x="5965825" y="5116513"/>
          <p14:tracePt t="73074" x="6000750" y="5037138"/>
          <p14:tracePt t="73090" x="6064250" y="4956175"/>
          <p14:tracePt t="73107" x="6081713" y="4884738"/>
          <p14:tracePt t="73126" x="6099175" y="4768850"/>
          <p14:tracePt t="73142" x="6089650" y="4687888"/>
          <p14:tracePt t="73157" x="6072188" y="4643438"/>
          <p14:tracePt t="73174" x="6045200" y="4591050"/>
          <p14:tracePt t="73190" x="6000750" y="4564063"/>
          <p14:tracePt t="73207" x="5973763" y="4564063"/>
          <p14:tracePt t="73224" x="5929313" y="4572000"/>
          <p14:tracePt t="73240" x="5894388" y="4591050"/>
          <p14:tracePt t="73257" x="5875338" y="4598988"/>
          <p14:tracePt t="73276" x="5849938" y="4635500"/>
          <p14:tracePt t="73291" x="5822950" y="4652963"/>
          <p14:tracePt t="73307" x="5803900" y="4687888"/>
          <p14:tracePt t="73324" x="5778500" y="4733925"/>
          <p14:tracePt t="73340" x="5751513" y="4813300"/>
          <p14:tracePt t="73357" x="5741988" y="4876800"/>
          <p14:tracePt t="73375" x="5741988" y="4992688"/>
          <p14:tracePt t="73392" x="5768975" y="5054600"/>
          <p14:tracePt t="73407" x="5803900" y="5091113"/>
          <p14:tracePt t="73424" x="5840413" y="5108575"/>
          <p14:tracePt t="73441" x="5867400" y="5108575"/>
          <p14:tracePt t="73457" x="5911850" y="5108575"/>
          <p14:tracePt t="73474" x="5965825" y="5108575"/>
          <p14:tracePt t="73491" x="5992813" y="5108575"/>
          <p14:tracePt t="73507" x="6045200" y="5099050"/>
          <p14:tracePt t="73525" x="6081713" y="5064125"/>
          <p14:tracePt t="73541" x="6108700" y="5045075"/>
          <p14:tracePt t="73557" x="6126163" y="5019675"/>
          <p14:tracePt t="73574" x="6126163" y="4992688"/>
          <p14:tracePt t="73591" x="6135688" y="4956175"/>
          <p14:tracePt t="73608" x="6135688" y="4911725"/>
          <p14:tracePt t="73625" x="6126163" y="4884738"/>
          <p14:tracePt t="73643" x="6108700" y="4849813"/>
          <p14:tracePt t="73658" x="6072188" y="4840288"/>
          <p14:tracePt t="73675" x="6000750" y="4830763"/>
          <p14:tracePt t="73691" x="5965825" y="4830763"/>
          <p14:tracePt t="73708" x="5929313" y="4830763"/>
          <p14:tracePt t="73711" x="5894388" y="4840288"/>
          <p14:tracePt t="73724" x="5875338" y="4857750"/>
          <p14:tracePt t="73741" x="5822950" y="4876800"/>
          <p14:tracePt t="73758" x="5803900" y="4884738"/>
          <p14:tracePt t="73774" x="5795963" y="4902200"/>
          <p14:tracePt t="73792" x="5778500" y="4929188"/>
          <p14:tracePt t="73807" x="5768975" y="4965700"/>
          <p14:tracePt t="73824" x="5768975" y="5010150"/>
          <p14:tracePt t="73840" x="5768975" y="5072063"/>
          <p14:tracePt t="73857" x="5768975" y="5091113"/>
          <p14:tracePt t="73874" x="5795963" y="5108575"/>
          <p14:tracePt t="73892" x="5822950" y="5126038"/>
          <p14:tracePt t="73908" x="5857875" y="5143500"/>
          <p14:tracePt t="73924" x="5902325" y="5143500"/>
          <p14:tracePt t="73941" x="5965825" y="5126038"/>
          <p14:tracePt t="73957" x="6027738" y="5099050"/>
          <p14:tracePt t="73974" x="6045200" y="5081588"/>
          <p14:tracePt t="73991" x="6064250" y="5054600"/>
          <p14:tracePt t="74007" x="6089650" y="5037138"/>
          <p14:tracePt t="74025" x="6116638" y="5010150"/>
          <p14:tracePt t="74042" x="6126163" y="4973638"/>
          <p14:tracePt t="74057" x="6143625" y="4929188"/>
          <p14:tracePt t="74074" x="6153150" y="4867275"/>
          <p14:tracePt t="74091" x="6153150" y="4822825"/>
          <p14:tracePt t="74107" x="6126163" y="4786313"/>
          <p14:tracePt t="74124" x="6108700" y="4751388"/>
          <p14:tracePt t="74141" x="6072188" y="4724400"/>
          <p14:tracePt t="74157" x="6045200" y="4714875"/>
          <p14:tracePt t="74174" x="6000750" y="4714875"/>
          <p14:tracePt t="74190" x="5973763" y="4714875"/>
          <p14:tracePt t="74207" x="5956300" y="4724400"/>
          <p14:tracePt t="74224" x="5938838" y="4741863"/>
          <p14:tracePt t="74240" x="5911850" y="4778375"/>
          <p14:tracePt t="74257" x="5875338" y="4857750"/>
          <p14:tracePt t="74273" x="5849938" y="4938713"/>
          <p14:tracePt t="74291" x="5795963" y="5054600"/>
          <p14:tracePt t="74307" x="5768975" y="5116513"/>
          <p14:tracePt t="74323" x="5768975" y="5162550"/>
          <p14:tracePt t="74340" x="5768975" y="5197475"/>
          <p14:tracePt t="74358" x="5786438" y="5214938"/>
          <p14:tracePt t="74374" x="5803900" y="5241925"/>
          <p14:tracePt t="74392" x="5830888" y="5259388"/>
          <p14:tracePt t="74408" x="5857875" y="5259388"/>
          <p14:tracePt t="74424" x="5875338" y="5259388"/>
          <p14:tracePt t="74441" x="5894388" y="5259388"/>
          <p14:tracePt t="74458" x="5911850" y="5251450"/>
          <p14:tracePt t="74475" x="5938838" y="5224463"/>
          <p14:tracePt t="74491" x="5946775" y="5214938"/>
          <p14:tracePt t="74508" x="5965825" y="5170488"/>
          <p14:tracePt t="74526" x="6010275" y="5054600"/>
          <p14:tracePt t="74542" x="6010275" y="4973638"/>
          <p14:tracePt t="74558" x="6000750" y="4902200"/>
          <p14:tracePt t="74574" x="5973763" y="4840288"/>
          <p14:tracePt t="74591" x="5956300" y="4805363"/>
          <p14:tracePt t="74608" x="5921375" y="4786313"/>
          <p14:tracePt t="74624" x="5902325" y="4778375"/>
          <p14:tracePt t="74642" x="5884863" y="4778375"/>
          <p14:tracePt t="74658" x="5857875" y="4813300"/>
          <p14:tracePt t="74674" x="5840413" y="4830763"/>
          <p14:tracePt t="74690" x="5830888" y="4894263"/>
          <p14:tracePt t="74707" x="5830888" y="4956175"/>
          <p14:tracePt t="74724" x="5830888" y="5000625"/>
          <p14:tracePt t="74740" x="5867400" y="5037138"/>
          <p14:tracePt t="74757" x="5929313" y="5064125"/>
          <p14:tracePt t="74776" x="6037263" y="5099050"/>
          <p14:tracePt t="74792" x="6170613" y="5135563"/>
          <p14:tracePt t="74807" x="6438900" y="5170488"/>
          <p14:tracePt t="74824" x="6823075" y="5207000"/>
          <p14:tracePt t="74841" x="7251700" y="5170488"/>
          <p14:tracePt t="74857" x="7589838" y="5099050"/>
          <p14:tracePt t="74874" x="7769225" y="5064125"/>
          <p14:tracePt t="74891" x="7850188" y="5037138"/>
          <p14:tracePt t="74907" x="7867650" y="5037138"/>
          <p14:tracePt t="75002" x="7875588" y="5000625"/>
          <p14:tracePt t="75013" x="7875588" y="4992688"/>
          <p14:tracePt t="75027" x="7875588" y="4973638"/>
          <p14:tracePt t="75042" x="7875588" y="4956175"/>
          <p14:tracePt t="75058" x="7850188" y="4929188"/>
          <p14:tracePt t="75074" x="7804150" y="4902200"/>
          <p14:tracePt t="75091" x="7759700" y="4876800"/>
          <p14:tracePt t="75107" x="7707313" y="4849813"/>
          <p14:tracePt t="75124" x="7626350" y="4822825"/>
          <p14:tracePt t="75142" x="7554913" y="4795838"/>
          <p14:tracePt t="75157" x="7394575" y="4795838"/>
          <p14:tracePt t="75174" x="7259638" y="4805363"/>
          <p14:tracePt t="75191" x="7135813" y="4830763"/>
          <p14:tracePt t="75207" x="7037388" y="4857750"/>
          <p14:tracePt t="75224" x="7000875" y="4884738"/>
          <p14:tracePt t="75241" x="6992938" y="4902200"/>
          <p14:tracePt t="75257" x="6992938" y="4921250"/>
          <p14:tracePt t="75274" x="6983413" y="4956175"/>
          <p14:tracePt t="75292" x="6992938" y="5000625"/>
          <p14:tracePt t="75307" x="7018338" y="5037138"/>
          <p14:tracePt t="75324" x="7064375" y="5081588"/>
          <p14:tracePt t="75341" x="7143750" y="5126038"/>
          <p14:tracePt t="75357" x="7224713" y="5180013"/>
          <p14:tracePt t="75374" x="7259638" y="5187950"/>
          <p14:tracePt t="75391" x="7323138" y="5214938"/>
          <p14:tracePt t="75407" x="7350125" y="5214938"/>
          <p14:tracePt t="75424" x="7439025" y="5197475"/>
          <p14:tracePt t="75441" x="7500938" y="5162550"/>
          <p14:tracePt t="75457" x="7554913" y="5126038"/>
          <p14:tracePt t="75474" x="7626350" y="5037138"/>
          <p14:tracePt t="75491" x="7635875" y="4965700"/>
          <p14:tracePt t="75507" x="7653338" y="4884738"/>
          <p14:tracePt t="75524" x="7643813" y="4805363"/>
          <p14:tracePt t="75541" x="7626350" y="4778375"/>
          <p14:tracePt t="75558" x="7599363" y="4759325"/>
          <p14:tracePt t="75575" x="7589838" y="4759325"/>
          <p14:tracePt t="75592" x="7564438" y="4759325"/>
          <p14:tracePt t="75607" x="7510463" y="4778375"/>
          <p14:tracePt t="75624" x="7493000" y="4795838"/>
          <p14:tracePt t="75641" x="7473950" y="4822825"/>
          <p14:tracePt t="75658" x="7446963" y="4849813"/>
          <p14:tracePt t="75675" x="7439025" y="4894263"/>
          <p14:tracePt t="75691" x="7439025" y="4956175"/>
          <p14:tracePt t="75709" x="7456488" y="5000625"/>
          <p14:tracePt t="75724" x="7473950" y="5037138"/>
          <p14:tracePt t="75740" x="7483475" y="5064125"/>
          <p14:tracePt t="75757" x="7510463" y="5072063"/>
          <p14:tracePt t="75774" x="7527925" y="5072063"/>
          <p14:tracePt t="75791" x="7554913" y="5072063"/>
          <p14:tracePt t="75807" x="7581900" y="5054600"/>
          <p14:tracePt t="75824" x="7589838" y="5054600"/>
          <p14:tracePt t="75840" x="7608888" y="5037138"/>
          <p14:tracePt t="75857" x="7616825" y="5019675"/>
          <p14:tracePt t="75874" x="7626350" y="4983163"/>
          <p14:tracePt t="75891" x="7626350" y="4965700"/>
          <p14:tracePt t="75907" x="7626350" y="4956175"/>
          <p14:tracePt t="75924" x="7608888" y="4956175"/>
          <p14:tracePt t="75942" x="7545388" y="4956175"/>
          <p14:tracePt t="75958" x="7518400" y="4956175"/>
          <p14:tracePt t="75975" x="7500938" y="4965700"/>
          <p14:tracePt t="75991" x="7483475" y="4973638"/>
          <p14:tracePt t="76008" x="7473950" y="4983163"/>
          <p14:tracePt t="76024" x="7446963" y="5010150"/>
          <p14:tracePt t="76041" x="7439025" y="5027613"/>
          <p14:tracePt t="76058" x="7439025" y="5037138"/>
          <p14:tracePt t="76731" x="7439025" y="5027613"/>
          <p14:tracePt t="76741" x="7456488" y="5000625"/>
          <p14:tracePt t="76758" x="7483475" y="4956175"/>
          <p14:tracePt t="76774" x="7589838" y="4849813"/>
          <p14:tracePt t="76791" x="7688263" y="4849813"/>
          <p14:tracePt t="76808" x="7626350" y="5091113"/>
          <p14:tracePt t="76824" x="7616825" y="5135563"/>
          <p14:tracePt t="77169" x="7616825" y="5126038"/>
          <p14:tracePt t="77178" x="7616825" y="5116513"/>
          <p14:tracePt t="77254" x="7626350" y="5116513"/>
          <p14:tracePt t="77278" x="7635875" y="5099050"/>
          <p14:tracePt t="77291" x="7661275" y="5072063"/>
          <p14:tracePt t="77308" x="7715250" y="5000625"/>
          <p14:tracePt t="77324" x="7751763" y="4948238"/>
          <p14:tracePt t="77341" x="7769225" y="4911725"/>
          <p14:tracePt t="77357" x="7804150" y="4867275"/>
          <p14:tracePt t="77374" x="7823200" y="4849813"/>
          <p14:tracePt t="77391" x="7823200" y="4830763"/>
          <p14:tracePt t="77408" x="7831138" y="4805363"/>
          <p14:tracePt t="77424" x="7831138" y="4786313"/>
          <p14:tracePt t="77442" x="7858125" y="4759325"/>
          <p14:tracePt t="77458" x="7875588" y="4733925"/>
          <p14:tracePt t="77474" x="7885113" y="4714875"/>
          <p14:tracePt t="77491" x="7885113" y="4697413"/>
          <p14:tracePt t="77508" x="7885113" y="4679950"/>
          <p14:tracePt t="77524" x="7885113" y="4652963"/>
          <p14:tracePt t="77541" x="7894638" y="4635500"/>
          <p14:tracePt t="77557" x="7894638" y="4616450"/>
          <p14:tracePt t="77574" x="7885113" y="4581525"/>
          <p14:tracePt t="77591" x="7885113" y="4572000"/>
          <p14:tracePt t="77608" x="7885113" y="4564063"/>
          <p14:tracePt t="77624" x="7885113" y="4545013"/>
          <p14:tracePt t="77677" x="7885113" y="4537075"/>
          <p14:tracePt t="77733" x="7875588" y="4537075"/>
          <p14:tracePt t="77755" x="7867650" y="4537075"/>
          <p14:tracePt t="77764" x="7858125" y="4537075"/>
          <p14:tracePt t="77775" x="7840663" y="4545013"/>
          <p14:tracePt t="77791" x="7831138" y="4554538"/>
          <p14:tracePt t="77808" x="7813675" y="4564063"/>
          <p14:tracePt t="77881" x="7804150" y="4564063"/>
          <p14:tracePt t="77927" x="7796213" y="4572000"/>
          <p14:tracePt t="77942" x="7786688" y="4591050"/>
          <p14:tracePt t="80751" x="7796213" y="4581525"/>
          <p14:tracePt t="80761" x="7804150" y="4572000"/>
          <p14:tracePt t="80775" x="7867650" y="4527550"/>
          <p14:tracePt t="80792" x="7921625" y="4492625"/>
          <p14:tracePt t="80808" x="7929563" y="4492625"/>
          <p14:tracePt t="80825" x="7939088" y="4473575"/>
          <p14:tracePt t="80923" x="7939088" y="4465638"/>
          <p14:tracePt t="80933" x="7947025" y="4429125"/>
          <p14:tracePt t="80945" x="7947025" y="4376738"/>
          <p14:tracePt t="80959" x="7956550" y="4349750"/>
          <p14:tracePt t="80975" x="7956550" y="4305300"/>
          <p14:tracePt t="80993" x="7974013" y="4268788"/>
          <p14:tracePt t="81009" x="7983538" y="4251325"/>
          <p14:tracePt t="81025" x="7983538" y="4233863"/>
          <p14:tracePt t="81041" x="7983538" y="4224338"/>
          <p14:tracePt t="81058" x="7983538" y="4206875"/>
          <p14:tracePt t="81173" x="7956550" y="4286250"/>
          <p14:tracePt t="81183" x="7875588" y="4411663"/>
          <p14:tracePt t="81191" x="7786688" y="4564063"/>
          <p14:tracePt t="81208" x="7564438" y="4786313"/>
          <p14:tracePt t="81210" x="7537450" y="4813300"/>
          <p14:tracePt t="81234" x="7527925" y="4822825"/>
          <p14:tracePt t="81242" x="7527925" y="4830763"/>
          <p14:tracePt t="81477" x="7537450" y="4822825"/>
          <p14:tracePt t="81488" x="7545388" y="4813300"/>
          <p14:tracePt t="81498" x="7554913" y="4805363"/>
          <p14:tracePt t="81511" x="7554913" y="4786313"/>
          <p14:tracePt t="81526" x="7564438" y="4768850"/>
          <p14:tracePt t="81542" x="7572375" y="4751388"/>
          <p14:tracePt t="81559" x="7589838" y="4724400"/>
          <p14:tracePt t="81575" x="7599363" y="4697413"/>
          <p14:tracePt t="81591" x="7599363" y="4670425"/>
          <p14:tracePt t="81608" x="7599363" y="4635500"/>
          <p14:tracePt t="81625" x="7564438" y="4608513"/>
          <p14:tracePt t="81641" x="7545388" y="4581525"/>
          <p14:tracePt t="81658" x="7527925" y="4554538"/>
          <p14:tracePt t="81675" x="7510463" y="4519613"/>
          <p14:tracePt t="81691" x="7493000" y="4483100"/>
          <p14:tracePt t="81708" x="7493000" y="4456113"/>
          <p14:tracePt t="81725" x="7473950" y="4429125"/>
          <p14:tracePt t="81742" x="7402513" y="4421188"/>
          <p14:tracePt t="81759" x="7340600" y="4438650"/>
          <p14:tracePt t="81775" x="7286625" y="4438650"/>
          <p14:tracePt t="81791" x="7215188" y="4448175"/>
          <p14:tracePt t="81808" x="7197725" y="4465638"/>
          <p14:tracePt t="81825" x="7153275" y="4465638"/>
          <p14:tracePt t="81841" x="7126288" y="4465638"/>
          <p14:tracePt t="81858" x="7081838" y="4456113"/>
          <p14:tracePt t="81875" x="7027863" y="4456113"/>
          <p14:tracePt t="81891" x="6921500" y="4456113"/>
          <p14:tracePt t="81908" x="6850063" y="4456113"/>
          <p14:tracePt t="81925" x="6769100" y="4456113"/>
          <p14:tracePt t="81941" x="6697663" y="4456113"/>
          <p14:tracePt t="81958" x="6635750" y="4456113"/>
          <p14:tracePt t="81975" x="6554788" y="4448175"/>
          <p14:tracePt t="81992" x="6483350" y="4429125"/>
          <p14:tracePt t="82009" x="6438900" y="4421188"/>
          <p14:tracePt t="82025" x="6375400" y="4411663"/>
          <p14:tracePt t="82042" x="6313488" y="4394200"/>
          <p14:tracePt t="82059" x="6251575" y="4384675"/>
          <p14:tracePt t="82075" x="6170613" y="4357688"/>
          <p14:tracePt t="82092" x="6099175" y="4330700"/>
          <p14:tracePt t="82109" x="6018213" y="4322763"/>
          <p14:tracePt t="82125" x="5921375" y="4295775"/>
          <p14:tracePt t="82142" x="5849938" y="4295775"/>
          <p14:tracePt t="82158" x="5830888" y="4278313"/>
          <p14:tracePt t="82175" x="5822950" y="4278313"/>
          <p14:tracePt t="82275" x="5813425" y="4268788"/>
          <p14:tracePt t="82287" x="5803900" y="4268788"/>
          <p14:tracePt t="82296" x="5795963" y="4268788"/>
          <p14:tracePt t="82308" x="5768975" y="4268788"/>
          <p14:tracePt t="82325" x="5751513" y="4259263"/>
          <p14:tracePt t="82342" x="5741988" y="4259263"/>
          <p14:tracePt t="82358" x="5724525" y="4259263"/>
          <p14:tracePt t="82375" x="5697538" y="4259263"/>
          <p14:tracePt t="82392" x="5688013" y="4259263"/>
          <p14:tracePt t="82408" x="5680075" y="4251325"/>
          <p14:tracePt t="82557" x="5688013" y="4251325"/>
          <p14:tracePt t="82567" x="5697538" y="4259263"/>
          <p14:tracePt t="82580" x="5715000" y="4286250"/>
          <p14:tracePt t="82592" x="5715000" y="4295775"/>
          <p14:tracePt t="82609" x="5715000" y="4313238"/>
          <p14:tracePt t="82626" x="5707063" y="4349750"/>
          <p14:tracePt t="82628" x="5707063" y="4357688"/>
          <p14:tracePt t="82644" x="5697538" y="4376738"/>
          <p14:tracePt t="82675" x="5697538" y="4384675"/>
          <p14:tracePt t="82697" x="5688013" y="4394200"/>
          <p14:tracePt t="82709" x="5688013" y="4402138"/>
          <p14:tracePt t="82729" x="5680075" y="4421188"/>
          <p14:tracePt t="82742" x="5670550" y="4438650"/>
          <p14:tracePt t="82759" x="5661025" y="4456113"/>
          <p14:tracePt t="82775" x="5635625" y="4500563"/>
          <p14:tracePt t="82792" x="5608638" y="4564063"/>
          <p14:tracePt t="82808" x="5599113" y="4616450"/>
          <p14:tracePt t="82825" x="5589588" y="4635500"/>
          <p14:tracePt t="82842" x="5581650" y="4652963"/>
          <p14:tracePt t="82858" x="5581650" y="4670425"/>
          <p14:tracePt t="82875" x="5581650" y="4697413"/>
          <p14:tracePt t="82894" x="5581650" y="4724400"/>
          <p14:tracePt t="82909" x="5581650" y="4741863"/>
          <p14:tracePt t="82925" x="5581650" y="4751388"/>
          <p14:tracePt t="82947" x="5581650" y="4768850"/>
          <p14:tracePt t="82958" x="5581650" y="4778375"/>
          <p14:tracePt t="82974" x="5589588" y="4786313"/>
          <p14:tracePt t="82991" x="5599113" y="4795838"/>
          <p14:tracePt t="83009" x="5616575" y="4813300"/>
          <p14:tracePt t="83025" x="5616575" y="4822825"/>
          <p14:tracePt t="83041" x="5626100" y="4849813"/>
          <p14:tracePt t="83058" x="5643563" y="4857750"/>
          <p14:tracePt t="83152" x="5643563" y="4876800"/>
          <p14:tracePt t="83162" x="5643563" y="4884738"/>
          <p14:tracePt t="83300" x="5635625" y="4902200"/>
          <p14:tracePt t="83310" x="5626100" y="4911725"/>
          <p14:tracePt t="83326" x="5616575" y="4911725"/>
          <p14:tracePt t="83342" x="5608638" y="4911725"/>
          <p14:tracePt t="87678" x="5599113" y="4911725"/>
          <p14:tracePt t="87689" x="5572125" y="4876800"/>
          <p14:tracePt t="87699" x="5564188" y="4849813"/>
          <p14:tracePt t="87717" x="5545138" y="4830763"/>
          <p14:tracePt t="87729" x="5510213" y="4805363"/>
          <p14:tracePt t="87743" x="5446713" y="4778375"/>
          <p14:tracePt t="87759" x="5367338" y="4751388"/>
          <p14:tracePt t="87776" x="5286375" y="4724400"/>
          <p14:tracePt t="87792" x="5207000" y="4706938"/>
          <p14:tracePt t="87809" x="5135563" y="4679950"/>
          <p14:tracePt t="87825" x="5089525" y="4662488"/>
          <p14:tracePt t="87842" x="5010150" y="4662488"/>
          <p14:tracePt t="87859" x="4884738" y="4662488"/>
          <p14:tracePt t="87875" x="4786313" y="4662488"/>
          <p14:tracePt t="87892" x="4660900" y="4635500"/>
          <p14:tracePt t="87909" x="4545013" y="4591050"/>
          <p14:tracePt t="87925" x="4483100" y="4564063"/>
          <p14:tracePt t="87942" x="4446588" y="4554538"/>
          <p14:tracePt t="87960" x="4402138" y="4527550"/>
          <p14:tracePt t="87976" x="4384675" y="4500563"/>
          <p14:tracePt t="88009" x="4375150" y="4483100"/>
          <p14:tracePt t="88025" x="4375150" y="4456113"/>
          <p14:tracePt t="88042" x="4375150" y="4421188"/>
          <p14:tracePt t="88059" x="4375150" y="4402138"/>
          <p14:tracePt t="88075" x="4375150" y="4376738"/>
          <p14:tracePt t="88092" x="4375150" y="4349750"/>
          <p14:tracePt t="88109" x="4384675" y="4305300"/>
          <p14:tracePt t="88126" x="4384675" y="4278313"/>
          <p14:tracePt t="88142" x="4394200" y="4251325"/>
          <p14:tracePt t="88159" x="4394200" y="4241800"/>
          <p14:tracePt t="88352" x="4402138" y="4241800"/>
          <p14:tracePt t="88361" x="4411663" y="4241800"/>
          <p14:tracePt t="88376" x="4473575" y="4259263"/>
          <p14:tracePt t="88392" x="4537075" y="4286250"/>
          <p14:tracePt t="88409" x="4572000" y="4295775"/>
          <p14:tracePt t="88425" x="4608513" y="4305300"/>
          <p14:tracePt t="88459" x="4616450" y="4305300"/>
          <p14:tracePt t="88538" x="4608513" y="4305300"/>
          <p14:tracePt t="88549" x="4589463" y="4295775"/>
          <p14:tracePt t="88560" x="4572000" y="4286250"/>
          <p14:tracePt t="88576" x="4527550" y="4251325"/>
          <p14:tracePt t="88579" x="4500563" y="4224338"/>
          <p14:tracePt t="88595" x="4438650" y="4170363"/>
          <p14:tracePt t="88611" x="4384675" y="4143375"/>
          <p14:tracePt t="88626" x="4357688" y="4125913"/>
          <p14:tracePt t="88643" x="4303713" y="4098925"/>
          <p14:tracePt t="88659" x="4268788" y="4064000"/>
          <p14:tracePt t="88675" x="4232275" y="4044950"/>
          <p14:tracePt t="88692" x="4224338" y="4027488"/>
          <p14:tracePt t="88710" x="4214813" y="4027488"/>
          <p14:tracePt t="88742" x="4205288" y="4019550"/>
          <p14:tracePt t="88759" x="4197350" y="4000500"/>
          <p14:tracePt t="88770" x="4187825" y="3992563"/>
          <p14:tracePt t="88783" x="4179888" y="3973513"/>
          <p14:tracePt t="88794" x="4160838" y="3965575"/>
          <p14:tracePt t="88809" x="4143375" y="3948113"/>
          <p14:tracePt t="88826" x="4125913" y="3911600"/>
          <p14:tracePt t="88842" x="4098925" y="3876675"/>
          <p14:tracePt t="88860" x="4081463" y="3849688"/>
          <p14:tracePt t="88876" x="4071938" y="3830638"/>
          <p14:tracePt t="88892" x="4054475" y="3813175"/>
          <p14:tracePt t="88909" x="4027488" y="3795713"/>
          <p14:tracePt t="88926" x="4010025" y="3786188"/>
          <p14:tracePt t="88942" x="3990975" y="3778250"/>
          <p14:tracePt t="88976" x="3983038" y="3768725"/>
          <p14:tracePt t="89017" x="3973513" y="3768725"/>
          <p14:tracePt t="89119" x="3956050" y="3768725"/>
          <p14:tracePt t="89141" x="3946525" y="3768725"/>
          <p14:tracePt t="89157" x="3946525" y="3759200"/>
          <p14:tracePt t="89181" x="3938588" y="3759200"/>
          <p14:tracePt t="89197" x="3929063" y="3759200"/>
          <p14:tracePt t="89209" x="3919538" y="3759200"/>
          <p14:tracePt t="89251" x="3911600" y="3759200"/>
          <p14:tracePt t="89275" x="3902075" y="3759200"/>
          <p14:tracePt t="89291" x="3894138" y="3741738"/>
          <p14:tracePt t="89415" x="3902075" y="3741738"/>
          <p14:tracePt t="89426" x="3911600" y="3741738"/>
          <p14:tracePt t="89443" x="3973513" y="3751263"/>
          <p14:tracePt t="89460" x="4044950" y="3751263"/>
          <p14:tracePt t="89476" x="4108450" y="3751263"/>
          <p14:tracePt t="89494" x="4160838" y="3751263"/>
          <p14:tracePt t="89510" x="4197350" y="3751263"/>
          <p14:tracePt t="89526" x="4251325" y="3759200"/>
          <p14:tracePt t="89543" x="4303713" y="3768725"/>
          <p14:tracePt t="89559" x="4375150" y="3768725"/>
          <p14:tracePt t="89576" x="4446588" y="3768725"/>
          <p14:tracePt t="89592" x="4527550" y="3768725"/>
          <p14:tracePt t="89610" x="4660900" y="3768725"/>
          <p14:tracePt t="89626" x="4732338" y="3751263"/>
          <p14:tracePt t="89642" x="4786313" y="3741738"/>
          <p14:tracePt t="89660" x="4813300" y="3733800"/>
          <p14:tracePt t="89676" x="4840288" y="3733800"/>
          <p14:tracePt t="89713" x="4848225" y="3733800"/>
          <p14:tracePt t="89730" x="4857750" y="3733800"/>
          <p14:tracePt t="89814" x="4848225" y="3733800"/>
          <p14:tracePt t="89822" x="4830763" y="3733800"/>
          <p14:tracePt t="89833" x="4813300" y="3733800"/>
          <p14:tracePt t="89845" x="4768850" y="3733800"/>
          <p14:tracePt t="89862" x="4705350" y="3741738"/>
          <p14:tracePt t="89877" x="4643438" y="3759200"/>
          <p14:tracePt t="89893" x="4625975" y="3768725"/>
          <p14:tracePt t="89911" x="4616450" y="3778250"/>
          <p14:tracePt t="89971" x="4616450" y="3786188"/>
          <p14:tracePt t="89981" x="4616450" y="3795713"/>
          <p14:tracePt t="89995" x="4625975" y="3830638"/>
          <p14:tracePt t="90010" x="4643438" y="3849688"/>
          <p14:tracePt t="90026" x="4697413" y="3884613"/>
          <p14:tracePt t="90042" x="4741863" y="3911600"/>
          <p14:tracePt t="90059" x="4813300" y="3938588"/>
          <p14:tracePt t="90076" x="4894263" y="3938588"/>
          <p14:tracePt t="90093" x="4929188" y="3938588"/>
          <p14:tracePt t="90159" x="4902200" y="3938588"/>
          <p14:tracePt t="90169" x="4857750" y="3948113"/>
          <p14:tracePt t="90182" x="4803775" y="3948113"/>
          <p14:tracePt t="90193" x="4759325" y="3965575"/>
          <p14:tracePt t="90210" x="4714875" y="3965575"/>
          <p14:tracePt t="90226" x="4670425" y="3965575"/>
          <p14:tracePt t="90242" x="4660900" y="3965575"/>
          <p14:tracePt t="90331" x="4660900" y="3973513"/>
          <p14:tracePt t="90342" x="4670425" y="3973513"/>
          <p14:tracePt t="90361" x="4741863" y="3992563"/>
          <p14:tracePt t="90377" x="4786313" y="4010025"/>
          <p14:tracePt t="90394" x="4822825" y="4010025"/>
          <p14:tracePt t="90410" x="4830763" y="4019550"/>
          <p14:tracePt t="90471" x="4803775" y="4019550"/>
          <p14:tracePt t="90483" x="4751388" y="4019550"/>
          <p14:tracePt t="90495" x="4625975" y="4019550"/>
          <p14:tracePt t="90511" x="4438650" y="4019550"/>
          <p14:tracePt t="90526" x="4340225" y="4027488"/>
          <p14:tracePt t="90542" x="4322763" y="4027488"/>
          <p14:tracePt t="90575" x="4330700" y="4027488"/>
          <p14:tracePt t="90592" x="4411663" y="4027488"/>
          <p14:tracePt t="90610" x="4537075" y="4044950"/>
          <p14:tracePt t="90626" x="4652963" y="4071938"/>
          <p14:tracePt t="90643" x="4732338" y="4098925"/>
          <p14:tracePt t="90660" x="4803775" y="4108450"/>
          <p14:tracePt t="90677" x="4840288" y="4125913"/>
          <p14:tracePt t="90693" x="4848225" y="4135438"/>
          <p14:tracePt t="90713" x="4857750" y="4135438"/>
          <p14:tracePt t="90737" x="4848225" y="4135438"/>
          <p14:tracePt t="90748" x="4840288" y="4135438"/>
          <p14:tracePt t="90762" x="4830763" y="4135438"/>
          <p14:tracePt t="90799" x="4822825" y="4135438"/>
          <p14:tracePt t="90838" x="4830763" y="4143375"/>
          <p14:tracePt t="90848" x="4867275" y="4162425"/>
          <p14:tracePt t="90862" x="4946650" y="4179888"/>
          <p14:tracePt t="90876" x="5010150" y="4197350"/>
          <p14:tracePt t="90892" x="5064125" y="4197350"/>
          <p14:tracePt t="90909" x="5072063" y="4197350"/>
          <p14:tracePt t="90971" x="5037138" y="4197350"/>
          <p14:tracePt t="90982" x="5010150" y="4179888"/>
          <p14:tracePt t="90995" x="4929188" y="4152900"/>
          <p14:tracePt t="91010" x="4848225" y="4125913"/>
          <p14:tracePt t="91026" x="4776788" y="4108450"/>
          <p14:tracePt t="91043" x="4697413" y="4090988"/>
          <p14:tracePt t="91059" x="4652963" y="4081463"/>
          <p14:tracePt t="91076" x="4625975" y="4081463"/>
          <p14:tracePt t="91126" x="4625975" y="4090988"/>
          <p14:tracePt t="91135" x="4643438" y="4090988"/>
          <p14:tracePt t="91143" x="4652963" y="4098925"/>
          <p14:tracePt t="91159" x="4724400" y="4108450"/>
          <p14:tracePt t="91176" x="4786313" y="4108450"/>
          <p14:tracePt t="91193" x="4867275" y="4090988"/>
          <p14:tracePt t="91209" x="4938713" y="4071938"/>
          <p14:tracePt t="91226" x="4992688" y="4044950"/>
          <p14:tracePt t="91243" x="5000625" y="4044950"/>
          <p14:tracePt t="91269" x="4992688" y="4044950"/>
          <p14:tracePt t="91277" x="4946650" y="4044950"/>
          <p14:tracePt t="91293" x="4902200" y="4064000"/>
          <p14:tracePt t="91309" x="4867275" y="4064000"/>
          <p14:tracePt t="91326" x="4848225" y="4081463"/>
          <p14:tracePt t="91342" x="4840288" y="4090988"/>
          <p14:tracePt t="91359" x="4813300" y="4090988"/>
          <p14:tracePt t="91376" x="4795838" y="4090988"/>
          <p14:tracePt t="91392" x="4786313" y="4098925"/>
          <p14:tracePt t="91479" x="4795838" y="4098925"/>
          <p14:tracePt t="91490" x="4840288" y="4098925"/>
          <p14:tracePt t="91502" x="4911725" y="4098925"/>
          <p14:tracePt t="91510" x="4956175" y="4098925"/>
          <p14:tracePt t="91527" x="5027613" y="4098925"/>
          <p14:tracePt t="91543" x="5064125" y="4098925"/>
          <p14:tracePt t="91559" x="5081588" y="4098925"/>
          <p14:tracePt t="91613" x="5072063" y="4098925"/>
          <p14:tracePt t="91627" x="5064125" y="4098925"/>
          <p14:tracePt t="91639" x="5054600" y="4098925"/>
          <p14:tracePt t="91651" x="4992688" y="4125913"/>
          <p14:tracePt t="91659" x="4965700" y="4135438"/>
          <p14:tracePt t="91676" x="4902200" y="4152900"/>
          <p14:tracePt t="91693" x="4822825" y="4162425"/>
          <p14:tracePt t="91710" x="4759325" y="4162425"/>
          <p14:tracePt t="91712" x="4741863" y="4162425"/>
          <p14:tracePt t="91726" x="4732338" y="4162425"/>
          <p14:tracePt t="91743" x="4724400" y="4162425"/>
          <p14:tracePt t="91793" x="4759325" y="4152900"/>
          <p14:tracePt t="91801" x="4795838" y="4135438"/>
          <p14:tracePt t="91809" x="4830763" y="4135438"/>
          <p14:tracePt t="91826" x="4884738" y="4125913"/>
          <p14:tracePt t="91842" x="4911725" y="4116388"/>
          <p14:tracePt t="91859" x="4929188" y="4116388"/>
          <p14:tracePt t="91892" x="4921250" y="4116388"/>
          <p14:tracePt t="91900" x="4911725" y="4116388"/>
          <p14:tracePt t="91909" x="4894263" y="4116388"/>
          <p14:tracePt t="91926" x="4830763" y="4125913"/>
          <p14:tracePt t="91942" x="4741863" y="4125913"/>
          <p14:tracePt t="91959" x="4643438" y="4098925"/>
          <p14:tracePt t="91976" x="4562475" y="4071938"/>
          <p14:tracePt t="91992" x="4500563" y="4054475"/>
          <p14:tracePt t="92009" x="4456113" y="4037013"/>
          <p14:tracePt t="92027" x="4446588" y="4019550"/>
          <p14:tracePt t="92057" x="4446588" y="4010025"/>
          <p14:tracePt t="92073" x="4456113" y="4000500"/>
          <p14:tracePt t="92089" x="4456113" y="3992563"/>
          <p14:tracePt t="92100" x="4456113" y="3983038"/>
          <p14:tracePt t="92109" x="4456113" y="3973513"/>
          <p14:tracePt t="92126" x="4429125" y="3948113"/>
          <p14:tracePt t="92143" x="4330700" y="3911600"/>
          <p14:tracePt t="92159" x="4259263" y="3884613"/>
          <p14:tracePt t="92176" x="4179888" y="3830638"/>
          <p14:tracePt t="92193" x="4098925" y="3805238"/>
          <p14:tracePt t="92209" x="4017963" y="3768725"/>
          <p14:tracePt t="92226" x="3956050" y="3759200"/>
          <p14:tracePt t="92243" x="3919538" y="3741738"/>
          <p14:tracePt t="92259" x="3902075" y="3741738"/>
          <p14:tracePt t="92276" x="3894138" y="3741738"/>
          <p14:tracePt t="92293" x="3884613" y="3741738"/>
          <p14:tracePt t="92309" x="3857625" y="3741738"/>
          <p14:tracePt t="92326" x="3840163" y="3741738"/>
          <p14:tracePt t="92343" x="3822700" y="3741738"/>
          <p14:tracePt t="92359" x="3813175" y="3741738"/>
          <p14:tracePt t="92392" x="3795713" y="3741738"/>
          <p14:tracePt t="92487" x="3813175" y="3741738"/>
          <p14:tracePt t="92498" x="3822700" y="3741738"/>
          <p14:tracePt t="92511" x="3840163" y="3759200"/>
          <p14:tracePt t="92527" x="3875088" y="3778250"/>
          <p14:tracePt t="92543" x="3919538" y="3795713"/>
          <p14:tracePt t="92559" x="3973513" y="3822700"/>
          <p14:tracePt t="92576" x="4044950" y="3849688"/>
          <p14:tracePt t="92593" x="4125913" y="3876675"/>
          <p14:tracePt t="92609" x="4187825" y="3902075"/>
          <p14:tracePt t="92626" x="4268788" y="3929063"/>
          <p14:tracePt t="92643" x="4330700" y="3938588"/>
          <p14:tracePt t="92659" x="4446588" y="3965575"/>
          <p14:tracePt t="92676" x="4491038" y="3973513"/>
          <p14:tracePt t="92693" x="4510088" y="3973513"/>
          <p14:tracePt t="92726" x="4537075" y="3992563"/>
          <p14:tracePt t="92802" x="4527550" y="3992563"/>
          <p14:tracePt t="92812" x="4500563" y="3983038"/>
          <p14:tracePt t="92827" x="4402138" y="3956050"/>
          <p14:tracePt t="92843" x="4322763" y="3929063"/>
          <p14:tracePt t="92859" x="4241800" y="3902075"/>
          <p14:tracePt t="92876" x="4170363" y="3884613"/>
          <p14:tracePt t="92893" x="4108450" y="3857625"/>
          <p14:tracePt t="92909" x="4062413" y="3857625"/>
          <p14:tracePt t="92926" x="4037013" y="3849688"/>
          <p14:tracePt t="92943" x="4027488" y="3849688"/>
          <p14:tracePt t="92959" x="4017963" y="3830638"/>
          <p14:tracePt t="92976" x="4000500" y="3822700"/>
          <p14:tracePt t="92993" x="3990975" y="3813175"/>
          <p14:tracePt t="93011" x="3973513" y="3805238"/>
          <p14:tracePt t="93027" x="3946525" y="3795713"/>
          <p14:tracePt t="93043" x="3938588" y="3786188"/>
          <p14:tracePt t="93088" x="3929063" y="3786188"/>
          <p14:tracePt t="93175" x="3938588" y="3795713"/>
          <p14:tracePt t="93186" x="3965575" y="3805238"/>
          <p14:tracePt t="93197" x="3973513" y="3813175"/>
          <p14:tracePt t="93211" x="4017963" y="3840163"/>
          <p14:tracePt t="93226" x="4071938" y="3867150"/>
          <p14:tracePt t="93243" x="4116388" y="3876675"/>
          <p14:tracePt t="93261" x="4152900" y="3884613"/>
          <p14:tracePt t="93277" x="4187825" y="3884613"/>
          <p14:tracePt t="93293" x="4232275" y="3884613"/>
          <p14:tracePt t="93310" x="4276725" y="3894138"/>
          <p14:tracePt t="93326" x="4330700" y="3911600"/>
          <p14:tracePt t="93343" x="4348163" y="3921125"/>
          <p14:tracePt t="93360" x="4367213" y="3921125"/>
          <p14:tracePt t="93376" x="4375150" y="3921125"/>
          <p14:tracePt t="93393" x="4394200" y="3929063"/>
          <p14:tracePt t="93409" x="4394200" y="3938588"/>
          <p14:tracePt t="93426" x="4394200" y="3948113"/>
          <p14:tracePt t="93480" x="4384675" y="3948113"/>
          <p14:tracePt t="93488" x="4375150" y="3948113"/>
          <p14:tracePt t="93496" x="4357688" y="3948113"/>
          <p14:tracePt t="93509" x="4330700" y="3948113"/>
          <p14:tracePt t="93527" x="4232275" y="3938588"/>
          <p14:tracePt t="93543" x="4152900" y="3911600"/>
          <p14:tracePt t="93560" x="4108450" y="3884613"/>
          <p14:tracePt t="93576" x="4071938" y="3876675"/>
          <p14:tracePt t="93593" x="4054475" y="3849688"/>
          <p14:tracePt t="93609" x="4027488" y="3849688"/>
          <p14:tracePt t="93626" x="4027488" y="3840163"/>
          <p14:tracePt t="93723" x="4037013" y="3840163"/>
          <p14:tracePt t="93740" x="4062413" y="3849688"/>
          <p14:tracePt t="93750" x="4089400" y="3849688"/>
          <p14:tracePt t="93759" x="4098925" y="3849688"/>
          <p14:tracePt t="93777" x="4133850" y="3867150"/>
          <p14:tracePt t="93793" x="4152900" y="3876675"/>
          <p14:tracePt t="93810" x="4170363" y="3884613"/>
          <p14:tracePt t="93826" x="4187825" y="3894138"/>
          <p14:tracePt t="93843" x="4205288" y="3894138"/>
          <p14:tracePt t="93959" x="4197350" y="3894138"/>
          <p14:tracePt t="93970" x="4187825" y="3894138"/>
          <p14:tracePt t="93982" x="4170363" y="3884613"/>
          <p14:tracePt t="93994" x="4160838" y="3884613"/>
          <p14:tracePt t="94010" x="4125913" y="3884613"/>
          <p14:tracePt t="94028" x="4098925" y="3876675"/>
          <p14:tracePt t="94044" x="4081463" y="3857625"/>
          <p14:tracePt t="94060" x="4054475" y="3849688"/>
          <p14:tracePt t="94077" x="4037013" y="3822700"/>
          <p14:tracePt t="94094" x="4017963" y="3805238"/>
          <p14:tracePt t="94223" x="4037013" y="3805238"/>
          <p14:tracePt t="94231" x="4081463" y="3805238"/>
          <p14:tracePt t="94243" x="4116388" y="3822700"/>
          <p14:tracePt t="94260" x="4179888" y="3849688"/>
          <p14:tracePt t="94276" x="4241800" y="3876675"/>
          <p14:tracePt t="94293" x="4348163" y="3911600"/>
          <p14:tracePt t="94310" x="4429125" y="3948113"/>
          <p14:tracePt t="94327" x="4491038" y="3973513"/>
          <p14:tracePt t="94343" x="4537075" y="4000500"/>
          <p14:tracePt t="94360" x="4589463" y="4037013"/>
          <p14:tracePt t="94377" x="4660900" y="4108450"/>
          <p14:tracePt t="94396" x="4786313" y="4233863"/>
          <p14:tracePt t="94411" x="4840288" y="4313238"/>
          <p14:tracePt t="94428" x="4894263" y="4394200"/>
          <p14:tracePt t="94444" x="4929188" y="4456113"/>
          <p14:tracePt t="94460" x="4956175" y="4537075"/>
          <p14:tracePt t="94476" x="4973638" y="4598988"/>
          <p14:tracePt t="94493" x="5000625" y="4679950"/>
          <p14:tracePt t="94510" x="5018088" y="4724400"/>
          <p14:tracePt t="94526" x="5018088" y="4768850"/>
          <p14:tracePt t="94543" x="5037138" y="4805363"/>
          <p14:tracePt t="94560" x="5037138" y="4849813"/>
          <p14:tracePt t="94576" x="5037138" y="4876800"/>
          <p14:tracePt t="94593" x="5037138" y="4911725"/>
          <p14:tracePt t="94610" x="5037138" y="4929188"/>
          <p14:tracePt t="94626" x="5037138" y="4948238"/>
          <p14:tracePt t="94643" x="5037138" y="4973638"/>
          <p14:tracePt t="94661" x="5037138" y="5000625"/>
          <p14:tracePt t="94678" x="5045075" y="5019675"/>
          <p14:tracePt t="94693" x="5054600" y="5037138"/>
          <p14:tracePt t="94711" x="5054600" y="5054600"/>
          <p14:tracePt t="94727" x="5054600" y="5072063"/>
          <p14:tracePt t="94743" x="5054600" y="5108575"/>
          <p14:tracePt t="94760" x="5054600" y="5126038"/>
          <p14:tracePt t="94776" x="5072063" y="5162550"/>
          <p14:tracePt t="94793" x="5081588" y="5180013"/>
          <p14:tracePt t="94810" x="5108575" y="5197475"/>
          <p14:tracePt t="94826" x="5126038" y="5207000"/>
          <p14:tracePt t="94843" x="5143500" y="5214938"/>
          <p14:tracePt t="94860" x="5160963" y="5214938"/>
          <p14:tracePt t="94876" x="5180013" y="5214938"/>
          <p14:tracePt t="94893" x="5187950" y="5214938"/>
          <p14:tracePt t="94910" x="5197475" y="5214938"/>
          <p14:tracePt t="94928" x="5207000" y="5214938"/>
          <p14:tracePt t="94943" x="5214938" y="5214938"/>
          <p14:tracePt t="94960" x="5232400" y="5207000"/>
          <p14:tracePt t="94976" x="5259388" y="5197475"/>
          <p14:tracePt t="94993" x="5278438" y="5180013"/>
          <p14:tracePt t="95010" x="5295900" y="5170488"/>
          <p14:tracePt t="95026" x="5303838" y="5170488"/>
          <p14:tracePt t="95043" x="5303838" y="5153025"/>
          <p14:tracePt t="95060" x="5322888" y="5126038"/>
          <p14:tracePt t="95077" x="5322888" y="5099050"/>
          <p14:tracePt t="95094" x="5322888" y="5081588"/>
          <p14:tracePt t="95110" x="5322888" y="5072063"/>
          <p14:tracePt t="95218" x="5295900" y="5072063"/>
          <p14:tracePt t="95228" x="5268913" y="5116513"/>
          <p14:tracePt t="95244" x="5232400" y="5197475"/>
          <p14:tracePt t="95260" x="5180013" y="5278438"/>
          <p14:tracePt t="95276" x="5153025" y="5322888"/>
          <p14:tracePt t="95293" x="5143500" y="5340350"/>
          <p14:tracePt t="95309" x="5135563" y="5376863"/>
          <p14:tracePt t="95327" x="5126038" y="5394325"/>
          <p14:tracePt t="95344" x="5126038" y="5411788"/>
          <p14:tracePt t="95360" x="5126038" y="5448300"/>
          <p14:tracePt t="95377" x="5108575" y="5465763"/>
          <p14:tracePt t="95396" x="5108575" y="5510213"/>
          <p14:tracePt t="95410" x="5099050" y="5546725"/>
          <p14:tracePt t="95427" x="5099050" y="5572125"/>
          <p14:tracePt t="95443" x="5108575" y="5608638"/>
          <p14:tracePt t="95461" x="5135563" y="5670550"/>
          <p14:tracePt t="95477" x="5160963" y="5689600"/>
          <p14:tracePt t="95494" x="5180013" y="5741988"/>
          <p14:tracePt t="95511" x="5207000" y="5805488"/>
          <p14:tracePt t="95527" x="5232400" y="5884863"/>
          <p14:tracePt t="95545" x="5313363" y="5975350"/>
          <p14:tracePt t="95560" x="5349875" y="5992813"/>
          <p14:tracePt t="95576" x="5402263" y="6010275"/>
          <p14:tracePt t="95593" x="5446713" y="6019800"/>
          <p14:tracePt t="95610" x="5510213" y="6027738"/>
          <p14:tracePt t="95626" x="5545138" y="6027738"/>
          <p14:tracePt t="95643" x="5572125" y="6046788"/>
          <p14:tracePt t="95660" x="5608638" y="6046788"/>
          <p14:tracePt t="95678" x="5626100" y="6037263"/>
          <p14:tracePt t="95693" x="5643563" y="6027738"/>
          <p14:tracePt t="95711" x="5670550" y="6010275"/>
          <p14:tracePt t="95726" x="5688013" y="5992813"/>
          <p14:tracePt t="95743" x="5707063" y="5965825"/>
          <p14:tracePt t="95760" x="5732463" y="5948363"/>
          <p14:tracePt t="95776" x="5751513" y="5929313"/>
          <p14:tracePt t="95793" x="5759450" y="5911850"/>
          <p14:tracePt t="95811" x="5768975" y="5867400"/>
          <p14:tracePt t="95826" x="5768975" y="5822950"/>
          <p14:tracePt t="95843" x="5778500" y="5778500"/>
          <p14:tracePt t="95860" x="5778500" y="5734050"/>
          <p14:tracePt t="95876" x="5778500" y="5697538"/>
          <p14:tracePt t="95893" x="5768975" y="5662613"/>
          <p14:tracePt t="95911" x="5751513" y="5635625"/>
          <p14:tracePt t="95927" x="5724525" y="5599113"/>
          <p14:tracePt t="95943" x="5707063" y="5572125"/>
          <p14:tracePt t="95960" x="5697538" y="5537200"/>
          <p14:tracePt t="95977" x="5670550" y="5519738"/>
          <p14:tracePt t="95993" x="5653088" y="5492750"/>
          <p14:tracePt t="96010" x="5635625" y="5473700"/>
          <p14:tracePt t="96026" x="5608638" y="5456238"/>
          <p14:tracePt t="96043" x="5589588" y="5429250"/>
          <p14:tracePt t="96061" x="5564188" y="5402263"/>
          <p14:tracePt t="96078" x="5545138" y="5384800"/>
          <p14:tracePt t="96093" x="5518150" y="5376863"/>
          <p14:tracePt t="96110" x="5500688" y="5367338"/>
          <p14:tracePt t="96127" x="5492750" y="5349875"/>
          <p14:tracePt t="96144" x="5473700" y="5349875"/>
          <p14:tracePt t="96161" x="5438775" y="5349875"/>
          <p14:tracePt t="96177" x="5421313" y="5349875"/>
          <p14:tracePt t="96193" x="5411788" y="5357813"/>
          <p14:tracePt t="96210" x="5375275" y="5367338"/>
          <p14:tracePt t="96227" x="5340350" y="5384800"/>
          <p14:tracePt t="96243" x="5295900" y="5411788"/>
          <p14:tracePt t="96260" x="5259388" y="5429250"/>
          <p14:tracePt t="96276" x="5224463" y="5483225"/>
          <p14:tracePt t="96293" x="5187950" y="5510213"/>
          <p14:tracePt t="96311" x="5160963" y="5572125"/>
          <p14:tracePt t="96328" x="5143500" y="5591175"/>
          <p14:tracePt t="96343" x="5126038" y="5608638"/>
          <p14:tracePt t="96360" x="5116513" y="5635625"/>
          <p14:tracePt t="96376" x="5116513" y="5662613"/>
          <p14:tracePt t="96393" x="5108575" y="5689600"/>
          <p14:tracePt t="96411" x="5108575" y="5715000"/>
          <p14:tracePt t="96428" x="5116513" y="5751513"/>
          <p14:tracePt t="96445" x="5135563" y="5768975"/>
          <p14:tracePt t="96461" x="5160963" y="5786438"/>
          <p14:tracePt t="96477" x="5180013" y="5805488"/>
          <p14:tracePt t="96494" x="5214938" y="5805488"/>
          <p14:tracePt t="96511" x="5241925" y="5805488"/>
          <p14:tracePt t="96527" x="5322888" y="5778500"/>
          <p14:tracePt t="96543" x="5367338" y="5751513"/>
          <p14:tracePt t="96562" x="5456238" y="5707063"/>
          <p14:tracePt t="96578" x="5473700" y="5680075"/>
          <p14:tracePt t="96593" x="5492750" y="5662613"/>
          <p14:tracePt t="96610" x="5510213" y="5643563"/>
          <p14:tracePt t="96627" x="5527675" y="5626100"/>
          <p14:tracePt t="96643" x="5554663" y="5599113"/>
          <p14:tracePt t="96660" x="5572125" y="5572125"/>
          <p14:tracePt t="96678" x="5608638" y="5537200"/>
          <p14:tracePt t="96693" x="5616575" y="5519738"/>
          <p14:tracePt t="96711" x="5626100" y="5500688"/>
          <p14:tracePt t="96727" x="5626100" y="5483225"/>
          <p14:tracePt t="96743" x="5626100" y="5456238"/>
          <p14:tracePt t="96760" x="5626100" y="5438775"/>
          <p14:tracePt t="96777" x="5616575" y="5376863"/>
          <p14:tracePt t="96793" x="5599113" y="5330825"/>
          <p14:tracePt t="96811" x="5564188" y="5286375"/>
          <p14:tracePt t="96828" x="5545138" y="5268913"/>
          <p14:tracePt t="96843" x="5527675" y="5251450"/>
          <p14:tracePt t="96860" x="5492750" y="5224463"/>
          <p14:tracePt t="96877" x="5446713" y="5214938"/>
          <p14:tracePt t="96894" x="5411788" y="5187950"/>
          <p14:tracePt t="96911" x="5394325" y="5180013"/>
          <p14:tracePt t="96927" x="5357813" y="5170488"/>
          <p14:tracePt t="96943" x="5322888" y="5153025"/>
          <p14:tracePt t="96960" x="5295900" y="5143500"/>
          <p14:tracePt t="96976" x="5278438" y="5126038"/>
          <p14:tracePt t="96993" x="5259388" y="5116513"/>
          <p14:tracePt t="97010" x="5224463" y="5116513"/>
          <p14:tracePt t="97027" x="5207000" y="5116513"/>
          <p14:tracePt t="97043" x="5160963" y="5126038"/>
          <p14:tracePt t="97060" x="5135563" y="5143500"/>
          <p14:tracePt t="97078" x="5108575" y="5170488"/>
          <p14:tracePt t="97094" x="5089525" y="5197475"/>
          <p14:tracePt t="97110" x="5081588" y="5207000"/>
          <p14:tracePt t="97127" x="5064125" y="5224463"/>
          <p14:tracePt t="97143" x="5054600" y="5241925"/>
          <p14:tracePt t="97160" x="5045075" y="5268913"/>
          <p14:tracePt t="97177" x="5045075" y="5286375"/>
          <p14:tracePt t="97193" x="5037138" y="5330825"/>
          <p14:tracePt t="97210" x="5027613" y="5357813"/>
          <p14:tracePt t="97227" x="5027613" y="5384800"/>
          <p14:tracePt t="97243" x="5027613" y="5402263"/>
          <p14:tracePt t="97260" x="5027613" y="5421313"/>
          <p14:tracePt t="97277" x="5037138" y="5438775"/>
          <p14:tracePt t="97294" x="5054600" y="5448300"/>
          <p14:tracePt t="97310" x="5064125" y="5465763"/>
          <p14:tracePt t="97328" x="5099050" y="5465763"/>
          <p14:tracePt t="97344" x="5116513" y="5473700"/>
          <p14:tracePt t="97361" x="5135563" y="5473700"/>
          <p14:tracePt t="97377" x="5160963" y="5473700"/>
          <p14:tracePt t="97394" x="5207000" y="5456238"/>
          <p14:tracePt t="97411" x="5241925" y="5448300"/>
          <p14:tracePt t="97428" x="5286375" y="5421313"/>
          <p14:tracePt t="97444" x="5330825" y="5394325"/>
          <p14:tracePt t="97461" x="5357813" y="5376863"/>
          <p14:tracePt t="97477" x="5394325" y="5349875"/>
          <p14:tracePt t="97494" x="5429250" y="5330825"/>
          <p14:tracePt t="97511" x="5473700" y="5305425"/>
          <p14:tracePt t="97527" x="5510213" y="5286375"/>
          <p14:tracePt t="97544" x="5527675" y="5259388"/>
          <p14:tracePt t="97563" x="5564188" y="5233988"/>
          <p14:tracePt t="97578" x="5564188" y="5197475"/>
          <p14:tracePt t="97594" x="5564188" y="5170488"/>
          <p14:tracePt t="97611" x="5554663" y="5116513"/>
          <p14:tracePt t="97627" x="5527675" y="5054600"/>
          <p14:tracePt t="97644" x="5510213" y="5010150"/>
          <p14:tracePt t="97660" x="5483225" y="4973638"/>
          <p14:tracePt t="97677" x="5438775" y="4948238"/>
          <p14:tracePt t="97693" x="5375275" y="4929188"/>
          <p14:tracePt t="97710" x="5286375" y="4902200"/>
          <p14:tracePt t="97727" x="5197475" y="4902200"/>
          <p14:tracePt t="97743" x="5089525" y="4902200"/>
          <p14:tracePt t="97760" x="5010150" y="4929188"/>
          <p14:tracePt t="97777" x="4946650" y="4956175"/>
          <p14:tracePt t="97793" x="4911725" y="4983163"/>
          <p14:tracePt t="97811" x="4867275" y="5010150"/>
          <p14:tracePt t="97828" x="4848225" y="5027613"/>
          <p14:tracePt t="97843" x="4822825" y="5064125"/>
          <p14:tracePt t="97860" x="4803775" y="5116513"/>
          <p14:tracePt t="97877" x="4776788" y="5187950"/>
          <p14:tracePt t="97894" x="4751388" y="5251450"/>
          <p14:tracePt t="97911" x="4732338" y="5305425"/>
          <p14:tracePt t="97927" x="4732338" y="5367338"/>
          <p14:tracePt t="97943" x="4751388" y="5411788"/>
          <p14:tracePt t="97960" x="4786313" y="5473700"/>
          <p14:tracePt t="97977" x="4803775" y="5492750"/>
          <p14:tracePt t="97993" x="4840288" y="5500688"/>
          <p14:tracePt t="98010" x="4875213" y="5500688"/>
          <p14:tracePt t="98027" x="4921250" y="5500688"/>
          <p14:tracePt t="98044" x="4946650" y="5500688"/>
          <p14:tracePt t="98060" x="4965700" y="5500688"/>
          <p14:tracePt t="98077" x="4983163" y="5492750"/>
          <p14:tracePt t="98118" x="4983163" y="5483225"/>
          <p14:tracePt t="98132" x="4983163" y="5448300"/>
          <p14:tracePt t="98143" x="4983163" y="5411788"/>
          <p14:tracePt t="98160" x="4983163" y="5349875"/>
          <p14:tracePt t="98177" x="4973638" y="5313363"/>
          <p14:tracePt t="98194" x="4965700" y="5278438"/>
          <p14:tracePt t="98212" x="4938713" y="5241925"/>
          <p14:tracePt t="98227" x="4911725" y="5214938"/>
          <p14:tracePt t="98244" x="4902200" y="5187950"/>
          <p14:tracePt t="98261" x="4884738" y="5126038"/>
          <p14:tracePt t="98277" x="4840288" y="5072063"/>
          <p14:tracePt t="98294" x="4803775" y="5037138"/>
          <p14:tracePt t="98313" x="4732338" y="5000625"/>
          <p14:tracePt t="98328" x="4714875" y="4983163"/>
          <p14:tracePt t="98343" x="4670425" y="4973638"/>
          <p14:tracePt t="98360" x="4625975" y="4956175"/>
          <p14:tracePt t="98377" x="4572000" y="4956175"/>
          <p14:tracePt t="98393" x="4554538" y="4956175"/>
          <p14:tracePt t="98410" x="4537075" y="4948238"/>
          <p14:tracePt t="98427" x="4500563" y="4938713"/>
          <p14:tracePt t="98443" x="4483100" y="4929188"/>
          <p14:tracePt t="98460" x="4446588" y="4911725"/>
          <p14:tracePt t="98478" x="4384675" y="4876800"/>
          <p14:tracePt t="98494" x="4340225" y="4867275"/>
          <p14:tracePt t="98511" x="4276725" y="4867275"/>
          <p14:tracePt t="98527" x="4232275" y="4849813"/>
          <p14:tracePt t="98543" x="4205288" y="4840288"/>
          <p14:tracePt t="98560" x="4187825" y="4822825"/>
          <p14:tracePt t="98578" x="4160838" y="4805363"/>
          <p14:tracePt t="98593" x="4143375" y="4795838"/>
          <p14:tracePt t="98610" x="4116388" y="4768850"/>
          <p14:tracePt t="98627" x="4098925" y="4751388"/>
          <p14:tracePt t="98644" x="4089400" y="4733925"/>
          <p14:tracePt t="98661" x="4081463" y="4706938"/>
          <p14:tracePt t="98678" x="4054475" y="4687888"/>
          <p14:tracePt t="98695" x="4044950" y="4670425"/>
          <p14:tracePt t="98714" x="4037013" y="4652963"/>
          <p14:tracePt t="98719" x="4027488" y="4643438"/>
          <p14:tracePt t="98744" x="4027488" y="4625975"/>
          <p14:tracePt t="98761" x="4017963" y="4616450"/>
          <p14:tracePt t="98963" x="4017963" y="4643438"/>
          <p14:tracePt t="98974" x="4017963" y="4652963"/>
          <p14:tracePt t="98986" x="4017963" y="4670425"/>
          <p14:tracePt t="98997" x="4017963" y="4679950"/>
          <p14:tracePt t="99011" x="4017963" y="4687888"/>
          <p14:tracePt t="99111" x="4017963" y="4706938"/>
          <p14:tracePt t="99322" x="4027488" y="4706938"/>
          <p14:tracePt t="99333" x="4037013" y="4706938"/>
          <p14:tracePt t="99345" x="4062413" y="4697413"/>
          <p14:tracePt t="99361" x="4071938" y="4697413"/>
          <p14:tracePt t="99377" x="4089400" y="4697413"/>
          <p14:tracePt t="99393" x="4098925" y="4697413"/>
          <p14:tracePt t="99410" x="4133850" y="4706938"/>
          <p14:tracePt t="99427" x="4152900" y="4714875"/>
          <p14:tracePt t="99443" x="4170363" y="4714875"/>
          <p14:tracePt t="99460" x="4197350" y="4714875"/>
          <p14:tracePt t="99478" x="4224338" y="4724400"/>
          <p14:tracePt t="99494" x="4241800" y="4724400"/>
          <p14:tracePt t="99510" x="4251325" y="4733925"/>
          <p14:tracePt t="99528" x="4276725" y="4733925"/>
          <p14:tracePt t="99545" x="4295775" y="4733925"/>
          <p14:tracePt t="99589" x="4295775" y="4741863"/>
          <p14:tracePt t="99602" x="4303713" y="4751388"/>
          <p14:tracePt t="99614" x="4313238" y="4768850"/>
          <p14:tracePt t="99628" x="4322763" y="4768850"/>
          <p14:tracePt t="99644" x="4322763" y="4778375"/>
          <p14:tracePt t="99660" x="4340225" y="4786313"/>
          <p14:tracePt t="99677" x="4357688" y="4805363"/>
          <p14:tracePt t="99694" x="4375150" y="4813300"/>
          <p14:tracePt t="99711" x="4384675" y="4822825"/>
          <p14:tracePt t="99761" x="4384675" y="4840288"/>
          <p14:tracePt t="99772" x="4384675" y="4849813"/>
          <p14:tracePt t="99784" x="4384675" y="4876800"/>
          <p14:tracePt t="99799" x="4384675" y="4894263"/>
          <p14:tracePt t="99811" x="4384675" y="4911725"/>
          <p14:tracePt t="99827" x="4384675" y="4929188"/>
          <p14:tracePt t="99843" x="4384675" y="4948238"/>
          <p14:tracePt t="99860" x="4384675" y="4956175"/>
          <p14:tracePt t="99877" x="4384675" y="4983163"/>
          <p14:tracePt t="99893" x="4375150" y="5000625"/>
          <p14:tracePt t="99910" x="4367213" y="5019675"/>
          <p14:tracePt t="99927" x="4357688" y="5027613"/>
          <p14:tracePt t="99943" x="4357688" y="5054600"/>
          <p14:tracePt t="99960" x="4357688" y="5064125"/>
          <p14:tracePt t="99978" x="4348163" y="5081588"/>
          <p14:tracePt t="99993" x="4348163" y="5091113"/>
          <p14:tracePt t="100011" x="4330700" y="5108575"/>
          <p14:tracePt t="100028" x="4330700" y="5135563"/>
          <p14:tracePt t="100044" x="4330700" y="5153025"/>
          <p14:tracePt t="100061" x="4330700" y="5162550"/>
          <p14:tracePt t="100078" x="4330700" y="5180013"/>
          <p14:tracePt t="100094" x="4330700" y="5187950"/>
          <p14:tracePt t="100111" x="4330700" y="5224463"/>
          <p14:tracePt t="100127" x="4340225" y="5233988"/>
          <p14:tracePt t="100144" x="4340225" y="5251450"/>
          <p14:tracePt t="100177" x="4340225" y="5278438"/>
          <p14:tracePt t="100194" x="4340225" y="5295900"/>
          <p14:tracePt t="100211" x="4340225" y="5313363"/>
          <p14:tracePt t="100212" x="4340225" y="5322888"/>
          <p14:tracePt t="100228" x="4340225" y="5349875"/>
          <p14:tracePt t="100244" x="4340225" y="5357813"/>
          <p14:tracePt t="100260" x="4340225" y="5376863"/>
          <p14:tracePt t="100278" x="4340225" y="5384800"/>
          <p14:tracePt t="100310" x="4340225" y="5394325"/>
          <p14:tracePt t="100384" x="4340225" y="5402263"/>
          <p14:tracePt t="100394" x="4340225" y="5421313"/>
          <p14:tracePt t="100411" x="4348163" y="5429250"/>
          <p14:tracePt t="100427" x="4348163" y="5438775"/>
          <p14:tracePt t="100651" x="4357688" y="5421313"/>
          <p14:tracePt t="100661" x="4357688" y="5411788"/>
          <p14:tracePt t="100678" x="4375150" y="5367338"/>
          <p14:tracePt t="100694" x="4394200" y="5286375"/>
          <p14:tracePt t="100713" x="4394200" y="5143500"/>
          <p14:tracePt t="100730" x="4375150" y="5064125"/>
          <p14:tracePt t="100745" x="4348163" y="4992688"/>
          <p14:tracePt t="100761" x="4330700" y="4911725"/>
          <p14:tracePt t="100778" x="4322763" y="4830763"/>
          <p14:tracePt t="100795" x="4322763" y="4768850"/>
          <p14:tracePt t="100811" x="4322763" y="4724400"/>
          <p14:tracePt t="100827" x="4313238" y="4679950"/>
          <p14:tracePt t="100844" x="4286250" y="4643438"/>
          <p14:tracePt t="100860" x="4276725" y="4616450"/>
          <p14:tracePt t="100877" x="4259263" y="4581525"/>
          <p14:tracePt t="100894" x="4232275" y="4564063"/>
          <p14:tracePt t="100910" x="4187825" y="4537075"/>
          <p14:tracePt t="100927" x="4143375" y="4519613"/>
          <p14:tracePt t="100944" x="4116388" y="4510088"/>
          <p14:tracePt t="100961" x="4098925" y="4492625"/>
          <p14:tracePt t="100978" x="4081463" y="4492625"/>
          <p14:tracePt t="101057" x="4071938" y="4500563"/>
          <p14:tracePt t="101067" x="4062413" y="4510088"/>
          <p14:tracePt t="101078" x="4062413" y="4519613"/>
          <p14:tracePt t="101094" x="4062413" y="4545013"/>
          <p14:tracePt t="101110" x="4071938" y="4598988"/>
          <p14:tracePt t="101129" x="4133850" y="4662488"/>
          <p14:tracePt t="101144" x="4187825" y="4687888"/>
          <p14:tracePt t="101160" x="4232275" y="4706938"/>
          <p14:tracePt t="101177" x="4268788" y="4733925"/>
          <p14:tracePt t="101194" x="4303713" y="4751388"/>
          <p14:tracePt t="101211" x="4322763" y="4768850"/>
          <p14:tracePt t="101215" x="4330700" y="4786313"/>
          <p14:tracePt t="101229" x="4348163" y="4805363"/>
          <p14:tracePt t="101245" x="4375150" y="4822825"/>
          <p14:tracePt t="101261" x="4394200" y="4840288"/>
          <p14:tracePt t="101278" x="4402138" y="4840288"/>
          <p14:tracePt t="101311" x="4419600" y="4867275"/>
          <p14:tracePt t="101327" x="4438650" y="4884738"/>
          <p14:tracePt t="101344" x="4446588" y="4894263"/>
          <p14:tracePt t="101433" x="4446588" y="4921250"/>
          <p14:tracePt t="101444" x="4446588" y="4929188"/>
          <p14:tracePt t="101461" x="4446588" y="4948238"/>
          <p14:tracePt t="101478" x="4446588" y="4973638"/>
          <p14:tracePt t="101494" x="4446588" y="5000625"/>
          <p14:tracePt t="101510" x="4446588" y="5019675"/>
          <p14:tracePt t="101527" x="4446588" y="5037138"/>
          <p14:tracePt t="101544" x="4446588" y="5072063"/>
          <p14:tracePt t="101561" x="4446588" y="5099050"/>
          <p14:tracePt t="101577" x="4446588" y="5126038"/>
          <p14:tracePt t="101594" x="4446588" y="5143500"/>
          <p14:tracePt t="101611" x="4429125" y="5187950"/>
          <p14:tracePt t="101629" x="4419600" y="5214938"/>
          <p14:tracePt t="101644" x="4411663" y="5251450"/>
          <p14:tracePt t="101661" x="4402138" y="5286375"/>
          <p14:tracePt t="101678" x="4402138" y="5305425"/>
          <p14:tracePt t="101696" x="4384675" y="5340350"/>
          <p14:tracePt t="101714" x="4384675" y="5367338"/>
          <p14:tracePt t="101731" x="4384675" y="5384800"/>
          <p14:tracePt t="101744" x="4402138" y="5402263"/>
          <p14:tracePt t="101760" x="4411663" y="5421313"/>
          <p14:tracePt t="101777" x="4429125" y="5429250"/>
          <p14:tracePt t="101794" x="4446588" y="5448300"/>
          <p14:tracePt t="101810" x="4473575" y="5448300"/>
          <p14:tracePt t="101828" x="4491038" y="5456238"/>
          <p14:tracePt t="101845" x="4510088" y="5465763"/>
          <p14:tracePt t="101860" x="4545013" y="5465763"/>
          <p14:tracePt t="101878" x="4608513" y="5465763"/>
          <p14:tracePt t="101894" x="4633913" y="5456238"/>
          <p14:tracePt t="101910" x="4652963" y="5456238"/>
          <p14:tracePt t="101928" x="4670425" y="5456238"/>
          <p14:tracePt t="101945" x="4697413" y="5465763"/>
          <p14:tracePt t="101962" x="4714875" y="5473700"/>
          <p14:tracePt t="101978" x="4732338" y="5483225"/>
          <p14:tracePt t="101995" x="4768850" y="5510213"/>
          <p14:tracePt t="102011" x="4786313" y="5519738"/>
          <p14:tracePt t="102027" x="4803775" y="5519738"/>
          <p14:tracePt t="102044" x="4813300" y="5527675"/>
          <p14:tracePt t="102061" x="4840288" y="5527675"/>
          <p14:tracePt t="102077" x="4848225" y="5527675"/>
          <p14:tracePt t="102094" x="4848225" y="5537200"/>
          <p14:tracePt t="102113" x="4875213" y="5537200"/>
          <p14:tracePt t="102129" x="4884738" y="5537200"/>
          <p14:tracePt t="102147" x="4894263" y="5537200"/>
          <p14:tracePt t="102162" x="4902200" y="5537200"/>
          <p14:tracePt t="102224" x="4921250" y="5537200"/>
          <p14:tracePt t="102239" x="4929188" y="5537200"/>
          <p14:tracePt t="102250" x="4938713" y="5537200"/>
          <p14:tracePt t="102261" x="4946650" y="5537200"/>
          <p14:tracePt t="102278" x="4956175" y="5537200"/>
          <p14:tracePt t="102295" x="4965700" y="5537200"/>
          <p14:tracePt t="102325" x="4973638" y="5546725"/>
          <p14:tracePt t="102336" x="4992688" y="5546725"/>
          <p14:tracePt t="102363" x="5000625" y="5546725"/>
          <p14:tracePt t="102583" x="5037138" y="5546725"/>
          <p14:tracePt t="102594" x="5089525" y="5527675"/>
          <p14:tracePt t="102613" x="5421313" y="5402263"/>
          <p14:tracePt t="102629" x="5813425" y="5251450"/>
          <p14:tracePt t="102644" x="6286500" y="5126038"/>
          <p14:tracePt t="102661" x="6796088" y="5081588"/>
          <p14:tracePt t="102677" x="7153275" y="5045075"/>
          <p14:tracePt t="102694" x="7331075" y="5019675"/>
          <p14:tracePt t="102713" x="7429500" y="4992688"/>
          <p14:tracePt t="102718" x="7466013" y="4992688"/>
          <p14:tracePt t="102730" x="7473950" y="4973638"/>
          <p14:tracePt t="102777" x="7473950" y="4965700"/>
          <p14:tracePt t="102790" x="7473950" y="4956175"/>
          <p14:tracePt t="102803" x="7483475" y="4948238"/>
          <p14:tracePt t="102816" x="7493000" y="4948238"/>
          <p14:tracePt t="102827" x="7510463" y="4938713"/>
          <p14:tracePt t="102981" x="7500938" y="4938713"/>
          <p14:tracePt t="102992" x="7493000" y="4938713"/>
          <p14:tracePt t="103002" x="7493000" y="4948238"/>
          <p14:tracePt t="103015" x="7473950" y="4965700"/>
          <p14:tracePt t="103028" x="7466013" y="4992688"/>
          <p14:tracePt t="103045" x="7456488" y="5010150"/>
          <p14:tracePt t="103061" x="7456488" y="5019675"/>
          <p14:tracePt t="103129" x="7446963" y="5019675"/>
          <p14:tracePt t="103301" x="7446963" y="5027613"/>
          <p14:tracePt t="103317" x="7446963" y="5037138"/>
          <p14:tracePt t="103328" x="7456488" y="5054600"/>
          <p14:tracePt t="103345" x="7456488" y="5072063"/>
          <p14:tracePt t="103364" x="7466013" y="5099050"/>
          <p14:tracePt t="103379" x="7466013" y="5116513"/>
          <p14:tracePt t="103395" x="7466013" y="5135563"/>
          <p14:tracePt t="103412" x="7466013" y="5153025"/>
          <p14:tracePt t="103428" x="7473950" y="5170488"/>
          <p14:tracePt t="103445" x="7473950" y="5187950"/>
          <p14:tracePt t="103462" x="7473950" y="5214938"/>
          <p14:tracePt t="103478" x="7483475" y="5233988"/>
          <p14:tracePt t="103495" x="7483475" y="5251450"/>
          <p14:tracePt t="103511" x="7483475" y="5259388"/>
          <p14:tracePt t="103537" x="7493000" y="5278438"/>
          <p14:tracePt t="103549" x="7493000" y="5286375"/>
          <p14:tracePt t="103561" x="7493000" y="5295900"/>
          <p14:tracePt t="103577" x="7493000" y="5305425"/>
          <p14:tracePt t="103594" x="7493000" y="5322888"/>
          <p14:tracePt t="103611" x="7493000" y="5349875"/>
          <p14:tracePt t="103628" x="7493000" y="5367338"/>
          <p14:tracePt t="103644" x="7483475" y="5367338"/>
          <p14:tracePt t="103661" x="7473950" y="5384800"/>
          <p14:tracePt t="103677" x="7466013" y="5384800"/>
          <p14:tracePt t="103715" x="7456488" y="5394325"/>
          <p14:tracePt t="103731" x="7446963" y="5402263"/>
          <p14:tracePt t="103744" x="7429500" y="5411788"/>
          <p14:tracePt t="103762" x="7402513" y="5438775"/>
          <p14:tracePt t="103779" x="7385050" y="5448300"/>
          <p14:tracePt t="103795" x="7358063" y="5456238"/>
          <p14:tracePt t="103811" x="7340600" y="5465763"/>
          <p14:tracePt t="103827" x="7331075" y="5465763"/>
          <p14:tracePt t="103844" x="7313613" y="5473700"/>
          <p14:tracePt t="103861" x="7304088" y="5473700"/>
          <p14:tracePt t="103877" x="7286625" y="5473700"/>
          <p14:tracePt t="103895" x="7259638" y="5473700"/>
          <p14:tracePt t="103911" x="7242175" y="5473700"/>
          <p14:tracePt t="103928" x="7224713" y="5483225"/>
          <p14:tracePt t="103945" x="7207250" y="5483225"/>
          <p14:tracePt t="103962" x="7188200" y="5483225"/>
          <p14:tracePt t="103978" x="7170738" y="5500688"/>
          <p14:tracePt t="103994" x="7153275" y="5500688"/>
          <p14:tracePt t="104011" x="7126288" y="5500688"/>
          <p14:tracePt t="104028" x="7099300" y="5500688"/>
          <p14:tracePt t="104045" x="7081838" y="5500688"/>
          <p14:tracePt t="104061" x="7045325" y="5500688"/>
          <p14:tracePt t="104078" x="7010400" y="5500688"/>
          <p14:tracePt t="104095" x="6992938" y="5500688"/>
          <p14:tracePt t="104111" x="6965950" y="5500688"/>
          <p14:tracePt t="104127" x="6956425" y="5500688"/>
          <p14:tracePt t="104145" x="6921500" y="5500688"/>
          <p14:tracePt t="104161" x="6894513" y="5500688"/>
          <p14:tracePt t="104177" x="6858000" y="5500688"/>
          <p14:tracePt t="104194" x="6813550" y="5510213"/>
          <p14:tracePt t="104210" x="6778625" y="5519738"/>
          <p14:tracePt t="104227" x="6751638" y="5527675"/>
          <p14:tracePt t="104244" x="6724650" y="5537200"/>
          <p14:tracePt t="104261" x="6697663" y="5554663"/>
          <p14:tracePt t="104277" x="6670675" y="5564188"/>
          <p14:tracePt t="104294" x="6635750" y="5581650"/>
          <p14:tracePt t="104311" x="6608763" y="5581650"/>
          <p14:tracePt t="104327" x="6581775" y="5581650"/>
          <p14:tracePt t="104344" x="6564313" y="5581650"/>
          <p14:tracePt t="104361" x="6527800" y="5581650"/>
          <p14:tracePt t="104377" x="6510338" y="5581650"/>
          <p14:tracePt t="104394" x="6465888" y="5591175"/>
          <p14:tracePt t="104410" x="6429375" y="5608638"/>
          <p14:tracePt t="104427" x="6402388" y="5608638"/>
          <p14:tracePt t="104443" x="6375400" y="5608638"/>
          <p14:tracePt t="104460" x="6357938" y="5608638"/>
          <p14:tracePt t="104477" x="6340475" y="5591175"/>
          <p14:tracePt t="104494" x="6313488" y="5572125"/>
          <p14:tracePt t="104510" x="6296025" y="5564188"/>
          <p14:tracePt t="104527" x="6269038" y="5554663"/>
          <p14:tracePt t="104544" x="6232525" y="5527675"/>
          <p14:tracePt t="104560" x="6215063" y="5519738"/>
          <p14:tracePt t="104577" x="6207125" y="5510213"/>
          <p14:tracePt t="104594" x="6180138" y="5500688"/>
          <p14:tracePt t="104610" x="6161088" y="5492750"/>
          <p14:tracePt t="104627" x="6153150" y="5492750"/>
          <p14:tracePt t="104643" x="6135688" y="5492750"/>
          <p14:tracePt t="104660" x="6099175" y="5492750"/>
          <p14:tracePt t="104677" x="6081713" y="5500688"/>
          <p14:tracePt t="104694" x="6064250" y="5510213"/>
          <p14:tracePt t="104711" x="6054725" y="5510213"/>
          <p14:tracePt t="104727" x="6045200" y="5519738"/>
          <p14:tracePt t="104744" x="6018213" y="5537200"/>
          <p14:tracePt t="104760" x="6000750" y="5546725"/>
          <p14:tracePt t="104777" x="5992813" y="5554663"/>
          <p14:tracePt t="104795" x="5956300" y="5564188"/>
          <p14:tracePt t="104810" x="5946775" y="5572125"/>
          <p14:tracePt t="104827" x="5938838" y="5572125"/>
          <p14:tracePt t="105062" x="5929313" y="5564188"/>
          <p14:tracePt t="105072" x="5929313" y="5554663"/>
          <p14:tracePt t="105083" x="5921375" y="5554663"/>
          <p14:tracePt t="105095" x="5911850" y="5546725"/>
          <p14:tracePt t="105193" x="5965825" y="5500688"/>
          <p14:tracePt t="105203" x="6072188" y="5429250"/>
          <p14:tracePt t="105215" x="6224588" y="5340350"/>
          <p14:tracePt t="105229" x="6626225" y="5099050"/>
          <p14:tracePt t="105245" x="7064375" y="4938713"/>
          <p14:tracePt t="105262" x="7518400" y="4813300"/>
          <p14:tracePt t="105280" x="8037513" y="4679950"/>
          <p14:tracePt t="105295" x="8197850" y="4598988"/>
          <p14:tracePt t="105311" x="8259763" y="4564063"/>
          <p14:tracePt t="105328" x="8259763" y="4519613"/>
          <p14:tracePt t="105344" x="8251825" y="4483100"/>
          <p14:tracePt t="105361" x="8207375" y="4448175"/>
          <p14:tracePt t="105378" x="8180388" y="4429125"/>
          <p14:tracePt t="105394" x="8161338" y="4411663"/>
          <p14:tracePt t="105411" x="8143875" y="4376738"/>
          <p14:tracePt t="105429" x="8126413" y="4349750"/>
          <p14:tracePt t="105444" x="8126413" y="4322763"/>
          <p14:tracePt t="105461" x="8126413" y="4305300"/>
          <p14:tracePt t="105478" x="8116888" y="4286250"/>
          <p14:tracePt t="105494" x="8099425" y="4268788"/>
          <p14:tracePt t="105511" x="8099425" y="4251325"/>
          <p14:tracePt t="105546" x="8089900" y="4241800"/>
          <p14:tracePt t="105561" x="8081963" y="4224338"/>
          <p14:tracePt t="105578" x="8081963" y="4206875"/>
          <p14:tracePt t="105594" x="8081963" y="4179888"/>
          <p14:tracePt t="105611" x="8089900" y="4162425"/>
          <p14:tracePt t="105627" x="8099425" y="4143375"/>
          <p14:tracePt t="105644" x="8116888" y="4098925"/>
          <p14:tracePt t="105661" x="8126413" y="4064000"/>
          <p14:tracePt t="105679" x="8135938" y="3992563"/>
          <p14:tracePt t="105694" x="8143875" y="3948113"/>
          <p14:tracePt t="105713" x="8143875" y="3911600"/>
          <p14:tracePt t="105719" x="8143875" y="3894138"/>
          <p14:tracePt t="105733" x="8143875" y="3830638"/>
          <p14:tracePt t="105745" x="8135938" y="3822700"/>
          <p14:tracePt t="105764" x="8126413" y="3795713"/>
          <p14:tracePt t="105780" x="8116888" y="3778250"/>
          <p14:tracePt t="105796" x="8116888" y="3759200"/>
          <p14:tracePt t="105812" x="8116888" y="3741738"/>
          <p14:tracePt t="105828" x="8108950" y="3733800"/>
          <p14:tracePt t="105844" x="8108950" y="3714750"/>
          <p14:tracePt t="105861" x="8108950" y="3706813"/>
          <p14:tracePt t="105878" x="8108950" y="3697288"/>
          <p14:tracePt t="105976" x="8108950" y="3724275"/>
          <p14:tracePt t="105986" x="8108950" y="3741738"/>
          <p14:tracePt t="105997" x="8116888" y="3786188"/>
          <p14:tracePt t="106012" x="8116888" y="3857625"/>
          <p14:tracePt t="106030" x="8116888" y="3973513"/>
          <p14:tracePt t="106046" x="8116888" y="4054475"/>
          <p14:tracePt t="106062" x="8116888" y="4116388"/>
          <p14:tracePt t="106078" x="8108950" y="4162425"/>
          <p14:tracePt t="106095" x="8089900" y="4224338"/>
          <p14:tracePt t="106112" x="8064500" y="4305300"/>
          <p14:tracePt t="106128" x="8054975" y="4394200"/>
          <p14:tracePt t="106145" x="8027988" y="4473575"/>
          <p14:tracePt t="106163" x="8010525" y="4554538"/>
          <p14:tracePt t="106181" x="8010525" y="4598988"/>
          <p14:tracePt t="106195" x="8010525" y="4635500"/>
          <p14:tracePt t="106212" x="8010525" y="4670425"/>
          <p14:tracePt t="106228" x="8018463" y="4733925"/>
          <p14:tracePt t="106244" x="8027988" y="4805363"/>
          <p14:tracePt t="106262" x="8027988" y="4884738"/>
          <p14:tracePt t="106278" x="8027988" y="4983163"/>
          <p14:tracePt t="106296" x="8045450" y="5027613"/>
          <p14:tracePt t="106311" x="8045450" y="5064125"/>
          <p14:tracePt t="106329" x="8045450" y="5081588"/>
          <p14:tracePt t="106345" x="8054975" y="5108575"/>
          <p14:tracePt t="106361" x="8064500" y="5162550"/>
          <p14:tracePt t="106378" x="8072438" y="5180013"/>
          <p14:tracePt t="106395" x="8072438" y="5187950"/>
          <p14:tracePt t="106412" x="8072438" y="5197475"/>
          <p14:tracePt t="106430" x="8072438" y="5233988"/>
          <p14:tracePt t="106445" x="8072438" y="5259388"/>
          <p14:tracePt t="106462" x="8072438" y="5278438"/>
          <p14:tracePt t="106479" x="8072438" y="5313363"/>
          <p14:tracePt t="106495" x="8064500" y="5340350"/>
          <p14:tracePt t="106511" x="8037513" y="5402263"/>
          <p14:tracePt t="106528" x="8010525" y="5456238"/>
          <p14:tracePt t="106545" x="7966075" y="5572125"/>
          <p14:tracePt t="106561" x="7939088" y="5653088"/>
          <p14:tracePt t="106578" x="7912100" y="5697538"/>
          <p14:tracePt t="106594" x="7894638" y="5724525"/>
          <p14:tracePt t="106611" x="7875588" y="5751513"/>
          <p14:tracePt t="106628" x="7858125" y="5778500"/>
          <p14:tracePt t="106644" x="7840663" y="5795963"/>
          <p14:tracePt t="106661" x="7831138" y="5813425"/>
          <p14:tracePt t="106678" x="7796213" y="5849938"/>
          <p14:tracePt t="106695" x="7778750" y="5857875"/>
          <p14:tracePt t="106711" x="7759700" y="5876925"/>
          <p14:tracePt t="106728" x="7724775" y="5884863"/>
          <p14:tracePt t="106744" x="7688263" y="5911850"/>
          <p14:tracePt t="106761" x="7661275" y="5921375"/>
          <p14:tracePt t="106778" x="7616825" y="5921375"/>
          <p14:tracePt t="106795" x="7554913" y="5921375"/>
          <p14:tracePt t="106812" x="7446963" y="5894388"/>
          <p14:tracePt t="106828" x="7358063" y="5867400"/>
          <p14:tracePt t="106845" x="7251700" y="5867400"/>
          <p14:tracePt t="106862" x="7143750" y="5867400"/>
          <p14:tracePt t="106878" x="7037388" y="5884863"/>
          <p14:tracePt t="106895" x="6921500" y="5921375"/>
          <p14:tracePt t="106914" x="6786563" y="5983288"/>
          <p14:tracePt t="106930" x="6688138" y="6019800"/>
          <p14:tracePt t="106946" x="6589713" y="6046788"/>
          <p14:tracePt t="106962" x="6510338" y="6072188"/>
          <p14:tracePt t="106978" x="6421438" y="6099175"/>
          <p14:tracePt t="106994" x="6323013" y="6126163"/>
          <p14:tracePt t="107011" x="6251575" y="6143625"/>
          <p14:tracePt t="107028" x="6215063" y="6143625"/>
          <p14:tracePt t="107045" x="6197600" y="6143625"/>
          <p14:tracePt t="107062" x="6170613" y="6135688"/>
          <p14:tracePt t="107078" x="6143625" y="6126163"/>
          <p14:tracePt t="107095" x="6126163" y="6126163"/>
          <p14:tracePt t="107111" x="6108700" y="6118225"/>
          <p14:tracePt t="107128" x="6064250" y="6118225"/>
          <p14:tracePt t="107144" x="6010275" y="6108700"/>
          <p14:tracePt t="107161" x="5938838" y="6091238"/>
          <p14:tracePt t="107177" x="5875338" y="6081713"/>
          <p14:tracePt t="107195" x="5786438" y="6064250"/>
          <p14:tracePt t="107211" x="5724525" y="6046788"/>
          <p14:tracePt t="107227" x="5661025" y="6027738"/>
          <p14:tracePt t="107244" x="5599113" y="6000750"/>
          <p14:tracePt t="107261" x="5537200" y="5975350"/>
          <p14:tracePt t="107277" x="5483225" y="5956300"/>
          <p14:tracePt t="107294" x="5421313" y="5929313"/>
          <p14:tracePt t="107311" x="5349875" y="5903913"/>
          <p14:tracePt t="107327" x="5286375" y="5894388"/>
          <p14:tracePt t="107344" x="5259388" y="5876925"/>
          <p14:tracePt t="107361" x="5214938" y="5876925"/>
          <p14:tracePt t="107377" x="5180013" y="5857875"/>
          <p14:tracePt t="107394" x="5160963" y="5857875"/>
          <p14:tracePt t="107410" x="5135563" y="5857875"/>
          <p14:tracePt t="107427" x="5116513" y="5857875"/>
          <p14:tracePt t="107445" x="5089525" y="5857875"/>
          <p14:tracePt t="107461" x="5054600" y="5876925"/>
          <p14:tracePt t="107479" x="5010150" y="5884863"/>
          <p14:tracePt t="107495" x="4956175" y="5911850"/>
          <p14:tracePt t="107512" x="4911725" y="5938838"/>
          <p14:tracePt t="107528" x="4848225" y="5956300"/>
          <p14:tracePt t="107545" x="4786313" y="5975350"/>
          <p14:tracePt t="107562" x="4751388" y="5992813"/>
          <p14:tracePt t="107578" x="4705350" y="6010275"/>
          <p14:tracePt t="107595" x="4679950" y="6019800"/>
          <p14:tracePt t="107612" x="4652963" y="6019800"/>
          <p14:tracePt t="107628" x="4633913" y="6019800"/>
          <p14:tracePt t="107645" x="4625975" y="6019800"/>
          <p14:tracePt t="107662" x="4608513" y="6019800"/>
          <p14:tracePt t="107680" x="4581525" y="5992813"/>
          <p14:tracePt t="107696" x="4572000" y="5975350"/>
          <p14:tracePt t="107712" x="4572000" y="5956300"/>
          <p14:tracePt t="107728" x="4562475" y="5911850"/>
          <p14:tracePt t="107744" x="4554538" y="5849938"/>
          <p14:tracePt t="107761" x="4537075" y="5786438"/>
          <p14:tracePt t="107778" x="4527550" y="5707063"/>
          <p14:tracePt t="107795" x="4510088" y="5643563"/>
          <p14:tracePt t="107812" x="4500563" y="5572125"/>
          <p14:tracePt t="107828" x="4465638" y="5465763"/>
          <p14:tracePt t="107845" x="4446588" y="5421313"/>
          <p14:tracePt t="107862" x="4438650" y="5367338"/>
          <p14:tracePt t="107878" x="4438650" y="5322888"/>
          <p14:tracePt t="107895" x="4438650" y="5295900"/>
          <p14:tracePt t="107912" x="4429125" y="5251450"/>
          <p14:tracePt t="107931" x="4429125" y="5180013"/>
          <p14:tracePt t="107946" x="4429125" y="5135563"/>
          <p14:tracePt t="107962" x="4429125" y="5099050"/>
          <p14:tracePt t="107978" x="4429125" y="5072063"/>
          <p14:tracePt t="107995" x="4429125" y="5037138"/>
          <p14:tracePt t="108012" x="4429125" y="5000625"/>
          <p14:tracePt t="108028" x="4429125" y="4983163"/>
          <p14:tracePt t="108045" x="4429125" y="4965700"/>
          <p14:tracePt t="108061" x="4429125" y="4938713"/>
          <p14:tracePt t="108078" x="4429125" y="4911725"/>
          <p14:tracePt t="108094" x="4438650" y="4894263"/>
          <p14:tracePt t="108111" x="4438650" y="4876800"/>
          <p14:tracePt t="108128" x="4446588" y="4849813"/>
          <p14:tracePt t="108145" x="4456113" y="4822825"/>
          <p14:tracePt t="108161" x="4456113" y="4795838"/>
          <p14:tracePt t="108179" x="4456113" y="4741863"/>
          <p14:tracePt t="108195" x="4465638" y="4714875"/>
          <p14:tracePt t="108211" x="4465638" y="4679950"/>
          <p14:tracePt t="108229" x="4465638" y="4635500"/>
          <p14:tracePt t="108245" x="4483100" y="4616450"/>
          <p14:tracePt t="108262" x="4483100" y="4591050"/>
          <p14:tracePt t="108278" x="4483100" y="4572000"/>
          <p14:tracePt t="108294" x="4483100" y="4554538"/>
          <p14:tracePt t="108311" x="4483100" y="4519613"/>
          <p14:tracePt t="108328" x="4491038" y="4500563"/>
          <p14:tracePt t="108345" x="4491038" y="4473575"/>
          <p14:tracePt t="108361" x="4500563" y="4448175"/>
          <p14:tracePt t="108378" x="4510088" y="4429125"/>
          <p14:tracePt t="108395" x="4518025" y="4411663"/>
          <p14:tracePt t="108412" x="4527550" y="4394200"/>
          <p14:tracePt t="108430" x="4537075" y="4357688"/>
          <p14:tracePt t="108447" x="4554538" y="4340225"/>
          <p14:tracePt t="108462" x="4572000" y="4330700"/>
          <p14:tracePt t="108479" x="4581525" y="4322763"/>
          <p14:tracePt t="108495" x="4598988" y="4305300"/>
          <p14:tracePt t="108511" x="4608513" y="4295775"/>
          <p14:tracePt t="108528" x="4633913" y="4278313"/>
          <p14:tracePt t="108545" x="4652963" y="4268788"/>
          <p14:tracePt t="108561" x="4670425" y="4251325"/>
          <p14:tracePt t="108580" x="4705350" y="4214813"/>
          <p14:tracePt t="108596" x="4724400" y="4206875"/>
          <p14:tracePt t="108612" x="4741863" y="4197350"/>
          <p14:tracePt t="108629" x="4759325" y="4187825"/>
          <p14:tracePt t="108646" x="4786313" y="4179888"/>
          <p14:tracePt t="108662" x="4803775" y="4179888"/>
          <p14:tracePt t="108680" x="4830763" y="4170363"/>
          <p14:tracePt t="108696" x="4857750" y="4152900"/>
          <p14:tracePt t="108713" x="4867275" y="4152900"/>
          <p14:tracePt t="108760" x="4867275" y="4143375"/>
          <p14:tracePt t="108771" x="4875213" y="4135438"/>
          <p14:tracePt t="108784" x="4894263" y="4125913"/>
          <p14:tracePt t="108794" x="4894263" y="4116388"/>
          <p14:tracePt t="108811" x="4902200" y="4098925"/>
          <p14:tracePt t="108828" x="4921250" y="4071938"/>
          <p14:tracePt t="108846" x="4946650" y="4044950"/>
          <p14:tracePt t="108862" x="4965700" y="4037013"/>
          <p14:tracePt t="108879" x="4992688" y="4027488"/>
          <p14:tracePt t="108895" x="5010150" y="4000500"/>
          <p14:tracePt t="108911" x="5037138" y="3992563"/>
          <p14:tracePt t="108928" x="5099050" y="3983038"/>
          <p14:tracePt t="108945" x="5170488" y="3965575"/>
          <p14:tracePt t="108962" x="5187950" y="3965575"/>
          <p14:tracePt t="108978" x="5207000" y="3965575"/>
          <p14:tracePt t="109048" x="5224463" y="3965575"/>
          <p14:tracePt t="109071" x="5232400" y="3965575"/>
          <p14:tracePt t="109087" x="5241925" y="3965575"/>
          <p14:tracePt t="109096" x="5251450" y="3965575"/>
          <p14:tracePt t="109111" x="5259388" y="3965575"/>
          <p14:tracePt t="109400" x="5259388" y="3983038"/>
          <p14:tracePt t="109416" x="5259388" y="3992563"/>
          <p14:tracePt t="109429" x="5259388" y="4000500"/>
          <p14:tracePt t="109446" x="5259388" y="4010025"/>
          <p14:tracePt t="112131" x="5259388" y="4027488"/>
          <p14:tracePt t="112141" x="5153025" y="4170363"/>
          <p14:tracePt t="112153" x="5010150" y="4384675"/>
          <p14:tracePt t="112164" x="5000625" y="4394200"/>
          <p14:tracePt t="112179" x="4983163" y="4411663"/>
          <p14:tracePt t="112196" x="4875213" y="4473575"/>
          <p14:tracePt t="112212" x="4572000" y="4564063"/>
          <p14:tracePt t="112229" x="4251325" y="4643438"/>
          <p14:tracePt t="112246" x="3768725" y="4751388"/>
          <p14:tracePt t="112262" x="3446463" y="4786313"/>
          <p14:tracePt t="112278" x="3187700" y="4805363"/>
          <p14:tracePt t="112295" x="2919413" y="4840288"/>
          <p14:tracePt t="112312" x="2697163" y="4876800"/>
          <p14:tracePt t="112328" x="2536825" y="4911725"/>
          <p14:tracePt t="112345" x="2411413" y="4911725"/>
          <p14:tracePt t="112362" x="2286000" y="4921250"/>
          <p14:tracePt t="112378" x="2152650" y="4956175"/>
          <p14:tracePt t="112396" x="1830388" y="5126038"/>
          <p14:tracePt t="112412" x="1482725" y="5322888"/>
          <p14:tracePt t="112428" x="1081088" y="5546725"/>
          <p14:tracePt t="112445" x="795338" y="5751513"/>
          <p14:tracePt t="112462" x="625475" y="5911850"/>
          <p14:tracePt t="112478" x="517525" y="6019800"/>
          <p14:tracePt t="112496" x="401638" y="6162675"/>
          <p14:tracePt t="112512" x="330200" y="6278563"/>
          <p14:tracePt t="112528" x="250825" y="6376988"/>
          <p14:tracePt t="112545" x="214313" y="6465888"/>
          <p14:tracePt t="112718" x="357188" y="6323013"/>
          <p14:tracePt t="112729" x="419100" y="6261100"/>
          <p14:tracePt t="112746" x="581025" y="6081713"/>
          <p14:tracePt t="112763" x="768350" y="5911850"/>
          <p14:tracePt t="112780" x="822325" y="5857875"/>
          <p14:tracePt t="112796" x="822325" y="5849938"/>
          <p14:tracePt t="113545" x="874713" y="5805488"/>
          <p14:tracePt t="113558" x="955675" y="5778500"/>
          <p14:tracePt t="113564" x="1081088" y="5724525"/>
          <p14:tracePt t="113578" x="1374775" y="5608638"/>
          <p14:tracePt t="113595" x="1697038" y="5510213"/>
          <p14:tracePt t="113612" x="2062163" y="5456238"/>
          <p14:tracePt t="113628" x="2401888" y="5421313"/>
          <p14:tracePt t="113645" x="2786063" y="5402263"/>
          <p14:tracePt t="113663" x="2982913" y="5402263"/>
          <p14:tracePt t="113679" x="3179763" y="5384800"/>
          <p14:tracePt t="113696" x="3348038" y="5384800"/>
          <p14:tracePt t="113714" x="3490913" y="5384800"/>
          <p14:tracePt t="113719" x="3554413" y="5394325"/>
          <p14:tracePt t="113731" x="3625850" y="5394325"/>
          <p14:tracePt t="113745" x="3732213" y="5421313"/>
          <p14:tracePt t="113762" x="3830638" y="5448300"/>
          <p14:tracePt t="113779" x="3919538" y="5456238"/>
          <p14:tracePt t="113795" x="4081463" y="5483225"/>
          <p14:tracePt t="113812" x="4197350" y="5510213"/>
          <p14:tracePt t="113829" x="4322763" y="5527675"/>
          <p14:tracePt t="113845" x="4456113" y="5546725"/>
          <p14:tracePt t="113862" x="4545013" y="5554663"/>
          <p14:tracePt t="113879" x="4581525" y="5554663"/>
          <p14:tracePt t="113897" x="4660900" y="5554663"/>
          <p14:tracePt t="113912" x="4741863" y="5554663"/>
          <p14:tracePt t="113929" x="4786313" y="5564188"/>
          <p14:tracePt t="113946" x="4822825" y="5564188"/>
          <p14:tracePt t="113962" x="4867275" y="5564188"/>
          <p14:tracePt t="113979" x="4929188" y="5564188"/>
          <p14:tracePt t="113996" x="5000625" y="5546725"/>
          <p14:tracePt t="114012" x="5081588" y="5537200"/>
          <p14:tracePt t="114029" x="5170488" y="5537200"/>
          <p14:tracePt t="114047" x="5322888" y="5492750"/>
          <p14:tracePt t="114062" x="5402263" y="5473700"/>
          <p14:tracePt t="114079" x="5483225" y="5421313"/>
          <p14:tracePt t="114095" x="5564188" y="5376863"/>
          <p14:tracePt t="114112" x="5626100" y="5322888"/>
          <p14:tracePt t="114129" x="5707063" y="5259388"/>
          <p14:tracePt t="114147" x="5768975" y="5197475"/>
          <p14:tracePt t="114162" x="5786438" y="5170488"/>
          <p14:tracePt t="114179" x="5795963" y="5162550"/>
          <p14:tracePt t="114195" x="5813425" y="5143500"/>
          <p14:tracePt t="114212" x="5830888" y="5135563"/>
          <p14:tracePt t="114229" x="5849938" y="5116513"/>
          <p14:tracePt t="114245" x="5857875" y="5091113"/>
          <p14:tracePt t="114262" x="5884863" y="5064125"/>
          <p14:tracePt t="114281" x="5902325" y="5019675"/>
          <p14:tracePt t="114298" x="5911850" y="5000625"/>
          <p14:tracePt t="114313" x="5921375" y="4973638"/>
          <p14:tracePt t="114330" x="5921375" y="4956175"/>
          <p14:tracePt t="114345" x="5929313" y="4948238"/>
          <p14:tracePt t="114362" x="5946775" y="4929188"/>
          <p14:tracePt t="114379" x="5956300" y="4911725"/>
          <p14:tracePt t="114397" x="5973763" y="4884738"/>
          <p14:tracePt t="114413" x="5992813" y="4876800"/>
          <p14:tracePt t="114430" x="6000750" y="4867275"/>
          <p14:tracePt t="114446" x="6027738" y="4840288"/>
          <p14:tracePt t="114463" x="6045200" y="4822825"/>
          <p14:tracePt t="114480" x="6064250" y="4805363"/>
          <p14:tracePt t="114495" x="6072188" y="4795838"/>
          <p14:tracePt t="114968" x="6089650" y="4830763"/>
          <p14:tracePt t="114976" x="6099175" y="4876800"/>
          <p14:tracePt t="114984" x="6099175" y="4894263"/>
          <p14:tracePt t="114995" x="6099175" y="4921250"/>
          <p14:tracePt t="115012" x="6099175" y="4983163"/>
          <p14:tracePt t="115028" x="6099175" y="5000625"/>
          <p14:tracePt t="115046" x="6099175" y="5010150"/>
          <p14:tracePt t="115141" x="6099175" y="5019675"/>
          <p14:tracePt t="115249" x="6108700" y="5010150"/>
          <p14:tracePt t="115260" x="6108700" y="5000625"/>
          <p14:tracePt t="117698" x="6108700" y="4992688"/>
          <p14:tracePt t="117708" x="6126163" y="4876800"/>
          <p14:tracePt t="117722" x="6207125" y="4581525"/>
          <p14:tracePt t="117734" x="6242050" y="4448175"/>
          <p14:tracePt t="117746" x="6303963" y="4268788"/>
          <p14:tracePt t="117762" x="6350000" y="4135438"/>
          <p14:tracePt t="117779" x="6375400" y="4019550"/>
          <p14:tracePt t="117796" x="6402388" y="3929063"/>
          <p14:tracePt t="117812" x="6429375" y="3830638"/>
          <p14:tracePt t="117829" x="6456363" y="3741738"/>
          <p14:tracePt t="117846" x="6473825" y="3714750"/>
          <p14:tracePt t="117863" x="6473825" y="3706813"/>
          <p14:tracePt t="118027" x="6465888" y="3687763"/>
          <p14:tracePt t="118034" x="6456363" y="3662363"/>
          <p14:tracePt t="118046" x="6446838" y="3652838"/>
          <p14:tracePt t="118062" x="6438900" y="3635375"/>
          <p14:tracePt t="118079" x="6429375" y="3608388"/>
          <p14:tracePt t="118096" x="6411913" y="3598863"/>
          <p14:tracePt t="118112" x="6402388" y="3598863"/>
          <p14:tracePt t="118191" x="6394450" y="3598863"/>
          <p14:tracePt t="118198" x="6394450" y="3625850"/>
          <p14:tracePt t="118214" x="6384925" y="3687763"/>
          <p14:tracePt t="118231" x="6367463" y="3759200"/>
          <p14:tracePt t="118247" x="6367463" y="3840163"/>
          <p14:tracePt t="118263" x="6367463" y="3911600"/>
          <p14:tracePt t="118280" x="6367463" y="3992563"/>
          <p14:tracePt t="118296" x="6367463" y="4081463"/>
          <p14:tracePt t="118313" x="6367463" y="4162425"/>
          <p14:tracePt t="118330" x="6375400" y="4251325"/>
          <p14:tracePt t="118348" x="6402388" y="4384675"/>
          <p14:tracePt t="118363" x="6402388" y="4465638"/>
          <p14:tracePt t="118380" x="6402388" y="4554538"/>
          <p14:tracePt t="118397" x="6411913" y="4662488"/>
          <p14:tracePt t="118413" x="6429375" y="4751388"/>
          <p14:tracePt t="118430" x="6429375" y="4849813"/>
          <p14:tracePt t="118449" x="6446838" y="4921250"/>
          <p14:tracePt t="118465" x="6446838" y="4992688"/>
          <p14:tracePt t="118480" x="6438900" y="5072063"/>
          <p14:tracePt t="118496" x="6402388" y="5180013"/>
          <p14:tracePt t="118512" x="6357938" y="5313363"/>
          <p14:tracePt t="118529" x="6330950" y="5429250"/>
          <p14:tracePt t="118546" x="6303963" y="5510213"/>
          <p14:tracePt t="118563" x="6278563" y="5599113"/>
          <p14:tracePt t="118579" x="6251575" y="5707063"/>
          <p14:tracePt t="118597" x="6215063" y="5840413"/>
          <p14:tracePt t="118613" x="6170613" y="5921375"/>
          <p14:tracePt t="118629" x="6108700" y="5992813"/>
          <p14:tracePt t="118646" x="6037263" y="6054725"/>
          <p14:tracePt t="118662" x="5956300" y="6126163"/>
          <p14:tracePt t="118679" x="5875338" y="6189663"/>
          <p14:tracePt t="118696" x="5778500" y="6251575"/>
          <p14:tracePt t="118714" x="5564188" y="6305550"/>
          <p14:tracePt t="118729" x="5367338" y="6340475"/>
          <p14:tracePt t="118746" x="5170488" y="6357938"/>
          <p14:tracePt t="118763" x="5064125" y="6350000"/>
          <p14:tracePt t="118781" x="4965700" y="6340475"/>
          <p14:tracePt t="118797" x="4875213" y="6313488"/>
          <p14:tracePt t="118812" x="4813300" y="6296025"/>
          <p14:tracePt t="118829" x="4776788" y="6296025"/>
          <p14:tracePt t="118847" x="4679950" y="6251575"/>
          <p14:tracePt t="118866" x="4598988" y="6224588"/>
          <p14:tracePt t="118880" x="4537075" y="6197600"/>
          <p14:tracePt t="118895" x="4483100" y="6170613"/>
          <p14:tracePt t="118912" x="4438650" y="6153150"/>
          <p14:tracePt t="118929" x="4402138" y="6126163"/>
          <p14:tracePt t="118945" x="4384675" y="6108700"/>
          <p14:tracePt t="118962" x="4367213" y="6091238"/>
          <p14:tracePt t="118979" x="4340225" y="6046788"/>
          <p14:tracePt t="118997" x="4330700" y="6010275"/>
          <p14:tracePt t="119013" x="4322763" y="5975350"/>
          <p14:tracePt t="119030" x="4322763" y="5948363"/>
          <p14:tracePt t="119047" x="4322763" y="5903913"/>
          <p14:tracePt t="119063" x="4322763" y="5822950"/>
          <p14:tracePt t="119080" x="4322763" y="5751513"/>
          <p14:tracePt t="119098" x="4348163" y="5643563"/>
          <p14:tracePt t="119114" x="4348163" y="5581650"/>
          <p14:tracePt t="119129" x="4367213" y="5510213"/>
          <p14:tracePt t="119145" x="4375150" y="5448300"/>
          <p14:tracePt t="119162" x="4384675" y="5394325"/>
          <p14:tracePt t="119179" x="4402138" y="5340350"/>
          <p14:tracePt t="119195" x="4429125" y="5268913"/>
          <p14:tracePt t="119212" x="4456113" y="5207000"/>
          <p14:tracePt t="119229" x="4491038" y="5108575"/>
          <p14:tracePt t="119246" x="4518025" y="5027613"/>
          <p14:tracePt t="119263" x="4527550" y="4948238"/>
          <p14:tracePt t="119280" x="4554538" y="4876800"/>
          <p14:tracePt t="119296" x="4581525" y="4795838"/>
          <p14:tracePt t="119313" x="4598988" y="4714875"/>
          <p14:tracePt t="119329" x="4608513" y="4625975"/>
          <p14:tracePt t="119347" x="4608513" y="4510088"/>
          <p14:tracePt t="119364" x="4608513" y="4429125"/>
          <p14:tracePt t="119380" x="4608513" y="4340225"/>
          <p14:tracePt t="119397" x="4608513" y="4268788"/>
          <p14:tracePt t="119413" x="4608513" y="4170363"/>
          <p14:tracePt t="119430" x="4589463" y="4090988"/>
          <p14:tracePt t="119446" x="4562475" y="4027488"/>
          <p14:tracePt t="119463" x="4554538" y="3956050"/>
          <p14:tracePt t="119479" x="4527550" y="3884613"/>
          <p14:tracePt t="119496" x="4518025" y="3805238"/>
          <p14:tracePt t="119513" x="4500563" y="3714750"/>
          <p14:tracePt t="119529" x="4473575" y="3635375"/>
          <p14:tracePt t="119546" x="4446588" y="3554413"/>
          <p14:tracePt t="119563" x="4438650" y="3509963"/>
          <p14:tracePt t="119579" x="4429125" y="3473450"/>
          <p14:tracePt t="119596" x="4429125" y="3438525"/>
          <p14:tracePt t="119614" x="4411663" y="3384550"/>
          <p14:tracePt t="119629" x="4411663" y="3357563"/>
          <p14:tracePt t="119646" x="4411663" y="3330575"/>
          <p14:tracePt t="119663" x="4419600" y="3303588"/>
          <p14:tracePt t="119679" x="4429125" y="3286125"/>
          <p14:tracePt t="119696" x="4446588" y="3259138"/>
          <p14:tracePt t="119713" x="4465638" y="3241675"/>
          <p14:tracePt t="119716" x="4465638" y="3232150"/>
          <p14:tracePt t="119729" x="4465638" y="3224213"/>
          <p14:tracePt t="119746" x="4500563" y="3187700"/>
          <p14:tracePt t="119763" x="4510088" y="3170238"/>
          <p14:tracePt t="119779" x="4545013" y="3160713"/>
          <p14:tracePt t="119796" x="4562475" y="3143250"/>
          <p14:tracePt t="119812" x="4608513" y="3116263"/>
          <p14:tracePt t="119829" x="4652963" y="3089275"/>
          <p14:tracePt t="119846" x="4705350" y="3063875"/>
          <p14:tracePt t="119864" x="4751388" y="3054350"/>
          <p14:tracePt t="119880" x="4776788" y="3054350"/>
          <p14:tracePt t="119896" x="4830763" y="3063875"/>
          <p14:tracePt t="119913" x="4894263" y="3081338"/>
          <p14:tracePt t="119929" x="4965700" y="3098800"/>
          <p14:tracePt t="119946" x="5000625" y="3108325"/>
          <p14:tracePt t="119963" x="5027613" y="3116263"/>
          <p14:tracePt t="119980" x="5054600" y="3125788"/>
          <p14:tracePt t="119997" x="5064125" y="3125788"/>
          <p14:tracePt t="120106" x="5072063" y="3135313"/>
          <p14:tracePt t="120122" x="5108575" y="3170238"/>
          <p14:tracePt t="120139" x="5126038" y="3197225"/>
          <p14:tracePt t="120151" x="5135563" y="3197225"/>
          <p14:tracePt t="120163" x="5135563" y="3206750"/>
          <p14:tracePt t="230109" x="5207000" y="3214688"/>
          <p14:tracePt t="230120" x="5330825" y="3251200"/>
          <p14:tracePt t="230133" x="5688013" y="3330575"/>
          <p14:tracePt t="230146" x="6126163" y="3446463"/>
          <p14:tracePt t="230161" x="6465888" y="3509963"/>
          <p14:tracePt t="230176" x="6518275" y="3509963"/>
          <p14:tracePt t="230193" x="6572250" y="3500438"/>
          <p14:tracePt t="230209" x="6589713" y="3500438"/>
          <p14:tracePt t="230226" x="6608763" y="3482975"/>
          <p14:tracePt t="230242" x="6626225" y="3473450"/>
          <p14:tracePt t="230259" x="6653213" y="3455988"/>
          <p14:tracePt t="230275" x="6688138" y="3421063"/>
          <p14:tracePt t="230293" x="6715125" y="3394075"/>
          <p14:tracePt t="230310" x="6732588" y="3375025"/>
          <p14:tracePt t="230350" x="6742113" y="3375025"/>
          <p14:tracePt t="230361" x="6751638" y="3394075"/>
          <p14:tracePt t="230377" x="6796088" y="3421063"/>
          <p14:tracePt t="230393" x="6875463" y="3446463"/>
          <p14:tracePt t="230411" x="6992938" y="3473450"/>
          <p14:tracePt t="230428" x="7054850" y="3500438"/>
          <p14:tracePt t="230444" x="7116763" y="3517900"/>
          <p14:tracePt t="230460" x="7197725" y="3544888"/>
          <p14:tracePt t="230476" x="7278688" y="3563938"/>
          <p14:tracePt t="230493" x="7367588" y="3589338"/>
          <p14:tracePt t="230510" x="7473950" y="3616325"/>
          <p14:tracePt t="230526" x="7589838" y="3643313"/>
          <p14:tracePt t="230542" x="7715250" y="3662363"/>
          <p14:tracePt t="230559" x="7894638" y="3662363"/>
          <p14:tracePt t="230576" x="7993063" y="3643313"/>
          <p14:tracePt t="230594" x="8027988" y="3625850"/>
          <p14:tracePt t="230611" x="8037513" y="3625850"/>
          <p14:tracePt t="230670" x="8037513" y="3616325"/>
          <p14:tracePt t="230710" x="8037513" y="3625850"/>
          <p14:tracePt t="230720" x="8037513" y="3635375"/>
          <p14:tracePt t="230732" x="8037513" y="3652838"/>
          <p14:tracePt t="230746" x="8037513" y="3662363"/>
          <p14:tracePt t="230760" x="8037513" y="3670300"/>
          <p14:tracePt t="230776" x="8027988" y="3687763"/>
          <p14:tracePt t="230793" x="8018463" y="3697288"/>
          <p14:tracePt t="230810" x="8018463" y="3706813"/>
          <p14:tracePt t="230842" x="8018463" y="3724275"/>
          <p14:tracePt t="230929" x="8018463" y="3733800"/>
        </p14:tracePtLst>
      </p14:laserTraceLst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7963" y="312738"/>
            <a:ext cx="2881312" cy="477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AutoShape 3"/>
          <p:cNvSpPr>
            <a:spLocks noChangeArrowheads="1"/>
          </p:cNvSpPr>
          <p:nvPr/>
        </p:nvSpPr>
        <p:spPr bwMode="auto">
          <a:xfrm>
            <a:off x="422275" y="836295"/>
            <a:ext cx="7739063" cy="1066800"/>
          </a:xfrm>
          <a:prstGeom prst="roundRect">
            <a:avLst>
              <a:gd name="adj" fmla="val 12486"/>
            </a:avLst>
          </a:prstGeom>
          <a:noFill/>
          <a:ln w="9525">
            <a:noFill/>
            <a:round/>
            <a:headEnd/>
            <a:tailEnd/>
          </a:ln>
        </p:spPr>
        <p:txBody>
          <a:bodyPr lIns="90488" tIns="44450" rIns="90488" bIns="44450"/>
          <a:lstStyle/>
          <a:p>
            <a:pPr>
              <a:spcBef>
                <a:spcPct val="20000"/>
              </a:spcBef>
              <a:buClr>
                <a:srgbClr val="0000FF"/>
              </a:buClr>
              <a:buSzPct val="80000"/>
            </a:pPr>
            <a:endParaRPr lang="en-US" sz="2000" dirty="0">
              <a:latin typeface="Arial" charset="0"/>
            </a:endParaRPr>
          </a:p>
        </p:txBody>
      </p: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422276" y="5676900"/>
            <a:ext cx="8569324" cy="533400"/>
          </a:xfrm>
          <a:prstGeom prst="roundRect">
            <a:avLst>
              <a:gd name="adj" fmla="val 12486"/>
            </a:avLst>
          </a:prstGeom>
          <a:noFill/>
          <a:ln w="9525">
            <a:noFill/>
            <a:round/>
            <a:headEnd/>
            <a:tailEnd/>
          </a:ln>
        </p:spPr>
        <p:txBody>
          <a:bodyPr lIns="90488" tIns="44450" rIns="90488" bIns="44450"/>
          <a:lstStyle/>
          <a:p>
            <a:pPr marL="230188" indent="-230188">
              <a:spcBef>
                <a:spcPct val="20000"/>
              </a:spcBef>
              <a:buClr>
                <a:srgbClr val="0000FF"/>
              </a:buClr>
              <a:buFont typeface="Symbol" pitchFamily="18" charset="2"/>
              <a:buChar char="Þ"/>
            </a:pPr>
            <a:r>
              <a:rPr lang="en-US" sz="2000" b="1" dirty="0">
                <a:latin typeface="Arial" charset="0"/>
              </a:rPr>
              <a:t> </a:t>
            </a:r>
            <a:r>
              <a:rPr lang="en-US" sz="2000" dirty="0">
                <a:latin typeface="Arial" charset="0"/>
              </a:rPr>
              <a:t>A hazard detection unit </a:t>
            </a:r>
            <a:r>
              <a:rPr lang="en-US" sz="2000" dirty="0" smtClean="0">
                <a:latin typeface="Arial" charset="0"/>
              </a:rPr>
              <a:t>has to </a:t>
            </a:r>
            <a:r>
              <a:rPr lang="en-US" sz="2000" dirty="0">
                <a:latin typeface="Arial" charset="0"/>
              </a:rPr>
              <a:t>“stall” </a:t>
            </a:r>
            <a:r>
              <a:rPr lang="en-US" sz="2000" dirty="0" smtClean="0">
                <a:latin typeface="Arial" charset="0"/>
              </a:rPr>
              <a:t>the instruction following the load</a:t>
            </a:r>
            <a:endParaRPr lang="en-US" sz="2000" dirty="0">
              <a:latin typeface="Arial" charset="0"/>
            </a:endParaRPr>
          </a:p>
        </p:txBody>
      </p:sp>
      <p:sp>
        <p:nvSpPr>
          <p:cNvPr id="9" name="Rectangle 8"/>
          <p:cNvSpPr>
            <a:spLocks noGrp="1" noChangeArrowheads="1"/>
          </p:cNvSpPr>
          <p:nvPr>
            <p:ph type="title"/>
          </p:nvPr>
        </p:nvSpPr>
        <p:spPr>
          <a:xfrm>
            <a:off x="869950" y="0"/>
            <a:ext cx="7391400" cy="836613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Can't always forward</a:t>
            </a:r>
          </a:p>
        </p:txBody>
      </p:sp>
      <p:sp>
        <p:nvSpPr>
          <p:cNvPr id="281" name="Прямоугольник 280"/>
          <p:cNvSpPr/>
          <p:nvPr/>
        </p:nvSpPr>
        <p:spPr>
          <a:xfrm>
            <a:off x="609600" y="670560"/>
            <a:ext cx="8001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200" dirty="0">
                <a:latin typeface="Neo Sans Intel"/>
              </a:rPr>
              <a:t>Load word can still causes a hazard: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2200" dirty="0">
                <a:latin typeface="Neo Sans Intel"/>
              </a:rPr>
              <a:t>an </a:t>
            </a:r>
            <a:r>
              <a:rPr lang="en-US" sz="2200" dirty="0" smtClean="0">
                <a:latin typeface="Neo Sans Intel"/>
              </a:rPr>
              <a:t>instruction follows </a:t>
            </a:r>
            <a:r>
              <a:rPr lang="en-US" sz="2200" dirty="0">
                <a:latin typeface="Neo Sans Intel"/>
              </a:rPr>
              <a:t>a load </a:t>
            </a:r>
            <a:r>
              <a:rPr lang="en-US" sz="2200" dirty="0" smtClean="0">
                <a:latin typeface="Neo Sans Intel"/>
              </a:rPr>
              <a:t>instruction and reads the same register that is written by the load.</a:t>
            </a:r>
            <a:endParaRPr lang="en-US" sz="2200" dirty="0">
              <a:latin typeface="Neo Sans Intel"/>
            </a:endParaRPr>
          </a:p>
        </p:txBody>
      </p:sp>
      <p:grpSp>
        <p:nvGrpSpPr>
          <p:cNvPr id="320" name="Группа 319"/>
          <p:cNvGrpSpPr/>
          <p:nvPr/>
        </p:nvGrpSpPr>
        <p:grpSpPr>
          <a:xfrm>
            <a:off x="162657" y="2133600"/>
            <a:ext cx="8356503" cy="3227080"/>
            <a:chOff x="162657" y="2133600"/>
            <a:chExt cx="8356503" cy="3227080"/>
          </a:xfrm>
        </p:grpSpPr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5358694" y="3114018"/>
              <a:ext cx="179017" cy="510198"/>
            </a:xfrm>
            <a:custGeom>
              <a:avLst/>
              <a:gdLst>
                <a:gd name="T0" fmla="*/ 0 w 109"/>
                <a:gd name="T1" fmla="*/ 0 h 285"/>
                <a:gd name="T2" fmla="*/ 0 w 109"/>
                <a:gd name="T3" fmla="*/ 182562 h 285"/>
                <a:gd name="T4" fmla="*/ 50975 w 109"/>
                <a:gd name="T5" fmla="*/ 228600 h 285"/>
                <a:gd name="T6" fmla="*/ 0 w 109"/>
                <a:gd name="T7" fmla="*/ 269875 h 285"/>
                <a:gd name="T8" fmla="*/ 0 w 109"/>
                <a:gd name="T9" fmla="*/ 452437 h 285"/>
                <a:gd name="T10" fmla="*/ 158750 w 109"/>
                <a:gd name="T11" fmla="*/ 315912 h 285"/>
                <a:gd name="T12" fmla="*/ 158750 w 109"/>
                <a:gd name="T13" fmla="*/ 139700 h 285"/>
                <a:gd name="T14" fmla="*/ 0 w 109"/>
                <a:gd name="T15" fmla="*/ 0 h 285"/>
                <a:gd name="T16" fmla="*/ 0 w 109"/>
                <a:gd name="T17" fmla="*/ 0 h 28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9"/>
                <a:gd name="T28" fmla="*/ 0 h 285"/>
                <a:gd name="T29" fmla="*/ 109 w 109"/>
                <a:gd name="T30" fmla="*/ 285 h 28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9" h="285">
                  <a:moveTo>
                    <a:pt x="0" y="0"/>
                  </a:moveTo>
                  <a:lnTo>
                    <a:pt x="0" y="115"/>
                  </a:lnTo>
                  <a:lnTo>
                    <a:pt x="35" y="144"/>
                  </a:lnTo>
                  <a:lnTo>
                    <a:pt x="0" y="170"/>
                  </a:lnTo>
                  <a:lnTo>
                    <a:pt x="0" y="285"/>
                  </a:lnTo>
                  <a:lnTo>
                    <a:pt x="109" y="199"/>
                  </a:lnTo>
                  <a:lnTo>
                    <a:pt x="109" y="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19" name="Группа 318"/>
            <p:cNvGrpSpPr/>
            <p:nvPr/>
          </p:nvGrpSpPr>
          <p:grpSpPr>
            <a:xfrm>
              <a:off x="162657" y="2133600"/>
              <a:ext cx="8356503" cy="3227080"/>
              <a:chOff x="162657" y="2133600"/>
              <a:chExt cx="8356503" cy="3227080"/>
            </a:xfrm>
          </p:grpSpPr>
          <p:sp>
            <p:nvSpPr>
              <p:cNvPr id="5" name="Rectangle 4"/>
              <p:cNvSpPr>
                <a:spLocks noChangeArrowheads="1"/>
              </p:cNvSpPr>
              <p:nvPr/>
            </p:nvSpPr>
            <p:spPr bwMode="auto">
              <a:xfrm>
                <a:off x="2467712" y="2292108"/>
                <a:ext cx="0" cy="2058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6" name="Rectangle 5"/>
              <p:cNvSpPr>
                <a:spLocks noChangeArrowheads="1"/>
              </p:cNvSpPr>
              <p:nvPr/>
            </p:nvSpPr>
            <p:spPr bwMode="auto">
              <a:xfrm>
                <a:off x="2510676" y="2428161"/>
                <a:ext cx="0" cy="2058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7" name="Rectangle 6"/>
              <p:cNvSpPr>
                <a:spLocks noChangeArrowheads="1"/>
              </p:cNvSpPr>
              <p:nvPr/>
            </p:nvSpPr>
            <p:spPr bwMode="auto">
              <a:xfrm>
                <a:off x="2308386" y="2562424"/>
                <a:ext cx="0" cy="20586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9" name="Line 19"/>
              <p:cNvSpPr>
                <a:spLocks noChangeShapeType="1"/>
              </p:cNvSpPr>
              <p:nvPr/>
            </p:nvSpPr>
            <p:spPr bwMode="auto">
              <a:xfrm>
                <a:off x="6339706" y="4460225"/>
                <a:ext cx="148583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Line 20"/>
              <p:cNvSpPr>
                <a:spLocks noChangeShapeType="1"/>
              </p:cNvSpPr>
              <p:nvPr/>
            </p:nvSpPr>
            <p:spPr bwMode="auto">
              <a:xfrm>
                <a:off x="5772222" y="3898112"/>
                <a:ext cx="152165" cy="1790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" name="Line 21"/>
              <p:cNvSpPr>
                <a:spLocks noChangeShapeType="1"/>
              </p:cNvSpPr>
              <p:nvPr/>
            </p:nvSpPr>
            <p:spPr bwMode="auto">
              <a:xfrm>
                <a:off x="5208319" y="3305566"/>
                <a:ext cx="150374" cy="179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Freeform 22"/>
              <p:cNvSpPr>
                <a:spLocks/>
              </p:cNvSpPr>
              <p:nvPr/>
            </p:nvSpPr>
            <p:spPr bwMode="auto">
              <a:xfrm>
                <a:off x="7587454" y="4977584"/>
                <a:ext cx="118151" cy="257784"/>
              </a:xfrm>
              <a:custGeom>
                <a:avLst/>
                <a:gdLst>
                  <a:gd name="T0" fmla="*/ 104775 w 71"/>
                  <a:gd name="T1" fmla="*/ 225425 h 144"/>
                  <a:gd name="T2" fmla="*/ 0 w 71"/>
                  <a:gd name="T3" fmla="*/ 228600 h 144"/>
                  <a:gd name="T4" fmla="*/ 0 w 71"/>
                  <a:gd name="T5" fmla="*/ 0 h 144"/>
                  <a:gd name="T6" fmla="*/ 104775 w 71"/>
                  <a:gd name="T7" fmla="*/ 0 h 144"/>
                  <a:gd name="T8" fmla="*/ 104775 w 71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1"/>
                  <a:gd name="T16" fmla="*/ 0 h 144"/>
                  <a:gd name="T17" fmla="*/ 71 w 71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1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1" y="0"/>
                    </a:lnTo>
                    <a:lnTo>
                      <a:pt x="71" y="14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7587454" y="4977584"/>
                <a:ext cx="118151" cy="257784"/>
              </a:xfrm>
              <a:custGeom>
                <a:avLst/>
                <a:gdLst>
                  <a:gd name="T0" fmla="*/ 104775 w 71"/>
                  <a:gd name="T1" fmla="*/ 225425 h 144"/>
                  <a:gd name="T2" fmla="*/ 0 w 71"/>
                  <a:gd name="T3" fmla="*/ 228600 h 144"/>
                  <a:gd name="T4" fmla="*/ 0 w 71"/>
                  <a:gd name="T5" fmla="*/ 0 h 144"/>
                  <a:gd name="T6" fmla="*/ 104775 w 71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4"/>
                  <a:gd name="T14" fmla="*/ 71 w 71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1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7705605" y="4974003"/>
                <a:ext cx="119942" cy="261365"/>
              </a:xfrm>
              <a:custGeom>
                <a:avLst/>
                <a:gdLst>
                  <a:gd name="T0" fmla="*/ 0 w 73"/>
                  <a:gd name="T1" fmla="*/ 0 h 146"/>
                  <a:gd name="T2" fmla="*/ 106363 w 73"/>
                  <a:gd name="T3" fmla="*/ 3175 h 146"/>
                  <a:gd name="T4" fmla="*/ 106363 w 73"/>
                  <a:gd name="T5" fmla="*/ 231775 h 146"/>
                  <a:gd name="T6" fmla="*/ 0 w 73"/>
                  <a:gd name="T7" fmla="*/ 231775 h 14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6"/>
                  <a:gd name="T14" fmla="*/ 73 w 73"/>
                  <a:gd name="T15" fmla="*/ 146 h 14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6">
                    <a:moveTo>
                      <a:pt x="0" y="0"/>
                    </a:moveTo>
                    <a:lnTo>
                      <a:pt x="73" y="2"/>
                    </a:lnTo>
                    <a:lnTo>
                      <a:pt x="73" y="146"/>
                    </a:lnTo>
                    <a:lnTo>
                      <a:pt x="0" y="14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Line 25"/>
              <p:cNvSpPr>
                <a:spLocks noChangeShapeType="1"/>
              </p:cNvSpPr>
              <p:nvPr/>
            </p:nvSpPr>
            <p:spPr bwMode="auto">
              <a:xfrm>
                <a:off x="6132047" y="4460225"/>
                <a:ext cx="11994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26"/>
              <p:cNvSpPr>
                <a:spLocks/>
              </p:cNvSpPr>
              <p:nvPr/>
            </p:nvSpPr>
            <p:spPr bwMode="auto">
              <a:xfrm>
                <a:off x="7141702" y="4399360"/>
                <a:ext cx="119941" cy="255994"/>
              </a:xfrm>
              <a:custGeom>
                <a:avLst/>
                <a:gdLst>
                  <a:gd name="T0" fmla="*/ 0 w 73"/>
                  <a:gd name="T1" fmla="*/ 223837 h 143"/>
                  <a:gd name="T2" fmla="*/ 106362 w 73"/>
                  <a:gd name="T3" fmla="*/ 227012 h 143"/>
                  <a:gd name="T4" fmla="*/ 106362 w 73"/>
                  <a:gd name="T5" fmla="*/ 0 h 143"/>
                  <a:gd name="T6" fmla="*/ 0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7023551" y="4395779"/>
                <a:ext cx="118151" cy="259574"/>
              </a:xfrm>
              <a:custGeom>
                <a:avLst/>
                <a:gdLst>
                  <a:gd name="T0" fmla="*/ 104775 w 71"/>
                  <a:gd name="T1" fmla="*/ 0 h 145"/>
                  <a:gd name="T2" fmla="*/ 0 w 71"/>
                  <a:gd name="T3" fmla="*/ 3175 h 145"/>
                  <a:gd name="T4" fmla="*/ 0 w 71"/>
                  <a:gd name="T5" fmla="*/ 230187 h 145"/>
                  <a:gd name="T6" fmla="*/ 104775 w 71"/>
                  <a:gd name="T7" fmla="*/ 230187 h 1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5"/>
                  <a:gd name="T14" fmla="*/ 71 w 71"/>
                  <a:gd name="T15" fmla="*/ 145 h 1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5">
                    <a:moveTo>
                      <a:pt x="71" y="0"/>
                    </a:moveTo>
                    <a:lnTo>
                      <a:pt x="0" y="2"/>
                    </a:lnTo>
                    <a:lnTo>
                      <a:pt x="0" y="145"/>
                    </a:lnTo>
                    <a:lnTo>
                      <a:pt x="71" y="145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Line 28"/>
              <p:cNvSpPr>
                <a:spLocks noChangeShapeType="1"/>
              </p:cNvSpPr>
              <p:nvPr/>
            </p:nvSpPr>
            <p:spPr bwMode="auto">
              <a:xfrm>
                <a:off x="5568143" y="3885581"/>
                <a:ext cx="118151" cy="3580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Line 29"/>
              <p:cNvSpPr>
                <a:spLocks noChangeShapeType="1"/>
              </p:cNvSpPr>
              <p:nvPr/>
            </p:nvSpPr>
            <p:spPr bwMode="auto">
              <a:xfrm>
                <a:off x="5568143" y="4028794"/>
                <a:ext cx="356244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Line 30"/>
              <p:cNvSpPr>
                <a:spLocks noChangeShapeType="1"/>
              </p:cNvSpPr>
              <p:nvPr/>
            </p:nvSpPr>
            <p:spPr bwMode="auto">
              <a:xfrm>
                <a:off x="6135627" y="4594488"/>
                <a:ext cx="356243" cy="17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Line 31"/>
              <p:cNvSpPr>
                <a:spLocks noChangeShapeType="1"/>
              </p:cNvSpPr>
              <p:nvPr/>
            </p:nvSpPr>
            <p:spPr bwMode="auto">
              <a:xfrm>
                <a:off x="5002449" y="3432668"/>
                <a:ext cx="356244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32"/>
              <p:cNvSpPr>
                <a:spLocks noChangeShapeType="1"/>
              </p:cNvSpPr>
              <p:nvPr/>
            </p:nvSpPr>
            <p:spPr bwMode="auto">
              <a:xfrm>
                <a:off x="5002449" y="3305566"/>
                <a:ext cx="119942" cy="1791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33"/>
              <p:cNvSpPr>
                <a:spLocks/>
              </p:cNvSpPr>
              <p:nvPr/>
            </p:nvSpPr>
            <p:spPr bwMode="auto">
              <a:xfrm>
                <a:off x="3754702" y="2664685"/>
                <a:ext cx="119941" cy="257784"/>
              </a:xfrm>
              <a:custGeom>
                <a:avLst/>
                <a:gdLst>
                  <a:gd name="T0" fmla="*/ 0 w 73"/>
                  <a:gd name="T1" fmla="*/ 225425 h 144"/>
                  <a:gd name="T2" fmla="*/ 106362 w 73"/>
                  <a:gd name="T3" fmla="*/ 228600 h 144"/>
                  <a:gd name="T4" fmla="*/ 106362 w 73"/>
                  <a:gd name="T5" fmla="*/ 0 h 144"/>
                  <a:gd name="T6" fmla="*/ 0 w 73"/>
                  <a:gd name="T7" fmla="*/ 0 h 144"/>
                  <a:gd name="T8" fmla="*/ 0 w 73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142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34"/>
              <p:cNvSpPr>
                <a:spLocks/>
              </p:cNvSpPr>
              <p:nvPr/>
            </p:nvSpPr>
            <p:spPr bwMode="auto">
              <a:xfrm>
                <a:off x="3754702" y="2664685"/>
                <a:ext cx="119941" cy="257784"/>
              </a:xfrm>
              <a:custGeom>
                <a:avLst/>
                <a:gdLst>
                  <a:gd name="T0" fmla="*/ 0 w 73"/>
                  <a:gd name="T1" fmla="*/ 225425 h 144"/>
                  <a:gd name="T2" fmla="*/ 106362 w 73"/>
                  <a:gd name="T3" fmla="*/ 228600 h 144"/>
                  <a:gd name="T4" fmla="*/ 106362 w 73"/>
                  <a:gd name="T5" fmla="*/ 0 h 144"/>
                  <a:gd name="T6" fmla="*/ 0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3636551" y="2661105"/>
                <a:ext cx="118151" cy="261365"/>
              </a:xfrm>
              <a:custGeom>
                <a:avLst/>
                <a:gdLst>
                  <a:gd name="T0" fmla="*/ 104775 w 71"/>
                  <a:gd name="T1" fmla="*/ 0 h 146"/>
                  <a:gd name="T2" fmla="*/ 0 w 71"/>
                  <a:gd name="T3" fmla="*/ 3175 h 146"/>
                  <a:gd name="T4" fmla="*/ 0 w 71"/>
                  <a:gd name="T5" fmla="*/ 231775 h 146"/>
                  <a:gd name="T6" fmla="*/ 104775 w 71"/>
                  <a:gd name="T7" fmla="*/ 231775 h 14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6"/>
                  <a:gd name="T14" fmla="*/ 71 w 71"/>
                  <a:gd name="T15" fmla="*/ 146 h 14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6">
                    <a:moveTo>
                      <a:pt x="71" y="0"/>
                    </a:moveTo>
                    <a:lnTo>
                      <a:pt x="0" y="2"/>
                    </a:lnTo>
                    <a:lnTo>
                      <a:pt x="0" y="146"/>
                    </a:lnTo>
                    <a:lnTo>
                      <a:pt x="71" y="14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Rectangle 36"/>
              <p:cNvSpPr>
                <a:spLocks noChangeArrowheads="1"/>
              </p:cNvSpPr>
              <p:nvPr/>
            </p:nvSpPr>
            <p:spPr bwMode="auto">
              <a:xfrm>
                <a:off x="3697417" y="2713020"/>
                <a:ext cx="32223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37" name="Rectangle 37"/>
              <p:cNvSpPr>
                <a:spLocks noChangeArrowheads="1"/>
              </p:cNvSpPr>
              <p:nvPr/>
            </p:nvSpPr>
            <p:spPr bwMode="auto">
              <a:xfrm>
                <a:off x="3726059" y="2713020"/>
                <a:ext cx="9487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38" name="Freeform 38"/>
              <p:cNvSpPr>
                <a:spLocks/>
              </p:cNvSpPr>
              <p:nvPr/>
            </p:nvSpPr>
            <p:spPr bwMode="auto">
              <a:xfrm>
                <a:off x="4794790" y="2535793"/>
                <a:ext cx="179017" cy="510199"/>
              </a:xfrm>
              <a:custGeom>
                <a:avLst/>
                <a:gdLst>
                  <a:gd name="T0" fmla="*/ 0 w 109"/>
                  <a:gd name="T1" fmla="*/ 0 h 285"/>
                  <a:gd name="T2" fmla="*/ 0 w 109"/>
                  <a:gd name="T3" fmla="*/ 184150 h 285"/>
                  <a:gd name="T4" fmla="*/ 49518 w 109"/>
                  <a:gd name="T5" fmla="*/ 227013 h 285"/>
                  <a:gd name="T6" fmla="*/ 0 w 109"/>
                  <a:gd name="T7" fmla="*/ 269875 h 285"/>
                  <a:gd name="T8" fmla="*/ 0 w 109"/>
                  <a:gd name="T9" fmla="*/ 452438 h 285"/>
                  <a:gd name="T10" fmla="*/ 158750 w 109"/>
                  <a:gd name="T11" fmla="*/ 315913 h 285"/>
                  <a:gd name="T12" fmla="*/ 158750 w 109"/>
                  <a:gd name="T13" fmla="*/ 139700 h 285"/>
                  <a:gd name="T14" fmla="*/ 0 w 109"/>
                  <a:gd name="T15" fmla="*/ 0 h 285"/>
                  <a:gd name="T16" fmla="*/ 0 w 109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4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Freeform 39"/>
              <p:cNvSpPr>
                <a:spLocks/>
              </p:cNvSpPr>
              <p:nvPr/>
            </p:nvSpPr>
            <p:spPr bwMode="auto">
              <a:xfrm>
                <a:off x="4794790" y="2535793"/>
                <a:ext cx="179017" cy="510199"/>
              </a:xfrm>
              <a:custGeom>
                <a:avLst/>
                <a:gdLst>
                  <a:gd name="T0" fmla="*/ 0 w 109"/>
                  <a:gd name="T1" fmla="*/ 0 h 285"/>
                  <a:gd name="T2" fmla="*/ 0 w 109"/>
                  <a:gd name="T3" fmla="*/ 184150 h 285"/>
                  <a:gd name="T4" fmla="*/ 49518 w 109"/>
                  <a:gd name="T5" fmla="*/ 227013 h 285"/>
                  <a:gd name="T6" fmla="*/ 0 w 109"/>
                  <a:gd name="T7" fmla="*/ 269875 h 285"/>
                  <a:gd name="T8" fmla="*/ 0 w 109"/>
                  <a:gd name="T9" fmla="*/ 452438 h 285"/>
                  <a:gd name="T10" fmla="*/ 158750 w 109"/>
                  <a:gd name="T11" fmla="*/ 315913 h 285"/>
                  <a:gd name="T12" fmla="*/ 158750 w 109"/>
                  <a:gd name="T13" fmla="*/ 139700 h 285"/>
                  <a:gd name="T14" fmla="*/ 0 w 109"/>
                  <a:gd name="T15" fmla="*/ 0 h 285"/>
                  <a:gd name="T16" fmla="*/ 0 w 109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0" y="116"/>
                    </a:lnTo>
                    <a:lnTo>
                      <a:pt x="34" y="143"/>
                    </a:lnTo>
                    <a:lnTo>
                      <a:pt x="0" y="170"/>
                    </a:lnTo>
                    <a:lnTo>
                      <a:pt x="0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Line 40"/>
              <p:cNvSpPr>
                <a:spLocks noChangeShapeType="1"/>
              </p:cNvSpPr>
              <p:nvPr/>
            </p:nvSpPr>
            <p:spPr bwMode="auto">
              <a:xfrm>
                <a:off x="3871062" y="2791788"/>
                <a:ext cx="32939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41"/>
              <p:cNvSpPr>
                <a:spLocks/>
              </p:cNvSpPr>
              <p:nvPr/>
            </p:nvSpPr>
            <p:spPr bwMode="auto">
              <a:xfrm>
                <a:off x="6565268" y="4988325"/>
                <a:ext cx="119941" cy="255995"/>
              </a:xfrm>
              <a:custGeom>
                <a:avLst/>
                <a:gdLst>
                  <a:gd name="T0" fmla="*/ 0 w 73"/>
                  <a:gd name="T1" fmla="*/ 223838 h 143"/>
                  <a:gd name="T2" fmla="*/ 106362 w 73"/>
                  <a:gd name="T3" fmla="*/ 227013 h 143"/>
                  <a:gd name="T4" fmla="*/ 106362 w 73"/>
                  <a:gd name="T5" fmla="*/ 0 h 143"/>
                  <a:gd name="T6" fmla="*/ 0 w 73"/>
                  <a:gd name="T7" fmla="*/ 0 h 143"/>
                  <a:gd name="T8" fmla="*/ 0 w 73"/>
                  <a:gd name="T9" fmla="*/ 223838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42"/>
              <p:cNvSpPr>
                <a:spLocks/>
              </p:cNvSpPr>
              <p:nvPr/>
            </p:nvSpPr>
            <p:spPr bwMode="auto">
              <a:xfrm>
                <a:off x="6565268" y="4988325"/>
                <a:ext cx="119941" cy="255995"/>
              </a:xfrm>
              <a:custGeom>
                <a:avLst/>
                <a:gdLst>
                  <a:gd name="T0" fmla="*/ 0 w 73"/>
                  <a:gd name="T1" fmla="*/ 223838 h 143"/>
                  <a:gd name="T2" fmla="*/ 106362 w 73"/>
                  <a:gd name="T3" fmla="*/ 227013 h 143"/>
                  <a:gd name="T4" fmla="*/ 106362 w 73"/>
                  <a:gd name="T5" fmla="*/ 0 h 143"/>
                  <a:gd name="T6" fmla="*/ 0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Line 43"/>
              <p:cNvSpPr>
                <a:spLocks noChangeShapeType="1"/>
              </p:cNvSpPr>
              <p:nvPr/>
            </p:nvSpPr>
            <p:spPr bwMode="auto">
              <a:xfrm flipV="1">
                <a:off x="6443536" y="4981164"/>
                <a:ext cx="3580" cy="26673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Line 44"/>
              <p:cNvSpPr>
                <a:spLocks noChangeShapeType="1"/>
              </p:cNvSpPr>
              <p:nvPr/>
            </p:nvSpPr>
            <p:spPr bwMode="auto">
              <a:xfrm>
                <a:off x="6443536" y="4984744"/>
                <a:ext cx="12710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Line 45"/>
              <p:cNvSpPr>
                <a:spLocks noChangeShapeType="1"/>
              </p:cNvSpPr>
              <p:nvPr/>
            </p:nvSpPr>
            <p:spPr bwMode="auto">
              <a:xfrm>
                <a:off x="6443536" y="5240739"/>
                <a:ext cx="12710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Rectangle 46"/>
              <p:cNvSpPr>
                <a:spLocks noChangeArrowheads="1"/>
              </p:cNvSpPr>
              <p:nvPr/>
            </p:nvSpPr>
            <p:spPr bwMode="auto">
              <a:xfrm>
                <a:off x="6477549" y="5036660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47" name="Rectangle 47"/>
              <p:cNvSpPr>
                <a:spLocks noChangeArrowheads="1"/>
              </p:cNvSpPr>
              <p:nvPr/>
            </p:nvSpPr>
            <p:spPr bwMode="auto">
              <a:xfrm>
                <a:off x="6552736" y="5036660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48" name="Rectangle 48"/>
              <p:cNvSpPr>
                <a:spLocks noChangeArrowheads="1"/>
              </p:cNvSpPr>
              <p:nvPr/>
            </p:nvSpPr>
            <p:spPr bwMode="auto">
              <a:xfrm>
                <a:off x="6611812" y="5036660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49" name="Line 49"/>
              <p:cNvSpPr>
                <a:spLocks noChangeShapeType="1"/>
              </p:cNvSpPr>
              <p:nvPr/>
            </p:nvSpPr>
            <p:spPr bwMode="auto">
              <a:xfrm>
                <a:off x="6681628" y="5049191"/>
                <a:ext cx="368775" cy="17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0" name="Freeform 50"/>
              <p:cNvSpPr>
                <a:spLocks/>
              </p:cNvSpPr>
              <p:nvPr/>
            </p:nvSpPr>
            <p:spPr bwMode="auto">
              <a:xfrm>
                <a:off x="4311444" y="2652154"/>
                <a:ext cx="119942" cy="255994"/>
              </a:xfrm>
              <a:custGeom>
                <a:avLst/>
                <a:gdLst>
                  <a:gd name="T0" fmla="*/ 0 w 73"/>
                  <a:gd name="T1" fmla="*/ 227012 h 143"/>
                  <a:gd name="T2" fmla="*/ 106363 w 73"/>
                  <a:gd name="T3" fmla="*/ 227012 h 143"/>
                  <a:gd name="T4" fmla="*/ 106363 w 73"/>
                  <a:gd name="T5" fmla="*/ 0 h 143"/>
                  <a:gd name="T6" fmla="*/ 2914 w 73"/>
                  <a:gd name="T7" fmla="*/ 0 h 143"/>
                  <a:gd name="T8" fmla="*/ 0 w 73"/>
                  <a:gd name="T9" fmla="*/ 227012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3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3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1" name="Freeform 51"/>
              <p:cNvSpPr>
                <a:spLocks/>
              </p:cNvSpPr>
              <p:nvPr/>
            </p:nvSpPr>
            <p:spPr bwMode="auto">
              <a:xfrm>
                <a:off x="4311444" y="2652154"/>
                <a:ext cx="119942" cy="255994"/>
              </a:xfrm>
              <a:custGeom>
                <a:avLst/>
                <a:gdLst>
                  <a:gd name="T0" fmla="*/ 0 w 73"/>
                  <a:gd name="T1" fmla="*/ 227012 h 143"/>
                  <a:gd name="T2" fmla="*/ 106363 w 73"/>
                  <a:gd name="T3" fmla="*/ 227012 h 143"/>
                  <a:gd name="T4" fmla="*/ 106363 w 73"/>
                  <a:gd name="T5" fmla="*/ 0 h 143"/>
                  <a:gd name="T6" fmla="*/ 2914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3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2" name="Line 52"/>
              <p:cNvSpPr>
                <a:spLocks noChangeShapeType="1"/>
              </p:cNvSpPr>
              <p:nvPr/>
            </p:nvSpPr>
            <p:spPr bwMode="auto">
              <a:xfrm flipV="1">
                <a:off x="4195084" y="2648574"/>
                <a:ext cx="1790" cy="26673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" name="Line 53"/>
              <p:cNvSpPr>
                <a:spLocks noChangeShapeType="1"/>
              </p:cNvSpPr>
              <p:nvPr/>
            </p:nvSpPr>
            <p:spPr bwMode="auto">
              <a:xfrm>
                <a:off x="4195084" y="2652154"/>
                <a:ext cx="12352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4" name="Line 54"/>
              <p:cNvSpPr>
                <a:spLocks noChangeShapeType="1"/>
              </p:cNvSpPr>
              <p:nvPr/>
            </p:nvSpPr>
            <p:spPr bwMode="auto">
              <a:xfrm>
                <a:off x="4195084" y="2908148"/>
                <a:ext cx="123521" cy="17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Rectangle 55"/>
              <p:cNvSpPr>
                <a:spLocks noChangeArrowheads="1"/>
              </p:cNvSpPr>
              <p:nvPr/>
            </p:nvSpPr>
            <p:spPr bwMode="auto">
              <a:xfrm>
                <a:off x="4227307" y="2704069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56" name="Rectangle 56"/>
              <p:cNvSpPr>
                <a:spLocks noChangeArrowheads="1"/>
              </p:cNvSpPr>
              <p:nvPr/>
            </p:nvSpPr>
            <p:spPr bwMode="auto">
              <a:xfrm>
                <a:off x="4302494" y="270406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57" name="Rectangle 57"/>
              <p:cNvSpPr>
                <a:spLocks noChangeArrowheads="1"/>
              </p:cNvSpPr>
              <p:nvPr/>
            </p:nvSpPr>
            <p:spPr bwMode="auto">
              <a:xfrm>
                <a:off x="4359779" y="270406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58" name="Line 58"/>
              <p:cNvSpPr>
                <a:spLocks noChangeShapeType="1"/>
              </p:cNvSpPr>
              <p:nvPr/>
            </p:nvSpPr>
            <p:spPr bwMode="auto">
              <a:xfrm>
                <a:off x="4431386" y="2716601"/>
                <a:ext cx="359823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Line 59"/>
              <p:cNvSpPr>
                <a:spLocks noChangeShapeType="1"/>
              </p:cNvSpPr>
              <p:nvPr/>
            </p:nvSpPr>
            <p:spPr bwMode="auto">
              <a:xfrm>
                <a:off x="4973807" y="2791788"/>
                <a:ext cx="356244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Line 60"/>
              <p:cNvSpPr>
                <a:spLocks noChangeShapeType="1"/>
              </p:cNvSpPr>
              <p:nvPr/>
            </p:nvSpPr>
            <p:spPr bwMode="auto">
              <a:xfrm>
                <a:off x="4438547" y="2854443"/>
                <a:ext cx="356243" cy="17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Freeform 61"/>
              <p:cNvSpPr>
                <a:spLocks/>
              </p:cNvSpPr>
              <p:nvPr/>
            </p:nvSpPr>
            <p:spPr bwMode="auto">
              <a:xfrm>
                <a:off x="4141379" y="2727342"/>
                <a:ext cx="59075" cy="64446"/>
              </a:xfrm>
              <a:custGeom>
                <a:avLst/>
                <a:gdLst>
                  <a:gd name="T0" fmla="*/ 0 w 36"/>
                  <a:gd name="T1" fmla="*/ 57150 h 36"/>
                  <a:gd name="T2" fmla="*/ 0 w 36"/>
                  <a:gd name="T3" fmla="*/ 0 h 36"/>
                  <a:gd name="T4" fmla="*/ 52387 w 36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6"/>
                  <a:gd name="T11" fmla="*/ 36 w 36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6">
                    <a:moveTo>
                      <a:pt x="0" y="36"/>
                    </a:moveTo>
                    <a:lnTo>
                      <a:pt x="0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" name="Freeform 62"/>
              <p:cNvSpPr>
                <a:spLocks/>
              </p:cNvSpPr>
              <p:nvPr/>
            </p:nvSpPr>
            <p:spPr bwMode="auto">
              <a:xfrm>
                <a:off x="4318605" y="3241120"/>
                <a:ext cx="119942" cy="255995"/>
              </a:xfrm>
              <a:custGeom>
                <a:avLst/>
                <a:gdLst>
                  <a:gd name="T0" fmla="*/ 0 w 73"/>
                  <a:gd name="T1" fmla="*/ 227013 h 143"/>
                  <a:gd name="T2" fmla="*/ 106363 w 73"/>
                  <a:gd name="T3" fmla="*/ 227013 h 143"/>
                  <a:gd name="T4" fmla="*/ 106363 w 73"/>
                  <a:gd name="T5" fmla="*/ 0 h 143"/>
                  <a:gd name="T6" fmla="*/ 2914 w 73"/>
                  <a:gd name="T7" fmla="*/ 0 h 143"/>
                  <a:gd name="T8" fmla="*/ 0 w 73"/>
                  <a:gd name="T9" fmla="*/ 227013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3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3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3" name="Freeform 63"/>
              <p:cNvSpPr>
                <a:spLocks/>
              </p:cNvSpPr>
              <p:nvPr/>
            </p:nvSpPr>
            <p:spPr bwMode="auto">
              <a:xfrm>
                <a:off x="4318605" y="3241120"/>
                <a:ext cx="119942" cy="255995"/>
              </a:xfrm>
              <a:custGeom>
                <a:avLst/>
                <a:gdLst>
                  <a:gd name="T0" fmla="*/ 0 w 73"/>
                  <a:gd name="T1" fmla="*/ 227013 h 143"/>
                  <a:gd name="T2" fmla="*/ 106363 w 73"/>
                  <a:gd name="T3" fmla="*/ 227013 h 143"/>
                  <a:gd name="T4" fmla="*/ 106363 w 73"/>
                  <a:gd name="T5" fmla="*/ 0 h 143"/>
                  <a:gd name="T6" fmla="*/ 2914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3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Freeform 64"/>
              <p:cNvSpPr>
                <a:spLocks/>
              </p:cNvSpPr>
              <p:nvPr/>
            </p:nvSpPr>
            <p:spPr bwMode="auto">
              <a:xfrm>
                <a:off x="4200454" y="3241120"/>
                <a:ext cx="121732" cy="255995"/>
              </a:xfrm>
              <a:custGeom>
                <a:avLst/>
                <a:gdLst>
                  <a:gd name="T0" fmla="*/ 104992 w 73"/>
                  <a:gd name="T1" fmla="*/ 0 h 143"/>
                  <a:gd name="T2" fmla="*/ 0 w 73"/>
                  <a:gd name="T3" fmla="*/ 0 h 143"/>
                  <a:gd name="T4" fmla="*/ 0 w 73"/>
                  <a:gd name="T5" fmla="*/ 227013 h 143"/>
                  <a:gd name="T6" fmla="*/ 107950 w 73"/>
                  <a:gd name="T7" fmla="*/ 227013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71" y="0"/>
                    </a:moveTo>
                    <a:lnTo>
                      <a:pt x="0" y="0"/>
                    </a:lnTo>
                    <a:lnTo>
                      <a:pt x="0" y="143"/>
                    </a:lnTo>
                    <a:lnTo>
                      <a:pt x="73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" name="Rectangle 65"/>
              <p:cNvSpPr>
                <a:spLocks noChangeArrowheads="1"/>
              </p:cNvSpPr>
              <p:nvPr/>
            </p:nvSpPr>
            <p:spPr bwMode="auto">
              <a:xfrm>
                <a:off x="4261319" y="3293035"/>
                <a:ext cx="32223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66" name="Rectangle 66"/>
              <p:cNvSpPr>
                <a:spLocks noChangeArrowheads="1"/>
              </p:cNvSpPr>
              <p:nvPr/>
            </p:nvSpPr>
            <p:spPr bwMode="auto">
              <a:xfrm>
                <a:off x="4289962" y="3293035"/>
                <a:ext cx="94880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67" name="Freeform 67"/>
              <p:cNvSpPr>
                <a:spLocks/>
              </p:cNvSpPr>
              <p:nvPr/>
            </p:nvSpPr>
            <p:spPr bwMode="auto">
              <a:xfrm>
                <a:off x="4884298" y="3241120"/>
                <a:ext cx="118151" cy="255995"/>
              </a:xfrm>
              <a:custGeom>
                <a:avLst/>
                <a:gdLst>
                  <a:gd name="T0" fmla="*/ 0 w 72"/>
                  <a:gd name="T1" fmla="*/ 227013 h 143"/>
                  <a:gd name="T2" fmla="*/ 104775 w 72"/>
                  <a:gd name="T3" fmla="*/ 227013 h 143"/>
                  <a:gd name="T4" fmla="*/ 104775 w 72"/>
                  <a:gd name="T5" fmla="*/ 0 h 143"/>
                  <a:gd name="T6" fmla="*/ 1455 w 72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143"/>
                  <a:gd name="T14" fmla="*/ 72 w 72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143">
                    <a:moveTo>
                      <a:pt x="0" y="143"/>
                    </a:moveTo>
                    <a:lnTo>
                      <a:pt x="72" y="143"/>
                    </a:lnTo>
                    <a:lnTo>
                      <a:pt x="72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Line 68"/>
              <p:cNvSpPr>
                <a:spLocks noChangeShapeType="1"/>
              </p:cNvSpPr>
              <p:nvPr/>
            </p:nvSpPr>
            <p:spPr bwMode="auto">
              <a:xfrm flipV="1">
                <a:off x="4766147" y="3237539"/>
                <a:ext cx="1791" cy="26315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Line 69"/>
              <p:cNvSpPr>
                <a:spLocks noChangeShapeType="1"/>
              </p:cNvSpPr>
              <p:nvPr/>
            </p:nvSpPr>
            <p:spPr bwMode="auto">
              <a:xfrm>
                <a:off x="4766147" y="3241120"/>
                <a:ext cx="118151" cy="17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Line 70"/>
              <p:cNvSpPr>
                <a:spLocks noChangeShapeType="1"/>
              </p:cNvSpPr>
              <p:nvPr/>
            </p:nvSpPr>
            <p:spPr bwMode="auto">
              <a:xfrm>
                <a:off x="4766147" y="3497114"/>
                <a:ext cx="11815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Line 72"/>
              <p:cNvSpPr>
                <a:spLocks noChangeShapeType="1"/>
              </p:cNvSpPr>
              <p:nvPr/>
            </p:nvSpPr>
            <p:spPr bwMode="auto">
              <a:xfrm>
                <a:off x="4438547" y="3368222"/>
                <a:ext cx="327600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Line 73"/>
              <p:cNvSpPr>
                <a:spLocks noChangeShapeType="1"/>
              </p:cNvSpPr>
              <p:nvPr/>
            </p:nvSpPr>
            <p:spPr bwMode="auto">
              <a:xfrm>
                <a:off x="6132047" y="3368222"/>
                <a:ext cx="116360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Freeform 74"/>
              <p:cNvSpPr>
                <a:spLocks/>
              </p:cNvSpPr>
              <p:nvPr/>
            </p:nvSpPr>
            <p:spPr bwMode="auto">
              <a:xfrm>
                <a:off x="4705281" y="3305566"/>
                <a:ext cx="60866" cy="62656"/>
              </a:xfrm>
              <a:custGeom>
                <a:avLst/>
                <a:gdLst>
                  <a:gd name="T0" fmla="*/ 0 w 37"/>
                  <a:gd name="T1" fmla="*/ 55563 h 35"/>
                  <a:gd name="T2" fmla="*/ 0 w 37"/>
                  <a:gd name="T3" fmla="*/ 0 h 35"/>
                  <a:gd name="T4" fmla="*/ 53975 w 37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5"/>
                  <a:gd name="T11" fmla="*/ 37 w 37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5">
                    <a:moveTo>
                      <a:pt x="0" y="35"/>
                    </a:moveTo>
                    <a:lnTo>
                      <a:pt x="0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" name="Freeform 75"/>
              <p:cNvSpPr>
                <a:spLocks/>
              </p:cNvSpPr>
              <p:nvPr/>
            </p:nvSpPr>
            <p:spPr bwMode="auto">
              <a:xfrm>
                <a:off x="3992794" y="2535793"/>
                <a:ext cx="91299" cy="513779"/>
              </a:xfrm>
              <a:custGeom>
                <a:avLst/>
                <a:gdLst>
                  <a:gd name="T0" fmla="*/ 79491 w 55"/>
                  <a:gd name="T1" fmla="*/ 455613 h 287"/>
                  <a:gd name="T2" fmla="*/ 80963 w 55"/>
                  <a:gd name="T3" fmla="*/ 0 h 287"/>
                  <a:gd name="T4" fmla="*/ 0 w 55"/>
                  <a:gd name="T5" fmla="*/ 0 h 287"/>
                  <a:gd name="T6" fmla="*/ 0 w 55"/>
                  <a:gd name="T7" fmla="*/ 455613 h 287"/>
                  <a:gd name="T8" fmla="*/ 80963 w 55"/>
                  <a:gd name="T9" fmla="*/ 455613 h 287"/>
                  <a:gd name="T10" fmla="*/ 80963 w 55"/>
                  <a:gd name="T11" fmla="*/ 455613 h 287"/>
                  <a:gd name="T12" fmla="*/ 79491 w 55"/>
                  <a:gd name="T13" fmla="*/ 455613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87"/>
                  <a:gd name="T23" fmla="*/ 55 w 55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87">
                    <a:moveTo>
                      <a:pt x="54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76"/>
              <p:cNvSpPr>
                <a:spLocks/>
              </p:cNvSpPr>
              <p:nvPr/>
            </p:nvSpPr>
            <p:spPr bwMode="auto">
              <a:xfrm>
                <a:off x="3992794" y="2535793"/>
                <a:ext cx="91299" cy="513779"/>
              </a:xfrm>
              <a:custGeom>
                <a:avLst/>
                <a:gdLst>
                  <a:gd name="T0" fmla="*/ 79491 w 55"/>
                  <a:gd name="T1" fmla="*/ 455613 h 287"/>
                  <a:gd name="T2" fmla="*/ 80963 w 55"/>
                  <a:gd name="T3" fmla="*/ 0 h 287"/>
                  <a:gd name="T4" fmla="*/ 0 w 55"/>
                  <a:gd name="T5" fmla="*/ 0 h 287"/>
                  <a:gd name="T6" fmla="*/ 0 w 55"/>
                  <a:gd name="T7" fmla="*/ 455613 h 287"/>
                  <a:gd name="T8" fmla="*/ 80963 w 55"/>
                  <a:gd name="T9" fmla="*/ 455613 h 287"/>
                  <a:gd name="T10" fmla="*/ 80963 w 55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4" y="287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Freeform 77"/>
              <p:cNvSpPr>
                <a:spLocks/>
              </p:cNvSpPr>
              <p:nvPr/>
            </p:nvSpPr>
            <p:spPr bwMode="auto">
              <a:xfrm>
                <a:off x="4560278" y="2535793"/>
                <a:ext cx="87718" cy="513779"/>
              </a:xfrm>
              <a:custGeom>
                <a:avLst/>
                <a:gdLst>
                  <a:gd name="T0" fmla="*/ 74906 w 54"/>
                  <a:gd name="T1" fmla="*/ 455613 h 287"/>
                  <a:gd name="T2" fmla="*/ 77787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7787 w 54"/>
                  <a:gd name="T9" fmla="*/ 455613 h 287"/>
                  <a:gd name="T10" fmla="*/ 77787 w 54"/>
                  <a:gd name="T11" fmla="*/ 455613 h 287"/>
                  <a:gd name="T12" fmla="*/ 74906 w 54"/>
                  <a:gd name="T13" fmla="*/ 455613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" name="Freeform 78"/>
              <p:cNvSpPr>
                <a:spLocks/>
              </p:cNvSpPr>
              <p:nvPr/>
            </p:nvSpPr>
            <p:spPr bwMode="auto">
              <a:xfrm>
                <a:off x="4560278" y="2535793"/>
                <a:ext cx="87718" cy="513779"/>
              </a:xfrm>
              <a:custGeom>
                <a:avLst/>
                <a:gdLst>
                  <a:gd name="T0" fmla="*/ 74906 w 54"/>
                  <a:gd name="T1" fmla="*/ 455613 h 287"/>
                  <a:gd name="T2" fmla="*/ 77787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7787 w 54"/>
                  <a:gd name="T9" fmla="*/ 455613 h 287"/>
                  <a:gd name="T10" fmla="*/ 77787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Freeform 79"/>
              <p:cNvSpPr>
                <a:spLocks/>
              </p:cNvSpPr>
              <p:nvPr/>
            </p:nvSpPr>
            <p:spPr bwMode="auto">
              <a:xfrm>
                <a:off x="5122391" y="2535793"/>
                <a:ext cx="89508" cy="513779"/>
              </a:xfrm>
              <a:custGeom>
                <a:avLst/>
                <a:gdLst>
                  <a:gd name="T0" fmla="*/ 7643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76435 w 54"/>
                  <a:gd name="T13" fmla="*/ 455613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Freeform 80"/>
              <p:cNvSpPr>
                <a:spLocks/>
              </p:cNvSpPr>
              <p:nvPr/>
            </p:nvSpPr>
            <p:spPr bwMode="auto">
              <a:xfrm>
                <a:off x="5122391" y="2535793"/>
                <a:ext cx="89508" cy="513779"/>
              </a:xfrm>
              <a:custGeom>
                <a:avLst/>
                <a:gdLst>
                  <a:gd name="T0" fmla="*/ 7643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1" name="Freeform 81"/>
              <p:cNvSpPr>
                <a:spLocks/>
              </p:cNvSpPr>
              <p:nvPr/>
            </p:nvSpPr>
            <p:spPr bwMode="auto">
              <a:xfrm>
                <a:off x="5686294" y="2535793"/>
                <a:ext cx="89508" cy="513779"/>
              </a:xfrm>
              <a:custGeom>
                <a:avLst/>
                <a:gdLst>
                  <a:gd name="T0" fmla="*/ 7643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76435 w 54"/>
                  <a:gd name="T13" fmla="*/ 455613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2" name="Freeform 82"/>
              <p:cNvSpPr>
                <a:spLocks/>
              </p:cNvSpPr>
              <p:nvPr/>
            </p:nvSpPr>
            <p:spPr bwMode="auto">
              <a:xfrm>
                <a:off x="4560278" y="3114018"/>
                <a:ext cx="87718" cy="513778"/>
              </a:xfrm>
              <a:custGeom>
                <a:avLst/>
                <a:gdLst>
                  <a:gd name="T0" fmla="*/ 74906 w 54"/>
                  <a:gd name="T1" fmla="*/ 452437 h 287"/>
                  <a:gd name="T2" fmla="*/ 77787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7787 w 54"/>
                  <a:gd name="T9" fmla="*/ 455612 h 287"/>
                  <a:gd name="T10" fmla="*/ 77787 w 54"/>
                  <a:gd name="T11" fmla="*/ 455612 h 287"/>
                  <a:gd name="T12" fmla="*/ 74906 w 54"/>
                  <a:gd name="T13" fmla="*/ 45243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Freeform 83"/>
              <p:cNvSpPr>
                <a:spLocks/>
              </p:cNvSpPr>
              <p:nvPr/>
            </p:nvSpPr>
            <p:spPr bwMode="auto">
              <a:xfrm>
                <a:off x="4560278" y="3114018"/>
                <a:ext cx="87718" cy="513778"/>
              </a:xfrm>
              <a:custGeom>
                <a:avLst/>
                <a:gdLst>
                  <a:gd name="T0" fmla="*/ 74906 w 54"/>
                  <a:gd name="T1" fmla="*/ 452437 h 287"/>
                  <a:gd name="T2" fmla="*/ 77787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7787 w 54"/>
                  <a:gd name="T9" fmla="*/ 455612 h 287"/>
                  <a:gd name="T10" fmla="*/ 77787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4" name="Freeform 84"/>
              <p:cNvSpPr>
                <a:spLocks/>
              </p:cNvSpPr>
              <p:nvPr/>
            </p:nvSpPr>
            <p:spPr bwMode="auto">
              <a:xfrm>
                <a:off x="5122391" y="3114018"/>
                <a:ext cx="89508" cy="513778"/>
              </a:xfrm>
              <a:custGeom>
                <a:avLst/>
                <a:gdLst>
                  <a:gd name="T0" fmla="*/ 76435 w 54"/>
                  <a:gd name="T1" fmla="*/ 452437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76435 w 54"/>
                  <a:gd name="T13" fmla="*/ 45243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85"/>
              <p:cNvSpPr>
                <a:spLocks/>
              </p:cNvSpPr>
              <p:nvPr/>
            </p:nvSpPr>
            <p:spPr bwMode="auto">
              <a:xfrm>
                <a:off x="5122391" y="3114018"/>
                <a:ext cx="89508" cy="513778"/>
              </a:xfrm>
              <a:custGeom>
                <a:avLst/>
                <a:gdLst>
                  <a:gd name="T0" fmla="*/ 76435 w 54"/>
                  <a:gd name="T1" fmla="*/ 452437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86"/>
              <p:cNvSpPr>
                <a:spLocks/>
              </p:cNvSpPr>
              <p:nvPr/>
            </p:nvSpPr>
            <p:spPr bwMode="auto">
              <a:xfrm>
                <a:off x="5686294" y="3114018"/>
                <a:ext cx="89508" cy="513778"/>
              </a:xfrm>
              <a:custGeom>
                <a:avLst/>
                <a:gdLst>
                  <a:gd name="T0" fmla="*/ 76435 w 54"/>
                  <a:gd name="T1" fmla="*/ 452437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76435 w 54"/>
                  <a:gd name="T13" fmla="*/ 45243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87"/>
              <p:cNvSpPr>
                <a:spLocks/>
              </p:cNvSpPr>
              <p:nvPr/>
            </p:nvSpPr>
            <p:spPr bwMode="auto">
              <a:xfrm>
                <a:off x="6251988" y="3114018"/>
                <a:ext cx="87719" cy="513778"/>
              </a:xfrm>
              <a:custGeom>
                <a:avLst/>
                <a:gdLst>
                  <a:gd name="T0" fmla="*/ 77788 w 53"/>
                  <a:gd name="T1" fmla="*/ 452437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2 h 287"/>
                  <a:gd name="T8" fmla="*/ 77788 w 53"/>
                  <a:gd name="T9" fmla="*/ 455612 h 287"/>
                  <a:gd name="T10" fmla="*/ 77788 w 53"/>
                  <a:gd name="T11" fmla="*/ 455612 h 287"/>
                  <a:gd name="T12" fmla="*/ 77788 w 53"/>
                  <a:gd name="T13" fmla="*/ 452437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3" y="285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3" y="285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Rectangle 88"/>
              <p:cNvSpPr>
                <a:spLocks noChangeArrowheads="1"/>
              </p:cNvSpPr>
              <p:nvPr/>
            </p:nvSpPr>
            <p:spPr bwMode="auto">
              <a:xfrm>
                <a:off x="7023551" y="3819345"/>
                <a:ext cx="118151" cy="257784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Rectangle 89"/>
              <p:cNvSpPr>
                <a:spLocks noChangeArrowheads="1"/>
              </p:cNvSpPr>
              <p:nvPr/>
            </p:nvSpPr>
            <p:spPr bwMode="auto">
              <a:xfrm>
                <a:off x="7023551" y="3819345"/>
                <a:ext cx="118151" cy="25778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Line 90"/>
              <p:cNvSpPr>
                <a:spLocks noChangeShapeType="1"/>
              </p:cNvSpPr>
              <p:nvPr/>
            </p:nvSpPr>
            <p:spPr bwMode="auto">
              <a:xfrm flipV="1">
                <a:off x="7258063" y="3815765"/>
                <a:ext cx="3580" cy="26494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Line 91"/>
              <p:cNvSpPr>
                <a:spLocks noChangeShapeType="1"/>
              </p:cNvSpPr>
              <p:nvPr/>
            </p:nvSpPr>
            <p:spPr bwMode="auto">
              <a:xfrm flipH="1">
                <a:off x="7138122" y="3819345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Line 92"/>
              <p:cNvSpPr>
                <a:spLocks noChangeShapeType="1"/>
              </p:cNvSpPr>
              <p:nvPr/>
            </p:nvSpPr>
            <p:spPr bwMode="auto">
              <a:xfrm flipH="1">
                <a:off x="7138122" y="4077129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Freeform 93"/>
              <p:cNvSpPr>
                <a:spLocks/>
              </p:cNvSpPr>
              <p:nvPr/>
            </p:nvSpPr>
            <p:spPr bwMode="auto">
              <a:xfrm>
                <a:off x="4884298" y="3819345"/>
                <a:ext cx="118151" cy="257784"/>
              </a:xfrm>
              <a:custGeom>
                <a:avLst/>
                <a:gdLst>
                  <a:gd name="T0" fmla="*/ 0 w 72"/>
                  <a:gd name="T1" fmla="*/ 228600 h 144"/>
                  <a:gd name="T2" fmla="*/ 104775 w 72"/>
                  <a:gd name="T3" fmla="*/ 228600 h 144"/>
                  <a:gd name="T4" fmla="*/ 104775 w 72"/>
                  <a:gd name="T5" fmla="*/ 0 h 144"/>
                  <a:gd name="T6" fmla="*/ 1455 w 72"/>
                  <a:gd name="T7" fmla="*/ 0 h 144"/>
                  <a:gd name="T8" fmla="*/ 0 w 72"/>
                  <a:gd name="T9" fmla="*/ 228600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2"/>
                  <a:gd name="T16" fmla="*/ 0 h 144"/>
                  <a:gd name="T17" fmla="*/ 72 w 72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2" h="144">
                    <a:moveTo>
                      <a:pt x="0" y="144"/>
                    </a:moveTo>
                    <a:lnTo>
                      <a:pt x="72" y="144"/>
                    </a:lnTo>
                    <a:lnTo>
                      <a:pt x="72" y="0"/>
                    </a:lnTo>
                    <a:lnTo>
                      <a:pt x="1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94"/>
              <p:cNvSpPr>
                <a:spLocks/>
              </p:cNvSpPr>
              <p:nvPr/>
            </p:nvSpPr>
            <p:spPr bwMode="auto">
              <a:xfrm>
                <a:off x="4884298" y="3819345"/>
                <a:ext cx="118151" cy="257784"/>
              </a:xfrm>
              <a:custGeom>
                <a:avLst/>
                <a:gdLst>
                  <a:gd name="T0" fmla="*/ 0 w 72"/>
                  <a:gd name="T1" fmla="*/ 228600 h 144"/>
                  <a:gd name="T2" fmla="*/ 104775 w 72"/>
                  <a:gd name="T3" fmla="*/ 228600 h 144"/>
                  <a:gd name="T4" fmla="*/ 104775 w 72"/>
                  <a:gd name="T5" fmla="*/ 0 h 144"/>
                  <a:gd name="T6" fmla="*/ 1455 w 72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144"/>
                  <a:gd name="T14" fmla="*/ 72 w 72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144">
                    <a:moveTo>
                      <a:pt x="0" y="144"/>
                    </a:moveTo>
                    <a:lnTo>
                      <a:pt x="72" y="144"/>
                    </a:lnTo>
                    <a:lnTo>
                      <a:pt x="72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95"/>
              <p:cNvSpPr>
                <a:spLocks/>
              </p:cNvSpPr>
              <p:nvPr/>
            </p:nvSpPr>
            <p:spPr bwMode="auto">
              <a:xfrm>
                <a:off x="4766147" y="3819345"/>
                <a:ext cx="118151" cy="257784"/>
              </a:xfrm>
              <a:custGeom>
                <a:avLst/>
                <a:gdLst>
                  <a:gd name="T0" fmla="*/ 103320 w 72"/>
                  <a:gd name="T1" fmla="*/ 0 h 144"/>
                  <a:gd name="T2" fmla="*/ 0 w 72"/>
                  <a:gd name="T3" fmla="*/ 0 h 144"/>
                  <a:gd name="T4" fmla="*/ 0 w 72"/>
                  <a:gd name="T5" fmla="*/ 228600 h 144"/>
                  <a:gd name="T6" fmla="*/ 104775 w 72"/>
                  <a:gd name="T7" fmla="*/ 22860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2"/>
                  <a:gd name="T13" fmla="*/ 0 h 144"/>
                  <a:gd name="T14" fmla="*/ 72 w 72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2" h="144">
                    <a:moveTo>
                      <a:pt x="71" y="0"/>
                    </a:moveTo>
                    <a:lnTo>
                      <a:pt x="0" y="0"/>
                    </a:lnTo>
                    <a:lnTo>
                      <a:pt x="0" y="144"/>
                    </a:lnTo>
                    <a:lnTo>
                      <a:pt x="72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Rectangle 96"/>
              <p:cNvSpPr>
                <a:spLocks noChangeArrowheads="1"/>
              </p:cNvSpPr>
              <p:nvPr/>
            </p:nvSpPr>
            <p:spPr bwMode="auto">
              <a:xfrm>
                <a:off x="4825223" y="3871259"/>
                <a:ext cx="32223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97" name="Rectangle 97"/>
              <p:cNvSpPr>
                <a:spLocks noChangeArrowheads="1"/>
              </p:cNvSpPr>
              <p:nvPr/>
            </p:nvSpPr>
            <p:spPr bwMode="auto">
              <a:xfrm>
                <a:off x="4853866" y="3871259"/>
                <a:ext cx="9487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98" name="Freeform 98"/>
              <p:cNvSpPr>
                <a:spLocks/>
              </p:cNvSpPr>
              <p:nvPr/>
            </p:nvSpPr>
            <p:spPr bwMode="auto">
              <a:xfrm>
                <a:off x="5446411" y="3819345"/>
                <a:ext cx="121732" cy="257784"/>
              </a:xfrm>
              <a:custGeom>
                <a:avLst/>
                <a:gdLst>
                  <a:gd name="T0" fmla="*/ 0 w 73"/>
                  <a:gd name="T1" fmla="*/ 228600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w 73"/>
                  <a:gd name="T9" fmla="*/ 228600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99"/>
              <p:cNvSpPr>
                <a:spLocks/>
              </p:cNvSpPr>
              <p:nvPr/>
            </p:nvSpPr>
            <p:spPr bwMode="auto">
              <a:xfrm>
                <a:off x="5446411" y="3819345"/>
                <a:ext cx="121732" cy="257784"/>
              </a:xfrm>
              <a:custGeom>
                <a:avLst/>
                <a:gdLst>
                  <a:gd name="T0" fmla="*/ 0 w 73"/>
                  <a:gd name="T1" fmla="*/ 228600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4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Line 100"/>
              <p:cNvSpPr>
                <a:spLocks noChangeShapeType="1"/>
              </p:cNvSpPr>
              <p:nvPr/>
            </p:nvSpPr>
            <p:spPr bwMode="auto">
              <a:xfrm flipV="1">
                <a:off x="5330051" y="3815765"/>
                <a:ext cx="1790" cy="26494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Line 101"/>
              <p:cNvSpPr>
                <a:spLocks noChangeShapeType="1"/>
              </p:cNvSpPr>
              <p:nvPr/>
            </p:nvSpPr>
            <p:spPr bwMode="auto">
              <a:xfrm>
                <a:off x="5330051" y="3819345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Line 102"/>
              <p:cNvSpPr>
                <a:spLocks noChangeShapeType="1"/>
              </p:cNvSpPr>
              <p:nvPr/>
            </p:nvSpPr>
            <p:spPr bwMode="auto">
              <a:xfrm>
                <a:off x="5330051" y="4077129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103"/>
              <p:cNvSpPr>
                <a:spLocks noChangeArrowheads="1"/>
              </p:cNvSpPr>
              <p:nvPr/>
            </p:nvSpPr>
            <p:spPr bwMode="auto">
              <a:xfrm>
                <a:off x="5360483" y="3871259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04" name="Rectangle 104"/>
              <p:cNvSpPr>
                <a:spLocks noChangeArrowheads="1"/>
              </p:cNvSpPr>
              <p:nvPr/>
            </p:nvSpPr>
            <p:spPr bwMode="auto">
              <a:xfrm>
                <a:off x="5437461" y="387125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05" name="Rectangle 105"/>
              <p:cNvSpPr>
                <a:spLocks noChangeArrowheads="1"/>
              </p:cNvSpPr>
              <p:nvPr/>
            </p:nvSpPr>
            <p:spPr bwMode="auto">
              <a:xfrm>
                <a:off x="5492956" y="387125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06" name="Freeform 106"/>
              <p:cNvSpPr>
                <a:spLocks/>
              </p:cNvSpPr>
              <p:nvPr/>
            </p:nvSpPr>
            <p:spPr bwMode="auto">
              <a:xfrm>
                <a:off x="5920807" y="3692242"/>
                <a:ext cx="180807" cy="511988"/>
              </a:xfrm>
              <a:custGeom>
                <a:avLst/>
                <a:gdLst>
                  <a:gd name="T0" fmla="*/ 0 w 109"/>
                  <a:gd name="T1" fmla="*/ 0 h 286"/>
                  <a:gd name="T2" fmla="*/ 2942 w 109"/>
                  <a:gd name="T3" fmla="*/ 182562 h 286"/>
                  <a:gd name="T4" fmla="*/ 54426 w 109"/>
                  <a:gd name="T5" fmla="*/ 225425 h 286"/>
                  <a:gd name="T6" fmla="*/ 2942 w 109"/>
                  <a:gd name="T7" fmla="*/ 271462 h 286"/>
                  <a:gd name="T8" fmla="*/ 2942 w 109"/>
                  <a:gd name="T9" fmla="*/ 454025 h 286"/>
                  <a:gd name="T10" fmla="*/ 160337 w 109"/>
                  <a:gd name="T11" fmla="*/ 314325 h 286"/>
                  <a:gd name="T12" fmla="*/ 160337 w 109"/>
                  <a:gd name="T13" fmla="*/ 139700 h 286"/>
                  <a:gd name="T14" fmla="*/ 2942 w 109"/>
                  <a:gd name="T15" fmla="*/ 0 h 286"/>
                  <a:gd name="T16" fmla="*/ 2942 w 109"/>
                  <a:gd name="T17" fmla="*/ 0 h 286"/>
                  <a:gd name="T18" fmla="*/ 0 w 109"/>
                  <a:gd name="T19" fmla="*/ 0 h 28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6"/>
                  <a:gd name="T32" fmla="*/ 109 w 109"/>
                  <a:gd name="T33" fmla="*/ 286 h 28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6">
                    <a:moveTo>
                      <a:pt x="0" y="0"/>
                    </a:moveTo>
                    <a:lnTo>
                      <a:pt x="2" y="115"/>
                    </a:lnTo>
                    <a:lnTo>
                      <a:pt x="37" y="142"/>
                    </a:lnTo>
                    <a:lnTo>
                      <a:pt x="2" y="171"/>
                    </a:lnTo>
                    <a:lnTo>
                      <a:pt x="2" y="286"/>
                    </a:lnTo>
                    <a:lnTo>
                      <a:pt x="109" y="198"/>
                    </a:lnTo>
                    <a:lnTo>
                      <a:pt x="109" y="88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" name="Freeform 107"/>
              <p:cNvSpPr>
                <a:spLocks/>
              </p:cNvSpPr>
              <p:nvPr/>
            </p:nvSpPr>
            <p:spPr bwMode="auto">
              <a:xfrm>
                <a:off x="6459647" y="3819345"/>
                <a:ext cx="238093" cy="257784"/>
              </a:xfrm>
              <a:custGeom>
                <a:avLst/>
                <a:gdLst>
                  <a:gd name="T0" fmla="*/ 208206 w 144"/>
                  <a:gd name="T1" fmla="*/ 228600 h 144"/>
                  <a:gd name="T2" fmla="*/ 211138 w 144"/>
                  <a:gd name="T3" fmla="*/ 0 h 144"/>
                  <a:gd name="T4" fmla="*/ 0 w 144"/>
                  <a:gd name="T5" fmla="*/ 0 h 144"/>
                  <a:gd name="T6" fmla="*/ 0 w 144"/>
                  <a:gd name="T7" fmla="*/ 228600 h 144"/>
                  <a:gd name="T8" fmla="*/ 211138 w 144"/>
                  <a:gd name="T9" fmla="*/ 228600 h 144"/>
                  <a:gd name="T10" fmla="*/ 211138 w 144"/>
                  <a:gd name="T11" fmla="*/ 228600 h 14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4"/>
                  <a:gd name="T20" fmla="*/ 144 w 144"/>
                  <a:gd name="T21" fmla="*/ 144 h 14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4">
                    <a:moveTo>
                      <a:pt x="142" y="144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4"/>
                    </a:lnTo>
                    <a:lnTo>
                      <a:pt x="144" y="144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" name="Rectangle 108"/>
              <p:cNvSpPr>
                <a:spLocks noChangeArrowheads="1"/>
              </p:cNvSpPr>
              <p:nvPr/>
            </p:nvSpPr>
            <p:spPr bwMode="auto">
              <a:xfrm>
                <a:off x="6499031" y="3871259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09" name="Rectangle 109"/>
              <p:cNvSpPr>
                <a:spLocks noChangeArrowheads="1"/>
              </p:cNvSpPr>
              <p:nvPr/>
            </p:nvSpPr>
            <p:spPr bwMode="auto">
              <a:xfrm>
                <a:off x="6574218" y="3871259"/>
                <a:ext cx="94880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10" name="Rectangle 110"/>
              <p:cNvSpPr>
                <a:spLocks noChangeArrowheads="1"/>
              </p:cNvSpPr>
              <p:nvPr/>
            </p:nvSpPr>
            <p:spPr bwMode="auto">
              <a:xfrm>
                <a:off x="7053983" y="3871259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11" name="Rectangle 111"/>
              <p:cNvSpPr>
                <a:spLocks noChangeArrowheads="1"/>
              </p:cNvSpPr>
              <p:nvPr/>
            </p:nvSpPr>
            <p:spPr bwMode="auto">
              <a:xfrm>
                <a:off x="7129171" y="387125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12" name="Rectangle 112"/>
              <p:cNvSpPr>
                <a:spLocks noChangeArrowheads="1"/>
              </p:cNvSpPr>
              <p:nvPr/>
            </p:nvSpPr>
            <p:spPr bwMode="auto">
              <a:xfrm>
                <a:off x="7190036" y="3871259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13" name="Line 113"/>
              <p:cNvSpPr>
                <a:spLocks noChangeShapeType="1"/>
              </p:cNvSpPr>
              <p:nvPr/>
            </p:nvSpPr>
            <p:spPr bwMode="auto">
              <a:xfrm>
                <a:off x="5002449" y="3946446"/>
                <a:ext cx="32760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" name="Line 114"/>
              <p:cNvSpPr>
                <a:spLocks noChangeShapeType="1"/>
              </p:cNvSpPr>
              <p:nvPr/>
            </p:nvSpPr>
            <p:spPr bwMode="auto">
              <a:xfrm>
                <a:off x="6695950" y="3946446"/>
                <a:ext cx="32402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" name="Freeform 115"/>
              <p:cNvSpPr>
                <a:spLocks/>
              </p:cNvSpPr>
              <p:nvPr/>
            </p:nvSpPr>
            <p:spPr bwMode="auto">
              <a:xfrm>
                <a:off x="5269185" y="3885581"/>
                <a:ext cx="60866" cy="60866"/>
              </a:xfrm>
              <a:custGeom>
                <a:avLst/>
                <a:gdLst>
                  <a:gd name="T0" fmla="*/ 0 w 37"/>
                  <a:gd name="T1" fmla="*/ 53975 h 34"/>
                  <a:gd name="T2" fmla="*/ 2918 w 37"/>
                  <a:gd name="T3" fmla="*/ 0 h 34"/>
                  <a:gd name="T4" fmla="*/ 53975 w 37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7"/>
                  <a:gd name="T10" fmla="*/ 0 h 34"/>
                  <a:gd name="T11" fmla="*/ 37 w 37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7" h="34">
                    <a:moveTo>
                      <a:pt x="0" y="34"/>
                    </a:moveTo>
                    <a:lnTo>
                      <a:pt x="2" y="0"/>
                    </a:lnTo>
                    <a:lnTo>
                      <a:pt x="37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" name="Freeform 116"/>
              <p:cNvSpPr>
                <a:spLocks/>
              </p:cNvSpPr>
              <p:nvPr/>
            </p:nvSpPr>
            <p:spPr bwMode="auto">
              <a:xfrm>
                <a:off x="6396992" y="3946446"/>
                <a:ext cx="418900" cy="195129"/>
              </a:xfrm>
              <a:custGeom>
                <a:avLst/>
                <a:gdLst>
                  <a:gd name="T0" fmla="*/ 0 w 253"/>
                  <a:gd name="T1" fmla="*/ 0 h 109"/>
                  <a:gd name="T2" fmla="*/ 2937 w 253"/>
                  <a:gd name="T3" fmla="*/ 173038 h 109"/>
                  <a:gd name="T4" fmla="*/ 317149 w 253"/>
                  <a:gd name="T5" fmla="*/ 173038 h 109"/>
                  <a:gd name="T6" fmla="*/ 317149 w 253"/>
                  <a:gd name="T7" fmla="*/ 57150 h 109"/>
                  <a:gd name="T8" fmla="*/ 371475 w 253"/>
                  <a:gd name="T9" fmla="*/ 57150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9"/>
                  <a:gd name="T17" fmla="*/ 253 w 253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9">
                    <a:moveTo>
                      <a:pt x="0" y="0"/>
                    </a:moveTo>
                    <a:lnTo>
                      <a:pt x="2" y="109"/>
                    </a:lnTo>
                    <a:lnTo>
                      <a:pt x="216" y="109"/>
                    </a:lnTo>
                    <a:lnTo>
                      <a:pt x="216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" name="Freeform 117"/>
              <p:cNvSpPr>
                <a:spLocks/>
              </p:cNvSpPr>
              <p:nvPr/>
            </p:nvSpPr>
            <p:spPr bwMode="auto">
              <a:xfrm>
                <a:off x="5122391" y="3692242"/>
                <a:ext cx="89508" cy="513779"/>
              </a:xfrm>
              <a:custGeom>
                <a:avLst/>
                <a:gdLst>
                  <a:gd name="T0" fmla="*/ 76435 w 54"/>
                  <a:gd name="T1" fmla="*/ 454025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76435 w 54"/>
                  <a:gd name="T13" fmla="*/ 45402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6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6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" name="Freeform 118"/>
              <p:cNvSpPr>
                <a:spLocks/>
              </p:cNvSpPr>
              <p:nvPr/>
            </p:nvSpPr>
            <p:spPr bwMode="auto">
              <a:xfrm>
                <a:off x="5122391" y="3692242"/>
                <a:ext cx="89508" cy="513779"/>
              </a:xfrm>
              <a:custGeom>
                <a:avLst/>
                <a:gdLst>
                  <a:gd name="T0" fmla="*/ 76435 w 54"/>
                  <a:gd name="T1" fmla="*/ 454025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6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9" name="Freeform 119"/>
              <p:cNvSpPr>
                <a:spLocks/>
              </p:cNvSpPr>
              <p:nvPr/>
            </p:nvSpPr>
            <p:spPr bwMode="auto">
              <a:xfrm>
                <a:off x="5686294" y="3692242"/>
                <a:ext cx="89508" cy="513779"/>
              </a:xfrm>
              <a:custGeom>
                <a:avLst/>
                <a:gdLst>
                  <a:gd name="T0" fmla="*/ 76435 w 54"/>
                  <a:gd name="T1" fmla="*/ 454025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76435 w 54"/>
                  <a:gd name="T13" fmla="*/ 45402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6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6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0" name="Freeform 120"/>
              <p:cNvSpPr>
                <a:spLocks/>
              </p:cNvSpPr>
              <p:nvPr/>
            </p:nvSpPr>
            <p:spPr bwMode="auto">
              <a:xfrm>
                <a:off x="5686294" y="3692242"/>
                <a:ext cx="89508" cy="513779"/>
              </a:xfrm>
              <a:custGeom>
                <a:avLst/>
                <a:gdLst>
                  <a:gd name="T0" fmla="*/ 76435 w 54"/>
                  <a:gd name="T1" fmla="*/ 454025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6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" name="Freeform 121"/>
              <p:cNvSpPr>
                <a:spLocks/>
              </p:cNvSpPr>
              <p:nvPr/>
            </p:nvSpPr>
            <p:spPr bwMode="auto">
              <a:xfrm>
                <a:off x="6251988" y="3692242"/>
                <a:ext cx="87719" cy="513779"/>
              </a:xfrm>
              <a:custGeom>
                <a:avLst/>
                <a:gdLst>
                  <a:gd name="T0" fmla="*/ 77788 w 53"/>
                  <a:gd name="T1" fmla="*/ 454025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8 w 53"/>
                  <a:gd name="T9" fmla="*/ 455613 h 287"/>
                  <a:gd name="T10" fmla="*/ 77788 w 53"/>
                  <a:gd name="T11" fmla="*/ 455613 h 287"/>
                  <a:gd name="T12" fmla="*/ 77788 w 53"/>
                  <a:gd name="T13" fmla="*/ 45402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3" y="286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3" y="286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" name="Freeform 122"/>
              <p:cNvSpPr>
                <a:spLocks/>
              </p:cNvSpPr>
              <p:nvPr/>
            </p:nvSpPr>
            <p:spPr bwMode="auto">
              <a:xfrm>
                <a:off x="6815892" y="3692242"/>
                <a:ext cx="87718" cy="513779"/>
              </a:xfrm>
              <a:custGeom>
                <a:avLst/>
                <a:gdLst>
                  <a:gd name="T0" fmla="*/ 77787 w 53"/>
                  <a:gd name="T1" fmla="*/ 454025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7 w 53"/>
                  <a:gd name="T9" fmla="*/ 455613 h 287"/>
                  <a:gd name="T10" fmla="*/ 77787 w 53"/>
                  <a:gd name="T11" fmla="*/ 455613 h 287"/>
                  <a:gd name="T12" fmla="*/ 77787 w 53"/>
                  <a:gd name="T13" fmla="*/ 454025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3"/>
                  <a:gd name="T22" fmla="*/ 0 h 287"/>
                  <a:gd name="T23" fmla="*/ 53 w 53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3" h="287">
                    <a:moveTo>
                      <a:pt x="53" y="286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lnTo>
                      <a:pt x="53" y="286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3" name="Freeform 123"/>
              <p:cNvSpPr>
                <a:spLocks/>
              </p:cNvSpPr>
              <p:nvPr/>
            </p:nvSpPr>
            <p:spPr bwMode="auto">
              <a:xfrm>
                <a:off x="6815892" y="3692242"/>
                <a:ext cx="87718" cy="513779"/>
              </a:xfrm>
              <a:custGeom>
                <a:avLst/>
                <a:gdLst>
                  <a:gd name="T0" fmla="*/ 77787 w 53"/>
                  <a:gd name="T1" fmla="*/ 454025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7 w 53"/>
                  <a:gd name="T9" fmla="*/ 455613 h 287"/>
                  <a:gd name="T10" fmla="*/ 77787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6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4" name="Freeform 124"/>
              <p:cNvSpPr>
                <a:spLocks/>
              </p:cNvSpPr>
              <p:nvPr/>
            </p:nvSpPr>
            <p:spPr bwMode="auto">
              <a:xfrm>
                <a:off x="7587454" y="4399360"/>
                <a:ext cx="118151" cy="255994"/>
              </a:xfrm>
              <a:custGeom>
                <a:avLst/>
                <a:gdLst>
                  <a:gd name="T0" fmla="*/ 104775 w 71"/>
                  <a:gd name="T1" fmla="*/ 223837 h 143"/>
                  <a:gd name="T2" fmla="*/ 0 w 71"/>
                  <a:gd name="T3" fmla="*/ 227012 h 143"/>
                  <a:gd name="T4" fmla="*/ 0 w 71"/>
                  <a:gd name="T5" fmla="*/ 0 h 143"/>
                  <a:gd name="T6" fmla="*/ 104775 w 71"/>
                  <a:gd name="T7" fmla="*/ 0 h 143"/>
                  <a:gd name="T8" fmla="*/ 104775 w 71"/>
                  <a:gd name="T9" fmla="*/ 223837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1"/>
                  <a:gd name="T16" fmla="*/ 0 h 143"/>
                  <a:gd name="T17" fmla="*/ 71 w 71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1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1" y="0"/>
                    </a:lnTo>
                    <a:lnTo>
                      <a:pt x="71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" name="Freeform 125"/>
              <p:cNvSpPr>
                <a:spLocks/>
              </p:cNvSpPr>
              <p:nvPr/>
            </p:nvSpPr>
            <p:spPr bwMode="auto">
              <a:xfrm>
                <a:off x="7587454" y="4399360"/>
                <a:ext cx="118151" cy="255994"/>
              </a:xfrm>
              <a:custGeom>
                <a:avLst/>
                <a:gdLst>
                  <a:gd name="T0" fmla="*/ 104775 w 71"/>
                  <a:gd name="T1" fmla="*/ 223837 h 143"/>
                  <a:gd name="T2" fmla="*/ 0 w 71"/>
                  <a:gd name="T3" fmla="*/ 227012 h 143"/>
                  <a:gd name="T4" fmla="*/ 0 w 71"/>
                  <a:gd name="T5" fmla="*/ 0 h 143"/>
                  <a:gd name="T6" fmla="*/ 104775 w 71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3"/>
                  <a:gd name="T14" fmla="*/ 71 w 71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3">
                    <a:moveTo>
                      <a:pt x="71" y="141"/>
                    </a:moveTo>
                    <a:lnTo>
                      <a:pt x="0" y="143"/>
                    </a:lnTo>
                    <a:lnTo>
                      <a:pt x="0" y="0"/>
                    </a:lnTo>
                    <a:lnTo>
                      <a:pt x="71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" name="Line 126"/>
              <p:cNvSpPr>
                <a:spLocks noChangeShapeType="1"/>
              </p:cNvSpPr>
              <p:nvPr/>
            </p:nvSpPr>
            <p:spPr bwMode="auto">
              <a:xfrm flipV="1">
                <a:off x="7821967" y="4392199"/>
                <a:ext cx="3580" cy="26673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7" name="Line 127"/>
              <p:cNvSpPr>
                <a:spLocks noChangeShapeType="1"/>
              </p:cNvSpPr>
              <p:nvPr/>
            </p:nvSpPr>
            <p:spPr bwMode="auto">
              <a:xfrm flipH="1">
                <a:off x="7702025" y="4395779"/>
                <a:ext cx="11994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8" name="Line 128"/>
              <p:cNvSpPr>
                <a:spLocks noChangeShapeType="1"/>
              </p:cNvSpPr>
              <p:nvPr/>
            </p:nvSpPr>
            <p:spPr bwMode="auto">
              <a:xfrm flipH="1">
                <a:off x="7702025" y="4651773"/>
                <a:ext cx="11994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" name="Freeform 129"/>
              <p:cNvSpPr>
                <a:spLocks/>
              </p:cNvSpPr>
              <p:nvPr/>
            </p:nvSpPr>
            <p:spPr bwMode="auto">
              <a:xfrm>
                <a:off x="5446411" y="4399360"/>
                <a:ext cx="121732" cy="255994"/>
              </a:xfrm>
              <a:custGeom>
                <a:avLst/>
                <a:gdLst>
                  <a:gd name="T0" fmla="*/ 0 w 73"/>
                  <a:gd name="T1" fmla="*/ 223837 h 143"/>
                  <a:gd name="T2" fmla="*/ 107950 w 73"/>
                  <a:gd name="T3" fmla="*/ 227012 h 143"/>
                  <a:gd name="T4" fmla="*/ 107950 w 73"/>
                  <a:gd name="T5" fmla="*/ 0 h 143"/>
                  <a:gd name="T6" fmla="*/ 2958 w 73"/>
                  <a:gd name="T7" fmla="*/ 0 h 143"/>
                  <a:gd name="T8" fmla="*/ 0 w 73"/>
                  <a:gd name="T9" fmla="*/ 223837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" name="Freeform 130"/>
              <p:cNvSpPr>
                <a:spLocks/>
              </p:cNvSpPr>
              <p:nvPr/>
            </p:nvSpPr>
            <p:spPr bwMode="auto">
              <a:xfrm>
                <a:off x="5446411" y="4399360"/>
                <a:ext cx="121732" cy="255994"/>
              </a:xfrm>
              <a:custGeom>
                <a:avLst/>
                <a:gdLst>
                  <a:gd name="T0" fmla="*/ 0 w 73"/>
                  <a:gd name="T1" fmla="*/ 223837 h 143"/>
                  <a:gd name="T2" fmla="*/ 107950 w 73"/>
                  <a:gd name="T3" fmla="*/ 227012 h 143"/>
                  <a:gd name="T4" fmla="*/ 107950 w 73"/>
                  <a:gd name="T5" fmla="*/ 0 h 143"/>
                  <a:gd name="T6" fmla="*/ 2958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1" name="Freeform 131"/>
              <p:cNvSpPr>
                <a:spLocks/>
              </p:cNvSpPr>
              <p:nvPr/>
            </p:nvSpPr>
            <p:spPr bwMode="auto">
              <a:xfrm>
                <a:off x="5330051" y="4395779"/>
                <a:ext cx="119941" cy="259574"/>
              </a:xfrm>
              <a:custGeom>
                <a:avLst/>
                <a:gdLst>
                  <a:gd name="T0" fmla="*/ 103448 w 73"/>
                  <a:gd name="T1" fmla="*/ 0 h 145"/>
                  <a:gd name="T2" fmla="*/ 0 w 73"/>
                  <a:gd name="T3" fmla="*/ 3175 h 145"/>
                  <a:gd name="T4" fmla="*/ 0 w 73"/>
                  <a:gd name="T5" fmla="*/ 230187 h 145"/>
                  <a:gd name="T6" fmla="*/ 106362 w 73"/>
                  <a:gd name="T7" fmla="*/ 230187 h 1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5"/>
                  <a:gd name="T14" fmla="*/ 73 w 73"/>
                  <a:gd name="T15" fmla="*/ 145 h 1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5">
                    <a:moveTo>
                      <a:pt x="71" y="0"/>
                    </a:moveTo>
                    <a:lnTo>
                      <a:pt x="0" y="2"/>
                    </a:lnTo>
                    <a:lnTo>
                      <a:pt x="0" y="145"/>
                    </a:lnTo>
                    <a:lnTo>
                      <a:pt x="73" y="145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2" name="Rectangle 132"/>
              <p:cNvSpPr>
                <a:spLocks noChangeArrowheads="1"/>
              </p:cNvSpPr>
              <p:nvPr/>
            </p:nvSpPr>
            <p:spPr bwMode="auto">
              <a:xfrm>
                <a:off x="5389126" y="4451274"/>
                <a:ext cx="32223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33" name="Rectangle 133"/>
              <p:cNvSpPr>
                <a:spLocks noChangeArrowheads="1"/>
              </p:cNvSpPr>
              <p:nvPr/>
            </p:nvSpPr>
            <p:spPr bwMode="auto">
              <a:xfrm>
                <a:off x="5421349" y="4451274"/>
                <a:ext cx="94880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34" name="Freeform 134"/>
              <p:cNvSpPr>
                <a:spLocks/>
              </p:cNvSpPr>
              <p:nvPr/>
            </p:nvSpPr>
            <p:spPr bwMode="auto">
              <a:xfrm>
                <a:off x="6010315" y="4399360"/>
                <a:ext cx="121732" cy="255994"/>
              </a:xfrm>
              <a:custGeom>
                <a:avLst/>
                <a:gdLst>
                  <a:gd name="T0" fmla="*/ 0 w 73"/>
                  <a:gd name="T1" fmla="*/ 223837 h 143"/>
                  <a:gd name="T2" fmla="*/ 107950 w 73"/>
                  <a:gd name="T3" fmla="*/ 227012 h 143"/>
                  <a:gd name="T4" fmla="*/ 107950 w 73"/>
                  <a:gd name="T5" fmla="*/ 0 h 143"/>
                  <a:gd name="T6" fmla="*/ 2958 w 73"/>
                  <a:gd name="T7" fmla="*/ 0 h 143"/>
                  <a:gd name="T8" fmla="*/ 0 w 73"/>
                  <a:gd name="T9" fmla="*/ 223837 h 14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3"/>
                  <a:gd name="T17" fmla="*/ 73 w 73"/>
                  <a:gd name="T18" fmla="*/ 143 h 14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1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5" name="Freeform 135"/>
              <p:cNvSpPr>
                <a:spLocks/>
              </p:cNvSpPr>
              <p:nvPr/>
            </p:nvSpPr>
            <p:spPr bwMode="auto">
              <a:xfrm>
                <a:off x="6010315" y="4399360"/>
                <a:ext cx="121732" cy="255994"/>
              </a:xfrm>
              <a:custGeom>
                <a:avLst/>
                <a:gdLst>
                  <a:gd name="T0" fmla="*/ 0 w 73"/>
                  <a:gd name="T1" fmla="*/ 223837 h 143"/>
                  <a:gd name="T2" fmla="*/ 107950 w 73"/>
                  <a:gd name="T3" fmla="*/ 227012 h 143"/>
                  <a:gd name="T4" fmla="*/ 107950 w 73"/>
                  <a:gd name="T5" fmla="*/ 0 h 143"/>
                  <a:gd name="T6" fmla="*/ 2958 w 73"/>
                  <a:gd name="T7" fmla="*/ 0 h 1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3"/>
                  <a:gd name="T14" fmla="*/ 73 w 73"/>
                  <a:gd name="T15" fmla="*/ 143 h 1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3">
                    <a:moveTo>
                      <a:pt x="0" y="141"/>
                    </a:moveTo>
                    <a:lnTo>
                      <a:pt x="73" y="143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6" name="Line 136"/>
              <p:cNvSpPr>
                <a:spLocks noChangeShapeType="1"/>
              </p:cNvSpPr>
              <p:nvPr/>
            </p:nvSpPr>
            <p:spPr bwMode="auto">
              <a:xfrm flipV="1">
                <a:off x="5893954" y="4392199"/>
                <a:ext cx="1791" cy="26673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7" name="Line 137"/>
              <p:cNvSpPr>
                <a:spLocks noChangeShapeType="1"/>
              </p:cNvSpPr>
              <p:nvPr/>
            </p:nvSpPr>
            <p:spPr bwMode="auto">
              <a:xfrm>
                <a:off x="5893954" y="4395779"/>
                <a:ext cx="11994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8" name="Line 138"/>
              <p:cNvSpPr>
                <a:spLocks noChangeShapeType="1"/>
              </p:cNvSpPr>
              <p:nvPr/>
            </p:nvSpPr>
            <p:spPr bwMode="auto">
              <a:xfrm>
                <a:off x="5893954" y="4651773"/>
                <a:ext cx="11994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9" name="Freeform 139"/>
              <p:cNvSpPr>
                <a:spLocks/>
              </p:cNvSpPr>
              <p:nvPr/>
            </p:nvSpPr>
            <p:spPr bwMode="auto">
              <a:xfrm>
                <a:off x="6484710" y="4268677"/>
                <a:ext cx="182597" cy="513779"/>
              </a:xfrm>
              <a:custGeom>
                <a:avLst/>
                <a:gdLst>
                  <a:gd name="T0" fmla="*/ 0 w 110"/>
                  <a:gd name="T1" fmla="*/ 0 h 287"/>
                  <a:gd name="T2" fmla="*/ 2944 w 110"/>
                  <a:gd name="T3" fmla="*/ 185738 h 287"/>
                  <a:gd name="T4" fmla="*/ 54466 w 110"/>
                  <a:gd name="T5" fmla="*/ 227013 h 287"/>
                  <a:gd name="T6" fmla="*/ 2944 w 110"/>
                  <a:gd name="T7" fmla="*/ 269875 h 287"/>
                  <a:gd name="T8" fmla="*/ 2944 w 110"/>
                  <a:gd name="T9" fmla="*/ 455613 h 287"/>
                  <a:gd name="T10" fmla="*/ 161925 w 110"/>
                  <a:gd name="T11" fmla="*/ 315913 h 287"/>
                  <a:gd name="T12" fmla="*/ 161925 w 110"/>
                  <a:gd name="T13" fmla="*/ 139700 h 287"/>
                  <a:gd name="T14" fmla="*/ 2944 w 110"/>
                  <a:gd name="T15" fmla="*/ 3175 h 287"/>
                  <a:gd name="T16" fmla="*/ 2944 w 110"/>
                  <a:gd name="T17" fmla="*/ 3175 h 287"/>
                  <a:gd name="T18" fmla="*/ 0 w 110"/>
                  <a:gd name="T19" fmla="*/ 0 h 2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10"/>
                  <a:gd name="T31" fmla="*/ 0 h 287"/>
                  <a:gd name="T32" fmla="*/ 110 w 110"/>
                  <a:gd name="T33" fmla="*/ 287 h 2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10" h="287">
                    <a:moveTo>
                      <a:pt x="0" y="0"/>
                    </a:moveTo>
                    <a:lnTo>
                      <a:pt x="2" y="117"/>
                    </a:lnTo>
                    <a:lnTo>
                      <a:pt x="37" y="143"/>
                    </a:lnTo>
                    <a:lnTo>
                      <a:pt x="2" y="170"/>
                    </a:lnTo>
                    <a:lnTo>
                      <a:pt x="2" y="287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0" name="Freeform 140"/>
              <p:cNvSpPr>
                <a:spLocks/>
              </p:cNvSpPr>
              <p:nvPr/>
            </p:nvSpPr>
            <p:spPr bwMode="auto">
              <a:xfrm>
                <a:off x="6484710" y="4268677"/>
                <a:ext cx="182597" cy="513779"/>
              </a:xfrm>
              <a:custGeom>
                <a:avLst/>
                <a:gdLst>
                  <a:gd name="T0" fmla="*/ 0 w 110"/>
                  <a:gd name="T1" fmla="*/ 0 h 287"/>
                  <a:gd name="T2" fmla="*/ 2944 w 110"/>
                  <a:gd name="T3" fmla="*/ 185738 h 287"/>
                  <a:gd name="T4" fmla="*/ 54466 w 110"/>
                  <a:gd name="T5" fmla="*/ 227013 h 287"/>
                  <a:gd name="T6" fmla="*/ 2944 w 110"/>
                  <a:gd name="T7" fmla="*/ 269875 h 287"/>
                  <a:gd name="T8" fmla="*/ 2944 w 110"/>
                  <a:gd name="T9" fmla="*/ 455613 h 287"/>
                  <a:gd name="T10" fmla="*/ 161925 w 110"/>
                  <a:gd name="T11" fmla="*/ 315913 h 287"/>
                  <a:gd name="T12" fmla="*/ 161925 w 110"/>
                  <a:gd name="T13" fmla="*/ 139700 h 287"/>
                  <a:gd name="T14" fmla="*/ 2944 w 110"/>
                  <a:gd name="T15" fmla="*/ 3175 h 287"/>
                  <a:gd name="T16" fmla="*/ 2944 w 110"/>
                  <a:gd name="T17" fmla="*/ 3175 h 28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7"/>
                  <a:gd name="T29" fmla="*/ 110 w 110"/>
                  <a:gd name="T30" fmla="*/ 287 h 28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7">
                    <a:moveTo>
                      <a:pt x="0" y="0"/>
                    </a:moveTo>
                    <a:lnTo>
                      <a:pt x="2" y="117"/>
                    </a:lnTo>
                    <a:lnTo>
                      <a:pt x="37" y="143"/>
                    </a:lnTo>
                    <a:lnTo>
                      <a:pt x="2" y="170"/>
                    </a:lnTo>
                    <a:lnTo>
                      <a:pt x="2" y="287"/>
                    </a:lnTo>
                    <a:lnTo>
                      <a:pt x="110" y="199"/>
                    </a:lnTo>
                    <a:lnTo>
                      <a:pt x="110" y="88"/>
                    </a:lnTo>
                    <a:lnTo>
                      <a:pt x="2" y="2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1" name="Rectangle 141"/>
              <p:cNvSpPr>
                <a:spLocks noChangeArrowheads="1"/>
              </p:cNvSpPr>
              <p:nvPr/>
            </p:nvSpPr>
            <p:spPr bwMode="auto">
              <a:xfrm>
                <a:off x="7062935" y="4451274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42" name="Rectangle 142"/>
              <p:cNvSpPr>
                <a:spLocks noChangeArrowheads="1"/>
              </p:cNvSpPr>
              <p:nvPr/>
            </p:nvSpPr>
            <p:spPr bwMode="auto">
              <a:xfrm>
                <a:off x="7138122" y="4451274"/>
                <a:ext cx="9487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43" name="Rectangle 143"/>
              <p:cNvSpPr>
                <a:spLocks noChangeArrowheads="1"/>
              </p:cNvSpPr>
              <p:nvPr/>
            </p:nvSpPr>
            <p:spPr bwMode="auto">
              <a:xfrm>
                <a:off x="7617887" y="4451274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44" name="Rectangle 144"/>
              <p:cNvSpPr>
                <a:spLocks noChangeArrowheads="1"/>
              </p:cNvSpPr>
              <p:nvPr/>
            </p:nvSpPr>
            <p:spPr bwMode="auto">
              <a:xfrm>
                <a:off x="7693075" y="445127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45" name="Rectangle 145"/>
              <p:cNvSpPr>
                <a:spLocks noChangeArrowheads="1"/>
              </p:cNvSpPr>
              <p:nvPr/>
            </p:nvSpPr>
            <p:spPr bwMode="auto">
              <a:xfrm>
                <a:off x="7752150" y="445127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46" name="Line 146"/>
              <p:cNvSpPr>
                <a:spLocks noChangeShapeType="1"/>
              </p:cNvSpPr>
              <p:nvPr/>
            </p:nvSpPr>
            <p:spPr bwMode="auto">
              <a:xfrm>
                <a:off x="5568143" y="4524672"/>
                <a:ext cx="32581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7" name="Line 147"/>
              <p:cNvSpPr>
                <a:spLocks noChangeShapeType="1"/>
              </p:cNvSpPr>
              <p:nvPr/>
            </p:nvSpPr>
            <p:spPr bwMode="auto">
              <a:xfrm>
                <a:off x="6667307" y="4524672"/>
                <a:ext cx="356244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8" name="Line 148"/>
              <p:cNvSpPr>
                <a:spLocks noChangeShapeType="1"/>
              </p:cNvSpPr>
              <p:nvPr/>
            </p:nvSpPr>
            <p:spPr bwMode="auto">
              <a:xfrm>
                <a:off x="7258063" y="4524672"/>
                <a:ext cx="32939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9" name="Freeform 149"/>
              <p:cNvSpPr>
                <a:spLocks/>
              </p:cNvSpPr>
              <p:nvPr/>
            </p:nvSpPr>
            <p:spPr bwMode="auto">
              <a:xfrm>
                <a:off x="5833088" y="4463806"/>
                <a:ext cx="60866" cy="60866"/>
              </a:xfrm>
              <a:custGeom>
                <a:avLst/>
                <a:gdLst>
                  <a:gd name="T0" fmla="*/ 0 w 36"/>
                  <a:gd name="T1" fmla="*/ 53975 h 34"/>
                  <a:gd name="T2" fmla="*/ 1499 w 36"/>
                  <a:gd name="T3" fmla="*/ 0 h 34"/>
                  <a:gd name="T4" fmla="*/ 53975 w 36"/>
                  <a:gd name="T5" fmla="*/ 0 h 34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34"/>
                  <a:gd name="T11" fmla="*/ 36 w 36"/>
                  <a:gd name="T12" fmla="*/ 34 h 3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34">
                    <a:moveTo>
                      <a:pt x="0" y="34"/>
                    </a:moveTo>
                    <a:lnTo>
                      <a:pt x="1" y="0"/>
                    </a:lnTo>
                    <a:lnTo>
                      <a:pt x="36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0" name="Freeform 150"/>
              <p:cNvSpPr>
                <a:spLocks/>
              </p:cNvSpPr>
              <p:nvPr/>
            </p:nvSpPr>
            <p:spPr bwMode="auto">
              <a:xfrm>
                <a:off x="6960895" y="4524672"/>
                <a:ext cx="418900" cy="196919"/>
              </a:xfrm>
              <a:custGeom>
                <a:avLst/>
                <a:gdLst>
                  <a:gd name="T0" fmla="*/ 0 w 253"/>
                  <a:gd name="T1" fmla="*/ 0 h 110"/>
                  <a:gd name="T2" fmla="*/ 2937 w 253"/>
                  <a:gd name="T3" fmla="*/ 174625 h 110"/>
                  <a:gd name="T4" fmla="*/ 318617 w 253"/>
                  <a:gd name="T5" fmla="*/ 174625 h 110"/>
                  <a:gd name="T6" fmla="*/ 318617 w 253"/>
                  <a:gd name="T7" fmla="*/ 58738 h 110"/>
                  <a:gd name="T8" fmla="*/ 371475 w 253"/>
                  <a:gd name="T9" fmla="*/ 58738 h 1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10"/>
                  <a:gd name="T17" fmla="*/ 253 w 253"/>
                  <a:gd name="T18" fmla="*/ 110 h 1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10">
                    <a:moveTo>
                      <a:pt x="0" y="0"/>
                    </a:moveTo>
                    <a:lnTo>
                      <a:pt x="2" y="110"/>
                    </a:lnTo>
                    <a:lnTo>
                      <a:pt x="217" y="110"/>
                    </a:lnTo>
                    <a:lnTo>
                      <a:pt x="217" y="37"/>
                    </a:lnTo>
                    <a:lnTo>
                      <a:pt x="253" y="3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1" name="Freeform 151"/>
              <p:cNvSpPr>
                <a:spLocks/>
              </p:cNvSpPr>
              <p:nvPr/>
            </p:nvSpPr>
            <p:spPr bwMode="auto">
              <a:xfrm>
                <a:off x="5686294" y="4268677"/>
                <a:ext cx="89508" cy="513779"/>
              </a:xfrm>
              <a:custGeom>
                <a:avLst/>
                <a:gdLst>
                  <a:gd name="T0" fmla="*/ 7643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76435 w 54"/>
                  <a:gd name="T13" fmla="*/ 455613 h 2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4"/>
                  <a:gd name="T22" fmla="*/ 0 h 287"/>
                  <a:gd name="T23" fmla="*/ 54 w 54"/>
                  <a:gd name="T24" fmla="*/ 287 h 2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lnTo>
                      <a:pt x="52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2" name="Freeform 152"/>
              <p:cNvSpPr>
                <a:spLocks/>
              </p:cNvSpPr>
              <p:nvPr/>
            </p:nvSpPr>
            <p:spPr bwMode="auto">
              <a:xfrm>
                <a:off x="5686294" y="4268677"/>
                <a:ext cx="89508" cy="513779"/>
              </a:xfrm>
              <a:custGeom>
                <a:avLst/>
                <a:gdLst>
                  <a:gd name="T0" fmla="*/ 7643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2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3" name="Freeform 153"/>
              <p:cNvSpPr>
                <a:spLocks/>
              </p:cNvSpPr>
              <p:nvPr/>
            </p:nvSpPr>
            <p:spPr bwMode="auto">
              <a:xfrm>
                <a:off x="6251988" y="4268677"/>
                <a:ext cx="87719" cy="513779"/>
              </a:xfrm>
              <a:custGeom>
                <a:avLst/>
                <a:gdLst>
                  <a:gd name="T0" fmla="*/ 77788 w 53"/>
                  <a:gd name="T1" fmla="*/ 455613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8 w 53"/>
                  <a:gd name="T9" fmla="*/ 455613 h 287"/>
                  <a:gd name="T10" fmla="*/ 77788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4" name="Freeform 154"/>
              <p:cNvSpPr>
                <a:spLocks/>
              </p:cNvSpPr>
              <p:nvPr/>
            </p:nvSpPr>
            <p:spPr bwMode="auto">
              <a:xfrm>
                <a:off x="6251988" y="4268677"/>
                <a:ext cx="87719" cy="513779"/>
              </a:xfrm>
              <a:custGeom>
                <a:avLst/>
                <a:gdLst>
                  <a:gd name="T0" fmla="*/ 77788 w 53"/>
                  <a:gd name="T1" fmla="*/ 455613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8 w 53"/>
                  <a:gd name="T9" fmla="*/ 455613 h 287"/>
                  <a:gd name="T10" fmla="*/ 77788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5" name="Freeform 155"/>
              <p:cNvSpPr>
                <a:spLocks/>
              </p:cNvSpPr>
              <p:nvPr/>
            </p:nvSpPr>
            <p:spPr bwMode="auto">
              <a:xfrm>
                <a:off x="6815892" y="4268677"/>
                <a:ext cx="87718" cy="513779"/>
              </a:xfrm>
              <a:custGeom>
                <a:avLst/>
                <a:gdLst>
                  <a:gd name="T0" fmla="*/ 77787 w 53"/>
                  <a:gd name="T1" fmla="*/ 455613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7 w 53"/>
                  <a:gd name="T9" fmla="*/ 455613 h 287"/>
                  <a:gd name="T10" fmla="*/ 77787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6" name="Freeform 156"/>
              <p:cNvSpPr>
                <a:spLocks/>
              </p:cNvSpPr>
              <p:nvPr/>
            </p:nvSpPr>
            <p:spPr bwMode="auto">
              <a:xfrm>
                <a:off x="6815892" y="4268677"/>
                <a:ext cx="87718" cy="513779"/>
              </a:xfrm>
              <a:custGeom>
                <a:avLst/>
                <a:gdLst>
                  <a:gd name="T0" fmla="*/ 77787 w 53"/>
                  <a:gd name="T1" fmla="*/ 455613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7 w 53"/>
                  <a:gd name="T9" fmla="*/ 455613 h 287"/>
                  <a:gd name="T10" fmla="*/ 77787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7" name="Freeform 157"/>
              <p:cNvSpPr>
                <a:spLocks/>
              </p:cNvSpPr>
              <p:nvPr/>
            </p:nvSpPr>
            <p:spPr bwMode="auto">
              <a:xfrm>
                <a:off x="7379794" y="4268677"/>
                <a:ext cx="89508" cy="513779"/>
              </a:xfrm>
              <a:custGeom>
                <a:avLst/>
                <a:gdLst>
                  <a:gd name="T0" fmla="*/ 7937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8" name="Freeform 158"/>
              <p:cNvSpPr>
                <a:spLocks/>
              </p:cNvSpPr>
              <p:nvPr/>
            </p:nvSpPr>
            <p:spPr bwMode="auto">
              <a:xfrm>
                <a:off x="7379794" y="4268677"/>
                <a:ext cx="89508" cy="513779"/>
              </a:xfrm>
              <a:custGeom>
                <a:avLst/>
                <a:gdLst>
                  <a:gd name="T0" fmla="*/ 7937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9" name="Freeform 159"/>
              <p:cNvSpPr>
                <a:spLocks/>
              </p:cNvSpPr>
              <p:nvPr/>
            </p:nvSpPr>
            <p:spPr bwMode="auto">
              <a:xfrm>
                <a:off x="8153147" y="4977584"/>
                <a:ext cx="118151" cy="257784"/>
              </a:xfrm>
              <a:custGeom>
                <a:avLst/>
                <a:gdLst>
                  <a:gd name="T0" fmla="*/ 104775 w 71"/>
                  <a:gd name="T1" fmla="*/ 225425 h 144"/>
                  <a:gd name="T2" fmla="*/ 0 w 71"/>
                  <a:gd name="T3" fmla="*/ 228600 h 144"/>
                  <a:gd name="T4" fmla="*/ 0 w 71"/>
                  <a:gd name="T5" fmla="*/ 0 h 144"/>
                  <a:gd name="T6" fmla="*/ 104775 w 71"/>
                  <a:gd name="T7" fmla="*/ 0 h 144"/>
                  <a:gd name="T8" fmla="*/ 104775 w 71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1"/>
                  <a:gd name="T16" fmla="*/ 0 h 144"/>
                  <a:gd name="T17" fmla="*/ 71 w 71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1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1" y="0"/>
                    </a:lnTo>
                    <a:lnTo>
                      <a:pt x="71" y="142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0" name="Freeform 160"/>
              <p:cNvSpPr>
                <a:spLocks/>
              </p:cNvSpPr>
              <p:nvPr/>
            </p:nvSpPr>
            <p:spPr bwMode="auto">
              <a:xfrm>
                <a:off x="8153147" y="4977584"/>
                <a:ext cx="118151" cy="257784"/>
              </a:xfrm>
              <a:custGeom>
                <a:avLst/>
                <a:gdLst>
                  <a:gd name="T0" fmla="*/ 104775 w 71"/>
                  <a:gd name="T1" fmla="*/ 225425 h 144"/>
                  <a:gd name="T2" fmla="*/ 0 w 71"/>
                  <a:gd name="T3" fmla="*/ 228600 h 144"/>
                  <a:gd name="T4" fmla="*/ 0 w 71"/>
                  <a:gd name="T5" fmla="*/ 0 h 144"/>
                  <a:gd name="T6" fmla="*/ 104775 w 71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1"/>
                  <a:gd name="T13" fmla="*/ 0 h 144"/>
                  <a:gd name="T14" fmla="*/ 71 w 71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1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1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1" name="Line 161"/>
              <p:cNvSpPr>
                <a:spLocks noChangeShapeType="1"/>
              </p:cNvSpPr>
              <p:nvPr/>
            </p:nvSpPr>
            <p:spPr bwMode="auto">
              <a:xfrm flipV="1">
                <a:off x="8385869" y="4970423"/>
                <a:ext cx="3580" cy="26852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2" name="Line 162"/>
              <p:cNvSpPr>
                <a:spLocks noChangeShapeType="1"/>
              </p:cNvSpPr>
              <p:nvPr/>
            </p:nvSpPr>
            <p:spPr bwMode="auto">
              <a:xfrm flipH="1">
                <a:off x="8267718" y="4974003"/>
                <a:ext cx="11815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3" name="Line 163"/>
              <p:cNvSpPr>
                <a:spLocks noChangeShapeType="1"/>
              </p:cNvSpPr>
              <p:nvPr/>
            </p:nvSpPr>
            <p:spPr bwMode="auto">
              <a:xfrm flipH="1">
                <a:off x="8267718" y="5231788"/>
                <a:ext cx="11815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4" name="Freeform 164"/>
              <p:cNvSpPr>
                <a:spLocks/>
              </p:cNvSpPr>
              <p:nvPr/>
            </p:nvSpPr>
            <p:spPr bwMode="auto">
              <a:xfrm>
                <a:off x="6010315" y="4977584"/>
                <a:ext cx="121732" cy="257784"/>
              </a:xfrm>
              <a:custGeom>
                <a:avLst/>
                <a:gdLst>
                  <a:gd name="T0" fmla="*/ 0 w 73"/>
                  <a:gd name="T1" fmla="*/ 225425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w 73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2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5" name="Freeform 165"/>
              <p:cNvSpPr>
                <a:spLocks/>
              </p:cNvSpPr>
              <p:nvPr/>
            </p:nvSpPr>
            <p:spPr bwMode="auto">
              <a:xfrm>
                <a:off x="6010315" y="4977584"/>
                <a:ext cx="121732" cy="257784"/>
              </a:xfrm>
              <a:custGeom>
                <a:avLst/>
                <a:gdLst>
                  <a:gd name="T0" fmla="*/ 0 w 73"/>
                  <a:gd name="T1" fmla="*/ 225425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6" name="Freeform 166"/>
              <p:cNvSpPr>
                <a:spLocks/>
              </p:cNvSpPr>
              <p:nvPr/>
            </p:nvSpPr>
            <p:spPr bwMode="auto">
              <a:xfrm>
                <a:off x="5893954" y="4974003"/>
                <a:ext cx="119942" cy="261365"/>
              </a:xfrm>
              <a:custGeom>
                <a:avLst/>
                <a:gdLst>
                  <a:gd name="T0" fmla="*/ 103449 w 73"/>
                  <a:gd name="T1" fmla="*/ 0 h 146"/>
                  <a:gd name="T2" fmla="*/ 0 w 73"/>
                  <a:gd name="T3" fmla="*/ 3175 h 146"/>
                  <a:gd name="T4" fmla="*/ 0 w 73"/>
                  <a:gd name="T5" fmla="*/ 231775 h 146"/>
                  <a:gd name="T6" fmla="*/ 106363 w 73"/>
                  <a:gd name="T7" fmla="*/ 231775 h 14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6"/>
                  <a:gd name="T14" fmla="*/ 73 w 73"/>
                  <a:gd name="T15" fmla="*/ 146 h 14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6">
                    <a:moveTo>
                      <a:pt x="71" y="0"/>
                    </a:moveTo>
                    <a:lnTo>
                      <a:pt x="0" y="2"/>
                    </a:lnTo>
                    <a:lnTo>
                      <a:pt x="0" y="146"/>
                    </a:lnTo>
                    <a:lnTo>
                      <a:pt x="73" y="14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7" name="Rectangle 167"/>
              <p:cNvSpPr>
                <a:spLocks noChangeArrowheads="1"/>
              </p:cNvSpPr>
              <p:nvPr/>
            </p:nvSpPr>
            <p:spPr bwMode="auto">
              <a:xfrm>
                <a:off x="5953030" y="5025919"/>
                <a:ext cx="32223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I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68" name="Rectangle 168"/>
              <p:cNvSpPr>
                <a:spLocks noChangeArrowheads="1"/>
              </p:cNvSpPr>
              <p:nvPr/>
            </p:nvSpPr>
            <p:spPr bwMode="auto">
              <a:xfrm>
                <a:off x="5985253" y="5025919"/>
                <a:ext cx="9487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69" name="Freeform 169"/>
              <p:cNvSpPr>
                <a:spLocks/>
              </p:cNvSpPr>
              <p:nvPr/>
            </p:nvSpPr>
            <p:spPr bwMode="auto">
              <a:xfrm>
                <a:off x="7050403" y="4846902"/>
                <a:ext cx="180808" cy="511988"/>
              </a:xfrm>
              <a:custGeom>
                <a:avLst/>
                <a:gdLst>
                  <a:gd name="T0" fmla="*/ 0 w 109"/>
                  <a:gd name="T1" fmla="*/ 0 h 286"/>
                  <a:gd name="T2" fmla="*/ 2942 w 109"/>
                  <a:gd name="T3" fmla="*/ 185737 h 286"/>
                  <a:gd name="T4" fmla="*/ 52956 w 109"/>
                  <a:gd name="T5" fmla="*/ 228600 h 286"/>
                  <a:gd name="T6" fmla="*/ 2942 w 109"/>
                  <a:gd name="T7" fmla="*/ 271462 h 286"/>
                  <a:gd name="T8" fmla="*/ 2942 w 109"/>
                  <a:gd name="T9" fmla="*/ 454025 h 286"/>
                  <a:gd name="T10" fmla="*/ 160338 w 109"/>
                  <a:gd name="T11" fmla="*/ 315912 h 286"/>
                  <a:gd name="T12" fmla="*/ 160338 w 109"/>
                  <a:gd name="T13" fmla="*/ 139700 h 286"/>
                  <a:gd name="T14" fmla="*/ 2942 w 109"/>
                  <a:gd name="T15" fmla="*/ 0 h 286"/>
                  <a:gd name="T16" fmla="*/ 2942 w 109"/>
                  <a:gd name="T17" fmla="*/ 0 h 286"/>
                  <a:gd name="T18" fmla="*/ 0 w 109"/>
                  <a:gd name="T19" fmla="*/ 0 h 28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09"/>
                  <a:gd name="T31" fmla="*/ 0 h 286"/>
                  <a:gd name="T32" fmla="*/ 109 w 109"/>
                  <a:gd name="T33" fmla="*/ 286 h 28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09" h="286">
                    <a:moveTo>
                      <a:pt x="0" y="0"/>
                    </a:moveTo>
                    <a:lnTo>
                      <a:pt x="2" y="117"/>
                    </a:lnTo>
                    <a:lnTo>
                      <a:pt x="36" y="144"/>
                    </a:lnTo>
                    <a:lnTo>
                      <a:pt x="2" y="171"/>
                    </a:lnTo>
                    <a:lnTo>
                      <a:pt x="2" y="286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0" name="Freeform 170"/>
              <p:cNvSpPr>
                <a:spLocks/>
              </p:cNvSpPr>
              <p:nvPr/>
            </p:nvSpPr>
            <p:spPr bwMode="auto">
              <a:xfrm>
                <a:off x="7050403" y="4846902"/>
                <a:ext cx="180808" cy="511988"/>
              </a:xfrm>
              <a:custGeom>
                <a:avLst/>
                <a:gdLst>
                  <a:gd name="T0" fmla="*/ 0 w 109"/>
                  <a:gd name="T1" fmla="*/ 0 h 286"/>
                  <a:gd name="T2" fmla="*/ 2942 w 109"/>
                  <a:gd name="T3" fmla="*/ 185737 h 286"/>
                  <a:gd name="T4" fmla="*/ 52956 w 109"/>
                  <a:gd name="T5" fmla="*/ 228600 h 286"/>
                  <a:gd name="T6" fmla="*/ 2942 w 109"/>
                  <a:gd name="T7" fmla="*/ 271462 h 286"/>
                  <a:gd name="T8" fmla="*/ 2942 w 109"/>
                  <a:gd name="T9" fmla="*/ 454025 h 286"/>
                  <a:gd name="T10" fmla="*/ 160338 w 109"/>
                  <a:gd name="T11" fmla="*/ 315912 h 286"/>
                  <a:gd name="T12" fmla="*/ 160338 w 109"/>
                  <a:gd name="T13" fmla="*/ 139700 h 286"/>
                  <a:gd name="T14" fmla="*/ 2942 w 109"/>
                  <a:gd name="T15" fmla="*/ 0 h 286"/>
                  <a:gd name="T16" fmla="*/ 2942 w 109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6"/>
                  <a:gd name="T29" fmla="*/ 109 w 109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6">
                    <a:moveTo>
                      <a:pt x="0" y="0"/>
                    </a:moveTo>
                    <a:lnTo>
                      <a:pt x="2" y="117"/>
                    </a:lnTo>
                    <a:lnTo>
                      <a:pt x="36" y="144"/>
                    </a:lnTo>
                    <a:lnTo>
                      <a:pt x="2" y="171"/>
                    </a:lnTo>
                    <a:lnTo>
                      <a:pt x="2" y="286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1" name="Rectangle 171"/>
              <p:cNvSpPr>
                <a:spLocks noChangeArrowheads="1"/>
              </p:cNvSpPr>
              <p:nvPr/>
            </p:nvSpPr>
            <p:spPr bwMode="auto">
              <a:xfrm>
                <a:off x="7625048" y="5025919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2" name="Rectangle 172"/>
              <p:cNvSpPr>
                <a:spLocks noChangeArrowheads="1"/>
              </p:cNvSpPr>
              <p:nvPr/>
            </p:nvSpPr>
            <p:spPr bwMode="auto">
              <a:xfrm>
                <a:off x="7702025" y="5025919"/>
                <a:ext cx="94880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3" name="Rectangle 173"/>
              <p:cNvSpPr>
                <a:spLocks noChangeArrowheads="1"/>
              </p:cNvSpPr>
              <p:nvPr/>
            </p:nvSpPr>
            <p:spPr bwMode="auto">
              <a:xfrm>
                <a:off x="8181790" y="5025919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4" name="Rectangle 174"/>
              <p:cNvSpPr>
                <a:spLocks noChangeArrowheads="1"/>
              </p:cNvSpPr>
              <p:nvPr/>
            </p:nvSpPr>
            <p:spPr bwMode="auto">
              <a:xfrm>
                <a:off x="8256977" y="5025919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5" name="Rectangle 175"/>
              <p:cNvSpPr>
                <a:spLocks noChangeArrowheads="1"/>
              </p:cNvSpPr>
              <p:nvPr/>
            </p:nvSpPr>
            <p:spPr bwMode="auto">
              <a:xfrm>
                <a:off x="8316053" y="5025919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76" name="Line 176"/>
              <p:cNvSpPr>
                <a:spLocks noChangeShapeType="1"/>
              </p:cNvSpPr>
              <p:nvPr/>
            </p:nvSpPr>
            <p:spPr bwMode="auto">
              <a:xfrm>
                <a:off x="6132047" y="5104686"/>
                <a:ext cx="315070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7" name="Line 177"/>
              <p:cNvSpPr>
                <a:spLocks noChangeShapeType="1"/>
              </p:cNvSpPr>
              <p:nvPr/>
            </p:nvSpPr>
            <p:spPr bwMode="auto">
              <a:xfrm>
                <a:off x="7231211" y="5104686"/>
                <a:ext cx="356243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8" name="Line 178"/>
              <p:cNvSpPr>
                <a:spLocks noChangeShapeType="1"/>
              </p:cNvSpPr>
              <p:nvPr/>
            </p:nvSpPr>
            <p:spPr bwMode="auto">
              <a:xfrm>
                <a:off x="7821967" y="5104686"/>
                <a:ext cx="33118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9" name="Line 179"/>
              <p:cNvSpPr>
                <a:spLocks noChangeShapeType="1"/>
              </p:cNvSpPr>
              <p:nvPr/>
            </p:nvSpPr>
            <p:spPr bwMode="auto">
              <a:xfrm>
                <a:off x="6688789" y="5165552"/>
                <a:ext cx="365195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0" name="Freeform 180"/>
              <p:cNvSpPr>
                <a:spLocks/>
              </p:cNvSpPr>
              <p:nvPr/>
            </p:nvSpPr>
            <p:spPr bwMode="auto">
              <a:xfrm>
                <a:off x="6396992" y="5040240"/>
                <a:ext cx="50125" cy="64446"/>
              </a:xfrm>
              <a:custGeom>
                <a:avLst/>
                <a:gdLst>
                  <a:gd name="T0" fmla="*/ 0 w 30"/>
                  <a:gd name="T1" fmla="*/ 57150 h 36"/>
                  <a:gd name="T2" fmla="*/ 2963 w 30"/>
                  <a:gd name="T3" fmla="*/ 0 h 36"/>
                  <a:gd name="T4" fmla="*/ 44450 w 30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36"/>
                  <a:gd name="T11" fmla="*/ 30 w 30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36">
                    <a:moveTo>
                      <a:pt x="0" y="36"/>
                    </a:moveTo>
                    <a:lnTo>
                      <a:pt x="2" y="0"/>
                    </a:lnTo>
                    <a:lnTo>
                      <a:pt x="30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1" name="Freeform 181"/>
              <p:cNvSpPr>
                <a:spLocks/>
              </p:cNvSpPr>
              <p:nvPr/>
            </p:nvSpPr>
            <p:spPr bwMode="auto">
              <a:xfrm>
                <a:off x="7528379" y="5104686"/>
                <a:ext cx="415319" cy="191548"/>
              </a:xfrm>
              <a:custGeom>
                <a:avLst/>
                <a:gdLst>
                  <a:gd name="T0" fmla="*/ 0 w 251"/>
                  <a:gd name="T1" fmla="*/ 0 h 107"/>
                  <a:gd name="T2" fmla="*/ 0 w 251"/>
                  <a:gd name="T3" fmla="*/ 169862 h 107"/>
                  <a:gd name="T4" fmla="*/ 318411 w 251"/>
                  <a:gd name="T5" fmla="*/ 169862 h 107"/>
                  <a:gd name="T6" fmla="*/ 318411 w 251"/>
                  <a:gd name="T7" fmla="*/ 57150 h 107"/>
                  <a:gd name="T8" fmla="*/ 368300 w 251"/>
                  <a:gd name="T9" fmla="*/ 57150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1"/>
                  <a:gd name="T16" fmla="*/ 0 h 107"/>
                  <a:gd name="T17" fmla="*/ 251 w 251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1" h="107">
                    <a:moveTo>
                      <a:pt x="0" y="0"/>
                    </a:moveTo>
                    <a:lnTo>
                      <a:pt x="0" y="107"/>
                    </a:lnTo>
                    <a:lnTo>
                      <a:pt x="217" y="107"/>
                    </a:lnTo>
                    <a:lnTo>
                      <a:pt x="217" y="36"/>
                    </a:lnTo>
                    <a:lnTo>
                      <a:pt x="251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2" name="Freeform 182"/>
              <p:cNvSpPr>
                <a:spLocks/>
              </p:cNvSpPr>
              <p:nvPr/>
            </p:nvSpPr>
            <p:spPr bwMode="auto">
              <a:xfrm>
                <a:off x="6251988" y="4846902"/>
                <a:ext cx="87719" cy="513778"/>
              </a:xfrm>
              <a:custGeom>
                <a:avLst/>
                <a:gdLst>
                  <a:gd name="T0" fmla="*/ 77788 w 53"/>
                  <a:gd name="T1" fmla="*/ 455612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2 h 287"/>
                  <a:gd name="T8" fmla="*/ 77788 w 53"/>
                  <a:gd name="T9" fmla="*/ 455612 h 287"/>
                  <a:gd name="T10" fmla="*/ 77788 w 53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3" name="Freeform 183"/>
              <p:cNvSpPr>
                <a:spLocks/>
              </p:cNvSpPr>
              <p:nvPr/>
            </p:nvSpPr>
            <p:spPr bwMode="auto">
              <a:xfrm>
                <a:off x="6251988" y="4846902"/>
                <a:ext cx="87719" cy="513778"/>
              </a:xfrm>
              <a:custGeom>
                <a:avLst/>
                <a:gdLst>
                  <a:gd name="T0" fmla="*/ 77788 w 53"/>
                  <a:gd name="T1" fmla="*/ 455612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2 h 287"/>
                  <a:gd name="T8" fmla="*/ 77788 w 53"/>
                  <a:gd name="T9" fmla="*/ 455612 h 287"/>
                  <a:gd name="T10" fmla="*/ 77788 w 53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" name="Freeform 184"/>
              <p:cNvSpPr>
                <a:spLocks/>
              </p:cNvSpPr>
              <p:nvPr/>
            </p:nvSpPr>
            <p:spPr bwMode="auto">
              <a:xfrm>
                <a:off x="6815892" y="4846902"/>
                <a:ext cx="87718" cy="513778"/>
              </a:xfrm>
              <a:custGeom>
                <a:avLst/>
                <a:gdLst>
                  <a:gd name="T0" fmla="*/ 77787 w 53"/>
                  <a:gd name="T1" fmla="*/ 455612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2 h 287"/>
                  <a:gd name="T8" fmla="*/ 77787 w 53"/>
                  <a:gd name="T9" fmla="*/ 455612 h 287"/>
                  <a:gd name="T10" fmla="*/ 77787 w 53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5" name="Freeform 185"/>
              <p:cNvSpPr>
                <a:spLocks/>
              </p:cNvSpPr>
              <p:nvPr/>
            </p:nvSpPr>
            <p:spPr bwMode="auto">
              <a:xfrm>
                <a:off x="6815892" y="4846902"/>
                <a:ext cx="87718" cy="513778"/>
              </a:xfrm>
              <a:custGeom>
                <a:avLst/>
                <a:gdLst>
                  <a:gd name="T0" fmla="*/ 77787 w 53"/>
                  <a:gd name="T1" fmla="*/ 455612 h 287"/>
                  <a:gd name="T2" fmla="*/ 77787 w 53"/>
                  <a:gd name="T3" fmla="*/ 0 h 287"/>
                  <a:gd name="T4" fmla="*/ 0 w 53"/>
                  <a:gd name="T5" fmla="*/ 0 h 287"/>
                  <a:gd name="T6" fmla="*/ 0 w 53"/>
                  <a:gd name="T7" fmla="*/ 455612 h 287"/>
                  <a:gd name="T8" fmla="*/ 77787 w 53"/>
                  <a:gd name="T9" fmla="*/ 455612 h 287"/>
                  <a:gd name="T10" fmla="*/ 77787 w 53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7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6" name="Freeform 186"/>
              <p:cNvSpPr>
                <a:spLocks/>
              </p:cNvSpPr>
              <p:nvPr/>
            </p:nvSpPr>
            <p:spPr bwMode="auto">
              <a:xfrm>
                <a:off x="7379794" y="4846902"/>
                <a:ext cx="89508" cy="513778"/>
              </a:xfrm>
              <a:custGeom>
                <a:avLst/>
                <a:gdLst>
                  <a:gd name="T0" fmla="*/ 79375 w 54"/>
                  <a:gd name="T1" fmla="*/ 455612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" name="Freeform 187"/>
              <p:cNvSpPr>
                <a:spLocks/>
              </p:cNvSpPr>
              <p:nvPr/>
            </p:nvSpPr>
            <p:spPr bwMode="auto">
              <a:xfrm>
                <a:off x="7379794" y="4846902"/>
                <a:ext cx="89508" cy="513778"/>
              </a:xfrm>
              <a:custGeom>
                <a:avLst/>
                <a:gdLst>
                  <a:gd name="T0" fmla="*/ 79375 w 54"/>
                  <a:gd name="T1" fmla="*/ 455612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8" name="Freeform 188"/>
              <p:cNvSpPr>
                <a:spLocks/>
              </p:cNvSpPr>
              <p:nvPr/>
            </p:nvSpPr>
            <p:spPr bwMode="auto">
              <a:xfrm>
                <a:off x="7943698" y="4846902"/>
                <a:ext cx="89508" cy="513778"/>
              </a:xfrm>
              <a:custGeom>
                <a:avLst/>
                <a:gdLst>
                  <a:gd name="T0" fmla="*/ 79375 w 54"/>
                  <a:gd name="T1" fmla="*/ 455612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9" name="Freeform 189"/>
              <p:cNvSpPr>
                <a:spLocks/>
              </p:cNvSpPr>
              <p:nvPr/>
            </p:nvSpPr>
            <p:spPr bwMode="auto">
              <a:xfrm>
                <a:off x="7943698" y="4846902"/>
                <a:ext cx="89508" cy="513778"/>
              </a:xfrm>
              <a:custGeom>
                <a:avLst/>
                <a:gdLst>
                  <a:gd name="T0" fmla="*/ 79375 w 54"/>
                  <a:gd name="T1" fmla="*/ 455612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0" name="Freeform 190"/>
              <p:cNvSpPr>
                <a:spLocks/>
              </p:cNvSpPr>
              <p:nvPr/>
            </p:nvSpPr>
            <p:spPr bwMode="auto">
              <a:xfrm>
                <a:off x="5446411" y="2664685"/>
                <a:ext cx="121732" cy="257784"/>
              </a:xfrm>
              <a:custGeom>
                <a:avLst/>
                <a:gdLst>
                  <a:gd name="T0" fmla="*/ 0 w 73"/>
                  <a:gd name="T1" fmla="*/ 225425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w 73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  <a:lnTo>
                      <a:pt x="0" y="142"/>
                    </a:lnTo>
                    <a:close/>
                  </a:path>
                </a:pathLst>
              </a:custGeom>
              <a:solidFill>
                <a:srgbClr val="CCCCCC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1" name="Freeform 191"/>
              <p:cNvSpPr>
                <a:spLocks/>
              </p:cNvSpPr>
              <p:nvPr/>
            </p:nvSpPr>
            <p:spPr bwMode="auto">
              <a:xfrm>
                <a:off x="5446411" y="2664685"/>
                <a:ext cx="121732" cy="257784"/>
              </a:xfrm>
              <a:custGeom>
                <a:avLst/>
                <a:gdLst>
                  <a:gd name="T0" fmla="*/ 0 w 73"/>
                  <a:gd name="T1" fmla="*/ 225425 h 144"/>
                  <a:gd name="T2" fmla="*/ 107950 w 73"/>
                  <a:gd name="T3" fmla="*/ 228600 h 144"/>
                  <a:gd name="T4" fmla="*/ 107950 w 73"/>
                  <a:gd name="T5" fmla="*/ 0 h 144"/>
                  <a:gd name="T6" fmla="*/ 2958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0" y="142"/>
                    </a:moveTo>
                    <a:lnTo>
                      <a:pt x="73" y="144"/>
                    </a:lnTo>
                    <a:lnTo>
                      <a:pt x="73" y="0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2" name="Freeform 192"/>
              <p:cNvSpPr>
                <a:spLocks/>
              </p:cNvSpPr>
              <p:nvPr/>
            </p:nvSpPr>
            <p:spPr bwMode="auto">
              <a:xfrm>
                <a:off x="5330051" y="2661105"/>
                <a:ext cx="119941" cy="261365"/>
              </a:xfrm>
              <a:custGeom>
                <a:avLst/>
                <a:gdLst>
                  <a:gd name="T0" fmla="*/ 103448 w 73"/>
                  <a:gd name="T1" fmla="*/ 0 h 146"/>
                  <a:gd name="T2" fmla="*/ 0 w 73"/>
                  <a:gd name="T3" fmla="*/ 3175 h 146"/>
                  <a:gd name="T4" fmla="*/ 0 w 73"/>
                  <a:gd name="T5" fmla="*/ 231775 h 146"/>
                  <a:gd name="T6" fmla="*/ 106362 w 73"/>
                  <a:gd name="T7" fmla="*/ 231775 h 14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6"/>
                  <a:gd name="T14" fmla="*/ 73 w 73"/>
                  <a:gd name="T15" fmla="*/ 146 h 14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6">
                    <a:moveTo>
                      <a:pt x="71" y="0"/>
                    </a:moveTo>
                    <a:lnTo>
                      <a:pt x="0" y="2"/>
                    </a:lnTo>
                    <a:lnTo>
                      <a:pt x="0" y="146"/>
                    </a:lnTo>
                    <a:lnTo>
                      <a:pt x="73" y="14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3" name="Rectangle 193"/>
              <p:cNvSpPr>
                <a:spLocks noChangeArrowheads="1"/>
              </p:cNvSpPr>
              <p:nvPr/>
            </p:nvSpPr>
            <p:spPr bwMode="auto">
              <a:xfrm>
                <a:off x="5371224" y="2713020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94" name="Rectangle 194"/>
              <p:cNvSpPr>
                <a:spLocks noChangeArrowheads="1"/>
              </p:cNvSpPr>
              <p:nvPr/>
            </p:nvSpPr>
            <p:spPr bwMode="auto">
              <a:xfrm>
                <a:off x="5446411" y="2713020"/>
                <a:ext cx="94880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195" name="Line 195"/>
              <p:cNvSpPr>
                <a:spLocks noChangeShapeType="1"/>
              </p:cNvSpPr>
              <p:nvPr/>
            </p:nvSpPr>
            <p:spPr bwMode="auto">
              <a:xfrm>
                <a:off x="5568143" y="2791788"/>
                <a:ext cx="11815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6" name="Line 196"/>
              <p:cNvSpPr>
                <a:spLocks noChangeShapeType="1"/>
              </p:cNvSpPr>
              <p:nvPr/>
            </p:nvSpPr>
            <p:spPr bwMode="auto">
              <a:xfrm>
                <a:off x="5779383" y="2791788"/>
                <a:ext cx="114571" cy="1790"/>
              </a:xfrm>
              <a:prstGeom prst="line">
                <a:avLst/>
              </a:prstGeom>
              <a:noFill/>
              <a:ln w="15875">
                <a:solidFill>
                  <a:srgbClr val="EB75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7" name="Freeform 197"/>
              <p:cNvSpPr>
                <a:spLocks/>
              </p:cNvSpPr>
              <p:nvPr/>
            </p:nvSpPr>
            <p:spPr bwMode="auto">
              <a:xfrm>
                <a:off x="5893954" y="2664685"/>
                <a:ext cx="119942" cy="257784"/>
              </a:xfrm>
              <a:custGeom>
                <a:avLst/>
                <a:gdLst>
                  <a:gd name="T0" fmla="*/ 103449 w 73"/>
                  <a:gd name="T1" fmla="*/ 225425 h 144"/>
                  <a:gd name="T2" fmla="*/ 0 w 73"/>
                  <a:gd name="T3" fmla="*/ 228600 h 144"/>
                  <a:gd name="T4" fmla="*/ 0 w 73"/>
                  <a:gd name="T5" fmla="*/ 0 h 144"/>
                  <a:gd name="T6" fmla="*/ 106363 w 73"/>
                  <a:gd name="T7" fmla="*/ 0 h 144"/>
                  <a:gd name="T8" fmla="*/ 103449 w 73"/>
                  <a:gd name="T9" fmla="*/ 225425 h 14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3"/>
                  <a:gd name="T16" fmla="*/ 0 h 144"/>
                  <a:gd name="T17" fmla="*/ 73 w 73"/>
                  <a:gd name="T18" fmla="*/ 144 h 14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3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  <a:lnTo>
                      <a:pt x="71" y="142"/>
                    </a:lnTo>
                    <a:close/>
                  </a:path>
                </a:pathLst>
              </a:custGeom>
              <a:solidFill>
                <a:srgbClr val="FBE2C9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8" name="Freeform 198"/>
              <p:cNvSpPr>
                <a:spLocks/>
              </p:cNvSpPr>
              <p:nvPr/>
            </p:nvSpPr>
            <p:spPr bwMode="auto">
              <a:xfrm>
                <a:off x="5893954" y="2664685"/>
                <a:ext cx="119942" cy="257784"/>
              </a:xfrm>
              <a:custGeom>
                <a:avLst/>
                <a:gdLst>
                  <a:gd name="T0" fmla="*/ 103449 w 73"/>
                  <a:gd name="T1" fmla="*/ 225425 h 144"/>
                  <a:gd name="T2" fmla="*/ 0 w 73"/>
                  <a:gd name="T3" fmla="*/ 228600 h 144"/>
                  <a:gd name="T4" fmla="*/ 0 w 73"/>
                  <a:gd name="T5" fmla="*/ 0 h 144"/>
                  <a:gd name="T6" fmla="*/ 106363 w 73"/>
                  <a:gd name="T7" fmla="*/ 0 h 1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3"/>
                  <a:gd name="T13" fmla="*/ 0 h 144"/>
                  <a:gd name="T14" fmla="*/ 73 w 73"/>
                  <a:gd name="T15" fmla="*/ 144 h 1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3" h="144">
                    <a:moveTo>
                      <a:pt x="71" y="142"/>
                    </a:moveTo>
                    <a:lnTo>
                      <a:pt x="0" y="144"/>
                    </a:lnTo>
                    <a:lnTo>
                      <a:pt x="0" y="0"/>
                    </a:lnTo>
                    <a:lnTo>
                      <a:pt x="73" y="0"/>
                    </a:lnTo>
                  </a:path>
                </a:pathLst>
              </a:custGeom>
              <a:noFill/>
              <a:ln w="9525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9" name="Line 199"/>
              <p:cNvSpPr>
                <a:spLocks noChangeShapeType="1"/>
              </p:cNvSpPr>
              <p:nvPr/>
            </p:nvSpPr>
            <p:spPr bwMode="auto">
              <a:xfrm flipV="1">
                <a:off x="6132047" y="2657524"/>
                <a:ext cx="1790" cy="26852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0" name="Line 200"/>
              <p:cNvSpPr>
                <a:spLocks noChangeShapeType="1"/>
              </p:cNvSpPr>
              <p:nvPr/>
            </p:nvSpPr>
            <p:spPr bwMode="auto">
              <a:xfrm flipH="1">
                <a:off x="6013896" y="2661105"/>
                <a:ext cx="11815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1" name="Line 201"/>
              <p:cNvSpPr>
                <a:spLocks noChangeShapeType="1"/>
              </p:cNvSpPr>
              <p:nvPr/>
            </p:nvSpPr>
            <p:spPr bwMode="auto">
              <a:xfrm flipH="1">
                <a:off x="6013896" y="2918889"/>
                <a:ext cx="11815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2" name="Rectangle 202"/>
              <p:cNvSpPr>
                <a:spLocks noChangeArrowheads="1"/>
              </p:cNvSpPr>
              <p:nvPr/>
            </p:nvSpPr>
            <p:spPr bwMode="auto">
              <a:xfrm>
                <a:off x="5924387" y="2713020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3" name="Rectangle 203"/>
              <p:cNvSpPr>
                <a:spLocks noChangeArrowheads="1"/>
              </p:cNvSpPr>
              <p:nvPr/>
            </p:nvSpPr>
            <p:spPr bwMode="auto">
              <a:xfrm>
                <a:off x="6001364" y="2713020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4" name="Rectangle 204"/>
              <p:cNvSpPr>
                <a:spLocks noChangeArrowheads="1"/>
              </p:cNvSpPr>
              <p:nvPr/>
            </p:nvSpPr>
            <p:spPr bwMode="auto">
              <a:xfrm>
                <a:off x="6058649" y="2713020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5" name="Rectangle 205"/>
              <p:cNvSpPr>
                <a:spLocks noChangeArrowheads="1"/>
              </p:cNvSpPr>
              <p:nvPr/>
            </p:nvSpPr>
            <p:spPr bwMode="auto">
              <a:xfrm>
                <a:off x="4796581" y="3293035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6" name="Rectangle 206"/>
              <p:cNvSpPr>
                <a:spLocks noChangeArrowheads="1"/>
              </p:cNvSpPr>
              <p:nvPr/>
            </p:nvSpPr>
            <p:spPr bwMode="auto">
              <a:xfrm>
                <a:off x="4873557" y="3293035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7" name="Rectangle 207"/>
              <p:cNvSpPr>
                <a:spLocks noChangeArrowheads="1"/>
              </p:cNvSpPr>
              <p:nvPr/>
            </p:nvSpPr>
            <p:spPr bwMode="auto">
              <a:xfrm>
                <a:off x="4929053" y="3293035"/>
                <a:ext cx="64446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8" name="Rectangle 208"/>
              <p:cNvSpPr>
                <a:spLocks noChangeArrowheads="1"/>
              </p:cNvSpPr>
              <p:nvPr/>
            </p:nvSpPr>
            <p:spPr bwMode="auto">
              <a:xfrm>
                <a:off x="5924387" y="4451274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09" name="Rectangle 209"/>
              <p:cNvSpPr>
                <a:spLocks noChangeArrowheads="1"/>
              </p:cNvSpPr>
              <p:nvPr/>
            </p:nvSpPr>
            <p:spPr bwMode="auto">
              <a:xfrm>
                <a:off x="6001364" y="445127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10" name="Rectangle 210"/>
              <p:cNvSpPr>
                <a:spLocks noChangeArrowheads="1"/>
              </p:cNvSpPr>
              <p:nvPr/>
            </p:nvSpPr>
            <p:spPr bwMode="auto">
              <a:xfrm>
                <a:off x="6058649" y="445127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EB75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13" name="Freeform 213"/>
              <p:cNvSpPr>
                <a:spLocks/>
              </p:cNvSpPr>
              <p:nvPr/>
            </p:nvSpPr>
            <p:spPr bwMode="auto">
              <a:xfrm>
                <a:off x="5990623" y="2840122"/>
                <a:ext cx="48335" cy="51915"/>
              </a:xfrm>
              <a:custGeom>
                <a:avLst/>
                <a:gdLst>
                  <a:gd name="T0" fmla="*/ 20692 w 29"/>
                  <a:gd name="T1" fmla="*/ 42863 h 29"/>
                  <a:gd name="T2" fmla="*/ 23649 w 29"/>
                  <a:gd name="T3" fmla="*/ 46038 h 29"/>
                  <a:gd name="T4" fmla="*/ 26605 w 29"/>
                  <a:gd name="T5" fmla="*/ 42863 h 29"/>
                  <a:gd name="T6" fmla="*/ 31039 w 29"/>
                  <a:gd name="T7" fmla="*/ 42863 h 29"/>
                  <a:gd name="T8" fmla="*/ 33995 w 29"/>
                  <a:gd name="T9" fmla="*/ 39688 h 29"/>
                  <a:gd name="T10" fmla="*/ 33995 w 29"/>
                  <a:gd name="T11" fmla="*/ 39688 h 29"/>
                  <a:gd name="T12" fmla="*/ 36951 w 29"/>
                  <a:gd name="T13" fmla="*/ 36513 h 29"/>
                  <a:gd name="T14" fmla="*/ 39907 w 29"/>
                  <a:gd name="T15" fmla="*/ 33338 h 29"/>
                  <a:gd name="T16" fmla="*/ 39907 w 29"/>
                  <a:gd name="T17" fmla="*/ 30163 h 29"/>
                  <a:gd name="T18" fmla="*/ 42863 w 29"/>
                  <a:gd name="T19" fmla="*/ 26988 h 29"/>
                  <a:gd name="T20" fmla="*/ 42863 w 29"/>
                  <a:gd name="T21" fmla="*/ 20638 h 29"/>
                  <a:gd name="T22" fmla="*/ 42863 w 29"/>
                  <a:gd name="T23" fmla="*/ 17463 h 29"/>
                  <a:gd name="T24" fmla="*/ 39907 w 29"/>
                  <a:gd name="T25" fmla="*/ 14288 h 29"/>
                  <a:gd name="T26" fmla="*/ 39907 w 29"/>
                  <a:gd name="T27" fmla="*/ 12700 h 29"/>
                  <a:gd name="T28" fmla="*/ 36951 w 29"/>
                  <a:gd name="T29" fmla="*/ 9525 h 29"/>
                  <a:gd name="T30" fmla="*/ 33995 w 29"/>
                  <a:gd name="T31" fmla="*/ 6350 h 29"/>
                  <a:gd name="T32" fmla="*/ 33995 w 29"/>
                  <a:gd name="T33" fmla="*/ 3175 h 29"/>
                  <a:gd name="T34" fmla="*/ 31039 w 29"/>
                  <a:gd name="T35" fmla="*/ 3175 h 29"/>
                  <a:gd name="T36" fmla="*/ 26605 w 29"/>
                  <a:gd name="T37" fmla="*/ 0 h 29"/>
                  <a:gd name="T38" fmla="*/ 23649 w 29"/>
                  <a:gd name="T39" fmla="*/ 0 h 29"/>
                  <a:gd name="T40" fmla="*/ 20692 w 29"/>
                  <a:gd name="T41" fmla="*/ 0 h 29"/>
                  <a:gd name="T42" fmla="*/ 17736 w 29"/>
                  <a:gd name="T43" fmla="*/ 0 h 29"/>
                  <a:gd name="T44" fmla="*/ 14780 w 29"/>
                  <a:gd name="T45" fmla="*/ 0 h 29"/>
                  <a:gd name="T46" fmla="*/ 11824 w 29"/>
                  <a:gd name="T47" fmla="*/ 3175 h 29"/>
                  <a:gd name="T48" fmla="*/ 8868 w 29"/>
                  <a:gd name="T49" fmla="*/ 3175 h 29"/>
                  <a:gd name="T50" fmla="*/ 5912 w 29"/>
                  <a:gd name="T51" fmla="*/ 6350 h 29"/>
                  <a:gd name="T52" fmla="*/ 2956 w 29"/>
                  <a:gd name="T53" fmla="*/ 9525 h 29"/>
                  <a:gd name="T54" fmla="*/ 0 w 29"/>
                  <a:gd name="T55" fmla="*/ 12700 h 29"/>
                  <a:gd name="T56" fmla="*/ 0 w 29"/>
                  <a:gd name="T57" fmla="*/ 14288 h 29"/>
                  <a:gd name="T58" fmla="*/ 0 w 29"/>
                  <a:gd name="T59" fmla="*/ 17463 h 29"/>
                  <a:gd name="T60" fmla="*/ 0 w 29"/>
                  <a:gd name="T61" fmla="*/ 20638 h 29"/>
                  <a:gd name="T62" fmla="*/ 0 w 29"/>
                  <a:gd name="T63" fmla="*/ 26988 h 29"/>
                  <a:gd name="T64" fmla="*/ 0 w 29"/>
                  <a:gd name="T65" fmla="*/ 30163 h 29"/>
                  <a:gd name="T66" fmla="*/ 0 w 29"/>
                  <a:gd name="T67" fmla="*/ 33338 h 29"/>
                  <a:gd name="T68" fmla="*/ 2956 w 29"/>
                  <a:gd name="T69" fmla="*/ 36513 h 29"/>
                  <a:gd name="T70" fmla="*/ 5912 w 29"/>
                  <a:gd name="T71" fmla="*/ 39688 h 29"/>
                  <a:gd name="T72" fmla="*/ 8868 w 29"/>
                  <a:gd name="T73" fmla="*/ 39688 h 29"/>
                  <a:gd name="T74" fmla="*/ 11824 w 29"/>
                  <a:gd name="T75" fmla="*/ 42863 h 29"/>
                  <a:gd name="T76" fmla="*/ 14780 w 29"/>
                  <a:gd name="T77" fmla="*/ 42863 h 29"/>
                  <a:gd name="T78" fmla="*/ 17736 w 29"/>
                  <a:gd name="T79" fmla="*/ 46038 h 29"/>
                  <a:gd name="T80" fmla="*/ 20692 w 29"/>
                  <a:gd name="T81" fmla="*/ 46038 h 29"/>
                  <a:gd name="T82" fmla="*/ 20692 w 29"/>
                  <a:gd name="T83" fmla="*/ 46038 h 29"/>
                  <a:gd name="T84" fmla="*/ 20692 w 29"/>
                  <a:gd name="T85" fmla="*/ 42863 h 29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29"/>
                  <a:gd name="T130" fmla="*/ 0 h 29"/>
                  <a:gd name="T131" fmla="*/ 29 w 29"/>
                  <a:gd name="T132" fmla="*/ 29 h 29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29" h="29">
                    <a:moveTo>
                      <a:pt x="14" y="27"/>
                    </a:moveTo>
                    <a:lnTo>
                      <a:pt x="16" y="29"/>
                    </a:lnTo>
                    <a:lnTo>
                      <a:pt x="18" y="27"/>
                    </a:lnTo>
                    <a:lnTo>
                      <a:pt x="21" y="27"/>
                    </a:lnTo>
                    <a:lnTo>
                      <a:pt x="23" y="25"/>
                    </a:lnTo>
                    <a:lnTo>
                      <a:pt x="25" y="23"/>
                    </a:lnTo>
                    <a:lnTo>
                      <a:pt x="27" y="21"/>
                    </a:lnTo>
                    <a:lnTo>
                      <a:pt x="27" y="19"/>
                    </a:lnTo>
                    <a:lnTo>
                      <a:pt x="29" y="17"/>
                    </a:lnTo>
                    <a:lnTo>
                      <a:pt x="29" y="13"/>
                    </a:lnTo>
                    <a:lnTo>
                      <a:pt x="29" y="11"/>
                    </a:lnTo>
                    <a:lnTo>
                      <a:pt x="27" y="9"/>
                    </a:lnTo>
                    <a:lnTo>
                      <a:pt x="27" y="8"/>
                    </a:lnTo>
                    <a:lnTo>
                      <a:pt x="25" y="6"/>
                    </a:lnTo>
                    <a:lnTo>
                      <a:pt x="23" y="4"/>
                    </a:lnTo>
                    <a:lnTo>
                      <a:pt x="23" y="2"/>
                    </a:lnTo>
                    <a:lnTo>
                      <a:pt x="21" y="2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2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2" y="23"/>
                    </a:lnTo>
                    <a:lnTo>
                      <a:pt x="4" y="25"/>
                    </a:lnTo>
                    <a:lnTo>
                      <a:pt x="6" y="25"/>
                    </a:lnTo>
                    <a:lnTo>
                      <a:pt x="8" y="27"/>
                    </a:lnTo>
                    <a:lnTo>
                      <a:pt x="10" y="27"/>
                    </a:lnTo>
                    <a:lnTo>
                      <a:pt x="12" y="29"/>
                    </a:lnTo>
                    <a:lnTo>
                      <a:pt x="14" y="29"/>
                    </a:lnTo>
                    <a:lnTo>
                      <a:pt x="14" y="27"/>
                    </a:lnTo>
                    <a:close/>
                  </a:path>
                </a:pathLst>
              </a:custGeom>
              <a:solidFill>
                <a:srgbClr val="EB75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4" name="Freeform 214"/>
              <p:cNvSpPr>
                <a:spLocks/>
              </p:cNvSpPr>
              <p:nvPr/>
            </p:nvSpPr>
            <p:spPr bwMode="auto">
              <a:xfrm>
                <a:off x="5705987" y="2768515"/>
                <a:ext cx="48334" cy="50125"/>
              </a:xfrm>
              <a:custGeom>
                <a:avLst/>
                <a:gdLst>
                  <a:gd name="T0" fmla="*/ 19214 w 29"/>
                  <a:gd name="T1" fmla="*/ 41275 h 28"/>
                  <a:gd name="T2" fmla="*/ 25126 w 29"/>
                  <a:gd name="T3" fmla="*/ 41275 h 28"/>
                  <a:gd name="T4" fmla="*/ 28082 w 29"/>
                  <a:gd name="T5" fmla="*/ 41275 h 28"/>
                  <a:gd name="T6" fmla="*/ 31038 w 29"/>
                  <a:gd name="T7" fmla="*/ 41275 h 28"/>
                  <a:gd name="T8" fmla="*/ 33994 w 29"/>
                  <a:gd name="T9" fmla="*/ 39688 h 28"/>
                  <a:gd name="T10" fmla="*/ 36950 w 29"/>
                  <a:gd name="T11" fmla="*/ 36513 h 28"/>
                  <a:gd name="T12" fmla="*/ 39906 w 29"/>
                  <a:gd name="T13" fmla="*/ 33338 h 28"/>
                  <a:gd name="T14" fmla="*/ 39906 w 29"/>
                  <a:gd name="T15" fmla="*/ 33338 h 28"/>
                  <a:gd name="T16" fmla="*/ 42862 w 29"/>
                  <a:gd name="T17" fmla="*/ 26988 h 28"/>
                  <a:gd name="T18" fmla="*/ 42862 w 29"/>
                  <a:gd name="T19" fmla="*/ 23812 h 28"/>
                  <a:gd name="T20" fmla="*/ 42862 w 29"/>
                  <a:gd name="T21" fmla="*/ 20638 h 28"/>
                  <a:gd name="T22" fmla="*/ 42862 w 29"/>
                  <a:gd name="T23" fmla="*/ 17463 h 28"/>
                  <a:gd name="T24" fmla="*/ 42862 w 29"/>
                  <a:gd name="T25" fmla="*/ 14288 h 28"/>
                  <a:gd name="T26" fmla="*/ 39906 w 29"/>
                  <a:gd name="T27" fmla="*/ 11113 h 28"/>
                  <a:gd name="T28" fmla="*/ 39906 w 29"/>
                  <a:gd name="T29" fmla="*/ 7938 h 28"/>
                  <a:gd name="T30" fmla="*/ 36950 w 29"/>
                  <a:gd name="T31" fmla="*/ 6350 h 28"/>
                  <a:gd name="T32" fmla="*/ 33994 w 29"/>
                  <a:gd name="T33" fmla="*/ 3175 h 28"/>
                  <a:gd name="T34" fmla="*/ 31038 w 29"/>
                  <a:gd name="T35" fmla="*/ 0 h 28"/>
                  <a:gd name="T36" fmla="*/ 28082 w 29"/>
                  <a:gd name="T37" fmla="*/ 0 h 28"/>
                  <a:gd name="T38" fmla="*/ 25126 w 29"/>
                  <a:gd name="T39" fmla="*/ 0 h 28"/>
                  <a:gd name="T40" fmla="*/ 22170 w 29"/>
                  <a:gd name="T41" fmla="*/ 0 h 28"/>
                  <a:gd name="T42" fmla="*/ 19214 w 29"/>
                  <a:gd name="T43" fmla="*/ 0 h 28"/>
                  <a:gd name="T44" fmla="*/ 13302 w 29"/>
                  <a:gd name="T45" fmla="*/ 0 h 28"/>
                  <a:gd name="T46" fmla="*/ 11824 w 29"/>
                  <a:gd name="T47" fmla="*/ 0 h 28"/>
                  <a:gd name="T48" fmla="*/ 8868 w 29"/>
                  <a:gd name="T49" fmla="*/ 3175 h 28"/>
                  <a:gd name="T50" fmla="*/ 8868 w 29"/>
                  <a:gd name="T51" fmla="*/ 6350 h 28"/>
                  <a:gd name="T52" fmla="*/ 5912 w 29"/>
                  <a:gd name="T53" fmla="*/ 7938 h 28"/>
                  <a:gd name="T54" fmla="*/ 2956 w 29"/>
                  <a:gd name="T55" fmla="*/ 11113 h 28"/>
                  <a:gd name="T56" fmla="*/ 2956 w 29"/>
                  <a:gd name="T57" fmla="*/ 14288 h 28"/>
                  <a:gd name="T58" fmla="*/ 0 w 29"/>
                  <a:gd name="T59" fmla="*/ 17463 h 28"/>
                  <a:gd name="T60" fmla="*/ 0 w 29"/>
                  <a:gd name="T61" fmla="*/ 20638 h 28"/>
                  <a:gd name="T62" fmla="*/ 0 w 29"/>
                  <a:gd name="T63" fmla="*/ 23812 h 28"/>
                  <a:gd name="T64" fmla="*/ 2956 w 29"/>
                  <a:gd name="T65" fmla="*/ 26988 h 28"/>
                  <a:gd name="T66" fmla="*/ 2956 w 29"/>
                  <a:gd name="T67" fmla="*/ 33338 h 28"/>
                  <a:gd name="T68" fmla="*/ 5912 w 29"/>
                  <a:gd name="T69" fmla="*/ 33338 h 28"/>
                  <a:gd name="T70" fmla="*/ 8868 w 29"/>
                  <a:gd name="T71" fmla="*/ 36513 h 28"/>
                  <a:gd name="T72" fmla="*/ 8868 w 29"/>
                  <a:gd name="T73" fmla="*/ 39688 h 28"/>
                  <a:gd name="T74" fmla="*/ 11824 w 29"/>
                  <a:gd name="T75" fmla="*/ 41275 h 28"/>
                  <a:gd name="T76" fmla="*/ 13302 w 29"/>
                  <a:gd name="T77" fmla="*/ 41275 h 28"/>
                  <a:gd name="T78" fmla="*/ 19214 w 29"/>
                  <a:gd name="T79" fmla="*/ 41275 h 28"/>
                  <a:gd name="T80" fmla="*/ 22170 w 29"/>
                  <a:gd name="T81" fmla="*/ 44450 h 28"/>
                  <a:gd name="T82" fmla="*/ 22170 w 29"/>
                  <a:gd name="T83" fmla="*/ 44450 h 28"/>
                  <a:gd name="T84" fmla="*/ 19214 w 29"/>
                  <a:gd name="T85" fmla="*/ 41275 h 28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29"/>
                  <a:gd name="T130" fmla="*/ 0 h 28"/>
                  <a:gd name="T131" fmla="*/ 29 w 29"/>
                  <a:gd name="T132" fmla="*/ 28 h 28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29" h="28">
                    <a:moveTo>
                      <a:pt x="13" y="26"/>
                    </a:moveTo>
                    <a:lnTo>
                      <a:pt x="17" y="26"/>
                    </a:lnTo>
                    <a:lnTo>
                      <a:pt x="19" y="26"/>
                    </a:lnTo>
                    <a:lnTo>
                      <a:pt x="21" y="26"/>
                    </a:lnTo>
                    <a:lnTo>
                      <a:pt x="23" y="25"/>
                    </a:lnTo>
                    <a:lnTo>
                      <a:pt x="25" y="23"/>
                    </a:lnTo>
                    <a:lnTo>
                      <a:pt x="27" y="21"/>
                    </a:lnTo>
                    <a:lnTo>
                      <a:pt x="29" y="17"/>
                    </a:lnTo>
                    <a:lnTo>
                      <a:pt x="29" y="15"/>
                    </a:lnTo>
                    <a:lnTo>
                      <a:pt x="29" y="13"/>
                    </a:lnTo>
                    <a:lnTo>
                      <a:pt x="29" y="11"/>
                    </a:lnTo>
                    <a:lnTo>
                      <a:pt x="29" y="9"/>
                    </a:lnTo>
                    <a:lnTo>
                      <a:pt x="27" y="7"/>
                    </a:lnTo>
                    <a:lnTo>
                      <a:pt x="27" y="5"/>
                    </a:lnTo>
                    <a:lnTo>
                      <a:pt x="25" y="4"/>
                    </a:lnTo>
                    <a:lnTo>
                      <a:pt x="23" y="2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6" y="4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2" y="9"/>
                    </a:lnTo>
                    <a:lnTo>
                      <a:pt x="0" y="11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2" y="17"/>
                    </a:lnTo>
                    <a:lnTo>
                      <a:pt x="2" y="21"/>
                    </a:lnTo>
                    <a:lnTo>
                      <a:pt x="4" y="21"/>
                    </a:lnTo>
                    <a:lnTo>
                      <a:pt x="6" y="23"/>
                    </a:lnTo>
                    <a:lnTo>
                      <a:pt x="6" y="25"/>
                    </a:lnTo>
                    <a:lnTo>
                      <a:pt x="8" y="26"/>
                    </a:lnTo>
                    <a:lnTo>
                      <a:pt x="9" y="26"/>
                    </a:lnTo>
                    <a:lnTo>
                      <a:pt x="13" y="26"/>
                    </a:lnTo>
                    <a:lnTo>
                      <a:pt x="15" y="28"/>
                    </a:lnTo>
                    <a:lnTo>
                      <a:pt x="13" y="26"/>
                    </a:lnTo>
                    <a:close/>
                  </a:path>
                </a:pathLst>
              </a:custGeom>
              <a:solidFill>
                <a:srgbClr val="EB75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2" name="Freeform 222"/>
              <p:cNvSpPr>
                <a:spLocks/>
              </p:cNvSpPr>
              <p:nvPr/>
            </p:nvSpPr>
            <p:spPr bwMode="auto">
              <a:xfrm>
                <a:off x="5355113" y="3114018"/>
                <a:ext cx="179017" cy="510198"/>
              </a:xfrm>
              <a:custGeom>
                <a:avLst/>
                <a:gdLst>
                  <a:gd name="T0" fmla="*/ 0 w 109"/>
                  <a:gd name="T1" fmla="*/ 0 h 285"/>
                  <a:gd name="T2" fmla="*/ 2913 w 109"/>
                  <a:gd name="T3" fmla="*/ 182562 h 285"/>
                  <a:gd name="T4" fmla="*/ 53888 w 109"/>
                  <a:gd name="T5" fmla="*/ 228600 h 285"/>
                  <a:gd name="T6" fmla="*/ 2913 w 109"/>
                  <a:gd name="T7" fmla="*/ 269875 h 285"/>
                  <a:gd name="T8" fmla="*/ 2913 w 109"/>
                  <a:gd name="T9" fmla="*/ 452437 h 285"/>
                  <a:gd name="T10" fmla="*/ 158750 w 109"/>
                  <a:gd name="T11" fmla="*/ 315912 h 285"/>
                  <a:gd name="T12" fmla="*/ 158750 w 109"/>
                  <a:gd name="T13" fmla="*/ 139700 h 285"/>
                  <a:gd name="T14" fmla="*/ 2913 w 109"/>
                  <a:gd name="T15" fmla="*/ 0 h 285"/>
                  <a:gd name="T16" fmla="*/ 2913 w 109"/>
                  <a:gd name="T17" fmla="*/ 0 h 28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9"/>
                  <a:gd name="T28" fmla="*/ 0 h 285"/>
                  <a:gd name="T29" fmla="*/ 109 w 109"/>
                  <a:gd name="T30" fmla="*/ 285 h 28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9" h="285">
                    <a:moveTo>
                      <a:pt x="0" y="0"/>
                    </a:moveTo>
                    <a:lnTo>
                      <a:pt x="2" y="115"/>
                    </a:lnTo>
                    <a:lnTo>
                      <a:pt x="37" y="144"/>
                    </a:lnTo>
                    <a:lnTo>
                      <a:pt x="2" y="170"/>
                    </a:lnTo>
                    <a:lnTo>
                      <a:pt x="2" y="285"/>
                    </a:lnTo>
                    <a:lnTo>
                      <a:pt x="109" y="199"/>
                    </a:lnTo>
                    <a:lnTo>
                      <a:pt x="109" y="88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3" name="Freeform 223"/>
              <p:cNvSpPr>
                <a:spLocks/>
              </p:cNvSpPr>
              <p:nvPr/>
            </p:nvSpPr>
            <p:spPr bwMode="auto">
              <a:xfrm>
                <a:off x="5682714" y="2535793"/>
                <a:ext cx="89508" cy="513779"/>
              </a:xfrm>
              <a:custGeom>
                <a:avLst/>
                <a:gdLst>
                  <a:gd name="T0" fmla="*/ 79375 w 54"/>
                  <a:gd name="T1" fmla="*/ 455613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3 h 287"/>
                  <a:gd name="T8" fmla="*/ 79375 w 54"/>
                  <a:gd name="T9" fmla="*/ 455613 h 287"/>
                  <a:gd name="T10" fmla="*/ 79375 w 54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7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4" name="Freeform 224"/>
              <p:cNvSpPr>
                <a:spLocks/>
              </p:cNvSpPr>
              <p:nvPr/>
            </p:nvSpPr>
            <p:spPr bwMode="auto">
              <a:xfrm>
                <a:off x="5682714" y="3114018"/>
                <a:ext cx="89508" cy="513778"/>
              </a:xfrm>
              <a:custGeom>
                <a:avLst/>
                <a:gdLst>
                  <a:gd name="T0" fmla="*/ 79375 w 54"/>
                  <a:gd name="T1" fmla="*/ 452437 h 287"/>
                  <a:gd name="T2" fmla="*/ 79375 w 54"/>
                  <a:gd name="T3" fmla="*/ 0 h 287"/>
                  <a:gd name="T4" fmla="*/ 0 w 54"/>
                  <a:gd name="T5" fmla="*/ 0 h 287"/>
                  <a:gd name="T6" fmla="*/ 0 w 54"/>
                  <a:gd name="T7" fmla="*/ 455612 h 287"/>
                  <a:gd name="T8" fmla="*/ 79375 w 54"/>
                  <a:gd name="T9" fmla="*/ 455612 h 287"/>
                  <a:gd name="T10" fmla="*/ 79375 w 54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4"/>
                  <a:gd name="T19" fmla="*/ 0 h 287"/>
                  <a:gd name="T20" fmla="*/ 54 w 54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4" h="287">
                    <a:moveTo>
                      <a:pt x="54" y="285"/>
                    </a:moveTo>
                    <a:lnTo>
                      <a:pt x="54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4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5" name="Freeform 225"/>
              <p:cNvSpPr>
                <a:spLocks/>
              </p:cNvSpPr>
              <p:nvPr/>
            </p:nvSpPr>
            <p:spPr bwMode="auto">
              <a:xfrm>
                <a:off x="5919016" y="3692242"/>
                <a:ext cx="180808" cy="511988"/>
              </a:xfrm>
              <a:custGeom>
                <a:avLst/>
                <a:gdLst>
                  <a:gd name="T0" fmla="*/ 0 w 110"/>
                  <a:gd name="T1" fmla="*/ 0 h 286"/>
                  <a:gd name="T2" fmla="*/ 2915 w 110"/>
                  <a:gd name="T3" fmla="*/ 182562 h 286"/>
                  <a:gd name="T4" fmla="*/ 53932 w 110"/>
                  <a:gd name="T5" fmla="*/ 225425 h 286"/>
                  <a:gd name="T6" fmla="*/ 2915 w 110"/>
                  <a:gd name="T7" fmla="*/ 271462 h 286"/>
                  <a:gd name="T8" fmla="*/ 2915 w 110"/>
                  <a:gd name="T9" fmla="*/ 454025 h 286"/>
                  <a:gd name="T10" fmla="*/ 160338 w 110"/>
                  <a:gd name="T11" fmla="*/ 314325 h 286"/>
                  <a:gd name="T12" fmla="*/ 160338 w 110"/>
                  <a:gd name="T13" fmla="*/ 139700 h 286"/>
                  <a:gd name="T14" fmla="*/ 2915 w 110"/>
                  <a:gd name="T15" fmla="*/ 0 h 286"/>
                  <a:gd name="T16" fmla="*/ 2915 w 110"/>
                  <a:gd name="T17" fmla="*/ 0 h 28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10"/>
                  <a:gd name="T28" fmla="*/ 0 h 286"/>
                  <a:gd name="T29" fmla="*/ 110 w 110"/>
                  <a:gd name="T30" fmla="*/ 286 h 28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10" h="286">
                    <a:moveTo>
                      <a:pt x="0" y="0"/>
                    </a:moveTo>
                    <a:lnTo>
                      <a:pt x="2" y="115"/>
                    </a:lnTo>
                    <a:lnTo>
                      <a:pt x="37" y="142"/>
                    </a:lnTo>
                    <a:lnTo>
                      <a:pt x="2" y="171"/>
                    </a:lnTo>
                    <a:lnTo>
                      <a:pt x="2" y="286"/>
                    </a:lnTo>
                    <a:lnTo>
                      <a:pt x="110" y="198"/>
                    </a:lnTo>
                    <a:lnTo>
                      <a:pt x="110" y="88"/>
                    </a:lnTo>
                    <a:lnTo>
                      <a:pt x="2" y="0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6" name="Freeform 226"/>
              <p:cNvSpPr>
                <a:spLocks/>
              </p:cNvSpPr>
              <p:nvPr/>
            </p:nvSpPr>
            <p:spPr bwMode="auto">
              <a:xfrm>
                <a:off x="6248407" y="3692242"/>
                <a:ext cx="87719" cy="513779"/>
              </a:xfrm>
              <a:custGeom>
                <a:avLst/>
                <a:gdLst>
                  <a:gd name="T0" fmla="*/ 77788 w 53"/>
                  <a:gd name="T1" fmla="*/ 454025 h 287"/>
                  <a:gd name="T2" fmla="*/ 77788 w 53"/>
                  <a:gd name="T3" fmla="*/ 0 h 287"/>
                  <a:gd name="T4" fmla="*/ 0 w 53"/>
                  <a:gd name="T5" fmla="*/ 0 h 287"/>
                  <a:gd name="T6" fmla="*/ 0 w 53"/>
                  <a:gd name="T7" fmla="*/ 455613 h 287"/>
                  <a:gd name="T8" fmla="*/ 77788 w 53"/>
                  <a:gd name="T9" fmla="*/ 455613 h 287"/>
                  <a:gd name="T10" fmla="*/ 77788 w 53"/>
                  <a:gd name="T11" fmla="*/ 455613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3"/>
                  <a:gd name="T19" fmla="*/ 0 h 287"/>
                  <a:gd name="T20" fmla="*/ 53 w 53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3" h="287">
                    <a:moveTo>
                      <a:pt x="53" y="286"/>
                    </a:moveTo>
                    <a:lnTo>
                      <a:pt x="53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3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7" name="Freeform 227"/>
              <p:cNvSpPr>
                <a:spLocks/>
              </p:cNvSpPr>
              <p:nvPr/>
            </p:nvSpPr>
            <p:spPr bwMode="auto">
              <a:xfrm>
                <a:off x="5269185" y="2791788"/>
                <a:ext cx="417109" cy="191548"/>
              </a:xfrm>
              <a:custGeom>
                <a:avLst/>
                <a:gdLst>
                  <a:gd name="T0" fmla="*/ 0 w 253"/>
                  <a:gd name="T1" fmla="*/ 0 h 107"/>
                  <a:gd name="T2" fmla="*/ 2924 w 253"/>
                  <a:gd name="T3" fmla="*/ 169862 h 107"/>
                  <a:gd name="T4" fmla="*/ 317255 w 253"/>
                  <a:gd name="T5" fmla="*/ 169862 h 107"/>
                  <a:gd name="T6" fmla="*/ 317255 w 253"/>
                  <a:gd name="T7" fmla="*/ 57150 h 107"/>
                  <a:gd name="T8" fmla="*/ 369887 w 253"/>
                  <a:gd name="T9" fmla="*/ 57150 h 10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7"/>
                  <a:gd name="T17" fmla="*/ 253 w 253"/>
                  <a:gd name="T18" fmla="*/ 107 h 10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7">
                    <a:moveTo>
                      <a:pt x="0" y="0"/>
                    </a:moveTo>
                    <a:lnTo>
                      <a:pt x="2" y="107"/>
                    </a:lnTo>
                    <a:lnTo>
                      <a:pt x="217" y="107"/>
                    </a:lnTo>
                    <a:lnTo>
                      <a:pt x="217" y="36"/>
                    </a:lnTo>
                    <a:lnTo>
                      <a:pt x="253" y="36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8" name="Line 228"/>
              <p:cNvSpPr>
                <a:spLocks noChangeShapeType="1"/>
              </p:cNvSpPr>
              <p:nvPr/>
            </p:nvSpPr>
            <p:spPr bwMode="auto">
              <a:xfrm>
                <a:off x="5537711" y="3368222"/>
                <a:ext cx="143214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9" name="Line 229"/>
              <p:cNvSpPr>
                <a:spLocks noChangeShapeType="1"/>
              </p:cNvSpPr>
              <p:nvPr/>
            </p:nvSpPr>
            <p:spPr bwMode="auto">
              <a:xfrm>
                <a:off x="5772222" y="3368222"/>
                <a:ext cx="121732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0" name="Line 230"/>
              <p:cNvSpPr>
                <a:spLocks noChangeShapeType="1"/>
              </p:cNvSpPr>
              <p:nvPr/>
            </p:nvSpPr>
            <p:spPr bwMode="auto">
              <a:xfrm>
                <a:off x="6101613" y="3946446"/>
                <a:ext cx="146794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1" name="Line 231"/>
              <p:cNvSpPr>
                <a:spLocks noChangeShapeType="1"/>
              </p:cNvSpPr>
              <p:nvPr/>
            </p:nvSpPr>
            <p:spPr bwMode="auto">
              <a:xfrm>
                <a:off x="6336126" y="3946446"/>
                <a:ext cx="123521" cy="35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2" name="Freeform 232"/>
              <p:cNvSpPr>
                <a:spLocks/>
              </p:cNvSpPr>
              <p:nvPr/>
            </p:nvSpPr>
            <p:spPr bwMode="auto">
              <a:xfrm>
                <a:off x="5833088" y="3368222"/>
                <a:ext cx="418900" cy="195128"/>
              </a:xfrm>
              <a:custGeom>
                <a:avLst/>
                <a:gdLst>
                  <a:gd name="T0" fmla="*/ 0 w 253"/>
                  <a:gd name="T1" fmla="*/ 0 h 109"/>
                  <a:gd name="T2" fmla="*/ 1468 w 253"/>
                  <a:gd name="T3" fmla="*/ 173037 h 109"/>
                  <a:gd name="T4" fmla="*/ 317149 w 253"/>
                  <a:gd name="T5" fmla="*/ 173037 h 109"/>
                  <a:gd name="T6" fmla="*/ 317149 w 253"/>
                  <a:gd name="T7" fmla="*/ 60325 h 109"/>
                  <a:gd name="T8" fmla="*/ 371475 w 253"/>
                  <a:gd name="T9" fmla="*/ 60325 h 10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53"/>
                  <a:gd name="T16" fmla="*/ 0 h 109"/>
                  <a:gd name="T17" fmla="*/ 253 w 253"/>
                  <a:gd name="T18" fmla="*/ 109 h 10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53" h="109">
                    <a:moveTo>
                      <a:pt x="0" y="0"/>
                    </a:moveTo>
                    <a:lnTo>
                      <a:pt x="1" y="109"/>
                    </a:lnTo>
                    <a:lnTo>
                      <a:pt x="216" y="109"/>
                    </a:lnTo>
                    <a:lnTo>
                      <a:pt x="216" y="38"/>
                    </a:lnTo>
                    <a:lnTo>
                      <a:pt x="253" y="38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3" name="Rectangle 233"/>
              <p:cNvSpPr>
                <a:spLocks noChangeArrowheads="1"/>
              </p:cNvSpPr>
              <p:nvPr/>
            </p:nvSpPr>
            <p:spPr bwMode="auto">
              <a:xfrm>
                <a:off x="5935128" y="3293035"/>
                <a:ext cx="8234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 dirty="0">
                    <a:solidFill>
                      <a:srgbClr val="000000"/>
                    </a:solidFill>
                    <a:latin typeface="Arial" charset="0"/>
                  </a:rPr>
                  <a:t>D</a:t>
                </a:r>
                <a:endParaRPr lang="en-US" sz="1200" b="1" dirty="0">
                  <a:latin typeface="Arial" charset="0"/>
                </a:endParaRPr>
              </a:p>
            </p:txBody>
          </p:sp>
          <p:sp>
            <p:nvSpPr>
              <p:cNvPr id="234" name="Rectangle 234"/>
              <p:cNvSpPr>
                <a:spLocks noChangeArrowheads="1"/>
              </p:cNvSpPr>
              <p:nvPr/>
            </p:nvSpPr>
            <p:spPr bwMode="auto">
              <a:xfrm>
                <a:off x="6010315" y="3293035"/>
                <a:ext cx="94878" cy="13784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M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235" name="Freeform 235"/>
              <p:cNvSpPr>
                <a:spLocks/>
              </p:cNvSpPr>
              <p:nvPr/>
            </p:nvSpPr>
            <p:spPr bwMode="auto">
              <a:xfrm>
                <a:off x="5893954" y="3241120"/>
                <a:ext cx="238093" cy="255995"/>
              </a:xfrm>
              <a:custGeom>
                <a:avLst/>
                <a:gdLst>
                  <a:gd name="T0" fmla="*/ 211138 w 144"/>
                  <a:gd name="T1" fmla="*/ 227013 h 143"/>
                  <a:gd name="T2" fmla="*/ 211138 w 144"/>
                  <a:gd name="T3" fmla="*/ 0 h 143"/>
                  <a:gd name="T4" fmla="*/ 0 w 144"/>
                  <a:gd name="T5" fmla="*/ 0 h 143"/>
                  <a:gd name="T6" fmla="*/ 0 w 144"/>
                  <a:gd name="T7" fmla="*/ 227013 h 143"/>
                  <a:gd name="T8" fmla="*/ 211138 w 144"/>
                  <a:gd name="T9" fmla="*/ 227013 h 143"/>
                  <a:gd name="T10" fmla="*/ 211138 w 144"/>
                  <a:gd name="T11" fmla="*/ 227013 h 14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44"/>
                  <a:gd name="T19" fmla="*/ 0 h 143"/>
                  <a:gd name="T20" fmla="*/ 144 w 144"/>
                  <a:gd name="T21" fmla="*/ 143 h 14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44" h="143">
                    <a:moveTo>
                      <a:pt x="144" y="143"/>
                    </a:moveTo>
                    <a:lnTo>
                      <a:pt x="144" y="0"/>
                    </a:lnTo>
                    <a:lnTo>
                      <a:pt x="0" y="0"/>
                    </a:lnTo>
                    <a:lnTo>
                      <a:pt x="0" y="143"/>
                    </a:lnTo>
                    <a:lnTo>
                      <a:pt x="144" y="143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6" name="Freeform 236"/>
              <p:cNvSpPr>
                <a:spLocks/>
              </p:cNvSpPr>
              <p:nvPr/>
            </p:nvSpPr>
            <p:spPr bwMode="auto">
              <a:xfrm>
                <a:off x="6251988" y="3114018"/>
                <a:ext cx="91299" cy="513778"/>
              </a:xfrm>
              <a:custGeom>
                <a:avLst/>
                <a:gdLst>
                  <a:gd name="T0" fmla="*/ 78019 w 55"/>
                  <a:gd name="T1" fmla="*/ 452437 h 287"/>
                  <a:gd name="T2" fmla="*/ 80963 w 55"/>
                  <a:gd name="T3" fmla="*/ 0 h 287"/>
                  <a:gd name="T4" fmla="*/ 0 w 55"/>
                  <a:gd name="T5" fmla="*/ 0 h 287"/>
                  <a:gd name="T6" fmla="*/ 0 w 55"/>
                  <a:gd name="T7" fmla="*/ 455612 h 287"/>
                  <a:gd name="T8" fmla="*/ 80963 w 55"/>
                  <a:gd name="T9" fmla="*/ 455612 h 287"/>
                  <a:gd name="T10" fmla="*/ 80963 w 55"/>
                  <a:gd name="T11" fmla="*/ 455612 h 2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5"/>
                  <a:gd name="T19" fmla="*/ 0 h 287"/>
                  <a:gd name="T20" fmla="*/ 55 w 55"/>
                  <a:gd name="T21" fmla="*/ 287 h 287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5" h="287">
                    <a:moveTo>
                      <a:pt x="53" y="285"/>
                    </a:moveTo>
                    <a:lnTo>
                      <a:pt x="55" y="0"/>
                    </a:lnTo>
                    <a:lnTo>
                      <a:pt x="0" y="0"/>
                    </a:lnTo>
                    <a:lnTo>
                      <a:pt x="0" y="287"/>
                    </a:lnTo>
                    <a:lnTo>
                      <a:pt x="55" y="287"/>
                    </a:lnTo>
                  </a:path>
                </a:pathLst>
              </a:custGeom>
              <a:noFill/>
              <a:ln w="9525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76" name="Group 276"/>
              <p:cNvGrpSpPr>
                <a:grpSpLocks/>
              </p:cNvGrpSpPr>
              <p:nvPr/>
            </p:nvGrpSpPr>
            <p:grpSpPr bwMode="auto">
              <a:xfrm>
                <a:off x="162657" y="2143748"/>
                <a:ext cx="1216215" cy="3131007"/>
                <a:chOff x="211" y="1852"/>
                <a:chExt cx="736" cy="1749"/>
              </a:xfrm>
            </p:grpSpPr>
            <p:sp>
              <p:nvSpPr>
                <p:cNvPr id="277" name="Line 277"/>
                <p:cNvSpPr>
                  <a:spLocks noChangeShapeType="1"/>
                </p:cNvSpPr>
                <p:nvPr/>
              </p:nvSpPr>
              <p:spPr bwMode="auto">
                <a:xfrm>
                  <a:off x="908" y="2140"/>
                  <a:ext cx="2" cy="1418"/>
                </a:xfrm>
                <a:prstGeom prst="lin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8" name="Freeform 278"/>
                <p:cNvSpPr>
                  <a:spLocks/>
                </p:cNvSpPr>
                <p:nvPr/>
              </p:nvSpPr>
              <p:spPr bwMode="auto">
                <a:xfrm>
                  <a:off x="897" y="3551"/>
                  <a:ext cx="50" cy="50"/>
                </a:xfrm>
                <a:custGeom>
                  <a:avLst/>
                  <a:gdLst>
                    <a:gd name="T0" fmla="*/ 50 w 24"/>
                    <a:gd name="T1" fmla="*/ 0 h 25"/>
                    <a:gd name="T2" fmla="*/ 0 w 24"/>
                    <a:gd name="T3" fmla="*/ 4 h 25"/>
                    <a:gd name="T4" fmla="*/ 27 w 24"/>
                    <a:gd name="T5" fmla="*/ 50 h 25"/>
                    <a:gd name="T6" fmla="*/ 50 w 24"/>
                    <a:gd name="T7" fmla="*/ 4 h 25"/>
                    <a:gd name="T8" fmla="*/ 50 w 24"/>
                    <a:gd name="T9" fmla="*/ 4 h 25"/>
                    <a:gd name="T10" fmla="*/ 50 w 24"/>
                    <a:gd name="T11" fmla="*/ 0 h 25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24"/>
                    <a:gd name="T19" fmla="*/ 0 h 25"/>
                    <a:gd name="T20" fmla="*/ 24 w 24"/>
                    <a:gd name="T21" fmla="*/ 25 h 25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24" h="25">
                      <a:moveTo>
                        <a:pt x="24" y="0"/>
                      </a:moveTo>
                      <a:lnTo>
                        <a:pt x="0" y="2"/>
                      </a:lnTo>
                      <a:lnTo>
                        <a:pt x="13" y="25"/>
                      </a:lnTo>
                      <a:lnTo>
                        <a:pt x="24" y="2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79" name="Rectangle 279"/>
                <p:cNvSpPr>
                  <a:spLocks noChangeArrowheads="1"/>
                </p:cNvSpPr>
                <p:nvPr/>
              </p:nvSpPr>
              <p:spPr bwMode="auto">
                <a:xfrm>
                  <a:off x="211" y="1852"/>
                  <a:ext cx="611" cy="403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med" len="lg"/>
                </a:ln>
              </p:spPr>
              <p:txBody>
                <a:bodyPr wrap="none">
                  <a:spAutoFit/>
                </a:bodyPr>
                <a:lstStyle/>
                <a:p>
                  <a:r>
                    <a:rPr lang="en-US" sz="1200" b="1" dirty="0">
                      <a:latin typeface="Arial" charset="0"/>
                    </a:rPr>
                    <a:t>Program</a:t>
                  </a:r>
                </a:p>
                <a:p>
                  <a:r>
                    <a:rPr lang="en-US" sz="1200" b="1" dirty="0">
                      <a:latin typeface="Arial" charset="0"/>
                    </a:rPr>
                    <a:t>execution</a:t>
                  </a:r>
                </a:p>
                <a:p>
                  <a:r>
                    <a:rPr lang="en-US" sz="1200" b="1" dirty="0">
                      <a:latin typeface="Arial" charset="0"/>
                    </a:rPr>
                    <a:t>order</a:t>
                  </a:r>
                </a:p>
              </p:txBody>
            </p:sp>
          </p:grpSp>
          <p:sp>
            <p:nvSpPr>
              <p:cNvPr id="280" name="Rectangle 280"/>
              <p:cNvSpPr>
                <a:spLocks noChangeArrowheads="1"/>
              </p:cNvSpPr>
              <p:nvPr/>
            </p:nvSpPr>
            <p:spPr bwMode="auto">
              <a:xfrm>
                <a:off x="1440012" y="2609190"/>
                <a:ext cx="2457903" cy="2696123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10000"/>
                  </a:spcBef>
                </a:pPr>
                <a:r>
                  <a:rPr lang="en-US" b="1" dirty="0" err="1">
                    <a:latin typeface="Courier New" pitchFamily="49" charset="0"/>
                  </a:rPr>
                  <a:t>lw</a:t>
                </a:r>
                <a:r>
                  <a:rPr lang="en-US" b="1" dirty="0">
                    <a:latin typeface="Courier New" pitchFamily="49" charset="0"/>
                  </a:rPr>
                  <a:t>  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>, 30(R1)</a:t>
                </a:r>
                <a:br>
                  <a:rPr lang="en-US" b="1" dirty="0">
                    <a:latin typeface="Courier New" pitchFamily="49" charset="0"/>
                  </a:rPr>
                </a:br>
                <a:endParaRPr lang="en-US" b="1" dirty="0">
                  <a:latin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b="1" dirty="0">
                    <a:latin typeface="Courier New" pitchFamily="49" charset="0"/>
                  </a:rPr>
                  <a:t>and R12,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>, R5</a:t>
                </a:r>
                <a:br>
                  <a:rPr lang="en-US" b="1" dirty="0">
                    <a:latin typeface="Courier New" pitchFamily="49" charset="0"/>
                  </a:rPr>
                </a:br>
                <a:endParaRPr lang="en-US" b="1" dirty="0">
                  <a:latin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b="1" dirty="0">
                    <a:latin typeface="Courier New" pitchFamily="49" charset="0"/>
                  </a:rPr>
                  <a:t>or  R13,R6, 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/>
                </a:r>
                <a:br>
                  <a:rPr lang="en-US" b="1" dirty="0">
                    <a:latin typeface="Courier New" pitchFamily="49" charset="0"/>
                  </a:rPr>
                </a:br>
                <a:endParaRPr lang="en-US" b="1" dirty="0">
                  <a:latin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b="1" dirty="0">
                    <a:latin typeface="Courier New" pitchFamily="49" charset="0"/>
                  </a:rPr>
                  <a:t>add R14,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>, 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/>
                </a:r>
                <a:br>
                  <a:rPr lang="en-US" b="1" dirty="0">
                    <a:latin typeface="Courier New" pitchFamily="49" charset="0"/>
                  </a:rPr>
                </a:br>
                <a:endParaRPr lang="en-US" b="1" dirty="0">
                  <a:latin typeface="Courier New" pitchFamily="49" charset="0"/>
                </a:endParaRPr>
              </a:p>
              <a:p>
                <a:pPr>
                  <a:spcBef>
                    <a:spcPct val="10000"/>
                  </a:spcBef>
                </a:pPr>
                <a:r>
                  <a:rPr lang="en-US" b="1" dirty="0" err="1">
                    <a:latin typeface="Courier New" pitchFamily="49" charset="0"/>
                  </a:rPr>
                  <a:t>sw</a:t>
                </a:r>
                <a:r>
                  <a:rPr lang="en-US" b="1" dirty="0">
                    <a:latin typeface="Courier New" pitchFamily="49" charset="0"/>
                  </a:rPr>
                  <a:t>  R15,100(</a:t>
                </a:r>
                <a:r>
                  <a:rPr lang="en-US" b="1" dirty="0">
                    <a:solidFill>
                      <a:schemeClr val="hlink"/>
                    </a:solidFill>
                    <a:latin typeface="Courier New" pitchFamily="49" charset="0"/>
                  </a:rPr>
                  <a:t>R2</a:t>
                </a:r>
                <a:r>
                  <a:rPr lang="en-US" b="1" dirty="0">
                    <a:latin typeface="Courier New" pitchFamily="49" charset="0"/>
                  </a:rPr>
                  <a:t>)</a:t>
                </a:r>
              </a:p>
            </p:txBody>
          </p:sp>
          <p:grpSp>
            <p:nvGrpSpPr>
              <p:cNvPr id="292" name="Группа 291"/>
              <p:cNvGrpSpPr/>
              <p:nvPr/>
            </p:nvGrpSpPr>
            <p:grpSpPr>
              <a:xfrm>
                <a:off x="1695535" y="2133600"/>
                <a:ext cx="6823625" cy="428824"/>
                <a:chOff x="1722562" y="2022646"/>
                <a:chExt cx="6777398" cy="236168"/>
              </a:xfrm>
            </p:grpSpPr>
            <p:sp>
              <p:nvSpPr>
                <p:cNvPr id="282" name="Rectangle 242"/>
                <p:cNvSpPr>
                  <a:spLocks noChangeArrowheads="1"/>
                </p:cNvSpPr>
                <p:nvPr/>
              </p:nvSpPr>
              <p:spPr bwMode="auto">
                <a:xfrm>
                  <a:off x="3728150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 dirty="0">
                      <a:solidFill>
                        <a:srgbClr val="000000"/>
                      </a:solidFill>
                      <a:latin typeface="Neo Sans Intel"/>
                    </a:rPr>
                    <a:t>1</a:t>
                  </a:r>
                  <a:endParaRPr lang="en-US" sz="1100" b="1" dirty="0">
                    <a:latin typeface="Neo Sans Intel"/>
                  </a:endParaRPr>
                </a:p>
              </p:txBody>
            </p:sp>
            <p:sp>
              <p:nvSpPr>
                <p:cNvPr id="283" name="Rectangle 246"/>
                <p:cNvSpPr>
                  <a:spLocks noChangeArrowheads="1"/>
                </p:cNvSpPr>
                <p:nvPr/>
              </p:nvSpPr>
              <p:spPr bwMode="auto">
                <a:xfrm>
                  <a:off x="4312294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>
                      <a:solidFill>
                        <a:srgbClr val="000000"/>
                      </a:solidFill>
                      <a:latin typeface="Neo Sans Intel"/>
                    </a:rPr>
                    <a:t>2</a:t>
                  </a:r>
                  <a:endParaRPr lang="en-US" sz="1100" b="1">
                    <a:latin typeface="Neo Sans Intel"/>
                  </a:endParaRPr>
                </a:p>
              </p:txBody>
            </p:sp>
            <p:sp>
              <p:nvSpPr>
                <p:cNvPr id="284" name="Rectangle 250"/>
                <p:cNvSpPr>
                  <a:spLocks noChangeArrowheads="1"/>
                </p:cNvSpPr>
                <p:nvPr/>
              </p:nvSpPr>
              <p:spPr bwMode="auto">
                <a:xfrm>
                  <a:off x="4896440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 dirty="0">
                      <a:solidFill>
                        <a:srgbClr val="000000"/>
                      </a:solidFill>
                      <a:latin typeface="Neo Sans Intel"/>
                    </a:rPr>
                    <a:t>3</a:t>
                  </a:r>
                  <a:endParaRPr lang="en-US" sz="1100" b="1" dirty="0">
                    <a:latin typeface="Neo Sans Intel"/>
                  </a:endParaRPr>
                </a:p>
              </p:txBody>
            </p:sp>
            <p:sp>
              <p:nvSpPr>
                <p:cNvPr id="285" name="Rectangle 254"/>
                <p:cNvSpPr>
                  <a:spLocks noChangeArrowheads="1"/>
                </p:cNvSpPr>
                <p:nvPr/>
              </p:nvSpPr>
              <p:spPr bwMode="auto">
                <a:xfrm>
                  <a:off x="5485723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>
                      <a:solidFill>
                        <a:srgbClr val="000000"/>
                      </a:solidFill>
                      <a:latin typeface="Neo Sans Intel"/>
                    </a:rPr>
                    <a:t>4</a:t>
                  </a:r>
                  <a:endParaRPr lang="en-US" sz="1100" b="1">
                    <a:latin typeface="Neo Sans Intel"/>
                  </a:endParaRPr>
                </a:p>
              </p:txBody>
            </p:sp>
            <p:sp>
              <p:nvSpPr>
                <p:cNvPr id="286" name="Rectangle 258"/>
                <p:cNvSpPr>
                  <a:spLocks noChangeArrowheads="1"/>
                </p:cNvSpPr>
                <p:nvPr/>
              </p:nvSpPr>
              <p:spPr bwMode="auto">
                <a:xfrm>
                  <a:off x="6069868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 dirty="0">
                      <a:solidFill>
                        <a:srgbClr val="000000"/>
                      </a:solidFill>
                      <a:latin typeface="Neo Sans Intel"/>
                    </a:rPr>
                    <a:t>5</a:t>
                  </a:r>
                  <a:endParaRPr lang="en-US" sz="1100" b="1" dirty="0">
                    <a:latin typeface="Neo Sans Intel"/>
                  </a:endParaRPr>
                </a:p>
              </p:txBody>
            </p:sp>
            <p:sp>
              <p:nvSpPr>
                <p:cNvPr id="287" name="Rectangle 262"/>
                <p:cNvSpPr>
                  <a:spLocks noChangeArrowheads="1"/>
                </p:cNvSpPr>
                <p:nvPr/>
              </p:nvSpPr>
              <p:spPr bwMode="auto">
                <a:xfrm>
                  <a:off x="6654014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>
                      <a:solidFill>
                        <a:srgbClr val="000000"/>
                      </a:solidFill>
                      <a:latin typeface="Neo Sans Intel"/>
                    </a:rPr>
                    <a:t>6</a:t>
                  </a:r>
                  <a:endParaRPr lang="en-US" sz="1100" b="1">
                    <a:latin typeface="Neo Sans Intel"/>
                  </a:endParaRPr>
                </a:p>
              </p:txBody>
            </p:sp>
            <p:sp>
              <p:nvSpPr>
                <p:cNvPr id="288" name="Rectangle 263"/>
                <p:cNvSpPr>
                  <a:spLocks noChangeArrowheads="1"/>
                </p:cNvSpPr>
                <p:nvPr/>
              </p:nvSpPr>
              <p:spPr bwMode="auto">
                <a:xfrm>
                  <a:off x="1722562" y="2022646"/>
                  <a:ext cx="1560824" cy="20546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400" b="1" dirty="0">
                      <a:solidFill>
                        <a:srgbClr val="000000"/>
                      </a:solidFill>
                      <a:latin typeface="Neo Sans Intel"/>
                    </a:rPr>
                    <a:t>Time (clock cycles)</a:t>
                  </a:r>
                  <a:endParaRPr lang="en-US" sz="2000" b="1" dirty="0">
                    <a:latin typeface="Neo Sans Intel"/>
                  </a:endParaRPr>
                </a:p>
              </p:txBody>
            </p:sp>
            <p:sp>
              <p:nvSpPr>
                <p:cNvPr id="289" name="Rectangle 269"/>
                <p:cNvSpPr>
                  <a:spLocks noChangeArrowheads="1"/>
                </p:cNvSpPr>
                <p:nvPr/>
              </p:nvSpPr>
              <p:spPr bwMode="auto">
                <a:xfrm>
                  <a:off x="7238158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>
                      <a:solidFill>
                        <a:srgbClr val="000000"/>
                      </a:solidFill>
                      <a:latin typeface="Neo Sans Intel"/>
                    </a:rPr>
                    <a:t>7</a:t>
                  </a:r>
                  <a:endParaRPr lang="en-US" sz="1100" b="1">
                    <a:latin typeface="Neo Sans Intel"/>
                  </a:endParaRPr>
                </a:p>
              </p:txBody>
            </p:sp>
            <p:sp>
              <p:nvSpPr>
                <p:cNvPr id="290" name="Rectangle 273"/>
                <p:cNvSpPr>
                  <a:spLocks noChangeArrowheads="1"/>
                </p:cNvSpPr>
                <p:nvPr/>
              </p:nvSpPr>
              <p:spPr bwMode="auto">
                <a:xfrm>
                  <a:off x="7822303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 dirty="0">
                      <a:solidFill>
                        <a:srgbClr val="000000"/>
                      </a:solidFill>
                      <a:latin typeface="Neo Sans Intel"/>
                    </a:rPr>
                    <a:t>8</a:t>
                  </a:r>
                  <a:endParaRPr lang="en-US" sz="1100" b="1" dirty="0">
                    <a:latin typeface="Neo Sans Intel"/>
                  </a:endParaRPr>
                </a:p>
              </p:txBody>
            </p:sp>
            <p:sp>
              <p:nvSpPr>
                <p:cNvPr id="291" name="Rectangle 277"/>
                <p:cNvSpPr>
                  <a:spLocks noChangeArrowheads="1"/>
                </p:cNvSpPr>
                <p:nvPr/>
              </p:nvSpPr>
              <p:spPr bwMode="auto">
                <a:xfrm>
                  <a:off x="8408161" y="2060981"/>
                  <a:ext cx="91799" cy="19783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r>
                    <a:rPr lang="en-US" sz="1100" b="1" dirty="0">
                      <a:solidFill>
                        <a:srgbClr val="000000"/>
                      </a:solidFill>
                      <a:latin typeface="Neo Sans Intel"/>
                    </a:rPr>
                    <a:t>9</a:t>
                  </a:r>
                  <a:endParaRPr lang="en-US" sz="1100" b="1" dirty="0">
                    <a:latin typeface="Neo Sans Intel"/>
                  </a:endParaRPr>
                </a:p>
              </p:txBody>
            </p:sp>
          </p:grpSp>
          <p:sp>
            <p:nvSpPr>
              <p:cNvPr id="303" name="Rectangle 88"/>
              <p:cNvSpPr>
                <a:spLocks noChangeArrowheads="1"/>
              </p:cNvSpPr>
              <p:nvPr/>
            </p:nvSpPr>
            <p:spPr bwMode="auto">
              <a:xfrm>
                <a:off x="6435945" y="3248280"/>
                <a:ext cx="118151" cy="257784"/>
              </a:xfrm>
              <a:prstGeom prst="rect">
                <a:avLst/>
              </a:prstGeom>
              <a:solidFill>
                <a:srgbClr val="CCCCCC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4" name="Rectangle 89"/>
              <p:cNvSpPr>
                <a:spLocks noChangeArrowheads="1"/>
              </p:cNvSpPr>
              <p:nvPr/>
            </p:nvSpPr>
            <p:spPr bwMode="auto">
              <a:xfrm>
                <a:off x="6435945" y="3248280"/>
                <a:ext cx="118151" cy="257784"/>
              </a:xfrm>
              <a:prstGeom prst="rect">
                <a:avLst/>
              </a:prstGeom>
              <a:noFill/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5" name="Line 90"/>
              <p:cNvSpPr>
                <a:spLocks noChangeShapeType="1"/>
              </p:cNvSpPr>
              <p:nvPr/>
            </p:nvSpPr>
            <p:spPr bwMode="auto">
              <a:xfrm flipV="1">
                <a:off x="6670457" y="3244700"/>
                <a:ext cx="3580" cy="26494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6" name="Line 91"/>
              <p:cNvSpPr>
                <a:spLocks noChangeShapeType="1"/>
              </p:cNvSpPr>
              <p:nvPr/>
            </p:nvSpPr>
            <p:spPr bwMode="auto">
              <a:xfrm flipH="1">
                <a:off x="6550516" y="3248280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7" name="Line 92"/>
              <p:cNvSpPr>
                <a:spLocks noChangeShapeType="1"/>
              </p:cNvSpPr>
              <p:nvPr/>
            </p:nvSpPr>
            <p:spPr bwMode="auto">
              <a:xfrm flipH="1">
                <a:off x="6550516" y="3506064"/>
                <a:ext cx="119941" cy="179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8" name="Rectangle 110"/>
              <p:cNvSpPr>
                <a:spLocks noChangeArrowheads="1"/>
              </p:cNvSpPr>
              <p:nvPr/>
            </p:nvSpPr>
            <p:spPr bwMode="auto">
              <a:xfrm>
                <a:off x="6466377" y="3300194"/>
                <a:ext cx="82348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R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309" name="Rectangle 111"/>
              <p:cNvSpPr>
                <a:spLocks noChangeArrowheads="1"/>
              </p:cNvSpPr>
              <p:nvPr/>
            </p:nvSpPr>
            <p:spPr bwMode="auto">
              <a:xfrm>
                <a:off x="6541565" y="330019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e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310" name="Rectangle 112"/>
              <p:cNvSpPr>
                <a:spLocks noChangeArrowheads="1"/>
              </p:cNvSpPr>
              <p:nvPr/>
            </p:nvSpPr>
            <p:spPr bwMode="auto">
              <a:xfrm>
                <a:off x="6602430" y="3300194"/>
                <a:ext cx="64446" cy="137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800">
                    <a:solidFill>
                      <a:srgbClr val="000000"/>
                    </a:solidFill>
                    <a:latin typeface="Arial" charset="0"/>
                  </a:rPr>
                  <a:t>g</a:t>
                </a:r>
                <a:endParaRPr lang="en-US" sz="1200" b="1">
                  <a:latin typeface="Arial" charset="0"/>
                </a:endParaRPr>
              </a:p>
            </p:txBody>
          </p:sp>
          <p:sp>
            <p:nvSpPr>
              <p:cNvPr id="311" name="Line 114"/>
              <p:cNvSpPr>
                <a:spLocks noChangeShapeType="1"/>
              </p:cNvSpPr>
              <p:nvPr/>
            </p:nvSpPr>
            <p:spPr bwMode="auto">
              <a:xfrm>
                <a:off x="6334760" y="3378961"/>
                <a:ext cx="97605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312" name="Line 214"/>
          <p:cNvSpPr>
            <a:spLocks noChangeShapeType="1"/>
          </p:cNvSpPr>
          <p:nvPr/>
        </p:nvSpPr>
        <p:spPr bwMode="auto">
          <a:xfrm>
            <a:off x="5721552" y="2820121"/>
            <a:ext cx="131834" cy="1100193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13" name="Line 214"/>
          <p:cNvSpPr>
            <a:spLocks noChangeShapeType="1"/>
          </p:cNvSpPr>
          <p:nvPr/>
        </p:nvSpPr>
        <p:spPr bwMode="auto">
          <a:xfrm>
            <a:off x="6006735" y="2820120"/>
            <a:ext cx="246726" cy="1699457"/>
          </a:xfrm>
          <a:prstGeom prst="line">
            <a:avLst/>
          </a:prstGeom>
          <a:noFill/>
          <a:ln w="38100">
            <a:solidFill>
              <a:srgbClr val="00B050"/>
            </a:solidFill>
            <a:prstDash val="sysDash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grpSp>
        <p:nvGrpSpPr>
          <p:cNvPr id="318" name="Группа 317"/>
          <p:cNvGrpSpPr/>
          <p:nvPr/>
        </p:nvGrpSpPr>
        <p:grpSpPr>
          <a:xfrm>
            <a:off x="5065580" y="3073755"/>
            <a:ext cx="754501" cy="618487"/>
            <a:chOff x="7116076" y="2769444"/>
            <a:chExt cx="1065258" cy="749170"/>
          </a:xfrm>
        </p:grpSpPr>
        <p:sp>
          <p:nvSpPr>
            <p:cNvPr id="315" name="Пятно 2 314"/>
            <p:cNvSpPr/>
            <p:nvPr/>
          </p:nvSpPr>
          <p:spPr bwMode="auto">
            <a:xfrm rot="1153187">
              <a:off x="7116076" y="2769444"/>
              <a:ext cx="1065258" cy="749170"/>
            </a:xfrm>
            <a:prstGeom prst="irregularSeal2">
              <a:avLst/>
            </a:prstGeom>
            <a:solidFill>
              <a:srgbClr val="FF0000"/>
            </a:solidFill>
            <a:ln>
              <a:headEnd type="none" w="sm" len="sm"/>
              <a:tailEnd type="none" w="sm" len="sm"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14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16" name="TextBox 315"/>
            <p:cNvSpPr txBox="1"/>
            <p:nvPr/>
          </p:nvSpPr>
          <p:spPr>
            <a:xfrm>
              <a:off x="7269481" y="2956479"/>
              <a:ext cx="674046" cy="37280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0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Need it here!</a:t>
              </a:r>
            </a:p>
          </p:txBody>
        </p:sp>
      </p:grpSp>
      <p:sp>
        <p:nvSpPr>
          <p:cNvPr id="321" name="Line 214"/>
          <p:cNvSpPr>
            <a:spLocks noChangeShapeType="1"/>
          </p:cNvSpPr>
          <p:nvPr/>
        </p:nvSpPr>
        <p:spPr bwMode="auto">
          <a:xfrm>
            <a:off x="5721552" y="2788531"/>
            <a:ext cx="131834" cy="1100193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22" name="Line 214"/>
          <p:cNvSpPr>
            <a:spLocks noChangeShapeType="1"/>
          </p:cNvSpPr>
          <p:nvPr/>
        </p:nvSpPr>
        <p:spPr bwMode="auto">
          <a:xfrm>
            <a:off x="6006735" y="2788530"/>
            <a:ext cx="246726" cy="1699457"/>
          </a:xfrm>
          <a:prstGeom prst="line">
            <a:avLst/>
          </a:prstGeom>
          <a:noFill/>
          <a:ln w="38100">
            <a:solidFill>
              <a:srgbClr val="00B050"/>
            </a:solidFill>
            <a:prstDash val="sysDash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4722803"/>
      </p:ext>
    </p:extLst>
  </p:cSld>
  <p:clrMapOvr>
    <a:masterClrMapping/>
  </p:clrMapOvr>
  <p:transition advTm="25880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312" grpId="0" animBg="1"/>
      <p:bldP spid="313" grpId="0" animBg="1"/>
      <p:bldP spid="321" grpId="0" animBg="1"/>
      <p:bldP spid="322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507" x="7974013" y="3608388"/>
          <p14:tracePt t="1517" x="7912100" y="3438525"/>
          <p14:tracePt t="1532" x="7831138" y="3000375"/>
          <p14:tracePt t="1548" x="7715250" y="2652713"/>
          <p14:tracePt t="1565" x="7626350" y="2384425"/>
          <p14:tracePt t="1582" x="7527925" y="2232025"/>
          <p14:tracePt t="1598" x="7493000" y="2135188"/>
          <p14:tracePt t="1616" x="7367588" y="2009775"/>
          <p14:tracePt t="1634" x="7278688" y="1911350"/>
          <p14:tracePt t="1648" x="7180263" y="1785938"/>
          <p14:tracePt t="1664" x="7089775" y="1643063"/>
          <p14:tracePt t="1681" x="7010400" y="1517650"/>
          <p14:tracePt t="1698" x="6921500" y="1419225"/>
          <p14:tracePt t="1714" x="6840538" y="1330325"/>
          <p14:tracePt t="1731" x="6759575" y="1295400"/>
          <p14:tracePt t="1748" x="6697663" y="1268413"/>
          <p14:tracePt t="1765" x="6564313" y="1214438"/>
          <p14:tracePt t="1781" x="6465888" y="1169988"/>
          <p14:tracePt t="1798" x="6367463" y="1133475"/>
          <p14:tracePt t="1814" x="6278563" y="1081088"/>
          <p14:tracePt t="1831" x="6161088" y="1044575"/>
          <p14:tracePt t="1848" x="6072188" y="1017588"/>
          <p14:tracePt t="1864" x="5965825" y="1017588"/>
          <p14:tracePt t="1882" x="5778500" y="1054100"/>
          <p14:tracePt t="1898" x="5643563" y="1089025"/>
          <p14:tracePt t="1914" x="5510213" y="1133475"/>
          <p14:tracePt t="1931" x="5303838" y="1160463"/>
          <p14:tracePt t="1948" x="5153025" y="1196975"/>
          <p14:tracePt t="1964" x="4946650" y="1231900"/>
          <p14:tracePt t="1981" x="4759325" y="1231900"/>
          <p14:tracePt t="1998" x="4562475" y="1231900"/>
          <p14:tracePt t="2014" x="4384675" y="1223963"/>
          <p14:tracePt t="2031" x="4268788" y="1196975"/>
          <p14:tracePt t="2048" x="4160838" y="1179513"/>
          <p14:tracePt t="2064" x="4027488" y="1152525"/>
          <p14:tracePt t="2082" x="3919538" y="1125538"/>
          <p14:tracePt t="2098" x="3840163" y="1098550"/>
          <p14:tracePt t="2116" x="3705225" y="1017588"/>
          <p14:tracePt t="2133" x="3616325" y="938213"/>
          <p14:tracePt t="2148" x="3536950" y="866775"/>
          <p14:tracePt t="2165" x="3465513" y="830263"/>
          <p14:tracePt t="2181" x="3384550" y="803275"/>
          <p14:tracePt t="2198" x="3322638" y="776288"/>
          <p14:tracePt t="2215" x="3268663" y="750888"/>
          <p14:tracePt t="2231" x="3251200" y="731838"/>
          <p14:tracePt t="2248" x="3232150" y="714375"/>
          <p14:tracePt t="2265" x="3205163" y="696913"/>
          <p14:tracePt t="2281" x="3187700" y="679450"/>
          <p14:tracePt t="2298" x="3170238" y="669925"/>
          <p14:tracePt t="2314" x="3160713" y="669925"/>
          <p14:tracePt t="2331" x="3133725" y="669925"/>
          <p14:tracePt t="2367" x="3116263" y="679450"/>
          <p14:tracePt t="2383" x="3098800" y="687388"/>
          <p14:tracePt t="2399" x="3081338" y="704850"/>
          <p14:tracePt t="2415" x="3062288" y="714375"/>
          <p14:tracePt t="2431" x="3044825" y="731838"/>
          <p14:tracePt t="2448" x="3027363" y="741363"/>
          <p14:tracePt t="2464" x="3017838" y="741363"/>
          <p14:tracePt t="2805" x="3017838" y="750888"/>
          <p14:tracePt t="2821" x="3036888" y="776288"/>
          <p14:tracePt t="2833" x="3062288" y="785813"/>
          <p14:tracePt t="2849" x="3081338" y="803275"/>
          <p14:tracePt t="2865" x="3098800" y="803275"/>
          <p14:tracePt t="2883" x="3125788" y="830263"/>
          <p14:tracePt t="2899" x="3143250" y="839788"/>
          <p14:tracePt t="2915" x="3170238" y="847725"/>
          <p14:tracePt t="2931" x="3187700" y="866775"/>
          <p14:tracePt t="2948" x="3214688" y="893763"/>
          <p14:tracePt t="2965" x="3251200" y="901700"/>
          <p14:tracePt t="2981" x="3268663" y="911225"/>
          <p14:tracePt t="2998" x="3295650" y="911225"/>
          <p14:tracePt t="3015" x="3313113" y="911225"/>
          <p14:tracePt t="3033" x="3340100" y="919163"/>
          <p14:tracePt t="3049" x="3367088" y="928688"/>
          <p14:tracePt t="3065" x="3384550" y="928688"/>
          <p14:tracePt t="3081" x="3429000" y="946150"/>
          <p14:tracePt t="3098" x="3473450" y="946150"/>
          <p14:tracePt t="3115" x="3554413" y="946150"/>
          <p14:tracePt t="3131" x="3625850" y="938213"/>
          <p14:tracePt t="3149" x="3670300" y="919163"/>
          <p14:tracePt t="3165" x="3697288" y="901700"/>
          <p14:tracePt t="3181" x="3714750" y="901700"/>
          <p14:tracePt t="3198" x="3732213" y="893763"/>
          <p14:tracePt t="3215" x="3751263" y="893763"/>
          <p14:tracePt t="3231" x="3776663" y="884238"/>
          <p14:tracePt t="3248" x="3795713" y="874713"/>
          <p14:tracePt t="3265" x="3813175" y="866775"/>
          <p14:tracePt t="3283" x="3857625" y="857250"/>
          <p14:tracePt t="3299" x="3919538" y="830263"/>
          <p14:tracePt t="3315" x="4017963" y="785813"/>
          <p14:tracePt t="3331" x="4125913" y="758825"/>
          <p14:tracePt t="3348" x="4232275" y="731838"/>
          <p14:tracePt t="3365" x="4313238" y="723900"/>
          <p14:tracePt t="3381" x="4348163" y="704850"/>
          <p14:tracePt t="3399" x="4375150" y="704850"/>
          <p14:tracePt t="3415" x="4402138" y="704850"/>
          <p14:tracePt t="3431" x="4419600" y="704850"/>
          <p14:tracePt t="3448" x="4438650" y="704850"/>
          <p14:tracePt t="120505" x="4438650" y="679450"/>
          <p14:tracePt t="120515" x="4411663" y="660400"/>
          <p14:tracePt t="120530" x="4394200" y="652463"/>
          <p14:tracePt t="120546" x="4357688" y="642938"/>
          <p14:tracePt t="120562" x="4330700" y="642938"/>
          <p14:tracePt t="120579" x="4251325" y="660400"/>
          <p14:tracePt t="120595" x="4125913" y="750888"/>
          <p14:tracePt t="120612" x="4000500" y="839788"/>
          <p14:tracePt t="120630" x="3857625" y="990600"/>
          <p14:tracePt t="120646" x="3803650" y="1027113"/>
          <p14:tracePt t="120663" x="3786188" y="1044575"/>
          <p14:tracePt t="120679" x="3776663" y="1071563"/>
          <p14:tracePt t="120695" x="3759200" y="1081088"/>
          <p14:tracePt t="120712" x="3732213" y="1098550"/>
          <p14:tracePt t="120730" x="3714750" y="1116013"/>
          <p14:tracePt t="120733" x="3705225" y="1125538"/>
          <p14:tracePt t="120746" x="3670300" y="1152525"/>
          <p14:tracePt t="120762" x="3625850" y="1179513"/>
          <p14:tracePt t="120779" x="3608388" y="1196975"/>
          <p14:tracePt t="120795" x="3581400" y="1214438"/>
          <p14:tracePt t="120812" x="3562350" y="1231900"/>
          <p14:tracePt t="120829" x="3544888" y="1258888"/>
          <p14:tracePt t="120845" x="3517900" y="1276350"/>
          <p14:tracePt t="120862" x="3500438" y="1295400"/>
          <p14:tracePt t="120879" x="3490913" y="1303338"/>
          <p14:tracePt t="120967" x="3482975" y="1312863"/>
          <p14:tracePt t="120982" x="3473450" y="1330325"/>
          <p14:tracePt t="120996" x="3465513" y="1339850"/>
          <p14:tracePt t="121012" x="3446463" y="1339850"/>
          <p14:tracePt t="121075" x="3438525" y="1339850"/>
          <p14:tracePt t="121081" x="3429000" y="1339850"/>
          <p14:tracePt t="121097" x="3419475" y="1339850"/>
          <p14:tracePt t="121111" x="3411538" y="1339850"/>
          <p14:tracePt t="121131" x="3394075" y="1322388"/>
          <p14:tracePt t="121147" x="3375025" y="1322388"/>
          <p14:tracePt t="121162" x="3367088" y="1312863"/>
          <p14:tracePt t="121178" x="3357563" y="1312863"/>
          <p14:tracePt t="121196" x="3340100" y="1295400"/>
          <p14:tracePt t="121213" x="3322638" y="1276350"/>
          <p14:tracePt t="121230" x="3295650" y="1268413"/>
          <p14:tracePt t="121234" x="3286125" y="1250950"/>
          <p14:tracePt t="121246" x="3276600" y="1241425"/>
          <p14:tracePt t="121263" x="3251200" y="1223963"/>
          <p14:tracePt t="121280" x="3224213" y="1214438"/>
          <p14:tracePt t="121296" x="3205163" y="1196975"/>
          <p14:tracePt t="121313" x="3187700" y="1187450"/>
          <p14:tracePt t="121330" x="3170238" y="1169988"/>
          <p14:tracePt t="121346" x="3133725" y="1169988"/>
          <p14:tracePt t="121364" x="3062288" y="1169988"/>
          <p14:tracePt t="121380" x="3036888" y="1169988"/>
          <p14:tracePt t="121396" x="3017838" y="1160463"/>
          <p14:tracePt t="121412" x="2990850" y="1160463"/>
          <p14:tracePt t="121429" x="2973388" y="1160463"/>
          <p14:tracePt t="121445" x="2955925" y="1152525"/>
          <p14:tracePt t="121462" x="2919413" y="1143000"/>
          <p14:tracePt t="121479" x="2857500" y="1143000"/>
          <p14:tracePt t="121496" x="2786063" y="1143000"/>
          <p14:tracePt t="121512" x="2724150" y="1143000"/>
          <p14:tracePt t="121529" x="2652713" y="1143000"/>
          <p14:tracePt t="121545" x="2589213" y="1143000"/>
          <p14:tracePt t="121562" x="2544763" y="1143000"/>
          <p14:tracePt t="121579" x="2465388" y="1160463"/>
          <p14:tracePt t="121595" x="2401888" y="1187450"/>
          <p14:tracePt t="121612" x="2339975" y="1204913"/>
          <p14:tracePt t="121630" x="2259013" y="1241425"/>
          <p14:tracePt t="121646" x="2205038" y="1258888"/>
          <p14:tracePt t="121662" x="2152650" y="1258888"/>
          <p14:tracePt t="121679" x="2116138" y="1258888"/>
          <p14:tracePt t="121695" x="2098675" y="1258888"/>
          <p14:tracePt t="121712" x="2071688" y="1258888"/>
          <p14:tracePt t="121729" x="2054225" y="1258888"/>
          <p14:tracePt t="121733" x="2044700" y="1268413"/>
          <p14:tracePt t="121745" x="2036763" y="1268413"/>
          <p14:tracePt t="121762" x="2017713" y="1268413"/>
          <p14:tracePt t="121779" x="1955800" y="1285875"/>
          <p14:tracePt t="121795" x="1938338" y="1285875"/>
          <p14:tracePt t="121812" x="1901825" y="1303338"/>
          <p14:tracePt t="121829" x="1884363" y="1303338"/>
          <p14:tracePt t="121845" x="1874838" y="1303338"/>
          <p14:tracePt t="121862" x="1857375" y="1295400"/>
          <p14:tracePt t="121880" x="1822450" y="1295400"/>
          <p14:tracePt t="121896" x="1803400" y="1295400"/>
          <p14:tracePt t="121912" x="1795463" y="1285875"/>
          <p14:tracePt t="122060" x="1768475" y="1285875"/>
          <p14:tracePt t="122071" x="1758950" y="1285875"/>
          <p14:tracePt t="122083" x="1724025" y="1285875"/>
          <p14:tracePt t="122095" x="1697038" y="1285875"/>
          <p14:tracePt t="122112" x="1670050" y="1285875"/>
          <p14:tracePt t="122130" x="1643063" y="1285875"/>
          <p14:tracePt t="122240" x="1633538" y="1285875"/>
          <p14:tracePt t="122251" x="1608138" y="1285875"/>
          <p14:tracePt t="122265" x="1589088" y="1285875"/>
          <p14:tracePt t="122281" x="1571625" y="1285875"/>
          <p14:tracePt t="122296" x="1554163" y="1285875"/>
          <p14:tracePt t="122312" x="1544638" y="1285875"/>
          <p14:tracePt t="122329" x="1517650" y="1285875"/>
          <p14:tracePt t="122346" x="1500188" y="1285875"/>
          <p14:tracePt t="122362" x="1482725" y="1303338"/>
          <p14:tracePt t="122380" x="1446213" y="1312863"/>
          <p14:tracePt t="122396" x="1438275" y="1312863"/>
          <p14:tracePt t="122412" x="1428750" y="1322388"/>
          <p14:tracePt t="122429" x="1419225" y="1322388"/>
          <p14:tracePt t="122625" x="1419225" y="1330325"/>
          <p14:tracePt t="122635" x="1419225" y="1339850"/>
          <p14:tracePt t="122647" x="1438275" y="1357313"/>
          <p14:tracePt t="122663" x="1465263" y="1384300"/>
          <p14:tracePt t="122680" x="1490663" y="1401763"/>
          <p14:tracePt t="122696" x="1527175" y="1419225"/>
          <p14:tracePt t="122713" x="1571625" y="1446213"/>
          <p14:tracePt t="122729" x="1625600" y="1465263"/>
          <p14:tracePt t="122732" x="1633538" y="1465263"/>
          <p14:tracePt t="122746" x="1670050" y="1473200"/>
          <p14:tracePt t="122762" x="1687513" y="1482725"/>
          <p14:tracePt t="122780" x="1714500" y="1482725"/>
          <p14:tracePt t="122796" x="1741488" y="1490663"/>
          <p14:tracePt t="122812" x="1785938" y="1490663"/>
          <p14:tracePt t="122829" x="1812925" y="1500188"/>
          <p14:tracePt t="122846" x="1847850" y="1500188"/>
          <p14:tracePt t="122862" x="1866900" y="1500188"/>
          <p14:tracePt t="122879" x="1901825" y="1500188"/>
          <p14:tracePt t="122896" x="1955800" y="1500188"/>
          <p14:tracePt t="122912" x="1973263" y="1500188"/>
          <p14:tracePt t="122929" x="1990725" y="1500188"/>
          <p14:tracePt t="122946" x="2017713" y="1500188"/>
          <p14:tracePt t="122962" x="2036763" y="1517650"/>
          <p14:tracePt t="122980" x="2062163" y="1517650"/>
          <p14:tracePt t="122996" x="2108200" y="1509713"/>
          <p14:tracePt t="123012" x="2143125" y="1500188"/>
          <p14:tracePt t="123031" x="2170113" y="1490663"/>
          <p14:tracePt t="123046" x="2197100" y="1490663"/>
          <p14:tracePt t="123063" x="2214563" y="1490663"/>
          <p14:tracePt t="123080" x="2251075" y="1490663"/>
          <p14:tracePt t="123096" x="2276475" y="1490663"/>
          <p14:tracePt t="123112" x="2295525" y="1482725"/>
          <p14:tracePt t="123129" x="2312988" y="1482725"/>
          <p14:tracePt t="123146" x="2322513" y="1482725"/>
          <p14:tracePt t="123391" x="2330450" y="1482725"/>
          <p14:tracePt t="123402" x="2366963" y="1465263"/>
          <p14:tracePt t="123414" x="2411413" y="1455738"/>
          <p14:tracePt t="123430" x="2446338" y="1446213"/>
          <p14:tracePt t="123446" x="2517775" y="1419225"/>
          <p14:tracePt t="123463" x="2581275" y="1393825"/>
          <p14:tracePt t="123480" x="2625725" y="1384300"/>
          <p14:tracePt t="123496" x="2652713" y="1374775"/>
          <p14:tracePt t="123515" x="2679700" y="1374775"/>
          <p14:tracePt t="123532" x="2697163" y="1374775"/>
          <p14:tracePt t="123546" x="2724150" y="1374775"/>
          <p14:tracePt t="123562" x="2741613" y="1366838"/>
          <p14:tracePt t="123579" x="2768600" y="1366838"/>
          <p14:tracePt t="123596" x="2803525" y="1366838"/>
          <p14:tracePt t="123612" x="2822575" y="1366838"/>
          <p14:tracePt t="123629" x="2847975" y="1366838"/>
          <p14:tracePt t="123646" x="2857500" y="1366838"/>
          <p14:tracePt t="123662" x="2867025" y="1366838"/>
          <p14:tracePt t="123680" x="2894013" y="1374775"/>
          <p14:tracePt t="123696" x="2919413" y="1393825"/>
          <p14:tracePt t="123713" x="2938463" y="1428750"/>
          <p14:tracePt t="123730" x="3000375" y="1465263"/>
          <p14:tracePt t="123735" x="3044825" y="1490663"/>
          <p14:tracePt t="123749" x="3125788" y="1562100"/>
          <p14:tracePt t="123765" x="3170238" y="1581150"/>
          <p14:tracePt t="123781" x="3214688" y="1608138"/>
          <p14:tracePt t="123796" x="3251200" y="1625600"/>
          <p14:tracePt t="123812" x="3276600" y="1633538"/>
          <p14:tracePt t="123830" x="3303588" y="1643063"/>
          <p14:tracePt t="123846" x="3330575" y="1660525"/>
          <p14:tracePt t="123862" x="3357563" y="1660525"/>
          <p14:tracePt t="123879" x="3375025" y="1670050"/>
          <p14:tracePt t="123896" x="3394075" y="1670050"/>
          <p14:tracePt t="123913" x="3411538" y="1679575"/>
          <p14:tracePt t="123929" x="3438525" y="1679575"/>
          <p14:tracePt t="124055" x="3446463" y="1679575"/>
          <p14:tracePt t="124071" x="3482975" y="1660525"/>
          <p14:tracePt t="124082" x="3490913" y="1660525"/>
          <p14:tracePt t="124096" x="3509963" y="1652588"/>
          <p14:tracePt t="124113" x="3527425" y="1652588"/>
          <p14:tracePt t="124130" x="3554413" y="1652588"/>
          <p14:tracePt t="124147" x="3571875" y="1652588"/>
          <p14:tracePt t="124163" x="3581400" y="1652588"/>
          <p14:tracePt t="124179" x="3616325" y="1652588"/>
          <p14:tracePt t="124196" x="3625850" y="1652588"/>
          <p14:tracePt t="124212" x="3633788" y="1652588"/>
          <p14:tracePt t="124230" x="3652838" y="1652588"/>
          <p14:tracePt t="124246" x="3670300" y="1652588"/>
          <p14:tracePt t="124263" x="3687763" y="1652588"/>
          <p14:tracePt t="124281" x="3705225" y="1652588"/>
          <p14:tracePt t="124296" x="3724275" y="1670050"/>
          <p14:tracePt t="124313" x="3741738" y="1670050"/>
          <p14:tracePt t="124329" x="3768725" y="1670050"/>
          <p14:tracePt t="124346" x="3786188" y="1670050"/>
          <p14:tracePt t="124362" x="3803650" y="1670050"/>
          <p14:tracePt t="124379" x="3822700" y="1670050"/>
          <p14:tracePt t="124396" x="3848100" y="1670050"/>
          <p14:tracePt t="124413" x="3875088" y="1670050"/>
          <p14:tracePt t="124430" x="3911600" y="1670050"/>
          <p14:tracePt t="124446" x="3938588" y="1670050"/>
          <p14:tracePt t="124463" x="3965575" y="1670050"/>
          <p14:tracePt t="124479" x="3983038" y="1660525"/>
          <p14:tracePt t="124496" x="4000500" y="1660525"/>
          <p14:tracePt t="124513" x="4017963" y="1660525"/>
          <p14:tracePt t="124530" x="4054475" y="1660525"/>
          <p14:tracePt t="124547" x="4081463" y="1652588"/>
          <p14:tracePt t="124563" x="4108450" y="1633538"/>
          <p14:tracePt t="124579" x="4116388" y="1633538"/>
          <p14:tracePt t="124681" x="4133850" y="1625600"/>
          <p14:tracePt t="124693" x="4143375" y="1616075"/>
          <p14:tracePt t="124705" x="4170363" y="1589088"/>
          <p14:tracePt t="124716" x="4179888" y="1589088"/>
          <p14:tracePt t="124730" x="4187825" y="1589088"/>
          <p14:tracePt t="124746" x="4205288" y="1581150"/>
          <p14:tracePt t="124763" x="4205288" y="1562100"/>
          <p14:tracePt t="124781" x="4232275" y="1554163"/>
          <p14:tracePt t="124796" x="4241800" y="1544638"/>
          <p14:tracePt t="124813" x="4251325" y="1517650"/>
          <p14:tracePt t="124829" x="4259263" y="1500188"/>
          <p14:tracePt t="124846" x="4276725" y="1490663"/>
          <p14:tracePt t="124863" x="4286250" y="1473200"/>
          <p14:tracePt t="124880" x="4313238" y="1455738"/>
          <p14:tracePt t="124897" x="4313238" y="1446213"/>
          <p14:tracePt t="124913" x="4322763" y="1446213"/>
          <p14:tracePt t="124952" x="4330700" y="1438275"/>
          <p14:tracePt t="124961" x="4340225" y="1428750"/>
          <p14:tracePt t="124968" x="4348163" y="1419225"/>
          <p14:tracePt t="124979" x="4357688" y="1419225"/>
          <p14:tracePt t="124995" x="4394200" y="1401763"/>
          <p14:tracePt t="125012" x="4411663" y="1384300"/>
          <p14:tracePt t="125030" x="4438650" y="1374775"/>
          <p14:tracePt t="125047" x="4446588" y="1374775"/>
          <p14:tracePt t="125127" x="4456113" y="1374775"/>
          <p14:tracePt t="125226" x="4465638" y="1374775"/>
          <p14:tracePt t="148672" x="4438650" y="1428750"/>
          <p14:tracePt t="148685" x="4384675" y="1509713"/>
          <p14:tracePt t="148699" x="4286250" y="1660525"/>
          <p14:tracePt t="148716" x="4197350" y="1785938"/>
          <p14:tracePt t="148733" x="4017963" y="1955800"/>
          <p14:tracePt t="148749" x="3894138" y="2063750"/>
          <p14:tracePt t="148766" x="3705225" y="2206625"/>
          <p14:tracePt t="148782" x="3490913" y="2349500"/>
          <p14:tracePt t="148799" x="3322638" y="2446338"/>
          <p14:tracePt t="148815" x="3268663" y="2473325"/>
          <p14:tracePt t="148832" x="3259138" y="2482850"/>
          <p14:tracePt t="148874" x="3251200" y="2482850"/>
          <p14:tracePt t="148883" x="3241675" y="2482850"/>
          <p14:tracePt t="148899" x="3160713" y="2428875"/>
          <p14:tracePt t="148915" x="3071813" y="2374900"/>
          <p14:tracePt t="148932" x="2911475" y="2330450"/>
          <p14:tracePt t="148949" x="2759075" y="2312988"/>
          <p14:tracePt t="148965" x="2598738" y="2357438"/>
          <p14:tracePt t="148983" x="2259013" y="2492375"/>
          <p14:tracePt t="148999" x="2143125" y="2554288"/>
          <p14:tracePt t="149015" x="2062163" y="2581275"/>
          <p14:tracePt t="149032" x="2036763" y="2598738"/>
          <p14:tracePt t="149049" x="1965325" y="2670175"/>
          <p14:tracePt t="149066" x="1857375" y="2759075"/>
          <p14:tracePt t="149082" x="1670050" y="2874963"/>
          <p14:tracePt t="149099" x="1482725" y="2965450"/>
          <p14:tracePt t="149117" x="1347788" y="3000375"/>
          <p14:tracePt t="149133" x="1330325" y="3009900"/>
          <p14:tracePt t="149149" x="1322388" y="3009900"/>
          <p14:tracePt t="149165" x="1312863" y="3009900"/>
          <p14:tracePt t="149314" x="1312863" y="3000375"/>
          <p14:tracePt t="149327" x="1312863" y="2992438"/>
          <p14:tracePt t="149423" x="1322388" y="2992438"/>
          <p14:tracePt t="149438" x="1330325" y="2992438"/>
          <p14:tracePt t="149454" x="1401763" y="2992438"/>
          <p14:tracePt t="149467" x="1438275" y="2992438"/>
          <p14:tracePt t="149483" x="1536700" y="3009900"/>
          <p14:tracePt t="149500" x="1776413" y="3009900"/>
          <p14:tracePt t="149516" x="2044700" y="3000375"/>
          <p14:tracePt t="149533" x="2330450" y="2965450"/>
          <p14:tracePt t="149550" x="2608263" y="2911475"/>
          <p14:tracePt t="149566" x="2830513" y="2840038"/>
          <p14:tracePt t="149583" x="2946400" y="2813050"/>
          <p14:tracePt t="149602" x="3197225" y="2778125"/>
          <p14:tracePt t="149618" x="3340100" y="2778125"/>
          <p14:tracePt t="149633" x="3438525" y="2768600"/>
          <p14:tracePt t="149649" x="3465513" y="2768600"/>
          <p14:tracePt t="149665" x="3473450" y="2768600"/>
          <p14:tracePt t="149892" x="3455988" y="2768600"/>
          <p14:tracePt t="149905" x="3357563" y="2786063"/>
          <p14:tracePt t="149919" x="3089275" y="2822575"/>
          <p14:tracePt t="149933" x="2795588" y="2894013"/>
          <p14:tracePt t="149950" x="2490788" y="3009900"/>
          <p14:tracePt t="149966" x="2152650" y="3098800"/>
          <p14:tracePt t="149983" x="1812925" y="3179763"/>
          <p14:tracePt t="149999" x="1517650" y="3214688"/>
          <p14:tracePt t="150016" x="1258888" y="3259138"/>
          <p14:tracePt t="150032" x="1169988" y="3286125"/>
          <p14:tracePt t="150049" x="1116013" y="3295650"/>
          <p14:tracePt t="150066" x="1098550" y="3295650"/>
          <p14:tracePt t="150082" x="1089025" y="3303588"/>
          <p14:tracePt t="150099" x="1081088" y="3303588"/>
          <p14:tracePt t="150360" x="1081088" y="3322638"/>
          <p14:tracePt t="150376" x="1116013" y="3340100"/>
          <p14:tracePt t="150386" x="1152525" y="3357563"/>
          <p14:tracePt t="150399" x="1214438" y="3375025"/>
          <p14:tracePt t="150416" x="1276350" y="3394075"/>
          <p14:tracePt t="150432" x="1330325" y="3421063"/>
          <p14:tracePt t="150449" x="1419225" y="3429000"/>
          <p14:tracePt t="150466" x="1598613" y="3446463"/>
          <p14:tracePt t="150482" x="1857375" y="3446463"/>
          <p14:tracePt t="150499" x="2152650" y="3465513"/>
          <p14:tracePt t="150516" x="2446338" y="3517900"/>
          <p14:tracePt t="150533" x="2768600" y="3571875"/>
          <p14:tracePt t="150551" x="2901950" y="3616325"/>
          <p14:tracePt t="150566" x="2982913" y="3643313"/>
          <p14:tracePt t="150583" x="3000375" y="3662363"/>
          <p14:tracePt t="150600" x="3036888" y="3662363"/>
          <p14:tracePt t="150617" x="3044825" y="3670300"/>
          <p14:tracePt t="150768" x="3044825" y="3652838"/>
          <p14:tracePt t="150784" x="2990850" y="3571875"/>
          <p14:tracePt t="150800" x="2901950" y="3482975"/>
          <p14:tracePt t="150815" x="2822575" y="3402013"/>
          <p14:tracePt t="150832" x="2741613" y="3340100"/>
          <p14:tracePt t="150849" x="2660650" y="3268663"/>
          <p14:tracePt t="150865" x="2581275" y="3224213"/>
          <p14:tracePt t="150883" x="2509838" y="3187700"/>
          <p14:tracePt t="150899" x="2490788" y="3170238"/>
          <p14:tracePt t="150915" x="2465388" y="3152775"/>
          <p14:tracePt t="150932" x="2455863" y="3135313"/>
          <p14:tracePt t="150949" x="2446338" y="3116263"/>
          <p14:tracePt t="151034" x="2446338" y="3135313"/>
          <p14:tracePt t="151048" x="2473325" y="3214688"/>
          <p14:tracePt t="151067" x="2517775" y="3295650"/>
          <p14:tracePt t="151082" x="2581275" y="3394075"/>
          <p14:tracePt t="151099" x="2670175" y="3492500"/>
          <p14:tracePt t="151116" x="2795588" y="3608388"/>
          <p14:tracePt t="151133" x="2938463" y="3687763"/>
          <p14:tracePt t="151149" x="3017838" y="3724275"/>
          <p14:tracePt t="151165" x="3036888" y="3741738"/>
          <p14:tracePt t="151228" x="3036888" y="3724275"/>
          <p14:tracePt t="151244" x="3009900" y="3643313"/>
          <p14:tracePt t="151257" x="3000375" y="3608388"/>
          <p14:tracePt t="151270" x="2973388" y="3509963"/>
          <p14:tracePt t="151283" x="2946400" y="3446463"/>
          <p14:tracePt t="151299" x="2919413" y="3402013"/>
          <p14:tracePt t="151316" x="2901950" y="3367088"/>
          <p14:tracePt t="151332" x="2874963" y="3349625"/>
          <p14:tracePt t="151349" x="2847975" y="3330575"/>
          <p14:tracePt t="151365" x="2786063" y="3322638"/>
          <p14:tracePt t="151382" x="2705100" y="3330575"/>
          <p14:tracePt t="151399" x="2633663" y="3349625"/>
          <p14:tracePt t="151416" x="2616200" y="3375025"/>
          <p14:tracePt t="151432" x="2589213" y="3394075"/>
          <p14:tracePt t="151449" x="2562225" y="3429000"/>
          <p14:tracePt t="151465" x="2536825" y="3473450"/>
          <p14:tracePt t="151482" x="2527300" y="3517900"/>
          <p14:tracePt t="151499" x="2517775" y="3554413"/>
          <p14:tracePt t="151515" x="2544763" y="3598863"/>
          <p14:tracePt t="151533" x="2670175" y="3706813"/>
          <p14:tracePt t="151549" x="2751138" y="3751263"/>
          <p14:tracePt t="151565" x="2803525" y="3751263"/>
          <p14:tracePt t="151583" x="2867025" y="3741738"/>
          <p14:tracePt t="151599" x="2919413" y="3724275"/>
          <p14:tracePt t="151616" x="2938463" y="3697288"/>
          <p14:tracePt t="151633" x="2938463" y="3643313"/>
          <p14:tracePt t="151650" x="2938463" y="3527425"/>
          <p14:tracePt t="151666" x="2894013" y="3446463"/>
          <p14:tracePt t="151683" x="2840038" y="3394075"/>
          <p14:tracePt t="151700" x="2813050" y="3384550"/>
          <p14:tracePt t="151716" x="2786063" y="3375025"/>
          <p14:tracePt t="152238" x="2813050" y="3375025"/>
          <p14:tracePt t="152251" x="2867025" y="3375025"/>
          <p14:tracePt t="152268" x="3081338" y="3375025"/>
          <p14:tracePt t="152285" x="3232150" y="3357563"/>
          <p14:tracePt t="152302" x="3438525" y="3322638"/>
          <p14:tracePt t="152316" x="3616325" y="3295650"/>
          <p14:tracePt t="152332" x="3768725" y="3278188"/>
          <p14:tracePt t="152349" x="3965575" y="3241675"/>
          <p14:tracePt t="152365" x="4071938" y="3214688"/>
          <p14:tracePt t="152382" x="4170363" y="3214688"/>
          <p14:tracePt t="152399" x="4214813" y="3214688"/>
          <p14:tracePt t="152415" x="4251325" y="3214688"/>
          <p14:tracePt t="152433" x="4276725" y="3214688"/>
          <p14:tracePt t="152449" x="4322763" y="3214688"/>
          <p14:tracePt t="152466" x="4357688" y="3214688"/>
          <p14:tracePt t="152483" x="4375150" y="3214688"/>
          <p14:tracePt t="152499" x="4384675" y="3214688"/>
          <p14:tracePt t="152516" x="4394200" y="3214688"/>
          <p14:tracePt t="152533" x="4446588" y="3241675"/>
          <p14:tracePt t="152549" x="4491038" y="3241675"/>
          <p14:tracePt t="152565" x="4572000" y="3268663"/>
          <p14:tracePt t="152583" x="4633913" y="3278188"/>
          <p14:tracePt t="152599" x="4697413" y="3303588"/>
          <p14:tracePt t="152616" x="4732338" y="3303588"/>
          <p14:tracePt t="152633" x="4751388" y="3322638"/>
          <p14:tracePt t="152649" x="4776788" y="3330575"/>
          <p14:tracePt t="152666" x="4786313" y="3349625"/>
          <p14:tracePt t="152684" x="4813300" y="3375025"/>
          <p14:tracePt t="152699" x="4830763" y="3384550"/>
          <p14:tracePt t="152716" x="4857750" y="3394075"/>
          <p14:tracePt t="152733" x="4875213" y="3402013"/>
          <p14:tracePt t="152749" x="4894263" y="3421063"/>
          <p14:tracePt t="152766" x="4921250" y="3429000"/>
          <p14:tracePt t="152784" x="4946650" y="3438525"/>
          <p14:tracePt t="152800" x="4965700" y="3446463"/>
          <p14:tracePt t="152816" x="4992688" y="3455988"/>
          <p14:tracePt t="152833" x="5010150" y="3455988"/>
          <p14:tracePt t="152902" x="5010150" y="3465513"/>
          <p14:tracePt t="152918" x="5027613" y="3465513"/>
          <p14:tracePt t="152934" x="5081588" y="3492500"/>
          <p14:tracePt t="152949" x="5126038" y="3492500"/>
          <p14:tracePt t="152966" x="5187950" y="3492500"/>
          <p14:tracePt t="152982" x="5259388" y="3492500"/>
          <p14:tracePt t="152999" x="5303838" y="3492500"/>
          <p14:tracePt t="153015" x="5367338" y="3492500"/>
          <p14:tracePt t="153032" x="5429250" y="3473450"/>
          <p14:tracePt t="153049" x="5545138" y="3465513"/>
          <p14:tracePt t="153066" x="5589588" y="3465513"/>
          <p14:tracePt t="153082" x="5626100" y="3446463"/>
          <p14:tracePt t="153099" x="5643563" y="3429000"/>
          <p14:tracePt t="153116" x="5680075" y="3411538"/>
          <p14:tracePt t="153133" x="5688013" y="3402013"/>
          <p14:tracePt t="153149" x="5697538" y="3384550"/>
          <p14:tracePt t="153166" x="5715000" y="3367088"/>
          <p14:tracePt t="153183" x="5724525" y="3322638"/>
          <p14:tracePt t="153199" x="5724525" y="3278188"/>
          <p14:tracePt t="153216" x="5724525" y="3251200"/>
          <p14:tracePt t="153233" x="5707063" y="3214688"/>
          <p14:tracePt t="153249" x="5688013" y="3197225"/>
          <p14:tracePt t="153266" x="5653088" y="3170238"/>
          <p14:tracePt t="153283" x="5635625" y="3152775"/>
          <p14:tracePt t="153299" x="5616575" y="3135313"/>
          <p14:tracePt t="153316" x="5608638" y="3125788"/>
          <p14:tracePt t="153333" x="5589588" y="3116263"/>
          <p14:tracePt t="153350" x="5564188" y="3089275"/>
          <p14:tracePt t="153367" x="5545138" y="3089275"/>
          <p14:tracePt t="153383" x="5500688" y="3081338"/>
          <p14:tracePt t="153400" x="5456238" y="3081338"/>
          <p14:tracePt t="153419" x="5411788" y="3081338"/>
          <p14:tracePt t="153434" x="5384800" y="3081338"/>
          <p14:tracePt t="153451" x="5313363" y="3108325"/>
          <p14:tracePt t="153467" x="5241925" y="3135313"/>
          <p14:tracePt t="153483" x="5160963" y="3160713"/>
          <p14:tracePt t="153499" x="5126038" y="3187700"/>
          <p14:tracePt t="153516" x="5108575" y="3206750"/>
          <p14:tracePt t="153533" x="5108575" y="3224213"/>
          <p14:tracePt t="153549" x="5108575" y="3251200"/>
          <p14:tracePt t="153566" x="5108575" y="3286125"/>
          <p14:tracePt t="153582" x="5108575" y="3322638"/>
          <p14:tracePt t="153599" x="5116513" y="3349625"/>
          <p14:tracePt t="153616" x="5143500" y="3402013"/>
          <p14:tracePt t="153633" x="5160963" y="3429000"/>
          <p14:tracePt t="153649" x="5180013" y="3446463"/>
          <p14:tracePt t="153666" x="5207000" y="3473450"/>
          <p14:tracePt t="153683" x="5214938" y="3492500"/>
          <p14:tracePt t="153699" x="5224463" y="3509963"/>
          <p14:tracePt t="153716" x="5241925" y="3536950"/>
          <p14:tracePt t="153733" x="5259388" y="3554413"/>
          <p14:tracePt t="153749" x="5286375" y="3563938"/>
          <p14:tracePt t="153766" x="5303838" y="3581400"/>
          <p14:tracePt t="153783" x="5322888" y="3589338"/>
          <p14:tracePt t="153799" x="5349875" y="3608388"/>
          <p14:tracePt t="153816" x="5375275" y="3625850"/>
          <p14:tracePt t="153833" x="5411788" y="3635375"/>
          <p14:tracePt t="153849" x="5429250" y="3635375"/>
          <p14:tracePt t="153866" x="5456238" y="3635375"/>
          <p14:tracePt t="153883" x="5492750" y="3635375"/>
          <p14:tracePt t="153899" x="5518150" y="3608388"/>
          <p14:tracePt t="153916" x="5537200" y="3589338"/>
          <p14:tracePt t="153934" x="5554663" y="3544888"/>
          <p14:tracePt t="153949" x="5572125" y="3527425"/>
          <p14:tracePt t="153966" x="5599113" y="3492500"/>
          <p14:tracePt t="153982" x="5608638" y="3473450"/>
          <p14:tracePt t="153999" x="5626100" y="3455988"/>
          <p14:tracePt t="154016" x="5653088" y="3411538"/>
          <p14:tracePt t="154033" x="5661025" y="3375025"/>
          <p14:tracePt t="154049" x="5680075" y="3340100"/>
          <p14:tracePt t="154066" x="5680075" y="3322638"/>
          <p14:tracePt t="154083" x="5688013" y="3286125"/>
          <p14:tracePt t="154099" x="5697538" y="3268663"/>
          <p14:tracePt t="154117" x="5697538" y="3251200"/>
          <p14:tracePt t="154133" x="5688013" y="3232150"/>
          <p14:tracePt t="154152" x="5653088" y="3197225"/>
          <p14:tracePt t="154166" x="5643563" y="3197225"/>
          <p14:tracePt t="154184" x="5626100" y="3179763"/>
          <p14:tracePt t="154200" x="5616575" y="3179763"/>
          <p14:tracePt t="154216" x="5589588" y="3170238"/>
          <p14:tracePt t="154233" x="5581650" y="3160713"/>
          <p14:tracePt t="154249" x="5564188" y="3135313"/>
          <p14:tracePt t="154266" x="5545138" y="3125788"/>
          <p14:tracePt t="154283" x="5510213" y="3116263"/>
          <p14:tracePt t="154300" x="5438775" y="3116263"/>
          <p14:tracePt t="154316" x="5394325" y="3108325"/>
          <p14:tracePt t="154333" x="5357813" y="3098800"/>
          <p14:tracePt t="154349" x="5349875" y="3098800"/>
          <p14:tracePt t="154366" x="5330825" y="3098800"/>
          <p14:tracePt t="154383" x="5303838" y="3098800"/>
          <p14:tracePt t="154399" x="5278438" y="3108325"/>
          <p14:tracePt t="154416" x="5241925" y="3125788"/>
          <p14:tracePt t="154433" x="5224463" y="3152775"/>
          <p14:tracePt t="154450" x="5214938" y="3160713"/>
          <p14:tracePt t="154466" x="5207000" y="3170238"/>
          <p14:tracePt t="154483" x="5187950" y="3187700"/>
          <p14:tracePt t="154499" x="5180013" y="3214688"/>
          <p14:tracePt t="154516" x="5170488" y="3232150"/>
          <p14:tracePt t="154533" x="5170488" y="3251200"/>
          <p14:tracePt t="154549" x="5170488" y="3268663"/>
          <p14:tracePt t="154566" x="5170488" y="3295650"/>
          <p14:tracePt t="154583" x="5187950" y="3349625"/>
          <p14:tracePt t="154599" x="5207000" y="3394075"/>
          <p14:tracePt t="154616" x="5232400" y="3455988"/>
          <p14:tracePt t="154633" x="5241925" y="3492500"/>
          <p14:tracePt t="154650" x="5259388" y="3509963"/>
          <p14:tracePt t="154666" x="5259388" y="3536950"/>
          <p14:tracePt t="154684" x="5278438" y="3563938"/>
          <p14:tracePt t="154700" x="5295900" y="3581400"/>
          <p14:tracePt t="154716" x="5313363" y="3608388"/>
          <p14:tracePt t="154733" x="5340350" y="3625850"/>
          <p14:tracePt t="154749" x="5357813" y="3643313"/>
          <p14:tracePt t="154766" x="5375275" y="3662363"/>
          <p14:tracePt t="154783" x="5394325" y="3670300"/>
          <p14:tracePt t="154800" x="5429250" y="3687763"/>
          <p14:tracePt t="154816" x="5465763" y="3687763"/>
          <p14:tracePt t="154833" x="5518150" y="3679825"/>
          <p14:tracePt t="154849" x="5554663" y="3652838"/>
          <p14:tracePt t="154867" x="5572125" y="3616325"/>
          <p14:tracePt t="154883" x="5599113" y="3563938"/>
          <p14:tracePt t="154899" x="5608638" y="3500438"/>
          <p14:tracePt t="154916" x="5608638" y="3446463"/>
          <p14:tracePt t="154934" x="5581650" y="3367088"/>
          <p14:tracePt t="154950" x="5545138" y="3340100"/>
          <p14:tracePt t="154966" x="5527675" y="3313113"/>
          <p14:tracePt t="154983" x="5510213" y="3295650"/>
          <p14:tracePt t="154999" x="5492750" y="3278188"/>
          <p14:tracePt t="155016" x="5465763" y="3259138"/>
          <p14:tracePt t="155033" x="5446713" y="3232150"/>
          <p14:tracePt t="155050" x="5429250" y="3214688"/>
          <p14:tracePt t="155066" x="5402263" y="3206750"/>
          <p14:tracePt t="155083" x="5394325" y="3206750"/>
          <p14:tracePt t="155116" x="5375275" y="3206750"/>
          <p14:tracePt t="155133" x="5357813" y="3224213"/>
          <p14:tracePt t="155150" x="5330825" y="3259138"/>
          <p14:tracePt t="155166" x="5313363" y="3295650"/>
          <p14:tracePt t="155183" x="5313363" y="3322638"/>
          <p14:tracePt t="155287" x="5303838" y="3322638"/>
          <p14:tracePt t="155300" x="5295900" y="3286125"/>
          <p14:tracePt t="155320" x="5259388" y="3214688"/>
          <p14:tracePt t="155334" x="5241925" y="3206750"/>
          <p14:tracePt t="155411" x="5232400" y="3251200"/>
          <p14:tracePt t="155419" x="5232400" y="3303588"/>
          <p14:tracePt t="155435" x="5207000" y="3384550"/>
          <p14:tracePt t="155450" x="5180013" y="3446463"/>
          <p14:tracePt t="155467" x="5180013" y="3465513"/>
          <p14:tracePt t="155560" x="5180013" y="3429000"/>
          <p14:tracePt t="155574" x="5180013" y="3394075"/>
          <p14:tracePt t="155588" x="5180013" y="3303588"/>
          <p14:tracePt t="155602" x="5180013" y="3224213"/>
          <p14:tracePt t="155616" x="5180013" y="3179763"/>
          <p14:tracePt t="155633" x="5180013" y="3170238"/>
          <p14:tracePt t="155709" x="5180013" y="3187700"/>
          <p14:tracePt t="155721" x="5187950" y="3232150"/>
          <p14:tracePt t="155736" x="5197475" y="3303588"/>
          <p14:tracePt t="155753" x="5214938" y="3367088"/>
          <p14:tracePt t="155766" x="5214938" y="3421063"/>
          <p14:tracePt t="155783" x="5214938" y="3438525"/>
          <p14:tracePt t="155800" x="5224463" y="3455988"/>
          <p14:tracePt t="155842" x="5232400" y="3455988"/>
          <p14:tracePt t="155859" x="5259388" y="3421063"/>
          <p14:tracePt t="155873" x="5278438" y="3340100"/>
          <p14:tracePt t="155887" x="5295900" y="3303588"/>
          <p14:tracePt t="155901" x="5313363" y="3268663"/>
          <p14:tracePt t="155916" x="5313363" y="3251200"/>
          <p14:tracePt t="155990" x="5330825" y="3295650"/>
          <p14:tracePt t="156001" x="5349875" y="3349625"/>
          <p14:tracePt t="156017" x="5357813" y="3429000"/>
          <p14:tracePt t="156033" x="5357813" y="3446463"/>
          <p14:tracePt t="156050" x="5357813" y="3465513"/>
          <p14:tracePt t="156130" x="5349875" y="3421063"/>
          <p14:tracePt t="156138" x="5330825" y="3357563"/>
          <p14:tracePt t="156149" x="5313363" y="3303588"/>
          <p14:tracePt t="156166" x="5286375" y="3214688"/>
          <p14:tracePt t="156183" x="5268913" y="3152775"/>
          <p14:tracePt t="156199" x="5241925" y="3116263"/>
          <p14:tracePt t="156216" x="5241925" y="3089275"/>
          <p14:tracePt t="156272" x="5232400" y="3098800"/>
          <p14:tracePt t="156289" x="5232400" y="3116263"/>
          <p14:tracePt t="156301" x="5214938" y="3170238"/>
          <p14:tracePt t="156318" x="5207000" y="3303588"/>
          <p14:tracePt t="156334" x="5207000" y="3322638"/>
          <p14:tracePt t="156350" x="5207000" y="3340100"/>
          <p14:tracePt t="156437" x="5207000" y="3303588"/>
          <p14:tracePt t="156450" x="5207000" y="3251200"/>
          <p14:tracePt t="156469" x="5224463" y="3179763"/>
          <p14:tracePt t="156483" x="5224463" y="3170238"/>
          <p14:tracePt t="156500" x="5224463" y="3160713"/>
          <p14:tracePt t="156538" x="5224463" y="3170238"/>
          <p14:tracePt t="156551" x="5224463" y="3224213"/>
          <p14:tracePt t="156566" x="5251450" y="3330575"/>
          <p14:tracePt t="156584" x="5251450" y="3429000"/>
          <p14:tracePt t="156600" x="5251450" y="3446463"/>
          <p14:tracePt t="156703" x="5251450" y="3421063"/>
          <p14:tracePt t="156716" x="5251450" y="3384550"/>
          <p14:tracePt t="156734" x="5251450" y="3295650"/>
          <p14:tracePt t="156750" x="5251450" y="3278188"/>
          <p14:tracePt t="156843" x="5251450" y="3330575"/>
          <p14:tracePt t="156854" x="5251450" y="3367088"/>
          <p14:tracePt t="156866" x="5251450" y="3429000"/>
          <p14:tracePt t="156883" x="5251450" y="3500438"/>
          <p14:tracePt t="156900" x="5232400" y="3544888"/>
          <p14:tracePt t="156916" x="5232400" y="3571875"/>
          <p14:tracePt t="156933" x="5224463" y="3589338"/>
          <p14:tracePt t="157007" x="5224463" y="3563938"/>
          <p14:tracePt t="157020" x="5224463" y="3527425"/>
          <p14:tracePt t="157034" x="5224463" y="3446463"/>
          <p14:tracePt t="157050" x="5224463" y="3402013"/>
          <p14:tracePt t="157066" x="5224463" y="3384550"/>
          <p14:tracePt t="157083" x="5224463" y="3375025"/>
          <p14:tracePt t="157196" x="5224463" y="3402013"/>
          <p14:tracePt t="157209" x="5224463" y="3421063"/>
          <p14:tracePt t="157222" x="5224463" y="3455988"/>
          <p14:tracePt t="157235" x="5224463" y="3473450"/>
          <p14:tracePt t="157321" x="5224463" y="3438525"/>
          <p14:tracePt t="157335" x="5232400" y="3349625"/>
          <p14:tracePt t="157351" x="5232400" y="3268663"/>
          <p14:tracePt t="157368" x="5232400" y="3251200"/>
          <p14:tracePt t="157453" x="5232400" y="3286125"/>
          <p14:tracePt t="157466" x="5232400" y="3322638"/>
          <p14:tracePt t="157485" x="5232400" y="3421063"/>
          <p14:tracePt t="157500" x="5232400" y="3455988"/>
          <p14:tracePt t="157516" x="5224463" y="3473450"/>
          <p14:tracePt t="157533" x="5224463" y="3482975"/>
          <p14:tracePt t="157609" x="5224463" y="3473450"/>
          <p14:tracePt t="157622" x="5232400" y="3421063"/>
          <p14:tracePt t="157637" x="5241925" y="3340100"/>
          <p14:tracePt t="157653" x="5259388" y="3295650"/>
          <p14:tracePt t="157668" x="5259388" y="3278188"/>
          <p14:tracePt t="157751" x="5259388" y="3313113"/>
          <p14:tracePt t="157764" x="5259388" y="3349625"/>
          <p14:tracePt t="157781" x="5278438" y="3465513"/>
          <p14:tracePt t="157795" x="5295900" y="3473450"/>
          <p14:tracePt t="157803" x="5295900" y="3482975"/>
          <p14:tracePt t="157817" x="5295900" y="3492500"/>
          <p14:tracePt t="157890" x="5295900" y="3455988"/>
          <p14:tracePt t="157899" x="5295900" y="3421063"/>
          <p14:tracePt t="157917" x="5295900" y="3349625"/>
          <p14:tracePt t="157933" x="5295900" y="3286125"/>
          <p14:tracePt t="157950" x="5286375" y="3251200"/>
          <p14:tracePt t="157966" x="5278438" y="3232150"/>
          <p14:tracePt t="157985" x="5268913" y="3224213"/>
          <p14:tracePt t="158039" x="5259388" y="3232150"/>
          <p14:tracePt t="158051" x="5259388" y="3268663"/>
          <p14:tracePt t="158067" x="5259388" y="3340100"/>
          <p14:tracePt t="158083" x="5259388" y="3421063"/>
          <p14:tracePt t="158100" x="5259388" y="3465513"/>
          <p14:tracePt t="158116" x="5259388" y="3482975"/>
          <p14:tracePt t="158180" x="5259388" y="3446463"/>
          <p14:tracePt t="158190" x="5259388" y="3411538"/>
          <p14:tracePt t="158205" x="5259388" y="3349625"/>
          <p14:tracePt t="158216" x="5259388" y="3322638"/>
          <p14:tracePt t="158233" x="5259388" y="3303588"/>
          <p14:tracePt t="158250" x="5251450" y="3295650"/>
          <p14:tracePt t="158329" x="5251450" y="3330575"/>
          <p14:tracePt t="158342" x="5251450" y="3367088"/>
          <p14:tracePt t="158355" x="5251450" y="3429000"/>
          <p14:tracePt t="158371" x="5251450" y="3446463"/>
          <p14:tracePt t="158423" x="5251450" y="3465513"/>
          <p14:tracePt t="158469" x="5251450" y="3455988"/>
          <p14:tracePt t="158485" x="5259388" y="3446463"/>
          <p14:tracePt t="158501" x="5286375" y="3394075"/>
          <p14:tracePt t="158517" x="5313363" y="3330575"/>
          <p14:tracePt t="158535" x="5367338" y="3251200"/>
          <p14:tracePt t="158552" x="5421313" y="3152775"/>
          <p14:tracePt t="158568" x="5492750" y="3071813"/>
          <p14:tracePt t="158585" x="5527675" y="3000375"/>
          <p14:tracePt t="158601" x="5545138" y="2982913"/>
          <p14:tracePt t="158620" x="5554663" y="2955925"/>
          <p14:tracePt t="158634" x="5564188" y="2946400"/>
          <p14:tracePt t="158651" x="5581650" y="2921000"/>
          <p14:tracePt t="158667" x="5589588" y="2901950"/>
          <p14:tracePt t="158683" x="5599113" y="2884488"/>
          <p14:tracePt t="158700" x="5599113" y="2874963"/>
          <p14:tracePt t="158717" x="5599113" y="2849563"/>
          <p14:tracePt t="158735" x="5616575" y="2822575"/>
          <p14:tracePt t="158751" x="5616575" y="2786063"/>
          <p14:tracePt t="158767" x="5626100" y="2759075"/>
          <p14:tracePt t="158784" x="5635625" y="2741613"/>
          <p14:tracePt t="158800" x="5635625" y="2714625"/>
          <p14:tracePt t="158817" x="5643563" y="2706688"/>
          <p14:tracePt t="158833" x="5643563" y="2697163"/>
          <p14:tracePt t="158850" x="5643563" y="2679700"/>
          <p14:tracePt t="158867" x="5661025" y="2652713"/>
          <p14:tracePt t="158883" x="5680075" y="2616200"/>
          <p14:tracePt t="158900" x="5688013" y="2589213"/>
          <p14:tracePt t="158917" x="5697538" y="2571750"/>
          <p14:tracePt t="159016" x="5724525" y="2616200"/>
          <p14:tracePt t="159024" x="5741988" y="2687638"/>
          <p14:tracePt t="159033" x="5751513" y="2732088"/>
          <p14:tracePt t="159050" x="5768975" y="2803525"/>
          <p14:tracePt t="159066" x="5768975" y="2840038"/>
          <p14:tracePt t="159083" x="5768975" y="2849563"/>
          <p14:tracePt t="159156" x="5759450" y="2830513"/>
          <p14:tracePt t="159164" x="5751513" y="2803525"/>
          <p14:tracePt t="159172" x="5741988" y="2778125"/>
          <p14:tracePt t="159183" x="5724525" y="2751138"/>
          <p14:tracePt t="159200" x="5707063" y="2732088"/>
          <p14:tracePt t="159216" x="5688013" y="2697163"/>
          <p14:tracePt t="159233" x="5680075" y="2679700"/>
          <p14:tracePt t="159250" x="5680075" y="2652713"/>
          <p14:tracePt t="159306" x="5661025" y="2652713"/>
          <p14:tracePt t="159312" x="5661025" y="2660650"/>
          <p14:tracePt t="159320" x="5661025" y="2697163"/>
          <p14:tracePt t="159333" x="5661025" y="2732088"/>
          <p14:tracePt t="159350" x="5661025" y="2813050"/>
          <p14:tracePt t="159366" x="5680075" y="2849563"/>
          <p14:tracePt t="159383" x="5680075" y="2867025"/>
          <p14:tracePt t="159456" x="5688013" y="2849563"/>
          <p14:tracePt t="159467" x="5707063" y="2813050"/>
          <p14:tracePt t="159485" x="5724525" y="2714625"/>
          <p14:tracePt t="159501" x="5724525" y="2687638"/>
          <p14:tracePt t="159517" x="5741988" y="2687638"/>
          <p14:tracePt t="159579" x="5741988" y="2706688"/>
          <p14:tracePt t="159591" x="5741988" y="2741613"/>
          <p14:tracePt t="159605" x="5741988" y="2822575"/>
          <p14:tracePt t="159619" x="5751513" y="2867025"/>
          <p14:tracePt t="159633" x="5751513" y="2874963"/>
          <p14:tracePt t="159939" x="5759450" y="2867025"/>
          <p14:tracePt t="159955" x="5768975" y="2857500"/>
          <p14:tracePt t="159968" x="5768975" y="2840038"/>
          <p14:tracePt t="159984" x="5795963" y="2822575"/>
          <p14:tracePt t="160001" x="5803900" y="2803525"/>
          <p14:tracePt t="160096" x="5803900" y="2795588"/>
          <p14:tracePt t="160108" x="5803900" y="2786063"/>
          <p14:tracePt t="160123" x="5803900" y="2759075"/>
          <p14:tracePt t="160136" x="5803900" y="2741613"/>
          <p14:tracePt t="160254" x="5786438" y="2741613"/>
          <p14:tracePt t="160268" x="5778500" y="2759075"/>
          <p14:tracePt t="160284" x="5759450" y="2778125"/>
          <p14:tracePt t="160300" x="5751513" y="2786063"/>
          <p14:tracePt t="160317" x="5751513" y="2795588"/>
          <p14:tracePt t="160334" x="5751513" y="2803525"/>
          <p14:tracePt t="160350" x="5741988" y="2803525"/>
          <p14:tracePt t="160394" x="5732463" y="2813050"/>
          <p14:tracePt t="160410" x="5707063" y="2830513"/>
          <p14:tracePt t="160424" x="5688013" y="2849563"/>
          <p14:tracePt t="160439" x="5608638" y="2938463"/>
          <p14:tracePt t="160453" x="5564188" y="2973388"/>
          <p14:tracePt t="160467" x="5483225" y="3063875"/>
          <p14:tracePt t="160483" x="5394325" y="3160713"/>
          <p14:tracePt t="160500" x="5313363" y="3251200"/>
          <p14:tracePt t="160517" x="5232400" y="3330575"/>
          <p14:tracePt t="160533" x="5180013" y="3375025"/>
          <p14:tracePt t="160550" x="5160963" y="3394075"/>
          <p14:tracePt t="160567" x="5143500" y="3421063"/>
          <p14:tracePt t="160583" x="5135563" y="3438525"/>
          <p14:tracePt t="160600" x="5126038" y="3438525"/>
          <p14:tracePt t="160721" x="5143500" y="3411538"/>
          <p14:tracePt t="160733" x="5170488" y="3375025"/>
          <p14:tracePt t="160750" x="5241925" y="3295650"/>
          <p14:tracePt t="160767" x="5295900" y="3214688"/>
          <p14:tracePt t="160784" x="5375275" y="3108325"/>
          <p14:tracePt t="160801" x="5411788" y="3054350"/>
          <p14:tracePt t="160817" x="5446713" y="3017838"/>
          <p14:tracePt t="160833" x="5465763" y="3000375"/>
          <p14:tracePt t="160850" x="5492750" y="2982913"/>
          <p14:tracePt t="160867" x="5510213" y="2955925"/>
          <p14:tracePt t="160885" x="5527675" y="2938463"/>
          <p14:tracePt t="160902" x="5554663" y="2921000"/>
          <p14:tracePt t="160917" x="5572125" y="2911475"/>
          <p14:tracePt t="161042" x="5581650" y="2901950"/>
          <p14:tracePt t="161054" x="5589588" y="2884488"/>
          <p14:tracePt t="161068" x="5608638" y="2874963"/>
          <p14:tracePt t="161084" x="5635625" y="2874963"/>
          <p14:tracePt t="161101" x="5653088" y="2857500"/>
          <p14:tracePt t="161118" x="5670550" y="2857500"/>
          <p14:tracePt t="161208" x="5670550" y="2849563"/>
          <p14:tracePt t="161239" x="5680075" y="2840038"/>
          <p14:tracePt t="161254" x="5707063" y="2813050"/>
          <p14:tracePt t="161271" x="5724525" y="2795588"/>
          <p14:tracePt t="161286" x="5741988" y="2778125"/>
          <p14:tracePt t="161301" x="5759450" y="2759075"/>
          <p14:tracePt t="161334" x="5759450" y="2741613"/>
          <p14:tracePt t="161458" x="5759450" y="2751138"/>
          <p14:tracePt t="161471" x="5751513" y="2768600"/>
          <p14:tracePt t="161489" x="5732463" y="2813050"/>
          <p14:tracePt t="161504" x="5680075" y="2874963"/>
          <p14:tracePt t="161519" x="5599113" y="2928938"/>
          <p14:tracePt t="161536" x="5518150" y="3017838"/>
          <p14:tracePt t="161552" x="5411788" y="3108325"/>
          <p14:tracePt t="161567" x="5303838" y="3187700"/>
          <p14:tracePt t="161584" x="5224463" y="3278188"/>
          <p14:tracePt t="161600" x="5143500" y="3340100"/>
          <p14:tracePt t="161617" x="5099050" y="3367088"/>
          <p14:tracePt t="161634" x="5081588" y="3375025"/>
          <p14:tracePt t="161724" x="5089525" y="3367088"/>
          <p14:tracePt t="161738" x="5099050" y="3349625"/>
          <p14:tracePt t="161756" x="5116513" y="3322638"/>
          <p14:tracePt t="161767" x="5126038" y="3313113"/>
          <p14:tracePt t="161786" x="5241925" y="3251200"/>
          <p14:tracePt t="161801" x="5322888" y="3179763"/>
          <p14:tracePt t="161817" x="5446713" y="3089275"/>
          <p14:tracePt t="161834" x="5554663" y="3000375"/>
          <p14:tracePt t="161850" x="5670550" y="2921000"/>
          <p14:tracePt t="161867" x="5751513" y="2857500"/>
          <p14:tracePt t="161884" x="5813425" y="2822575"/>
          <p14:tracePt t="161901" x="5857875" y="2795588"/>
          <p14:tracePt t="161917" x="5884863" y="2778125"/>
          <p14:tracePt t="161934" x="5894388" y="2778125"/>
          <p14:tracePt t="161950" x="5902325" y="2768600"/>
          <p14:tracePt t="162019" x="5911850" y="2759075"/>
          <p14:tracePt t="162035" x="5911850" y="2741613"/>
          <p14:tracePt t="162044" x="5921375" y="2732088"/>
          <p14:tracePt t="162161" x="5911850" y="2751138"/>
          <p14:tracePt t="162168" x="5884863" y="2759075"/>
          <p14:tracePt t="162183" x="5849938" y="2803525"/>
          <p14:tracePt t="162200" x="5795963" y="2857500"/>
          <p14:tracePt t="162217" x="5715000" y="2938463"/>
          <p14:tracePt t="162234" x="5635625" y="3027363"/>
          <p14:tracePt t="162251" x="5554663" y="3108325"/>
          <p14:tracePt t="162267" x="5446713" y="3197225"/>
          <p14:tracePt t="162284" x="5384800" y="3259138"/>
          <p14:tracePt t="162301" x="5322888" y="3322638"/>
          <p14:tracePt t="162317" x="5313363" y="3330575"/>
          <p14:tracePt t="162442" x="5322888" y="3313113"/>
          <p14:tracePt t="162454" x="5367338" y="3268663"/>
          <p14:tracePt t="162468" x="5446713" y="3187700"/>
          <p14:tracePt t="162484" x="5572125" y="3071813"/>
          <p14:tracePt t="162500" x="5759450" y="2955925"/>
          <p14:tracePt t="162517" x="5973763" y="2813050"/>
          <p14:tracePt t="162535" x="6242050" y="2581275"/>
          <p14:tracePt t="162551" x="6278563" y="2517775"/>
          <p14:tracePt t="162567" x="6286500" y="2509838"/>
          <p14:tracePt t="162670" x="6278563" y="2509838"/>
          <p14:tracePt t="162684" x="6242050" y="2536825"/>
          <p14:tracePt t="162701" x="6224588" y="2554288"/>
          <p14:tracePt t="162717" x="6188075" y="2571750"/>
          <p14:tracePt t="162733" x="6170613" y="2598738"/>
          <p14:tracePt t="162750" x="6153150" y="2616200"/>
          <p14:tracePt t="162767" x="6126163" y="2635250"/>
          <p14:tracePt t="162784" x="6108700" y="2670175"/>
          <p14:tracePt t="162802" x="6018213" y="2759075"/>
          <p14:tracePt t="162817" x="5938838" y="2830513"/>
          <p14:tracePt t="162834" x="5849938" y="2894013"/>
          <p14:tracePt t="162850" x="5768975" y="2973388"/>
          <p14:tracePt t="162867" x="5688013" y="3044825"/>
          <p14:tracePt t="162884" x="5635625" y="3098800"/>
          <p14:tracePt t="162900" x="5616575" y="3116263"/>
          <p14:tracePt t="162917" x="5608638" y="3125788"/>
          <p14:tracePt t="162989" x="5608638" y="3116263"/>
          <p14:tracePt t="162998" x="5608638" y="3108325"/>
          <p14:tracePt t="163017" x="5608638" y="3089275"/>
          <p14:tracePt t="163034" x="5608638" y="3063875"/>
          <p14:tracePt t="163051" x="5616575" y="3017838"/>
          <p14:tracePt t="163067" x="5643563" y="3000375"/>
          <p14:tracePt t="163084" x="5653088" y="2982913"/>
          <p14:tracePt t="163100" x="5653088" y="2973388"/>
          <p14:tracePt t="163145" x="5661025" y="2973388"/>
          <p14:tracePt t="163169" x="5661025" y="2965450"/>
          <p14:tracePt t="163177" x="5661025" y="2946400"/>
          <p14:tracePt t="163185" x="5670550" y="2946400"/>
          <p14:tracePt t="163272" x="5653088" y="2955925"/>
          <p14:tracePt t="163289" x="5608638" y="2973388"/>
          <p14:tracePt t="163305" x="5527675" y="3054350"/>
          <p14:tracePt t="163317" x="5402263" y="3152775"/>
          <p14:tracePt t="163334" x="5251450" y="3286125"/>
          <p14:tracePt t="163350" x="5037138" y="3429000"/>
          <p14:tracePt t="163367" x="4875213" y="3527425"/>
          <p14:tracePt t="163384" x="4776788" y="3571875"/>
          <p14:tracePt t="163401" x="4741863" y="3589338"/>
          <p14:tracePt t="163475" x="4732338" y="3589338"/>
          <p14:tracePt t="165460" x="4813300" y="3544888"/>
          <p14:tracePt t="165473" x="4921250" y="3500438"/>
          <p14:tracePt t="165488" x="5018088" y="3411538"/>
          <p14:tracePt t="165502" x="5089525" y="3367088"/>
          <p14:tracePt t="165517" x="5135563" y="3349625"/>
          <p14:tracePt t="165534" x="5197475" y="3322638"/>
          <p14:tracePt t="165551" x="5313363" y="3278188"/>
          <p14:tracePt t="165568" x="5411788" y="3251200"/>
          <p14:tracePt t="165584" x="5456238" y="3224213"/>
          <p14:tracePt t="165602" x="5500688" y="3197225"/>
          <p14:tracePt t="165640" x="5500688" y="3187700"/>
          <p14:tracePt t="165651" x="5510213" y="3187700"/>
          <p14:tracePt t="165744" x="5510213" y="3170238"/>
          <p14:tracePt t="165760" x="5518150" y="3160713"/>
          <p14:tracePt t="165775" x="5537200" y="3116263"/>
          <p14:tracePt t="165791" x="5545138" y="3089275"/>
          <p14:tracePt t="165806" x="5554663" y="3054350"/>
          <p14:tracePt t="165820" x="5564188" y="3036888"/>
          <p14:tracePt t="165835" x="5572125" y="3036888"/>
          <p14:tracePt t="165883" x="5572125" y="3027363"/>
          <p14:tracePt t="166041" x="5589588" y="3000375"/>
          <p14:tracePt t="166054" x="5608638" y="2982913"/>
          <p14:tracePt t="166069" x="5616575" y="2973388"/>
          <p14:tracePt t="166086" x="5635625" y="2928938"/>
          <p14:tracePt t="166102" x="5661025" y="2911475"/>
          <p14:tracePt t="166117" x="5680075" y="2884488"/>
          <p14:tracePt t="166134" x="5680075" y="2874963"/>
          <p14:tracePt t="166274" x="5688013" y="2857500"/>
          <p14:tracePt t="166292" x="5697538" y="2822575"/>
          <p14:tracePt t="166307" x="5724525" y="2786063"/>
          <p14:tracePt t="166317" x="5724525" y="2768600"/>
          <p14:tracePt t="166334" x="5741988" y="2732088"/>
          <p14:tracePt t="166351" x="5759450" y="2697163"/>
          <p14:tracePt t="166712" x="5759450" y="2706688"/>
          <p14:tracePt t="166729" x="5759450" y="2714625"/>
          <p14:tracePt t="166742" x="5759450" y="2724150"/>
          <p14:tracePt t="166751" x="5759450" y="2741613"/>
          <p14:tracePt t="166768" x="5759450" y="2751138"/>
          <p14:tracePt t="166869" x="5759450" y="2759075"/>
          <p14:tracePt t="166882" x="5759450" y="2778125"/>
          <p14:tracePt t="166902" x="5759450" y="2786063"/>
          <p14:tracePt t="167495" x="5768975" y="2786063"/>
          <p14:tracePt t="167508" x="5778500" y="2786063"/>
          <p14:tracePt t="167525" x="5786438" y="2786063"/>
          <p14:tracePt t="167957" x="5786438" y="2795588"/>
          <p14:tracePt t="167971" x="5786438" y="2813050"/>
          <p14:tracePt t="167988" x="5786438" y="2830513"/>
          <p14:tracePt t="168003" x="5786438" y="2857500"/>
          <p14:tracePt t="168019" x="5786438" y="2867025"/>
          <p14:tracePt t="168034" x="5786438" y="2874963"/>
          <p14:tracePt t="168081" x="5786438" y="2884488"/>
          <p14:tracePt t="168094" x="5786438" y="2894013"/>
          <p14:tracePt t="168108" x="5786438" y="2911475"/>
          <p14:tracePt t="168121" x="5786438" y="2928938"/>
          <p14:tracePt t="168135" x="5786438" y="2938463"/>
          <p14:tracePt t="168166" x="5786438" y="2946400"/>
          <p14:tracePt t="168183" x="5786438" y="2955925"/>
          <p14:tracePt t="168197" x="5786438" y="2965450"/>
          <p14:tracePt t="168212" x="5786438" y="3000375"/>
          <p14:tracePt t="168226" x="5786438" y="3017838"/>
          <p14:tracePt t="168237" x="5786438" y="3036888"/>
          <p14:tracePt t="168252" x="5786438" y="3063875"/>
          <p14:tracePt t="168268" x="5786438" y="3081338"/>
          <p14:tracePt t="168284" x="5803900" y="3108325"/>
          <p14:tracePt t="168301" x="5813425" y="3135313"/>
          <p14:tracePt t="168317" x="5813425" y="3152775"/>
          <p14:tracePt t="168334" x="5830888" y="3187700"/>
          <p14:tracePt t="168351" x="5840413" y="3206750"/>
          <p14:tracePt t="168369" x="5840413" y="3224213"/>
          <p14:tracePt t="168388" x="5849938" y="3259138"/>
          <p14:tracePt t="168402" x="5849938" y="3268663"/>
          <p14:tracePt t="168418" x="5849938" y="3286125"/>
          <p14:tracePt t="168434" x="5849938" y="3303588"/>
          <p14:tracePt t="168451" x="5849938" y="3330575"/>
          <p14:tracePt t="168468" x="5857875" y="3349625"/>
          <p14:tracePt t="168485" x="5857875" y="3367088"/>
          <p14:tracePt t="168502" x="5867400" y="3402013"/>
          <p14:tracePt t="168518" x="5875338" y="3421063"/>
          <p14:tracePt t="168534" x="5875338" y="3438525"/>
          <p14:tracePt t="168551" x="5875338" y="3455988"/>
          <p14:tracePt t="168568" x="5875338" y="3482975"/>
          <p14:tracePt t="168584" x="5875338" y="3500438"/>
          <p14:tracePt t="168601" x="5875338" y="3517900"/>
          <p14:tracePt t="168618" x="5875338" y="3536950"/>
          <p14:tracePt t="168634" x="5867400" y="3563938"/>
          <p14:tracePt t="168651" x="5857875" y="3581400"/>
          <p14:tracePt t="168667" x="5849938" y="3608388"/>
          <p14:tracePt t="168684" x="5840413" y="3635375"/>
          <p14:tracePt t="168701" x="5840413" y="3652838"/>
          <p14:tracePt t="168717" x="5840413" y="3670300"/>
          <p14:tracePt t="168734" x="5830888" y="3697288"/>
          <p14:tracePt t="168751" x="5830888" y="3714750"/>
          <p14:tracePt t="168752" x="5830888" y="3724275"/>
          <p14:tracePt t="168769" x="5830888" y="3733800"/>
          <p14:tracePt t="168784" x="5813425" y="3741738"/>
          <p14:tracePt t="168801" x="5813425" y="3751263"/>
          <p14:tracePt t="168819" x="5813425" y="3768725"/>
          <p14:tracePt t="168835" x="5813425" y="3778250"/>
          <p14:tracePt t="168852" x="5803900" y="3795713"/>
          <p14:tracePt t="168868" x="5803900" y="3813175"/>
          <p14:tracePt t="168885" x="5803900" y="3822700"/>
          <p14:tracePt t="169543" x="5803900" y="3830638"/>
          <p14:tracePt t="169556" x="5803900" y="3849688"/>
          <p14:tracePt t="169570" x="5803900" y="3857625"/>
          <p14:tracePt t="170067" x="5759450" y="3867150"/>
          <p14:tracePt t="170081" x="5680075" y="3884613"/>
          <p14:tracePt t="170096" x="5500688" y="3911600"/>
          <p14:tracePt t="170102" x="5411788" y="3911600"/>
          <p14:tracePt t="170118" x="5187950" y="3911600"/>
          <p14:tracePt t="170134" x="4875213" y="3884613"/>
          <p14:tracePt t="170152" x="4367213" y="3813175"/>
          <p14:tracePt t="170168" x="3983038" y="3778250"/>
          <p14:tracePt t="170184" x="3652838" y="3778250"/>
          <p14:tracePt t="170202" x="3411538" y="3778250"/>
          <p14:tracePt t="170219" x="3214688" y="3759200"/>
          <p14:tracePt t="170235" x="3108325" y="3741738"/>
          <p14:tracePt t="170252" x="3044825" y="3741738"/>
          <p14:tracePt t="170269" x="3009900" y="3733800"/>
          <p14:tracePt t="170286" x="2990850" y="3724275"/>
          <p14:tracePt t="170303" x="2973388" y="3714750"/>
          <p14:tracePt t="170319" x="2946400" y="3706813"/>
          <p14:tracePt t="170335" x="2894013" y="3687763"/>
          <p14:tracePt t="170351" x="2830513" y="3679825"/>
          <p14:tracePt t="170368" x="2803525" y="3670300"/>
          <p14:tracePt t="170385" x="2795588" y="3670300"/>
          <p14:tracePt t="170443" x="2776538" y="3670300"/>
          <p14:tracePt t="170451" x="2759075" y="3697288"/>
          <p14:tracePt t="170468" x="2714625" y="3759200"/>
          <p14:tracePt t="170485" x="2687638" y="3813175"/>
          <p14:tracePt t="170501" x="2670175" y="3857625"/>
          <p14:tracePt t="170518" x="2660650" y="3938588"/>
          <p14:tracePt t="170535" x="2660650" y="3983038"/>
          <p14:tracePt t="170552" x="2687638" y="4054475"/>
          <p14:tracePt t="170568" x="2724150" y="4098925"/>
          <p14:tracePt t="170585" x="2759075" y="4135438"/>
          <p14:tracePt t="170601" x="2813050" y="4170363"/>
          <p14:tracePt t="170618" x="2840038" y="4197350"/>
          <p14:tracePt t="170635" x="2874963" y="4214813"/>
          <p14:tracePt t="170653" x="2919413" y="4214813"/>
          <p14:tracePt t="170669" x="2938463" y="4214813"/>
          <p14:tracePt t="170685" x="2955925" y="4214813"/>
          <p14:tracePt t="170701" x="3009900" y="4187825"/>
          <p14:tracePt t="170718" x="3054350" y="4170363"/>
          <p14:tracePt t="170735" x="3089275" y="4143375"/>
          <p14:tracePt t="170751" x="3133725" y="4125913"/>
          <p14:tracePt t="170768" x="3170238" y="4098925"/>
          <p14:tracePt t="170785" x="3187700" y="4081463"/>
          <p14:tracePt t="170803" x="3214688" y="4054475"/>
          <p14:tracePt t="170818" x="3232150" y="4027488"/>
          <p14:tracePt t="170835" x="3241675" y="4010025"/>
          <p14:tracePt t="170851" x="3241675" y="3992563"/>
          <p14:tracePt t="170868" x="3241675" y="3965575"/>
          <p14:tracePt t="170885" x="3241675" y="3948113"/>
          <p14:tracePt t="170903" x="3214688" y="3921125"/>
          <p14:tracePt t="170919" x="3197225" y="3911600"/>
          <p14:tracePt t="170935" x="3179763" y="3894138"/>
          <p14:tracePt t="170952" x="3160713" y="3884613"/>
          <p14:tracePt t="170968" x="3133725" y="3884613"/>
          <p14:tracePt t="170985" x="3116263" y="3884613"/>
          <p14:tracePt t="171001" x="3098800" y="3884613"/>
          <p14:tracePt t="171018" x="3062288" y="3894138"/>
          <p14:tracePt t="171035" x="3044825" y="3894138"/>
          <p14:tracePt t="171052" x="3017838" y="3911600"/>
          <p14:tracePt t="171068" x="3000375" y="3921125"/>
          <p14:tracePt t="171085" x="2990850" y="3938588"/>
          <p14:tracePt t="171101" x="2973388" y="3965575"/>
          <p14:tracePt t="171118" x="2973388" y="3983038"/>
          <p14:tracePt t="171135" x="2973388" y="4000500"/>
          <p14:tracePt t="171151" x="2982913" y="4044950"/>
          <p14:tracePt t="171169" x="3017838" y="4081463"/>
          <p14:tracePt t="171185" x="3036888" y="4098925"/>
          <p14:tracePt t="171201" x="3054350" y="4116388"/>
          <p14:tracePt t="171218" x="3081338" y="4143375"/>
          <p14:tracePt t="171235" x="3098800" y="4162425"/>
          <p14:tracePt t="171252" x="3116263" y="4170363"/>
          <p14:tracePt t="171254" x="3125788" y="4170363"/>
          <p14:tracePt t="171268" x="3133725" y="4179888"/>
          <p14:tracePt t="171285" x="3170238" y="4179888"/>
          <p14:tracePt t="171303" x="3224213" y="4179888"/>
          <p14:tracePt t="171319" x="3303588" y="4179888"/>
          <p14:tracePt t="171335" x="3367088" y="4152900"/>
          <p14:tracePt t="171351" x="3402013" y="4125913"/>
          <p14:tracePt t="171368" x="3411538" y="4116388"/>
          <p14:tracePt t="171475" x="3402013" y="4125913"/>
          <p14:tracePt t="171487" x="3375025" y="4143375"/>
          <p14:tracePt t="171502" x="3348038" y="4162425"/>
          <p14:tracePt t="171518" x="3330575" y="4170363"/>
          <p14:tracePt t="171535" x="3322638" y="4170363"/>
          <p14:tracePt t="171578" x="3322638" y="4162425"/>
          <p14:tracePt t="171592" x="3322638" y="4116388"/>
          <p14:tracePt t="171605" x="3322638" y="4108450"/>
          <p14:tracePt t="171619" x="3322638" y="4090988"/>
          <p14:tracePt t="171635" x="3322638" y="4071938"/>
          <p14:tracePt t="171701" x="3313113" y="4071938"/>
          <p14:tracePt t="171714" x="3276600" y="4081463"/>
          <p14:tracePt t="171728" x="3214688" y="4108450"/>
          <p14:tracePt t="171746" x="3152775" y="4125913"/>
          <p14:tracePt t="171753" x="3116263" y="4143375"/>
          <p14:tracePt t="171768" x="3036888" y="4170363"/>
          <p14:tracePt t="171785" x="2955925" y="4197350"/>
          <p14:tracePt t="171801" x="2840038" y="4241800"/>
          <p14:tracePt t="171819" x="2724150" y="4278313"/>
          <p14:tracePt t="171835" x="2660650" y="4305300"/>
          <p14:tracePt t="171851" x="2598738" y="4330700"/>
          <p14:tracePt t="171868" x="2536825" y="4367213"/>
          <p14:tracePt t="171885" x="2500313" y="4384675"/>
          <p14:tracePt t="171901" x="2473325" y="4411663"/>
          <p14:tracePt t="171918" x="2455863" y="4429125"/>
          <p14:tracePt t="171983" x="2455863" y="4438650"/>
          <p14:tracePt t="172000" x="2455863" y="4465638"/>
          <p14:tracePt t="172016" x="2455863" y="4473575"/>
          <p14:tracePt t="172024" x="2465388" y="4483100"/>
          <p14:tracePt t="172035" x="2490788" y="4483100"/>
          <p14:tracePt t="172054" x="2608263" y="4492625"/>
          <p14:tracePt t="172069" x="2679700" y="4492625"/>
          <p14:tracePt t="172085" x="2759075" y="4492625"/>
          <p14:tracePt t="172102" x="2847975" y="4492625"/>
          <p14:tracePt t="172118" x="2928938" y="4473575"/>
          <p14:tracePt t="172135" x="3009900" y="4465638"/>
          <p14:tracePt t="172152" x="3081338" y="4438650"/>
          <p14:tracePt t="172168" x="3133725" y="4411663"/>
          <p14:tracePt t="172185" x="3179763" y="4394200"/>
          <p14:tracePt t="172202" x="3205163" y="4367213"/>
          <p14:tracePt t="172218" x="3232150" y="4330700"/>
          <p14:tracePt t="172235" x="3241675" y="4313238"/>
          <p14:tracePt t="172252" x="3251200" y="4313238"/>
          <p14:tracePt t="172268" x="3251200" y="4305300"/>
          <p14:tracePt t="172328" x="3251200" y="4313238"/>
          <p14:tracePt t="172340" x="3259138" y="4322763"/>
          <p14:tracePt t="172354" x="3259138" y="4340225"/>
          <p14:tracePt t="172369" x="3259138" y="4367213"/>
          <p14:tracePt t="172387" x="3276600" y="4411663"/>
          <p14:tracePt t="172402" x="3276600" y="4456113"/>
          <p14:tracePt t="172419" x="3295650" y="4473575"/>
          <p14:tracePt t="172437" x="3313113" y="4527550"/>
          <p14:tracePt t="172453" x="3340100" y="4564063"/>
          <p14:tracePt t="172468" x="3348038" y="4598988"/>
          <p14:tracePt t="172485" x="3367088" y="4616450"/>
          <p14:tracePt t="172502" x="3367088" y="4635500"/>
          <p14:tracePt t="172518" x="3375025" y="4652963"/>
          <p14:tracePt t="172535" x="3394075" y="4679950"/>
          <p14:tracePt t="172553" x="3402013" y="4714875"/>
          <p14:tracePt t="172569" x="3411538" y="4741863"/>
          <p14:tracePt t="172585" x="3419475" y="4759325"/>
          <p14:tracePt t="172601" x="3419475" y="4778375"/>
          <p14:tracePt t="172618" x="3419475" y="4795838"/>
          <p14:tracePt t="172634" x="3419475" y="4830763"/>
          <p14:tracePt t="172651" x="3419475" y="4867275"/>
          <p14:tracePt t="172668" x="3419475" y="4911725"/>
          <p14:tracePt t="172684" x="3419475" y="4929188"/>
          <p14:tracePt t="172701" x="3419475" y="4956175"/>
          <p14:tracePt t="172718" x="3411538" y="4973638"/>
          <p14:tracePt t="172734" x="3411538" y="4983163"/>
          <p14:tracePt t="172751" x="3402013" y="4992688"/>
          <p14:tracePt t="172769" x="3402013" y="5000625"/>
          <p14:tracePt t="172954" x="3402013" y="4973638"/>
          <p14:tracePt t="172968" x="3384550" y="4894263"/>
          <p14:tracePt t="172986" x="3384550" y="4822825"/>
          <p14:tracePt t="173002" x="3384550" y="4759325"/>
          <p14:tracePt t="173019" x="3394075" y="4714875"/>
          <p14:tracePt t="173036" x="3402013" y="4679950"/>
          <p14:tracePt t="173055" x="3402013" y="4608513"/>
          <p14:tracePt t="173068" x="3419475" y="4581525"/>
          <p14:tracePt t="173085" x="3429000" y="4545013"/>
          <p14:tracePt t="173101" x="3455988" y="4527550"/>
          <p14:tracePt t="173118" x="3473450" y="4500563"/>
          <p14:tracePt t="173135" x="3509963" y="4483100"/>
          <p14:tracePt t="173152" x="3554413" y="4448175"/>
          <p14:tracePt t="173168" x="3608388" y="4421188"/>
          <p14:tracePt t="173185" x="3670300" y="4394200"/>
          <p14:tracePt t="173201" x="3759200" y="4367213"/>
          <p14:tracePt t="173219" x="4108450" y="4295775"/>
          <p14:tracePt t="173235" x="4402138" y="4241800"/>
          <p14:tracePt t="173251" x="4697413" y="4187825"/>
          <p14:tracePt t="173268" x="4946650" y="4152900"/>
          <p14:tracePt t="173285" x="5081588" y="4125913"/>
          <p14:tracePt t="173303" x="5187950" y="4108450"/>
          <p14:tracePt t="173319" x="5251450" y="4098925"/>
          <p14:tracePt t="173335" x="5330825" y="4081463"/>
          <p14:tracePt t="173351" x="5411788" y="4064000"/>
          <p14:tracePt t="173368" x="5456238" y="4037013"/>
          <p14:tracePt t="173385" x="5510213" y="4010025"/>
          <p14:tracePt t="173402" x="5537200" y="3992563"/>
          <p14:tracePt t="173418" x="5554663" y="3983038"/>
          <p14:tracePt t="173438" x="5608638" y="3956050"/>
          <p14:tracePt t="173454" x="5670550" y="3929063"/>
          <p14:tracePt t="173470" x="5715000" y="3911600"/>
          <p14:tracePt t="173486" x="5751513" y="3884613"/>
          <p14:tracePt t="173502" x="5759450" y="3867150"/>
          <p14:tracePt t="173519" x="5768975" y="3867150"/>
          <p14:tracePt t="173602" x="5786438" y="3849688"/>
          <p14:tracePt t="173615" x="5795963" y="3840163"/>
          <p14:tracePt t="173630" x="5803900" y="3822700"/>
          <p14:tracePt t="173640" x="5813425" y="3813175"/>
          <p14:tracePt t="173652" x="5822950" y="3805238"/>
          <p14:tracePt t="173668" x="5840413" y="3786188"/>
          <p14:tracePt t="173685" x="5867400" y="3768725"/>
          <p14:tracePt t="173703" x="5894388" y="3733800"/>
          <p14:tracePt t="173719" x="5902325" y="3714750"/>
          <p14:tracePt t="173752" x="5902325" y="3706813"/>
          <p14:tracePt t="173860" x="5902325" y="3714750"/>
          <p14:tracePt t="173873" x="5902325" y="3751263"/>
          <p14:tracePt t="173887" x="5902325" y="3759200"/>
          <p14:tracePt t="173903" x="5902325" y="3768725"/>
          <p14:tracePt t="173918" x="5902325" y="3778250"/>
          <p14:tracePt t="174008" x="5902325" y="3759200"/>
          <p14:tracePt t="174022" x="5921375" y="3714750"/>
          <p14:tracePt t="174036" x="5921375" y="3652838"/>
          <p14:tracePt t="174053" x="5929313" y="3581400"/>
          <p14:tracePt t="174069" x="5929313" y="3492500"/>
          <p14:tracePt t="174086" x="5902325" y="3340100"/>
          <p14:tracePt t="174102" x="5875338" y="3224213"/>
          <p14:tracePt t="174119" x="5857875" y="3152775"/>
          <p14:tracePt t="174135" x="5830888" y="3071813"/>
          <p14:tracePt t="174152" x="5822950" y="2973388"/>
          <p14:tracePt t="174169" x="5795963" y="2867025"/>
          <p14:tracePt t="174185" x="5768975" y="2786063"/>
          <p14:tracePt t="174203" x="5724525" y="2687638"/>
          <p14:tracePt t="174220" x="5715000" y="2635250"/>
          <p14:tracePt t="174235" x="5707063" y="2608263"/>
          <p14:tracePt t="174252" x="5688013" y="2581275"/>
          <p14:tracePt t="174269" x="5680075" y="2563813"/>
          <p14:tracePt t="174285" x="5680075" y="2554288"/>
          <p14:tracePt t="174301" x="5670550" y="2544763"/>
          <p14:tracePt t="174392" x="5670550" y="2554288"/>
          <p14:tracePt t="174405" x="5688013" y="2581275"/>
          <p14:tracePt t="174419" x="5697538" y="2598738"/>
          <p14:tracePt t="174435" x="5707063" y="2643188"/>
          <p14:tracePt t="174453" x="5732463" y="2697163"/>
          <p14:tracePt t="174470" x="5751513" y="2732088"/>
          <p14:tracePt t="174485" x="5778500" y="2778125"/>
          <p14:tracePt t="174502" x="5803900" y="2830513"/>
          <p14:tracePt t="174519" x="5813425" y="2867025"/>
          <p14:tracePt t="174535" x="5822950" y="2911475"/>
          <p14:tracePt t="174553" x="5849938" y="2973388"/>
          <p14:tracePt t="174569" x="5857875" y="3017838"/>
          <p14:tracePt t="174585" x="5875338" y="3071813"/>
          <p14:tracePt t="174602" x="5894388" y="3125788"/>
          <p14:tracePt t="174619" x="5911850" y="3160713"/>
          <p14:tracePt t="174635" x="5911850" y="3206750"/>
          <p14:tracePt t="174652" x="5921375" y="3241675"/>
          <p14:tracePt t="174669" x="5921375" y="3295650"/>
          <p14:tracePt t="174685" x="5921375" y="3357563"/>
          <p14:tracePt t="174703" x="5921375" y="3473450"/>
          <p14:tracePt t="174720" x="5921375" y="3544888"/>
          <p14:tracePt t="174736" x="5911850" y="3608388"/>
          <p14:tracePt t="174752" x="5911850" y="3670300"/>
          <p14:tracePt t="174769" x="5911850" y="3733800"/>
          <p14:tracePt t="174786" x="5902325" y="3813175"/>
          <p14:tracePt t="174803" x="5902325" y="3867150"/>
          <p14:tracePt t="174819" x="5902325" y="3902075"/>
          <p14:tracePt t="174835" x="5902325" y="3938588"/>
          <p14:tracePt t="174852" x="5884863" y="3992563"/>
          <p14:tracePt t="174869" x="5867400" y="4037013"/>
          <p14:tracePt t="174885" x="5867400" y="4054475"/>
          <p14:tracePt t="174902" x="5867400" y="4071938"/>
          <p14:tracePt t="174993" x="5867400" y="4064000"/>
          <p14:tracePt t="175009" x="5875338" y="4027488"/>
          <p14:tracePt t="175015" x="5884863" y="3992563"/>
          <p14:tracePt t="175023" x="5884863" y="3956050"/>
          <p14:tracePt t="175035" x="5884863" y="3921125"/>
          <p14:tracePt t="175052" x="5911850" y="3822700"/>
          <p14:tracePt t="175068" x="5911850" y="3714750"/>
          <p14:tracePt t="175085" x="5911850" y="3625850"/>
          <p14:tracePt t="175102" x="5911850" y="3492500"/>
          <p14:tracePt t="175120" x="5894388" y="3384550"/>
          <p14:tracePt t="175136" x="5867400" y="3303588"/>
          <p14:tracePt t="175153" x="5840413" y="3241675"/>
          <p14:tracePt t="175168" x="5830888" y="3224213"/>
          <p14:tracePt t="175185" x="5813425" y="3206750"/>
          <p14:tracePt t="175202" x="5813425" y="3179763"/>
          <p14:tracePt t="175219" x="5803900" y="3152775"/>
          <p14:tracePt t="175235" x="5795963" y="3135313"/>
          <p14:tracePt t="175252" x="5795963" y="3108325"/>
          <p14:tracePt t="175269" x="5778500" y="3089275"/>
          <p14:tracePt t="175285" x="5778500" y="3071813"/>
          <p14:tracePt t="175302" x="5768975" y="3063875"/>
          <p14:tracePt t="175319" x="5768975" y="3036888"/>
          <p14:tracePt t="175336" x="5759450" y="3027363"/>
          <p14:tracePt t="175352" x="5741988" y="3009900"/>
          <p14:tracePt t="175369" x="5732463" y="2992438"/>
          <p14:tracePt t="175385" x="5707063" y="2965450"/>
          <p14:tracePt t="175402" x="5697538" y="2946400"/>
          <p14:tracePt t="175419" x="5688013" y="2928938"/>
          <p14:tracePt t="175435" x="5688013" y="2911475"/>
          <p14:tracePt t="175642" x="5688013" y="2921000"/>
          <p14:tracePt t="175655" x="5697538" y="2955925"/>
          <p14:tracePt t="175670" x="5707063" y="3009900"/>
          <p14:tracePt t="175687" x="5732463" y="3054350"/>
          <p14:tracePt t="175704" x="5768975" y="3143250"/>
          <p14:tracePt t="175720" x="5795963" y="3224213"/>
          <p14:tracePt t="175735" x="5822950" y="3313113"/>
          <p14:tracePt t="175752" x="5849938" y="3394075"/>
          <p14:tracePt t="175768" x="5857875" y="3473450"/>
          <p14:tracePt t="175785" x="5875338" y="3536950"/>
          <p14:tracePt t="175802" x="5884863" y="3581400"/>
          <p14:tracePt t="175819" x="5902325" y="3616325"/>
          <p14:tracePt t="175835" x="5921375" y="3643313"/>
          <p14:tracePt t="175852" x="5921375" y="3670300"/>
          <p14:tracePt t="175870" x="5929313" y="3733800"/>
          <p14:tracePt t="175885" x="5938838" y="3768725"/>
          <p14:tracePt t="175902" x="5946775" y="3795713"/>
          <p14:tracePt t="175919" x="5965825" y="3813175"/>
          <p14:tracePt t="175935" x="5965825" y="3822700"/>
          <p14:tracePt t="175953" x="5965825" y="3840163"/>
          <p14:tracePt t="175971" x="5965825" y="3867150"/>
          <p14:tracePt t="175985" x="5965825" y="3876675"/>
          <p14:tracePt t="176002" x="5965825" y="3884613"/>
          <p14:tracePt t="176120" x="5956300" y="3849688"/>
          <p14:tracePt t="176133" x="5956300" y="3805238"/>
          <p14:tracePt t="176147" x="5929313" y="3724275"/>
          <p14:tracePt t="176160" x="5921375" y="3652838"/>
          <p14:tracePt t="176169" x="5921375" y="3616325"/>
          <p14:tracePt t="176185" x="5894388" y="3500438"/>
          <p14:tracePt t="176202" x="5875338" y="3394075"/>
          <p14:tracePt t="176219" x="5849938" y="3286125"/>
          <p14:tracePt t="176235" x="5813425" y="3152775"/>
          <p14:tracePt t="176252" x="5786438" y="3071813"/>
          <p14:tracePt t="176269" x="5759450" y="3009900"/>
          <p14:tracePt t="176285" x="5732463" y="2928938"/>
          <p14:tracePt t="176302" x="5707063" y="2884488"/>
          <p14:tracePt t="176319" x="5697538" y="2849563"/>
          <p14:tracePt t="176335" x="5697538" y="2830513"/>
          <p14:tracePt t="176352" x="5688013" y="2803525"/>
          <p14:tracePt t="176385" x="5680075" y="2786063"/>
          <p14:tracePt t="176403" x="5670550" y="2768600"/>
          <p14:tracePt t="176419" x="5670550" y="2759075"/>
          <p14:tracePt t="176436" x="5670550" y="2751138"/>
          <p14:tracePt t="176550" x="5670550" y="2759075"/>
          <p14:tracePt t="176562" x="5680075" y="2778125"/>
          <p14:tracePt t="176575" x="5688013" y="2840038"/>
          <p14:tracePt t="176585" x="5707063" y="2884488"/>
          <p14:tracePt t="176602" x="5732463" y="2965450"/>
          <p14:tracePt t="176620" x="5768975" y="3108325"/>
          <p14:tracePt t="176636" x="5795963" y="3187700"/>
          <p14:tracePt t="176653" x="5822950" y="3268663"/>
          <p14:tracePt t="176669" x="5849938" y="3357563"/>
          <p14:tracePt t="176685" x="5867400" y="3438525"/>
          <p14:tracePt t="176702" x="5875338" y="3517900"/>
          <p14:tracePt t="176719" x="5894388" y="3581400"/>
          <p14:tracePt t="176735" x="5902325" y="3662363"/>
          <p14:tracePt t="176752" x="5911850" y="3706813"/>
          <p14:tracePt t="176769" x="5911850" y="3741738"/>
          <p14:tracePt t="176785" x="5911850" y="3768725"/>
          <p14:tracePt t="176802" x="5911850" y="3805238"/>
          <p14:tracePt t="176819" x="5911850" y="3840163"/>
          <p14:tracePt t="176835" x="5911850" y="3857625"/>
          <p14:tracePt t="176948" x="5911850" y="3849688"/>
          <p14:tracePt t="176961" x="5902325" y="3795713"/>
          <p14:tracePt t="176976" x="5884863" y="3687763"/>
          <p14:tracePt t="176990" x="5875338" y="3598863"/>
          <p14:tracePt t="177003" x="5857875" y="3517900"/>
          <p14:tracePt t="177019" x="5857875" y="3446463"/>
          <p14:tracePt t="177035" x="5849938" y="3367088"/>
          <p14:tracePt t="177052" x="5822950" y="3286125"/>
          <p14:tracePt t="177069" x="5795963" y="3224213"/>
          <p14:tracePt t="177086" x="5778500" y="3160713"/>
          <p14:tracePt t="177102" x="5751513" y="3081338"/>
          <p14:tracePt t="177118" x="5751513" y="3009900"/>
          <p14:tracePt t="177135" x="5741988" y="2921000"/>
          <p14:tracePt t="177152" x="5741988" y="2884488"/>
          <p14:tracePt t="177168" x="5741988" y="2867025"/>
          <p14:tracePt t="177324" x="5741988" y="2874963"/>
          <p14:tracePt t="177339" x="5751513" y="2938463"/>
          <p14:tracePt t="177355" x="5768975" y="3000375"/>
          <p14:tracePt t="177371" x="5795963" y="3063875"/>
          <p14:tracePt t="177387" x="5822950" y="3143250"/>
          <p14:tracePt t="177405" x="5849938" y="3224213"/>
          <p14:tracePt t="177419" x="5875338" y="3303588"/>
          <p14:tracePt t="177435" x="5902325" y="3384550"/>
          <p14:tracePt t="177452" x="5929313" y="3473450"/>
          <p14:tracePt t="177469" x="5938838" y="3554413"/>
          <p14:tracePt t="177485" x="5956300" y="3635375"/>
          <p14:tracePt t="177502" x="5956300" y="3679825"/>
          <p14:tracePt t="177519" x="5956300" y="3714750"/>
          <p14:tracePt t="177535" x="5965825" y="3741738"/>
          <p14:tracePt t="177553" x="5965825" y="3768725"/>
          <p14:tracePt t="177569" x="5965825" y="3795713"/>
          <p14:tracePt t="177586" x="5956300" y="3813175"/>
          <p14:tracePt t="177602" x="5946775" y="3830638"/>
          <p14:tracePt t="177620" x="5946775" y="3849688"/>
          <p14:tracePt t="177636" x="5929313" y="3867150"/>
          <p14:tracePt t="177739" x="5929313" y="3840163"/>
          <p14:tracePt t="177754" x="5921375" y="3759200"/>
          <p14:tracePt t="177770" x="5902325" y="3670300"/>
          <p14:tracePt t="177787" x="5875338" y="3554413"/>
          <p14:tracePt t="177804" x="5849938" y="3446463"/>
          <p14:tracePt t="177819" x="5822950" y="3349625"/>
          <p14:tracePt t="177835" x="5795963" y="3259138"/>
          <p14:tracePt t="177852" x="5768975" y="3197225"/>
          <p14:tracePt t="177870" x="5759450" y="3135313"/>
          <p14:tracePt t="177885" x="5751513" y="3081338"/>
          <p14:tracePt t="177902" x="5751513" y="3000375"/>
          <p14:tracePt t="177919" x="5732463" y="2921000"/>
          <p14:tracePt t="177935" x="5724525" y="2874963"/>
          <p14:tracePt t="177952" x="5724525" y="2857500"/>
          <p14:tracePt t="177969" x="5715000" y="2849563"/>
          <p14:tracePt t="177985" x="5715000" y="2822575"/>
          <p14:tracePt t="178006" x="5707063" y="2803525"/>
          <p14:tracePt t="178022" x="5707063" y="2795588"/>
          <p14:tracePt t="178145" x="5707063" y="2803525"/>
          <p14:tracePt t="178163" x="5707063" y="2849563"/>
          <p14:tracePt t="178173" x="5707063" y="2874963"/>
          <p14:tracePt t="178186" x="5724525" y="2946400"/>
          <p14:tracePt t="178202" x="5751513" y="3027363"/>
          <p14:tracePt t="178219" x="5768975" y="3108325"/>
          <p14:tracePt t="178236" x="5795963" y="3187700"/>
          <p14:tracePt t="178253" x="5822950" y="3268663"/>
          <p14:tracePt t="178255" x="5840413" y="3322638"/>
          <p14:tracePt t="178270" x="5867400" y="3402013"/>
          <p14:tracePt t="178286" x="5875338" y="3492500"/>
          <p14:tracePt t="178303" x="5875338" y="3563938"/>
          <p14:tracePt t="178319" x="5875338" y="3643313"/>
          <p14:tracePt t="178336" x="5875338" y="3706813"/>
          <p14:tracePt t="178353" x="5875338" y="3751263"/>
          <p14:tracePt t="178370" x="5875338" y="3830638"/>
          <p14:tracePt t="178385" x="5875338" y="3867150"/>
          <p14:tracePt t="178402" x="5875338" y="3902075"/>
          <p14:tracePt t="178419" x="5875338" y="3921125"/>
          <p14:tracePt t="178435" x="5875338" y="3929063"/>
          <p14:tracePt t="178535" x="5867400" y="3929063"/>
          <p14:tracePt t="178547" x="5857875" y="3921125"/>
          <p14:tracePt t="178559" x="5857875" y="3867150"/>
          <p14:tracePt t="178569" x="5894388" y="3840163"/>
          <p14:tracePt t="178586" x="5929313" y="3830638"/>
          <p14:tracePt t="181359" x="5921375" y="3822700"/>
          <p14:tracePt t="181372" x="5911850" y="3786188"/>
          <p14:tracePt t="181387" x="5884863" y="3706813"/>
          <p14:tracePt t="181403" x="5867400" y="3635375"/>
          <p14:tracePt t="181421" x="5840413" y="3509963"/>
          <p14:tracePt t="181437" x="5840413" y="3421063"/>
          <p14:tracePt t="181453" x="5830888" y="3313113"/>
          <p14:tracePt t="181469" x="5813425" y="3187700"/>
          <p14:tracePt t="181486" x="5786438" y="3089275"/>
          <p14:tracePt t="181503" x="5759450" y="3009900"/>
          <p14:tracePt t="181519" x="5741988" y="2965450"/>
          <p14:tracePt t="181536" x="5715000" y="2928938"/>
          <p14:tracePt t="181553" x="5697538" y="2911475"/>
          <p14:tracePt t="181571" x="5661025" y="2884488"/>
          <p14:tracePt t="181586" x="5643563" y="2867025"/>
          <p14:tracePt t="181603" x="5626100" y="2857500"/>
          <p14:tracePt t="181619" x="5608638" y="2849563"/>
          <p14:tracePt t="181636" x="5589588" y="2849563"/>
          <p14:tracePt t="181653" x="5572125" y="2830513"/>
          <p14:tracePt t="181671" x="5564188" y="2813050"/>
          <p14:tracePt t="181687" x="5545138" y="2813050"/>
          <p14:tracePt t="181703" x="5537200" y="2813050"/>
          <p14:tracePt t="181719" x="5518150" y="2813050"/>
          <p14:tracePt t="181736" x="5500688" y="2813050"/>
          <p14:tracePt t="181754" x="5483225" y="2813050"/>
          <p14:tracePt t="181771" x="5465763" y="2830513"/>
          <p14:tracePt t="181788" x="5429250" y="2849563"/>
          <p14:tracePt t="181803" x="5411788" y="2867025"/>
          <p14:tracePt t="181819" x="5384800" y="2884488"/>
          <p14:tracePt t="181836" x="5357813" y="2884488"/>
          <p14:tracePt t="181852" x="5340350" y="2874963"/>
          <p14:tracePt t="181870" x="5313363" y="2857500"/>
          <p14:tracePt t="181887" x="5295900" y="2840038"/>
          <p14:tracePt t="181903" x="5286375" y="2830513"/>
          <p14:tracePt t="181921" x="5278438" y="2822575"/>
          <p14:tracePt t="181936" x="5268913" y="2822575"/>
          <p14:tracePt t="182023" x="5259388" y="2822575"/>
          <p14:tracePt t="182047" x="5241925" y="2822575"/>
          <p14:tracePt t="182060" x="5232400" y="2803525"/>
          <p14:tracePt t="182088" x="5224463" y="2803525"/>
          <p14:tracePt t="182102" x="5214938" y="2803525"/>
          <p14:tracePt t="182149" x="5207000" y="2803525"/>
          <p14:tracePt t="182384" x="5232400" y="2803525"/>
          <p14:tracePt t="182397" x="5251450" y="2803525"/>
          <p14:tracePt t="182411" x="5313363" y="2822575"/>
          <p14:tracePt t="182424" x="5340350" y="2849563"/>
          <p14:tracePt t="182439" x="5357813" y="2867025"/>
          <p14:tracePt t="182454" x="5375275" y="2884488"/>
          <p14:tracePt t="182470" x="5402263" y="2901950"/>
          <p14:tracePt t="182487" x="5421313" y="2921000"/>
          <p14:tracePt t="182539" x="5429250" y="2921000"/>
          <p14:tracePt t="182690" x="5429250" y="2911475"/>
          <p14:tracePt t="182704" x="5394325" y="2901950"/>
          <p14:tracePt t="182721" x="5375275" y="2901950"/>
          <p14:tracePt t="182737" x="5349875" y="2894013"/>
          <p14:tracePt t="182754" x="5330825" y="2894013"/>
          <p14:tracePt t="182770" x="5313363" y="2884488"/>
          <p14:tracePt t="182788" x="5295900" y="2884488"/>
          <p14:tracePt t="182803" x="5268913" y="2874963"/>
          <p14:tracePt t="182820" x="5241925" y="2874963"/>
          <p14:tracePt t="182837" x="5232400" y="2867025"/>
          <p14:tracePt t="182853" x="5207000" y="2849563"/>
          <p14:tracePt t="182869" x="5197475" y="2849563"/>
          <p14:tracePt t="182886" x="5187950" y="2849563"/>
          <p14:tracePt t="182903" x="5187950" y="2840038"/>
          <p14:tracePt t="182970" x="5187950" y="2830513"/>
          <p14:tracePt t="182986" x="5187950" y="2822575"/>
          <p14:tracePt t="182998" x="5187950" y="2813050"/>
          <p14:tracePt t="183007" x="5197475" y="2813050"/>
          <p14:tracePt t="183020" x="5214938" y="2795588"/>
          <p14:tracePt t="183036" x="5214938" y="2768600"/>
          <p14:tracePt t="183053" x="5214938" y="2759075"/>
          <p14:tracePt t="183120" x="5224463" y="2759075"/>
          <p14:tracePt t="183134" x="5232400" y="2786063"/>
          <p14:tracePt t="183148" x="5241925" y="2849563"/>
          <p14:tracePt t="183162" x="5241925" y="2884488"/>
          <p14:tracePt t="183176" x="5241925" y="2921000"/>
          <p14:tracePt t="183190" x="5241925" y="2965450"/>
          <p14:tracePt t="183206" x="5232400" y="3027363"/>
          <p14:tracePt t="183220" x="5197475" y="3071813"/>
          <p14:tracePt t="183237" x="5108575" y="3152775"/>
          <p14:tracePt t="183254" x="5037138" y="3179763"/>
          <p14:tracePt t="183271" x="5000625" y="3187700"/>
          <p14:tracePt t="183287" x="4992688" y="3187700"/>
          <p14:tracePt t="183303" x="4965700" y="3187700"/>
          <p14:tracePt t="183320" x="4884738" y="3179763"/>
          <p14:tracePt t="183337" x="4822825" y="3152775"/>
          <p14:tracePt t="183353" x="4741863" y="3125788"/>
          <p14:tracePt t="183370" x="4679950" y="3071813"/>
          <p14:tracePt t="183387" x="4598988" y="3044825"/>
          <p14:tracePt t="183404" x="4518025" y="3017838"/>
          <p14:tracePt t="183420" x="4473575" y="2992438"/>
          <p14:tracePt t="183436" x="4438650" y="2982913"/>
          <p14:tracePt t="183477" x="4438650" y="2965450"/>
          <p14:tracePt t="183486" x="4438650" y="2955925"/>
          <p14:tracePt t="183503" x="4446588" y="2921000"/>
          <p14:tracePt t="183519" x="4473575" y="2857500"/>
          <p14:tracePt t="183536" x="4510088" y="2803525"/>
          <p14:tracePt t="183556" x="4545013" y="2768600"/>
          <p14:tracePt t="183611" x="4554538" y="2778125"/>
          <p14:tracePt t="183619" x="4562475" y="2786063"/>
          <p14:tracePt t="183626" x="4572000" y="2795588"/>
          <p14:tracePt t="183636" x="4589463" y="2803525"/>
          <p14:tracePt t="183653" x="4608513" y="2822575"/>
          <p14:tracePt t="183669" x="4633913" y="2830513"/>
          <p14:tracePt t="183686" x="4679950" y="2849563"/>
          <p14:tracePt t="183703" x="4714875" y="2849563"/>
          <p14:tracePt t="183720" x="4724400" y="2849563"/>
          <p14:tracePt t="183932" x="4732338" y="2849563"/>
          <p14:tracePt t="183944" x="4786313" y="2830513"/>
          <p14:tracePt t="183958" x="4929188" y="2822575"/>
          <p14:tracePt t="183970" x="5027613" y="2822575"/>
          <p14:tracePt t="183986" x="5375275" y="2768600"/>
          <p14:tracePt t="184003" x="5572125" y="2751138"/>
          <p14:tracePt t="184020" x="5697538" y="2732088"/>
          <p14:tracePt t="184036" x="5778500" y="2732088"/>
          <p14:tracePt t="184053" x="5822950" y="2741613"/>
          <p14:tracePt t="184070" x="5849938" y="2751138"/>
          <p14:tracePt t="184120" x="5857875" y="2751138"/>
          <p14:tracePt t="184260" x="5840413" y="2751138"/>
          <p14:tracePt t="184273" x="5830888" y="2751138"/>
          <p14:tracePt t="184291" x="5803900" y="2759075"/>
          <p14:tracePt t="184305" x="5795963" y="2768600"/>
          <p14:tracePt t="184320" x="5768975" y="2768600"/>
          <p14:tracePt t="184337" x="5741988" y="2778125"/>
          <p14:tracePt t="184566" x="5741988" y="2786063"/>
          <p14:tracePt t="184590" x="5751513" y="2795588"/>
          <p14:tracePt t="184603" x="5759450" y="2813050"/>
          <p14:tracePt t="184620" x="5786438" y="2822575"/>
          <p14:tracePt t="184636" x="5786438" y="2840038"/>
          <p14:tracePt t="184653" x="5786438" y="2857500"/>
          <p14:tracePt t="184670" x="5786438" y="2874963"/>
          <p14:tracePt t="184687" x="5786438" y="2911475"/>
          <p14:tracePt t="184703" x="5759450" y="2928938"/>
          <p14:tracePt t="184721" x="5732463" y="2965450"/>
          <p14:tracePt t="184738" x="5697538" y="2982913"/>
          <p14:tracePt t="184753" x="5680075" y="3000375"/>
          <p14:tracePt t="184770" x="5643563" y="3027363"/>
          <p14:tracePt t="184786" x="5599113" y="3044825"/>
          <p14:tracePt t="184803" x="5564188" y="3071813"/>
          <p14:tracePt t="184820" x="5537200" y="3089275"/>
          <p14:tracePt t="184836" x="5500688" y="3116263"/>
          <p14:tracePt t="184853" x="5402263" y="3152775"/>
          <p14:tracePt t="184870" x="5367338" y="3170238"/>
          <p14:tracePt t="184886" x="5349875" y="3179763"/>
          <p14:tracePt t="184903" x="5313363" y="3197225"/>
          <p14:tracePt t="184920" x="5268913" y="3206750"/>
          <p14:tracePt t="184936" x="5207000" y="3232150"/>
          <p14:tracePt t="184953" x="5153025" y="3241675"/>
          <p14:tracePt t="184971" x="5089525" y="3241675"/>
          <p14:tracePt t="184987" x="5037138" y="3224213"/>
          <p14:tracePt t="185003" x="5000625" y="3206750"/>
          <p14:tracePt t="185020" x="4973638" y="3197225"/>
          <p14:tracePt t="185036" x="4956175" y="3187700"/>
          <p14:tracePt t="185053" x="4929188" y="3160713"/>
          <p14:tracePt t="185070" x="4911725" y="3152775"/>
          <p14:tracePt t="185086" x="4894263" y="3143250"/>
          <p14:tracePt t="185103" x="4857750" y="3125788"/>
          <p14:tracePt t="185120" x="4840288" y="3098800"/>
          <p14:tracePt t="185136" x="4822825" y="3081338"/>
          <p14:tracePt t="185153" x="4803775" y="3063875"/>
          <p14:tracePt t="185170" x="4776788" y="3044825"/>
          <p14:tracePt t="185186" x="4759325" y="3017838"/>
          <p14:tracePt t="185203" x="4741863" y="3000375"/>
          <p14:tracePt t="185221" x="4732338" y="2973388"/>
          <p14:tracePt t="185238" x="4714875" y="2946400"/>
          <p14:tracePt t="185253" x="4714875" y="2928938"/>
          <p14:tracePt t="185270" x="4714875" y="2911475"/>
          <p14:tracePt t="185287" x="4714875" y="2901950"/>
          <p14:tracePt t="185303" x="4714875" y="2874963"/>
          <p14:tracePt t="185319" x="4724400" y="2867025"/>
          <p14:tracePt t="185336" x="4732338" y="2857500"/>
          <p14:tracePt t="185353" x="4741863" y="2840038"/>
          <p14:tracePt t="185371" x="4759325" y="2822575"/>
          <p14:tracePt t="185387" x="4776788" y="2795588"/>
          <p14:tracePt t="185403" x="4803775" y="2786063"/>
          <p14:tracePt t="185420" x="4848225" y="2778125"/>
          <p14:tracePt t="185436" x="4884738" y="2768600"/>
          <p14:tracePt t="185453" x="4902200" y="2768600"/>
          <p14:tracePt t="185470" x="4929188" y="2768600"/>
          <p14:tracePt t="185487" x="4956175" y="2768600"/>
          <p14:tracePt t="185503" x="4965700" y="2768600"/>
          <p14:tracePt t="185910" x="4973638" y="2778125"/>
          <p14:tracePt t="185923" x="4973638" y="2786063"/>
          <p14:tracePt t="185937" x="4992688" y="2803525"/>
          <p14:tracePt t="185954" x="5037138" y="2840038"/>
          <p14:tracePt t="185973" x="5160963" y="2884488"/>
          <p14:tracePt t="185990" x="5232400" y="2901950"/>
          <p14:tracePt t="186004" x="5313363" y="2928938"/>
          <p14:tracePt t="186020" x="5394325" y="2946400"/>
          <p14:tracePt t="186036" x="5411788" y="2946400"/>
          <p14:tracePt t="186053" x="5429250" y="2955925"/>
          <p14:tracePt t="186070" x="5446713" y="2965450"/>
          <p14:tracePt t="186087" x="5456238" y="2965450"/>
          <p14:tracePt t="186103" x="5473700" y="2965450"/>
          <p14:tracePt t="186121" x="5492750" y="2965450"/>
          <p14:tracePt t="186176" x="5518150" y="2965450"/>
          <p14:tracePt t="186187" x="5554663" y="2946400"/>
          <p14:tracePt t="186204" x="5616575" y="2911475"/>
          <p14:tracePt t="186222" x="5707063" y="2874963"/>
          <p14:tracePt t="186238" x="5724525" y="2867025"/>
          <p14:tracePt t="186253" x="5751513" y="2857500"/>
          <p14:tracePt t="186271" x="5759450" y="2857500"/>
          <p14:tracePt t="186294" x="5768975" y="2857500"/>
          <p14:tracePt t="186307" x="5778500" y="2840038"/>
          <p14:tracePt t="186323" x="5778500" y="2830513"/>
          <p14:tracePt t="186347" x="5786438" y="2830513"/>
          <p14:tracePt t="186356" x="5786438" y="2822575"/>
          <p14:tracePt t="186371" x="5786438" y="2813050"/>
          <p14:tracePt t="186390" x="5786438" y="2803525"/>
          <p14:tracePt t="186528" x="5786438" y="2795588"/>
          <p14:tracePt t="186630" x="5778500" y="2786063"/>
          <p14:tracePt t="186646" x="5768975" y="2778125"/>
          <p14:tracePt t="186661" x="5768975" y="2759075"/>
          <p14:tracePt t="186934" x="5768975" y="2768600"/>
          <p14:tracePt t="186947" x="5768975" y="2778125"/>
          <p14:tracePt t="186961" x="5751513" y="2795588"/>
          <p14:tracePt t="186975" x="5724525" y="2813050"/>
          <p14:tracePt t="186989" x="5715000" y="2849563"/>
          <p14:tracePt t="187004" x="5697538" y="2894013"/>
          <p14:tracePt t="187020" x="5670550" y="2928938"/>
          <p14:tracePt t="187037" x="5643563" y="2973388"/>
          <p14:tracePt t="187053" x="5635625" y="3027363"/>
          <p14:tracePt t="187070" x="5635625" y="3081338"/>
          <p14:tracePt t="187087" x="5635625" y="3143250"/>
          <p14:tracePt t="187103" x="5635625" y="3214688"/>
          <p14:tracePt t="187121" x="5635625" y="3303588"/>
          <p14:tracePt t="187138" x="5635625" y="3367088"/>
          <p14:tracePt t="187154" x="5653088" y="3411538"/>
          <p14:tracePt t="187170" x="5661025" y="3446463"/>
          <p14:tracePt t="187186" x="5688013" y="3492500"/>
          <p14:tracePt t="187204" x="5697538" y="3517900"/>
          <p14:tracePt t="187221" x="5707063" y="3554413"/>
          <p14:tracePt t="187237" x="5732463" y="3589338"/>
          <p14:tracePt t="187254" x="5751513" y="3608388"/>
          <p14:tracePt t="187271" x="5778500" y="3635375"/>
          <p14:tracePt t="187287" x="5795963" y="3662363"/>
          <p14:tracePt t="187304" x="5822950" y="3679825"/>
          <p14:tracePt t="187320" x="5840413" y="3697288"/>
          <p14:tracePt t="187337" x="5857875" y="3714750"/>
          <p14:tracePt t="187353" x="5867400" y="3741738"/>
          <p14:tracePt t="187371" x="5902325" y="3768725"/>
          <p14:tracePt t="187388" x="5911850" y="3786188"/>
          <p14:tracePt t="187403" x="5921375" y="3813175"/>
          <p14:tracePt t="187420" x="5929313" y="3830638"/>
          <p14:tracePt t="187437" x="5929313" y="3849688"/>
          <p14:tracePt t="187453" x="5938838" y="3867150"/>
          <p14:tracePt t="187470" x="5938838" y="3884613"/>
          <p14:tracePt t="187487" x="5938838" y="3894138"/>
          <p14:tracePt t="187843" x="5938838" y="3876675"/>
          <p14:tracePt t="187897" x="5929313" y="3876675"/>
          <p14:tracePt t="187928" x="5921375" y="3876675"/>
          <p14:tracePt t="188076" x="5921375" y="3867150"/>
          <p14:tracePt t="188089" x="5921375" y="3830638"/>
          <p14:tracePt t="188104" x="5946775" y="3786188"/>
          <p14:tracePt t="188121" x="5946775" y="3778250"/>
          <p14:tracePt t="189101" x="5938838" y="3778250"/>
          <p14:tracePt t="189117" x="5921375" y="3778250"/>
          <p14:tracePt t="189149" x="5911850" y="3778250"/>
          <p14:tracePt t="189163" x="5902325" y="3778250"/>
          <p14:tracePt t="189249" x="5894388" y="3778250"/>
          <p14:tracePt t="189265" x="5884863" y="3778250"/>
          <p14:tracePt t="189278" x="5875338" y="3768725"/>
          <p14:tracePt t="189296" x="5867400" y="3741738"/>
          <p14:tracePt t="189305" x="5857875" y="3733800"/>
          <p14:tracePt t="189320" x="5830888" y="3724275"/>
          <p14:tracePt t="189337" x="5813425" y="3714750"/>
          <p14:tracePt t="189469" x="5803900" y="3687763"/>
          <p14:tracePt t="189481" x="5778500" y="3679825"/>
          <p14:tracePt t="189489" x="5768975" y="3670300"/>
          <p14:tracePt t="189504" x="5732463" y="3635375"/>
          <p14:tracePt t="189520" x="5680075" y="3608388"/>
          <p14:tracePt t="189538" x="5653088" y="3581400"/>
          <p14:tracePt t="189554" x="5635625" y="3563938"/>
          <p14:tracePt t="189571" x="5626100" y="3536950"/>
          <p14:tracePt t="189587" x="5599113" y="3517900"/>
          <p14:tracePt t="189604" x="5589588" y="3509963"/>
          <p14:tracePt t="189620" x="5581650" y="3492500"/>
          <p14:tracePt t="189637" x="5572125" y="3465513"/>
          <p14:tracePt t="189654" x="5572125" y="3446463"/>
          <p14:tracePt t="189670" x="5572125" y="3421063"/>
          <p14:tracePt t="189687" x="5589588" y="3349625"/>
          <p14:tracePt t="189704" x="5608638" y="3313113"/>
          <p14:tracePt t="189720" x="5635625" y="3278188"/>
          <p14:tracePt t="189737" x="5653088" y="3232150"/>
          <p14:tracePt t="189754" x="5670550" y="3214688"/>
          <p14:tracePt t="189770" x="5697538" y="3187700"/>
          <p14:tracePt t="189788" x="5724525" y="3160713"/>
          <p14:tracePt t="189804" x="5741988" y="3143250"/>
          <p14:tracePt t="189821" x="5759450" y="3116263"/>
          <p14:tracePt t="189837" x="5778500" y="3089275"/>
          <p14:tracePt t="189853" x="5795963" y="3054350"/>
          <p14:tracePt t="189870" x="5803900" y="3036888"/>
          <p14:tracePt t="189887" x="5822950" y="3017838"/>
          <p14:tracePt t="189904" x="5830888" y="2982913"/>
          <p14:tracePt t="189923" x="5840413" y="2955925"/>
          <p14:tracePt t="189938" x="5840413" y="2938463"/>
          <p14:tracePt t="189985" x="5840413" y="2928938"/>
          <p14:tracePt t="190001" x="5813425" y="2928938"/>
          <p14:tracePt t="190013" x="5803900" y="2928938"/>
          <p14:tracePt t="190026" x="5786438" y="2928938"/>
          <p14:tracePt t="190063" x="5778500" y="2928938"/>
          <p14:tracePt t="190074" x="5768975" y="2928938"/>
          <p14:tracePt t="190088" x="5741988" y="2921000"/>
          <p14:tracePt t="190104" x="5724525" y="2921000"/>
          <p14:tracePt t="190121" x="5707063" y="2921000"/>
          <p14:tracePt t="190138" x="5697538" y="2921000"/>
          <p14:tracePt t="190203" x="5688013" y="2911475"/>
          <p14:tracePt t="190235" x="5670550" y="2901950"/>
          <p14:tracePt t="190297" x="5661025" y="2901950"/>
          <p14:tracePt t="190310" x="5653088" y="2894013"/>
          <p14:tracePt t="190324" x="5643563" y="2894013"/>
          <p14:tracePt t="190338" x="5626100" y="2894013"/>
          <p14:tracePt t="190391" x="5616575" y="2894013"/>
          <p14:tracePt t="190407" x="5608638" y="2894013"/>
          <p14:tracePt t="190424" x="5581650" y="2894013"/>
          <p14:tracePt t="190440" x="5572125" y="2894013"/>
          <p14:tracePt t="190454" x="5554663" y="2894013"/>
          <p14:tracePt t="190471" x="5545138" y="2894013"/>
          <p14:tracePt t="190487" x="5537200" y="2911475"/>
          <p14:tracePt t="190504" x="5518150" y="2921000"/>
          <p14:tracePt t="190521" x="5518150" y="2928938"/>
          <p14:tracePt t="190537" x="5510213" y="2946400"/>
          <p14:tracePt t="190657" x="5510213" y="2938463"/>
          <p14:tracePt t="190670" x="5510213" y="2928938"/>
          <p14:tracePt t="190687" x="5510213" y="2911475"/>
          <p14:tracePt t="190704" x="5510213" y="2894013"/>
          <p14:tracePt t="190720" x="5510213" y="2884488"/>
          <p14:tracePt t="190737" x="5510213" y="2867025"/>
          <p14:tracePt t="190754" x="5492750" y="2849563"/>
          <p14:tracePt t="190772" x="5473700" y="2840038"/>
          <p14:tracePt t="190791" x="5465763" y="2830513"/>
          <p14:tracePt t="190804" x="5446713" y="2830513"/>
          <p14:tracePt t="190820" x="5438775" y="2822575"/>
          <p14:tracePt t="190837" x="5429250" y="2822575"/>
          <p14:tracePt t="190854" x="5421313" y="2822575"/>
          <p14:tracePt t="190870" x="5402263" y="2813050"/>
          <p14:tracePt t="190887" x="5375275" y="2813050"/>
          <p14:tracePt t="190903" x="5367338" y="2813050"/>
          <p14:tracePt t="190963" x="5357813" y="2813050"/>
          <p14:tracePt t="190978" x="5349875" y="2813050"/>
          <p14:tracePt t="190992" x="5340350" y="2813050"/>
          <p14:tracePt t="191007" x="5330825" y="2813050"/>
          <p14:tracePt t="191020" x="5322888" y="2813050"/>
          <p14:tracePt t="191037" x="5295900" y="2813050"/>
          <p14:tracePt t="191055" x="5278438" y="2795588"/>
          <p14:tracePt t="191070" x="5259388" y="2786063"/>
          <p14:tracePt t="191087" x="5241925" y="2778125"/>
          <p14:tracePt t="191104" x="5224463" y="2759075"/>
          <p14:tracePt t="191121" x="5214938" y="2751138"/>
          <p14:tracePt t="191137" x="5207000" y="2741613"/>
          <p14:tracePt t="191155" x="5197475" y="2741613"/>
          <p14:tracePt t="191369" x="5207000" y="2751138"/>
          <p14:tracePt t="191377" x="5214938" y="2759075"/>
          <p14:tracePt t="191387" x="5232400" y="2768600"/>
          <p14:tracePt t="191404" x="5241925" y="2778125"/>
          <p14:tracePt t="191420" x="5251450" y="2778125"/>
          <p14:tracePt t="191437" x="5251450" y="2803525"/>
          <p14:tracePt t="191455" x="5259388" y="2803525"/>
          <p14:tracePt t="191525" x="5268913" y="2813050"/>
          <p14:tracePt t="191541" x="5278438" y="2822575"/>
          <p14:tracePt t="191554" x="5303838" y="2830513"/>
          <p14:tracePt t="191571" x="5330825" y="2830513"/>
          <p14:tracePt t="191587" x="5349875" y="2840038"/>
          <p14:tracePt t="191604" x="5367338" y="2840038"/>
          <p14:tracePt t="191689" x="5357813" y="2840038"/>
          <p14:tracePt t="191705" x="5349875" y="2840038"/>
          <p14:tracePt t="191723" x="5303838" y="2830513"/>
          <p14:tracePt t="191737" x="5259388" y="2822575"/>
          <p14:tracePt t="191754" x="5214938" y="2822575"/>
          <p14:tracePt t="191771" x="5207000" y="2803525"/>
          <p14:tracePt t="191915" x="5207000" y="2813050"/>
          <p14:tracePt t="191932" x="5207000" y="2822575"/>
          <p14:tracePt t="191947" x="5207000" y="2830513"/>
          <p14:tracePt t="191971" x="5207000" y="2840038"/>
          <p14:tracePt t="191979" x="5207000" y="2849563"/>
          <p14:tracePt t="191994" x="5207000" y="2857500"/>
          <p14:tracePt t="192004" x="5207000" y="2867025"/>
          <p14:tracePt t="192021" x="5207000" y="2894013"/>
          <p14:tracePt t="192037" x="5214938" y="2911475"/>
          <p14:tracePt t="192054" x="5224463" y="2928938"/>
          <p14:tracePt t="192071" x="5232400" y="2955925"/>
          <p14:tracePt t="192087" x="5268913" y="3017838"/>
          <p14:tracePt t="192104" x="5295900" y="3089275"/>
          <p14:tracePt t="192121" x="5322888" y="3152775"/>
          <p14:tracePt t="192137" x="5340350" y="3214688"/>
          <p14:tracePt t="192154" x="5357813" y="3278188"/>
          <p14:tracePt t="192171" x="5384800" y="3322638"/>
          <p14:tracePt t="192187" x="5411788" y="3357563"/>
          <p14:tracePt t="192204" x="5438775" y="3375025"/>
          <p14:tracePt t="192221" x="5438775" y="3394075"/>
          <p14:tracePt t="192237" x="5438775" y="3402013"/>
          <p14:tracePt t="192353" x="5446713" y="3384550"/>
          <p14:tracePt t="192366" x="5456238" y="3340100"/>
          <p14:tracePt t="192380" x="5483225" y="3259138"/>
          <p14:tracePt t="192394" x="5510213" y="3187700"/>
          <p14:tracePt t="192407" x="5518150" y="3170238"/>
          <p14:tracePt t="192421" x="5545138" y="3152775"/>
          <p14:tracePt t="192437" x="5545138" y="3143250"/>
          <p14:tracePt t="192479" x="5527675" y="3152775"/>
          <p14:tracePt t="192491" x="5518150" y="3160713"/>
          <p14:tracePt t="192505" x="5465763" y="3214688"/>
          <p14:tracePt t="192521" x="5394325" y="3241675"/>
          <p14:tracePt t="192538" x="5375275" y="3278188"/>
          <p14:tracePt t="192555" x="5367338" y="3286125"/>
          <p14:tracePt t="192611" x="5394325" y="3251200"/>
          <p14:tracePt t="192624" x="5402263" y="3232150"/>
          <p14:tracePt t="192638" x="5465763" y="3179763"/>
          <p14:tracePt t="192655" x="5537200" y="3089275"/>
          <p14:tracePt t="192672" x="5616575" y="2992438"/>
          <p14:tracePt t="192690" x="5741988" y="2884488"/>
          <p14:tracePt t="192706" x="5768975" y="2857500"/>
          <p14:tracePt t="192721" x="5778500" y="2857500"/>
          <p14:tracePt t="192917" x="5778500" y="2849563"/>
          <p14:tracePt t="192930" x="5778500" y="2840038"/>
          <p14:tracePt t="193003" x="5751513" y="2867025"/>
          <p14:tracePt t="193016" x="5741988" y="2874963"/>
          <p14:tracePt t="193030" x="5724525" y="2894013"/>
          <p14:tracePt t="193044" x="5707063" y="2901950"/>
          <p14:tracePt t="193055" x="5697538" y="2911475"/>
          <p14:tracePt t="193071" x="5680075" y="2938463"/>
          <p14:tracePt t="193089" x="5653088" y="2965450"/>
          <p14:tracePt t="193105" x="5589588" y="3017838"/>
          <p14:tracePt t="193121" x="5500688" y="3098800"/>
          <p14:tracePt t="193137" x="5421313" y="3179763"/>
          <p14:tracePt t="193154" x="5357813" y="3232150"/>
          <p14:tracePt t="193171" x="5303838" y="3295650"/>
          <p14:tracePt t="193187" x="5278438" y="3330575"/>
          <p14:tracePt t="193205" x="5259388" y="3357563"/>
          <p14:tracePt t="193221" x="5259388" y="3375025"/>
          <p14:tracePt t="193339" x="5259388" y="3367088"/>
          <p14:tracePt t="193355" x="5259388" y="3357563"/>
          <p14:tracePt t="193372" x="5259388" y="3340100"/>
          <p14:tracePt t="193388" x="5259388" y="3330575"/>
          <p14:tracePt t="193404" x="5259388" y="3322638"/>
          <p14:tracePt t="193437" x="5259388" y="3295650"/>
          <p14:tracePt t="193455" x="5259388" y="3286125"/>
          <p14:tracePt t="194076" x="5251450" y="3303588"/>
          <p14:tracePt t="194089" x="5232400" y="3330575"/>
          <p14:tracePt t="194106" x="5224463" y="3340100"/>
          <p14:tracePt t="194153" x="5207000" y="3340100"/>
          <p14:tracePt t="194167" x="5197475" y="3340100"/>
          <p14:tracePt t="194179" x="5187950" y="3340100"/>
          <p14:tracePt t="194190" x="5170488" y="3340100"/>
          <p14:tracePt t="194220" x="5160963" y="3340100"/>
          <p14:tracePt t="194260" x="5153025" y="3340100"/>
          <p14:tracePt t="194364" x="5153025" y="3330575"/>
          <p14:tracePt t="194377" x="5160963" y="3322638"/>
          <p14:tracePt t="194391" x="5180013" y="3286125"/>
          <p14:tracePt t="194404" x="5207000" y="3241675"/>
          <p14:tracePt t="194421" x="5224463" y="3224213"/>
          <p14:tracePt t="194438" x="5241925" y="3206750"/>
          <p14:tracePt t="194454" x="5259388" y="3179763"/>
          <p14:tracePt t="194471" x="5286375" y="3160713"/>
          <p14:tracePt t="194488" x="5340350" y="3125788"/>
          <p14:tracePt t="194505" x="5394325" y="3108325"/>
          <p14:tracePt t="194521" x="5456238" y="3081338"/>
          <p14:tracePt t="194538" x="5537200" y="3027363"/>
          <p14:tracePt t="194554" x="5616575" y="2982913"/>
          <p14:tracePt t="194571" x="5688013" y="2955925"/>
          <p14:tracePt t="194588" x="5759450" y="2946400"/>
          <p14:tracePt t="194604" x="5778500" y="2946400"/>
          <p14:tracePt t="194621" x="5786438" y="2946400"/>
          <p14:tracePt t="194645" x="5768975" y="2946400"/>
          <p14:tracePt t="195044" x="5759450" y="2938463"/>
          <p14:tracePt t="195060" x="5715000" y="2938463"/>
          <p14:tracePt t="195074" x="5527675" y="2901950"/>
          <p14:tracePt t="195088" x="4537075" y="2714625"/>
          <p14:tracePt t="195105" x="2847975" y="2446338"/>
          <p14:tracePt t="195123" x="2500313" y="2322513"/>
          <p14:tracePt t="195138" x="2455863" y="2303463"/>
          <p14:tracePt t="205244" x="2473325" y="2322513"/>
          <p14:tracePt t="205257" x="2500313" y="2366963"/>
          <p14:tracePt t="205273" x="2544763" y="2438400"/>
          <p14:tracePt t="205291" x="2660650" y="2598738"/>
          <p14:tracePt t="205306" x="2786063" y="2732088"/>
          <p14:tracePt t="205322" x="2919413" y="2849563"/>
          <p14:tracePt t="205338" x="3036888" y="2938463"/>
          <p14:tracePt t="205355" x="3089275" y="2973388"/>
          <p14:tracePt t="205372" x="3108325" y="2982913"/>
          <p14:tracePt t="205390" x="3133725" y="3009900"/>
          <p14:tracePt t="205409" x="3160713" y="3036888"/>
          <p14:tracePt t="205424" x="3179763" y="3054350"/>
          <p14:tracePt t="205440" x="3205163" y="3081338"/>
          <p14:tracePt t="205456" x="3232150" y="3081338"/>
          <p14:tracePt t="205473" x="3268663" y="3098800"/>
          <p14:tracePt t="205489" x="3286125" y="3116263"/>
          <p14:tracePt t="205505" x="3322638" y="3152775"/>
          <p14:tracePt t="205522" x="3402013" y="3224213"/>
          <p14:tracePt t="205539" x="3517900" y="3278188"/>
          <p14:tracePt t="205556" x="3652838" y="3322638"/>
          <p14:tracePt t="205572" x="3670300" y="3330575"/>
          <p14:tracePt t="205698" x="3643313" y="3340100"/>
          <p14:tracePt t="205710" x="3571875" y="3357563"/>
          <p14:tracePt t="205725" x="3348038" y="3411538"/>
          <p14:tracePt t="205740" x="3054350" y="3465513"/>
          <p14:tracePt t="205756" x="2847975" y="3554413"/>
          <p14:tracePt t="205773" x="2687638" y="3616325"/>
          <p14:tracePt t="205789" x="2571750" y="3662363"/>
          <p14:tracePt t="205806" x="2517775" y="3679825"/>
          <p14:tracePt t="205822" x="2500313" y="3706813"/>
          <p14:tracePt t="205907" x="2536825" y="3706813"/>
          <p14:tracePt t="205915" x="2589213" y="3697288"/>
          <p14:tracePt t="205924" x="2643188" y="3679825"/>
          <p14:tracePt t="205939" x="2786063" y="3635375"/>
          <p14:tracePt t="205956" x="2990850" y="3571875"/>
          <p14:tracePt t="205972" x="3241675" y="3500438"/>
          <p14:tracePt t="205989" x="3465513" y="3465513"/>
          <p14:tracePt t="206006" x="3660775" y="3446463"/>
          <p14:tracePt t="206022" x="3857625" y="3429000"/>
          <p14:tracePt t="206039" x="3946525" y="3429000"/>
          <p14:tracePt t="206056" x="3983038" y="3429000"/>
          <p14:tracePt t="206072" x="4000500" y="3429000"/>
          <p14:tracePt t="206089" x="4010025" y="3429000"/>
          <p14:tracePt t="206283" x="4017963" y="3429000"/>
          <p14:tracePt t="206301" x="4081463" y="3421063"/>
          <p14:tracePt t="206315" x="4152900" y="3421063"/>
          <p14:tracePt t="206323" x="4197350" y="3421063"/>
          <p14:tracePt t="206339" x="4268788" y="3438525"/>
          <p14:tracePt t="206355" x="4303713" y="3446463"/>
          <p14:tracePt t="206372" x="4313238" y="3446463"/>
          <p14:tracePt t="206792" x="4322763" y="3446463"/>
          <p14:tracePt t="206801" x="4340225" y="3446463"/>
          <p14:tracePt t="206811" x="4348163" y="3446463"/>
          <p14:tracePt t="206824" x="4367213" y="3438525"/>
          <p14:tracePt t="206839" x="4402138" y="3421063"/>
          <p14:tracePt t="206856" x="4429125" y="3402013"/>
          <p14:tracePt t="206873" x="4465638" y="3384550"/>
          <p14:tracePt t="206889" x="4483100" y="3384550"/>
          <p14:tracePt t="206939" x="4491038" y="3384550"/>
          <p14:tracePt t="206948" x="4510088" y="3384550"/>
          <p14:tracePt t="206961" x="4518025" y="3384550"/>
          <p14:tracePt t="206974" x="4527550" y="3384550"/>
          <p14:tracePt t="207504" x="4537075" y="3394075"/>
          <p14:tracePt t="207517" x="4545013" y="3394075"/>
          <p14:tracePt t="207531" x="4554538" y="3402013"/>
          <p14:tracePt t="207545" x="4581525" y="3402013"/>
          <p14:tracePt t="207559" x="4589463" y="3402013"/>
          <p14:tracePt t="207778" x="4608513" y="3402013"/>
          <p14:tracePt t="207795" x="4670425" y="3402013"/>
          <p14:tracePt t="207811" x="4697413" y="3402013"/>
          <p14:tracePt t="207823" x="4732338" y="3402013"/>
          <p14:tracePt t="207839" x="4751388" y="3421063"/>
          <p14:tracePt t="207855" x="4768850" y="3429000"/>
          <p14:tracePt t="207872" x="4776788" y="3429000"/>
          <p14:tracePt t="207890" x="4795838" y="3438525"/>
          <p14:tracePt t="207906" x="4803775" y="3438525"/>
          <p14:tracePt t="207922" x="4822825" y="3446463"/>
          <p14:tracePt t="207939" x="4857750" y="3446463"/>
          <p14:tracePt t="207956" x="4875213" y="3446463"/>
          <p14:tracePt t="207972" x="4902200" y="3446463"/>
          <p14:tracePt t="207989" x="4911725" y="3446463"/>
          <p14:tracePt t="208006" x="4921250" y="3446463"/>
          <p14:tracePt t="208022" x="4938713" y="3446463"/>
          <p14:tracePt t="208039" x="4956175" y="3446463"/>
          <p14:tracePt t="208056" x="4965700" y="3455988"/>
          <p14:tracePt t="208215" x="4938713" y="3455988"/>
          <p14:tracePt t="208224" x="4911725" y="3455988"/>
          <p14:tracePt t="208239" x="4848225" y="3455988"/>
          <p14:tracePt t="208255" x="4786313" y="3438525"/>
          <p14:tracePt t="208272" x="4724400" y="3438525"/>
          <p14:tracePt t="208289" x="4687888" y="3438525"/>
          <p14:tracePt t="208305" x="4670425" y="3438525"/>
          <p14:tracePt t="208322" x="4652963" y="3438525"/>
          <p14:tracePt t="208339" x="4643438" y="3438525"/>
          <p14:tracePt t="208520" x="4679950" y="3438525"/>
          <p14:tracePt t="208533" x="4714875" y="3438525"/>
          <p14:tracePt t="208547" x="4776788" y="3438525"/>
          <p14:tracePt t="208562" x="4857750" y="3455988"/>
          <p14:tracePt t="208576" x="4902200" y="3473450"/>
          <p14:tracePt t="208590" x="4921250" y="3482975"/>
          <p14:tracePt t="208606" x="4938713" y="3482975"/>
          <p14:tracePt t="208856" x="4929188" y="3492500"/>
          <p14:tracePt t="208873" x="4894263" y="3500438"/>
          <p14:tracePt t="208886" x="4875213" y="3517900"/>
          <p14:tracePt t="208900" x="4822825" y="3536950"/>
          <p14:tracePt t="208914" x="4759325" y="3563938"/>
          <p14:tracePt t="208927" x="4714875" y="3571875"/>
          <p14:tracePt t="208943" x="4660900" y="3571875"/>
          <p14:tracePt t="208958" x="4643438" y="3571875"/>
          <p14:tracePt t="208975" x="4625975" y="3571875"/>
          <p14:tracePt t="208989" x="4598988" y="3571875"/>
          <p14:tracePt t="209006" x="4581525" y="3571875"/>
          <p14:tracePt t="209022" x="4562475" y="3571875"/>
          <p14:tracePt t="209039" x="4545013" y="3571875"/>
          <p14:tracePt t="209057" x="4527550" y="3571875"/>
          <p14:tracePt t="209192" x="4537075" y="3571875"/>
          <p14:tracePt t="209205" x="4545013" y="3571875"/>
          <p14:tracePt t="209225" x="4608513" y="3589338"/>
          <p14:tracePt t="209240" x="4687888" y="3589338"/>
          <p14:tracePt t="209257" x="4768850" y="3571875"/>
          <p14:tracePt t="209274" x="4840288" y="3544888"/>
          <p14:tracePt t="209290" x="4911725" y="3517900"/>
          <p14:tracePt t="209306" x="4973638" y="3492500"/>
          <p14:tracePt t="209322" x="5010150" y="3473450"/>
          <p14:tracePt t="209404" x="5000625" y="3473450"/>
          <p14:tracePt t="209418" x="4992688" y="3473450"/>
          <p14:tracePt t="209431" x="4983163" y="3473450"/>
          <p14:tracePt t="209445" x="4956175" y="3473450"/>
          <p14:tracePt t="209459" x="4875213" y="3473450"/>
          <p14:tracePt t="209475" x="4795838" y="3473450"/>
          <p14:tracePt t="209490" x="4705350" y="3500438"/>
          <p14:tracePt t="209506" x="4625975" y="3500438"/>
          <p14:tracePt t="209523" x="4554538" y="3517900"/>
          <p14:tracePt t="209539" x="4527550" y="3517900"/>
          <p14:tracePt t="209556" x="4510088" y="3517900"/>
          <p14:tracePt t="209573" x="4500563" y="3517900"/>
          <p14:tracePt t="209589" x="4491038" y="3517900"/>
          <p14:tracePt t="209606" x="4456113" y="3509963"/>
          <p14:tracePt t="209623" x="4375150" y="3517900"/>
          <p14:tracePt t="209640" x="4348163" y="3527425"/>
          <p14:tracePt t="209656" x="4322763" y="3536950"/>
          <p14:tracePt t="209673" x="4295775" y="3536950"/>
          <p14:tracePt t="209690" x="4276725" y="3536950"/>
          <p14:tracePt t="209706" x="4259263" y="3536950"/>
          <p14:tracePt t="209724" x="4179888" y="3536950"/>
          <p14:tracePt t="209739" x="4081463" y="3554413"/>
          <p14:tracePt t="209756" x="4000500" y="3581400"/>
          <p14:tracePt t="209772" x="3929063" y="3608388"/>
          <p14:tracePt t="209789" x="3848100" y="3625850"/>
          <p14:tracePt t="209806" x="3741738" y="3662363"/>
          <p14:tracePt t="209822" x="3571875" y="3662363"/>
          <p14:tracePt t="209839" x="3375025" y="3662363"/>
          <p14:tracePt t="209856" x="3205163" y="3662363"/>
          <p14:tracePt t="209872" x="2911475" y="3662363"/>
          <p14:tracePt t="209891" x="2687638" y="3670300"/>
          <p14:tracePt t="209907" x="2517775" y="3706813"/>
          <p14:tracePt t="209924" x="2312988" y="3741738"/>
          <p14:tracePt t="209940" x="2116138" y="3778250"/>
          <p14:tracePt t="209958" x="1982788" y="3805238"/>
          <p14:tracePt t="209975" x="1946275" y="3813175"/>
          <p14:tracePt t="209990" x="1938338" y="3813175"/>
          <p14:tracePt t="210068" x="1928813" y="3813175"/>
          <p14:tracePt t="210124" x="1919288" y="3822700"/>
          <p14:tracePt t="210137" x="1919288" y="3830638"/>
          <p14:tracePt t="210233" x="1901825" y="3830638"/>
          <p14:tracePt t="210248" x="1901825" y="3822700"/>
          <p14:tracePt t="210256" x="1893888" y="3813175"/>
          <p14:tracePt t="210273" x="1893888" y="3795713"/>
          <p14:tracePt t="210289" x="1893888" y="3768725"/>
          <p14:tracePt t="210306" x="1884363" y="3751263"/>
          <p14:tracePt t="210323" x="1874838" y="3733800"/>
          <p14:tracePt t="210339" x="1857375" y="3706813"/>
          <p14:tracePt t="210356" x="1830388" y="3679825"/>
          <p14:tracePt t="210374" x="1803400" y="3635375"/>
          <p14:tracePt t="210389" x="1785938" y="3616325"/>
          <p14:tracePt t="210406" x="1768475" y="3589338"/>
          <p14:tracePt t="210423" x="1751013" y="3581400"/>
          <p14:tracePt t="210439" x="1741488" y="3571875"/>
          <p14:tracePt t="210456" x="1731963" y="3563938"/>
          <p14:tracePt t="210577" x="1741488" y="3563938"/>
          <p14:tracePt t="210589" x="1741488" y="3554413"/>
          <p14:tracePt t="210606" x="1758950" y="3554413"/>
          <p14:tracePt t="210624" x="1857375" y="3554413"/>
          <p14:tracePt t="210639" x="1965325" y="3554413"/>
          <p14:tracePt t="210656" x="2205038" y="3536950"/>
          <p14:tracePt t="210673" x="2616200" y="3492500"/>
          <p14:tracePt t="210690" x="3089275" y="3438525"/>
          <p14:tracePt t="210707" x="3562350" y="3411538"/>
          <p14:tracePt t="210723" x="4017963" y="3375025"/>
          <p14:tracePt t="210740" x="4483100" y="3259138"/>
          <p14:tracePt t="210757" x="4687888" y="3232150"/>
          <p14:tracePt t="210774" x="4776788" y="3214688"/>
          <p14:tracePt t="210790" x="4822825" y="3214688"/>
          <p14:tracePt t="210806" x="4848225" y="3214688"/>
          <p14:tracePt t="210823" x="4867275" y="3214688"/>
          <p14:tracePt t="210999" x="4857750" y="3214688"/>
          <p14:tracePt t="211012" x="4848225" y="3224213"/>
          <p14:tracePt t="211025" x="4822825" y="3251200"/>
          <p14:tracePt t="211039" x="4776788" y="3268663"/>
          <p14:tracePt t="211056" x="4732338" y="3295650"/>
          <p14:tracePt t="211073" x="4697413" y="3322638"/>
          <p14:tracePt t="211090" x="4679950" y="3330575"/>
          <p14:tracePt t="211106" x="4652963" y="3349625"/>
          <p14:tracePt t="211123" x="4633913" y="3357563"/>
          <p14:tracePt t="211445" x="4633913" y="3367088"/>
          <p14:tracePt t="211461" x="4643438" y="3375025"/>
          <p14:tracePt t="211492" x="4670425" y="3375025"/>
          <p14:tracePt t="211500" x="4679950" y="3375025"/>
          <p14:tracePt t="211513" x="4687888" y="3375025"/>
          <p14:tracePt t="211526" x="4705350" y="3367088"/>
          <p14:tracePt t="211540" x="4732338" y="3357563"/>
          <p14:tracePt t="211556" x="4741863" y="3357563"/>
          <p14:tracePt t="211594" x="4751388" y="3357563"/>
          <p14:tracePt t="211609" x="4759325" y="3357563"/>
          <p14:tracePt t="211625" x="4776788" y="3357563"/>
          <p14:tracePt t="211773" x="4795838" y="3357563"/>
          <p14:tracePt t="211786" x="4803775" y="3357563"/>
          <p14:tracePt t="211803" x="4822825" y="3375025"/>
          <p14:tracePt t="211812" x="4830763" y="3384550"/>
          <p14:tracePt t="211828" x="4840288" y="3384550"/>
          <p14:tracePt t="211891" x="4848225" y="3402013"/>
          <p14:tracePt t="211907" x="4875213" y="3411538"/>
          <p14:tracePt t="211919" x="4884738" y="3411538"/>
          <p14:tracePt t="211931" x="4902200" y="3411538"/>
          <p14:tracePt t="211940" x="4911725" y="3421063"/>
          <p14:tracePt t="211956" x="4938713" y="3421063"/>
          <p14:tracePt t="211973" x="4956175" y="3421063"/>
          <p14:tracePt t="211990" x="4965700" y="3421063"/>
          <p14:tracePt t="212079" x="4973638" y="3429000"/>
          <p14:tracePt t="212092" x="5000625" y="3429000"/>
          <p14:tracePt t="212106" x="5037138" y="3446463"/>
          <p14:tracePt t="212124" x="5072063" y="3455988"/>
          <p14:tracePt t="212140" x="5089525" y="3465513"/>
          <p14:tracePt t="212156" x="5126038" y="3465513"/>
          <p14:tracePt t="212173" x="5143500" y="3473450"/>
          <p14:tracePt t="212189" x="5180013" y="3473450"/>
          <p14:tracePt t="212206" x="5197475" y="3482975"/>
          <p14:tracePt t="212223" x="5214938" y="3492500"/>
          <p14:tracePt t="212239" x="5241925" y="3500438"/>
          <p14:tracePt t="212258" x="5268913" y="3500438"/>
          <p14:tracePt t="212275" x="5286375" y="3500438"/>
          <p14:tracePt t="212291" x="5313363" y="3500438"/>
          <p14:tracePt t="212310" x="5330825" y="3500438"/>
          <p14:tracePt t="212323" x="5349875" y="3500438"/>
          <p14:tracePt t="212340" x="5367338" y="3509963"/>
          <p14:tracePt t="212356" x="5394325" y="3527425"/>
          <p14:tracePt t="212374" x="5421313" y="3527425"/>
          <p14:tracePt t="212390" x="5438775" y="3527425"/>
          <p14:tracePt t="212406" x="5465763" y="3517900"/>
          <p14:tracePt t="212423" x="5473700" y="3509963"/>
          <p14:tracePt t="233486" x="5421313" y="3500438"/>
          <p14:tracePt t="233499" x="5295900" y="3465513"/>
          <p14:tracePt t="233513" x="5072063" y="3429000"/>
          <p14:tracePt t="233528" x="4875213" y="3429000"/>
          <p14:tracePt t="233542" x="4786313" y="3429000"/>
          <p14:tracePt t="233559" x="4724400" y="3446463"/>
          <p14:tracePt t="233575" x="4643438" y="3473450"/>
          <p14:tracePt t="233592" x="4562475" y="3500438"/>
          <p14:tracePt t="233610" x="4473575" y="3527425"/>
          <p14:tracePt t="233626" x="4438650" y="3536950"/>
          <p14:tracePt t="233642" x="4411663" y="3536950"/>
          <p14:tracePt t="233659" x="4394200" y="3536950"/>
          <p14:tracePt t="233675" x="4313238" y="3536950"/>
          <p14:tracePt t="233693" x="4214813" y="3536950"/>
          <p14:tracePt t="233709" x="4062413" y="3554413"/>
          <p14:tracePt t="233726" x="3840163" y="3581400"/>
          <p14:tracePt t="233742" x="3589338" y="3616325"/>
          <p14:tracePt t="233760" x="3197225" y="3670300"/>
          <p14:tracePt t="233776" x="2955925" y="3706813"/>
          <p14:tracePt t="233792" x="2732088" y="3741738"/>
          <p14:tracePt t="233809" x="2581275" y="3778250"/>
          <p14:tracePt t="233825" x="2500313" y="3778250"/>
          <p14:tracePt t="233842" x="2465388" y="3768725"/>
          <p14:tracePt t="233859" x="2446338" y="3768725"/>
          <p14:tracePt t="233876" x="2374900" y="3751263"/>
          <p14:tracePt t="233892" x="2295525" y="3706813"/>
          <p14:tracePt t="233909" x="2160588" y="3662363"/>
          <p14:tracePt t="233925" x="1973263" y="3581400"/>
          <p14:tracePt t="233942" x="1768475" y="3455988"/>
          <p14:tracePt t="233959" x="1544638" y="3268663"/>
          <p14:tracePt t="233975" x="1322388" y="3044825"/>
          <p14:tracePt t="233992" x="1143000" y="2830513"/>
          <p14:tracePt t="234009" x="1000125" y="2589213"/>
          <p14:tracePt t="234026" x="839788" y="2251075"/>
          <p14:tracePt t="234043" x="731838" y="2063750"/>
          <p14:tracePt t="234060" x="660400" y="1946275"/>
          <p14:tracePt t="234076" x="598488" y="1830388"/>
          <p14:tracePt t="234093" x="561975" y="1751013"/>
          <p14:tracePt t="234110" x="536575" y="1697038"/>
          <p14:tracePt t="234127" x="500063" y="1670050"/>
          <p14:tracePt t="234174" x="509588" y="1679575"/>
          <p14:tracePt t="234183" x="509588" y="1724025"/>
          <p14:tracePt t="234192" x="517525" y="1758950"/>
          <p14:tracePt t="234209" x="544513" y="1857375"/>
          <p14:tracePt t="234226" x="598488" y="1946275"/>
          <p14:tracePt t="234242" x="687388" y="2054225"/>
          <p14:tracePt t="234260" x="866775" y="2224088"/>
          <p14:tracePt t="234276" x="990600" y="2357438"/>
          <p14:tracePt t="234292" x="1071563" y="2438400"/>
          <p14:tracePt t="234309" x="1160463" y="2517775"/>
          <p14:tracePt t="234326" x="1241425" y="2589213"/>
          <p14:tracePt t="234342" x="1322388" y="2670175"/>
          <p14:tracePt t="234359" x="1401763" y="2751138"/>
          <p14:tracePt t="234376" x="1482725" y="2795588"/>
          <p14:tracePt t="234392" x="1598613" y="2849563"/>
          <p14:tracePt t="234409" x="1679575" y="2874963"/>
          <p14:tracePt t="234425" x="1758950" y="2901950"/>
          <p14:tracePt t="234443" x="1839913" y="2938463"/>
          <p14:tracePt t="234459" x="1901825" y="2992438"/>
          <p14:tracePt t="234476" x="1928813" y="3027363"/>
          <p14:tracePt t="234492" x="1938338" y="3036888"/>
          <p14:tracePt t="234559" x="1946275" y="3044825"/>
          <p14:tracePt t="234581" x="1955800" y="3054350"/>
          <p14:tracePt t="234613" x="1965325" y="3054350"/>
          <p14:tracePt t="234715" x="1973263" y="3054350"/>
          <p14:tracePt t="234727" x="2000250" y="3054350"/>
          <p14:tracePt t="234744" x="2071688" y="3054350"/>
          <p14:tracePt t="234760" x="2089150" y="3063875"/>
          <p14:tracePt t="234776" x="2108200" y="3063875"/>
          <p14:tracePt t="234792" x="2133600" y="3081338"/>
          <p14:tracePt t="234809" x="2143125" y="3081338"/>
          <p14:tracePt t="234846" x="2152650" y="3081338"/>
          <p14:tracePt t="234855" x="2160588" y="3089275"/>
          <p14:tracePt t="234863" x="2170113" y="3089275"/>
          <p14:tracePt t="234876" x="2179638" y="3098800"/>
          <p14:tracePt t="234892" x="2197100" y="3108325"/>
          <p14:tracePt t="234909" x="2224088" y="3125788"/>
          <p14:tracePt t="234926" x="2232025" y="3125788"/>
          <p14:tracePt t="234981" x="2241550" y="3125788"/>
          <p14:tracePt t="234996" x="2259013" y="3108325"/>
          <p14:tracePt t="235011" x="2259013" y="3098800"/>
          <p14:tracePt t="235027" x="2259013" y="3089275"/>
          <p14:tracePt t="235144" x="2259013" y="3071813"/>
          <p14:tracePt t="235157" x="2259013" y="3063875"/>
          <p14:tracePt t="235176" x="2241550" y="3044825"/>
          <p14:tracePt t="235316" x="2251075" y="3063875"/>
          <p14:tracePt t="235325" x="2276475" y="3081338"/>
          <p14:tracePt t="235342" x="2330450" y="3135313"/>
          <p14:tracePt t="235359" x="2393950" y="3179763"/>
          <p14:tracePt t="235376" x="2446338" y="3197225"/>
          <p14:tracePt t="235392" x="2490788" y="3224213"/>
          <p14:tracePt t="235409" x="2517775" y="3232150"/>
          <p14:tracePt t="235426" x="2554288" y="3232150"/>
          <p14:tracePt t="235443" x="2571750" y="3232150"/>
          <p14:tracePt t="235459" x="2589213" y="3241675"/>
          <p14:tracePt t="235476" x="2598738" y="3251200"/>
          <p14:tracePt t="235492" x="2616200" y="3251200"/>
          <p14:tracePt t="235510" x="2625725" y="3259138"/>
          <p14:tracePt t="235526" x="2643188" y="3278188"/>
          <p14:tracePt t="235542" x="2652713" y="3286125"/>
          <p14:tracePt t="235588" x="2660650" y="3286125"/>
          <p14:tracePt t="235621" x="2670175" y="3295650"/>
          <p14:tracePt t="235634" x="2687638" y="3295650"/>
          <p14:tracePt t="235647" x="2697163" y="3303588"/>
          <p14:tracePt t="235662" x="2714625" y="3322638"/>
          <p14:tracePt t="235676" x="2724150" y="3330575"/>
          <p14:tracePt t="235693" x="2732088" y="3357563"/>
          <p14:tracePt t="235726" x="2732088" y="3367088"/>
          <p14:tracePt t="235742" x="2741613" y="3375025"/>
          <p14:tracePt t="235759" x="2741613" y="3384550"/>
          <p14:tracePt t="235776" x="2741613" y="3394075"/>
          <p14:tracePt t="235792" x="2751138" y="3394075"/>
          <p14:tracePt t="235880" x="2714625" y="3384550"/>
          <p14:tracePt t="235892" x="2679700" y="3367088"/>
          <p14:tracePt t="235912" x="2616200" y="3330575"/>
          <p14:tracePt t="235927" x="2589213" y="3313113"/>
          <p14:tracePt t="235943" x="2562225" y="3295650"/>
          <p14:tracePt t="235960" x="2544763" y="3268663"/>
          <p14:tracePt t="235976" x="2527300" y="3251200"/>
          <p14:tracePt t="236051" x="2517775" y="3251200"/>
          <p14:tracePt t="236067" x="2509838" y="3241675"/>
          <p14:tracePt t="236079" x="2500313" y="3232150"/>
          <p14:tracePt t="236093" x="2482850" y="3224213"/>
          <p14:tracePt t="236109" x="2473325" y="3197225"/>
          <p14:tracePt t="236126" x="2455863" y="3179763"/>
          <p14:tracePt t="236143" x="2438400" y="3160713"/>
          <p14:tracePt t="236161" x="2411413" y="3125788"/>
          <p14:tracePt t="236177" x="2393950" y="3098800"/>
          <p14:tracePt t="236193" x="2374900" y="3071813"/>
          <p14:tracePt t="236209" x="2347913" y="3054350"/>
          <p14:tracePt t="236226" x="2339975" y="3036888"/>
          <p14:tracePt t="236243" x="2330450" y="3027363"/>
          <p14:tracePt t="236259" x="2322513" y="3017838"/>
          <p14:tracePt t="236395" x="2322513" y="3000375"/>
          <p14:tracePt t="236410" x="2312988" y="2992438"/>
          <p14:tracePt t="236426" x="2303463" y="2982913"/>
          <p14:tracePt t="236443" x="2295525" y="2965450"/>
          <p14:tracePt t="236459" x="2276475" y="2928938"/>
          <p14:tracePt t="236476" x="2268538" y="2901950"/>
          <p14:tracePt t="236493" x="2259013" y="2874963"/>
          <p14:tracePt t="236509" x="2251075" y="2857500"/>
          <p14:tracePt t="236526" x="2251075" y="2840038"/>
          <p14:tracePt t="236543" x="2241550" y="2830513"/>
          <p14:tracePt t="236559" x="2232025" y="2803525"/>
          <p14:tracePt t="236715" x="2232025" y="2822575"/>
          <p14:tracePt t="236728" x="2241550" y="2857500"/>
          <p14:tracePt t="236743" x="2286000" y="2938463"/>
          <p14:tracePt t="236760" x="2339975" y="3000375"/>
          <p14:tracePt t="236777" x="2384425" y="3071813"/>
          <p14:tracePt t="236794" x="2455863" y="3179763"/>
          <p14:tracePt t="236809" x="2490788" y="3241675"/>
          <p14:tracePt t="236826" x="2517775" y="3278188"/>
          <p14:tracePt t="236842" x="2536825" y="3295650"/>
          <p14:tracePt t="236859" x="2554288" y="3313113"/>
          <p14:tracePt t="236876" x="2589213" y="3340100"/>
          <p14:tracePt t="236893" x="2616200" y="3357563"/>
          <p14:tracePt t="236911" x="2652713" y="3384550"/>
          <p14:tracePt t="236927" x="2670175" y="3411538"/>
          <p14:tracePt t="236943" x="2687638" y="3429000"/>
          <p14:tracePt t="236959" x="2687638" y="3446463"/>
          <p14:tracePt t="236976" x="2705100" y="3455988"/>
          <p14:tracePt t="236993" x="2714625" y="3482975"/>
          <p14:tracePt t="237123" x="2697163" y="3438525"/>
          <p14:tracePt t="237138" x="2608263" y="3330575"/>
          <p14:tracePt t="237151" x="2544763" y="3268663"/>
          <p14:tracePt t="237166" x="2428875" y="3143250"/>
          <p14:tracePt t="237180" x="2347913" y="3036888"/>
          <p14:tracePt t="237192" x="2241550" y="2965450"/>
          <p14:tracePt t="237209" x="2160588" y="2911475"/>
          <p14:tracePt t="237226" x="2143125" y="2894013"/>
          <p14:tracePt t="237242" x="2133600" y="2874963"/>
          <p14:tracePt t="237259" x="2125663" y="2867025"/>
          <p14:tracePt t="237276" x="2108200" y="2867025"/>
          <p14:tracePt t="237358" x="2116138" y="2874963"/>
          <p14:tracePt t="237370" x="2152650" y="2921000"/>
          <p14:tracePt t="237384" x="2241550" y="3017838"/>
          <p14:tracePt t="237398" x="2322513" y="3098800"/>
          <p14:tracePt t="237410" x="2374900" y="3160713"/>
          <p14:tracePt t="237427" x="2500313" y="3286125"/>
          <p14:tracePt t="237442" x="2562225" y="3357563"/>
          <p14:tracePt t="237459" x="2581275" y="3375025"/>
          <p14:tracePt t="237476" x="2589213" y="3394075"/>
          <p14:tracePt t="237492" x="2608263" y="3394075"/>
          <p14:tracePt t="237509" x="2608263" y="3402013"/>
          <p14:tracePt t="237562" x="2598738" y="3384550"/>
          <p14:tracePt t="237576" x="2473325" y="3214688"/>
          <p14:tracePt t="237594" x="2330450" y="3027363"/>
          <p14:tracePt t="237610" x="2197100" y="2894013"/>
          <p14:tracePt t="237627" x="2116138" y="2803525"/>
          <p14:tracePt t="237644" x="2062163" y="2768600"/>
          <p14:tracePt t="237660" x="2054225" y="2751138"/>
          <p14:tracePt t="237748" x="2062163" y="2778125"/>
          <p14:tracePt t="237764" x="2170113" y="2921000"/>
          <p14:tracePt t="237777" x="2259013" y="3009900"/>
          <p14:tracePt t="237796" x="2562225" y="3259138"/>
          <p14:tracePt t="237812" x="2705100" y="3357563"/>
          <p14:tracePt t="237828" x="2803525" y="3402013"/>
          <p14:tracePt t="237843" x="2874963" y="3421063"/>
          <p14:tracePt t="237860" x="2884488" y="3421063"/>
          <p14:tracePt t="237935" x="2867025" y="3384550"/>
          <p14:tracePt t="237948" x="2857500" y="3349625"/>
          <p14:tracePt t="237962" x="2795588" y="3232150"/>
          <p14:tracePt t="237977" x="2705100" y="3108325"/>
          <p14:tracePt t="237993" x="2633663" y="3027363"/>
          <p14:tracePt t="238009" x="2571750" y="2973388"/>
          <p14:tracePt t="238026" x="2544763" y="2955925"/>
          <p14:tracePt t="238043" x="2527300" y="2946400"/>
          <p14:tracePt t="238059" x="2517775" y="2946400"/>
          <p14:tracePt t="238156" x="2517775" y="2965450"/>
          <p14:tracePt t="238173" x="2517775" y="3027363"/>
          <p14:tracePt t="238183" x="2517775" y="3054350"/>
          <p14:tracePt t="238193" x="2536825" y="3116263"/>
          <p14:tracePt t="238209" x="2562225" y="3179763"/>
          <p14:tracePt t="238226" x="2625725" y="3251200"/>
          <p14:tracePt t="238244" x="2697163" y="3313113"/>
          <p14:tracePt t="238260" x="2714625" y="3330575"/>
          <p14:tracePt t="238277" x="2759075" y="3357563"/>
          <p14:tracePt t="238298" x="2803525" y="3402013"/>
          <p14:tracePt t="238309" x="2813050" y="3411538"/>
          <p14:tracePt t="238327" x="2840038" y="3438525"/>
          <p14:tracePt t="238343" x="2840038" y="3446463"/>
          <p14:tracePt t="238476" x="2840038" y="3429000"/>
          <p14:tracePt t="238488" x="2840038" y="3421063"/>
          <p14:tracePt t="242120" x="2847975" y="3421063"/>
          <p14:tracePt t="242133" x="2901950" y="3455988"/>
          <p14:tracePt t="242148" x="3009900" y="3536950"/>
          <p14:tracePt t="242163" x="3108325" y="3598863"/>
          <p14:tracePt t="242176" x="3179763" y="3635375"/>
          <p14:tracePt t="242193" x="3224213" y="3662363"/>
          <p14:tracePt t="242210" x="3322638" y="3714750"/>
          <p14:tracePt t="242226" x="3438525" y="3778250"/>
          <p14:tracePt t="242244" x="3554413" y="3822700"/>
          <p14:tracePt t="242260" x="3670300" y="3857625"/>
          <p14:tracePt t="242276" x="3751263" y="3902075"/>
          <p14:tracePt t="242293" x="3830638" y="3938588"/>
          <p14:tracePt t="242310" x="3902075" y="3983038"/>
          <p14:tracePt t="242326" x="3983038" y="4019550"/>
          <p14:tracePt t="242343" x="4081463" y="4044950"/>
          <p14:tracePt t="242363" x="4179888" y="4081463"/>
          <p14:tracePt t="242380" x="4224338" y="4108450"/>
          <p14:tracePt t="242394" x="4303713" y="4135438"/>
          <p14:tracePt t="242411" x="4384675" y="4162425"/>
          <p14:tracePt t="242427" x="4465638" y="4187825"/>
          <p14:tracePt t="242443" x="4572000" y="4187825"/>
          <p14:tracePt t="242460" x="4714875" y="4179888"/>
          <p14:tracePt t="242476" x="4921250" y="4143375"/>
          <p14:tracePt t="242493" x="5081588" y="4081463"/>
          <p14:tracePt t="242510" x="5214938" y="4037013"/>
          <p14:tracePt t="242526" x="5278438" y="4019550"/>
          <p14:tracePt t="242543" x="5313363" y="3992563"/>
          <p14:tracePt t="242560" x="5367338" y="3965575"/>
          <p14:tracePt t="242576" x="5421313" y="3921125"/>
          <p14:tracePt t="242593" x="5500688" y="3867150"/>
          <p14:tracePt t="242610" x="5581650" y="3813175"/>
          <p14:tracePt t="242626" x="5635625" y="3768725"/>
          <p14:tracePt t="242643" x="5680075" y="3724275"/>
          <p14:tracePt t="242660" x="5697538" y="3706813"/>
          <p14:tracePt t="242676" x="5741988" y="3670300"/>
          <p14:tracePt t="242693" x="5795963" y="3635375"/>
          <p14:tracePt t="242711" x="5813425" y="3608388"/>
          <p14:tracePt t="242727" x="5849938" y="3581400"/>
          <p14:tracePt t="242743" x="5867400" y="3554413"/>
          <p14:tracePt t="242760" x="5894388" y="3536950"/>
          <p14:tracePt t="242762" x="5902325" y="3527425"/>
          <p14:tracePt t="242777" x="5921375" y="3509963"/>
          <p14:tracePt t="242793" x="5938838" y="3492500"/>
          <p14:tracePt t="242810" x="5965825" y="3438525"/>
          <p14:tracePt t="242826" x="5983288" y="3394075"/>
          <p14:tracePt t="242844" x="6010275" y="3367088"/>
          <p14:tracePt t="242862" x="6037263" y="3330575"/>
          <p14:tracePt t="242880" x="6054725" y="3313113"/>
          <p14:tracePt t="242893" x="6072188" y="3295650"/>
          <p14:tracePt t="242910" x="6072188" y="3278188"/>
          <p14:tracePt t="242927" x="6081713" y="3268663"/>
          <p14:tracePt t="242943" x="6089650" y="3251200"/>
          <p14:tracePt t="242960" x="6089650" y="3232150"/>
          <p14:tracePt t="242976" x="6108700" y="3214688"/>
          <p14:tracePt t="242993" x="6108700" y="3197225"/>
          <p14:tracePt t="243010" x="6116638" y="3197225"/>
          <p14:tracePt t="243121" x="6126163" y="3160713"/>
          <p14:tracePt t="243134" x="6126163" y="3152775"/>
          <p14:tracePt t="243148" x="6143625" y="3135313"/>
          <p14:tracePt t="243162" x="6143625" y="3116263"/>
          <p14:tracePt t="243177" x="6153150" y="3098800"/>
          <p14:tracePt t="243193" x="6161088" y="3071813"/>
          <p14:tracePt t="243210" x="6161088" y="3063875"/>
          <p14:tracePt t="243227" x="6161088" y="3036888"/>
          <p14:tracePt t="243243" x="6170613" y="3000375"/>
          <p14:tracePt t="243263" x="6170613" y="2955925"/>
          <p14:tracePt t="243279" x="6170613" y="2938463"/>
          <p14:tracePt t="243294" x="6170613" y="2921000"/>
          <p14:tracePt t="243310" x="6170613" y="2894013"/>
          <p14:tracePt t="243327" x="6170613" y="2874963"/>
          <p14:tracePt t="243360" x="6161088" y="2867025"/>
          <p14:tracePt t="243378" x="6126163" y="2849563"/>
          <p14:tracePt t="243394" x="6116638" y="2849563"/>
          <p14:tracePt t="243410" x="6108700" y="2830513"/>
          <p14:tracePt t="243427" x="6089650" y="2803525"/>
          <p14:tracePt t="243443" x="6072188" y="2786063"/>
          <p14:tracePt t="243460" x="6045200" y="2768600"/>
          <p14:tracePt t="243477" x="6037263" y="2741613"/>
          <p14:tracePt t="243494" x="6027738" y="2724150"/>
          <p14:tracePt t="243510" x="6010275" y="2714625"/>
          <p14:tracePt t="243543" x="5983288" y="2706688"/>
          <p14:tracePt t="243560" x="5965825" y="2697163"/>
          <p14:tracePt t="243636" x="5965825" y="2732088"/>
          <p14:tracePt t="243646" x="5956300" y="2768600"/>
          <p14:tracePt t="243661" x="5956300" y="2830513"/>
          <p14:tracePt t="243678" x="5956300" y="2911475"/>
          <p14:tracePt t="243694" x="5983288" y="2955925"/>
          <p14:tracePt t="243710" x="5983288" y="3000375"/>
          <p14:tracePt t="243727" x="5992813" y="3063875"/>
          <p14:tracePt t="243743" x="6010275" y="3125788"/>
          <p14:tracePt t="243760" x="6018213" y="3187700"/>
          <p14:tracePt t="243763" x="6037263" y="3224213"/>
          <p14:tracePt t="243778" x="6064250" y="3303588"/>
          <p14:tracePt t="243794" x="6089650" y="3384550"/>
          <p14:tracePt t="243810" x="6099175" y="3465513"/>
          <p14:tracePt t="243827" x="6116638" y="3536950"/>
          <p14:tracePt t="243843" x="6116638" y="3635375"/>
          <p14:tracePt t="243860" x="6143625" y="3724275"/>
          <p14:tracePt t="243877" x="6161088" y="3805238"/>
          <p14:tracePt t="243895" x="6207125" y="3902075"/>
          <p14:tracePt t="243912" x="6232525" y="3983038"/>
          <p14:tracePt t="243928" x="6259513" y="4064000"/>
          <p14:tracePt t="243943" x="6286500" y="4143375"/>
          <p14:tracePt t="243960" x="6303963" y="4224338"/>
          <p14:tracePt t="243977" x="6330950" y="4295775"/>
          <p14:tracePt t="243994" x="6357938" y="4376738"/>
          <p14:tracePt t="244010" x="6375400" y="4411663"/>
          <p14:tracePt t="244028" x="6384925" y="4456113"/>
          <p14:tracePt t="244044" x="6384925" y="4473575"/>
          <p14:tracePt t="244060" x="6384925" y="4492625"/>
          <p14:tracePt t="244077" x="6394450" y="4519613"/>
          <p14:tracePt t="244094" x="6402388" y="4537075"/>
          <p14:tracePt t="244110" x="6402388" y="4545013"/>
          <p14:tracePt t="244127" x="6402388" y="4564063"/>
          <p14:tracePt t="244231" x="6402388" y="4519613"/>
          <p14:tracePt t="244243" x="6402388" y="4483100"/>
          <p14:tracePt t="244263" x="6384925" y="4251325"/>
          <p14:tracePt t="244279" x="6350000" y="4054475"/>
          <p14:tracePt t="244295" x="6278563" y="3849688"/>
          <p14:tracePt t="244310" x="6232525" y="3643313"/>
          <p14:tracePt t="244327" x="6180138" y="3482975"/>
          <p14:tracePt t="244343" x="6153150" y="3349625"/>
          <p14:tracePt t="244360" x="6126163" y="3214688"/>
          <p14:tracePt t="244377" x="6108700" y="3063875"/>
          <p14:tracePt t="244394" x="6081713" y="2901950"/>
          <p14:tracePt t="244410" x="6064250" y="2813050"/>
          <p14:tracePt t="244427" x="6064250" y="2732088"/>
          <p14:tracePt t="244443" x="6064250" y="2660650"/>
          <p14:tracePt t="244460" x="6064250" y="2616200"/>
          <p14:tracePt t="244477" x="6064250" y="2589213"/>
          <p14:tracePt t="244494" x="6064250" y="2571750"/>
          <p14:tracePt t="244510" x="6064250" y="2563813"/>
          <p14:tracePt t="244677" x="6054725" y="2598738"/>
          <p14:tracePt t="244690" x="6037263" y="2697163"/>
          <p14:tracePt t="244704" x="6000750" y="2901950"/>
          <p14:tracePt t="244718" x="5992813" y="3098800"/>
          <p14:tracePt t="244733" x="5956300" y="3322638"/>
          <p14:tracePt t="244748" x="5921375" y="3517900"/>
          <p14:tracePt t="244760" x="5921375" y="3616325"/>
          <p14:tracePt t="244778" x="5929313" y="3822700"/>
          <p14:tracePt t="244794" x="5938838" y="3929063"/>
          <p14:tracePt t="244811" x="5956300" y="4037013"/>
          <p14:tracePt t="244828" x="5965825" y="4135438"/>
          <p14:tracePt t="244844" x="5992813" y="4197350"/>
          <p14:tracePt t="244860" x="6000750" y="4224338"/>
          <p14:tracePt t="244877" x="6010275" y="4251325"/>
          <p14:tracePt t="244894" x="6037263" y="4295775"/>
          <p14:tracePt t="244910" x="6072188" y="4367213"/>
          <p14:tracePt t="244927" x="6099175" y="4438650"/>
          <p14:tracePt t="244944" x="6126163" y="4519613"/>
          <p14:tracePt t="244961" x="6143625" y="4598988"/>
          <p14:tracePt t="244977" x="6170613" y="4679950"/>
          <p14:tracePt t="244993" x="6215063" y="4759325"/>
          <p14:tracePt t="245010" x="6232525" y="4795838"/>
          <p14:tracePt t="245028" x="6296025" y="4813300"/>
          <p14:tracePt t="245044" x="6313488" y="4813300"/>
          <p14:tracePt t="245060" x="6330950" y="4813300"/>
          <p14:tracePt t="245077" x="6350000" y="4805363"/>
          <p14:tracePt t="245094" x="6375400" y="4778375"/>
          <p14:tracePt t="245110" x="6375400" y="4751388"/>
          <p14:tracePt t="245128" x="6375400" y="4714875"/>
          <p14:tracePt t="245144" x="6357938" y="4643438"/>
          <p14:tracePt t="245162" x="6286500" y="4527550"/>
          <p14:tracePt t="245177" x="6251575" y="4448175"/>
          <p14:tracePt t="245194" x="6215063" y="4421188"/>
          <p14:tracePt t="245210" x="6197600" y="4402138"/>
          <p14:tracePt t="245227" x="6161088" y="4394200"/>
          <p14:tracePt t="245244" x="6135688" y="4394200"/>
          <p14:tracePt t="245260" x="6081713" y="4402138"/>
          <p14:tracePt t="245263" x="6045200" y="4421188"/>
          <p14:tracePt t="245278" x="6000750" y="4465638"/>
          <p14:tracePt t="245294" x="5973763" y="4519613"/>
          <p14:tracePt t="245310" x="5946775" y="4581525"/>
          <p14:tracePt t="245327" x="5921375" y="4643438"/>
          <p14:tracePt t="245343" x="5894388" y="4724400"/>
          <p14:tracePt t="245361" x="5884863" y="4786313"/>
          <p14:tracePt t="245378" x="5884863" y="4830763"/>
          <p14:tracePt t="245395" x="5902325" y="4849813"/>
          <p14:tracePt t="245410" x="5938838" y="4884738"/>
          <p14:tracePt t="245427" x="5973763" y="4921250"/>
          <p14:tracePt t="245443" x="5992813" y="4929188"/>
          <p14:tracePt t="245460" x="6037263" y="4938713"/>
          <p14:tracePt t="245477" x="6072188" y="4938713"/>
          <p14:tracePt t="245493" x="6135688" y="4911725"/>
          <p14:tracePt t="245510" x="6180138" y="4876800"/>
          <p14:tracePt t="245527" x="6251575" y="4822825"/>
          <p14:tracePt t="245544" x="6286500" y="4733925"/>
          <p14:tracePt t="245560" x="6313488" y="4679950"/>
          <p14:tracePt t="245577" x="6313488" y="4652963"/>
          <p14:tracePt t="245593" x="6313488" y="4616450"/>
          <p14:tracePt t="245610" x="6296025" y="4591050"/>
          <p14:tracePt t="245627" x="6259513" y="4519613"/>
          <p14:tracePt t="245644" x="6224588" y="4473575"/>
          <p14:tracePt t="245660" x="6188075" y="4438650"/>
          <p14:tracePt t="245678" x="6116638" y="4402138"/>
          <p14:tracePt t="245694" x="6072188" y="4384675"/>
          <p14:tracePt t="245711" x="6027738" y="4367213"/>
          <p14:tracePt t="245727" x="5983288" y="4367213"/>
          <p14:tracePt t="245744" x="5929313" y="4384675"/>
          <p14:tracePt t="245760" x="5911850" y="4394200"/>
          <p14:tracePt t="245778" x="5894388" y="4429125"/>
          <p14:tracePt t="245794" x="5894388" y="4456113"/>
          <p14:tracePt t="245810" x="5894388" y="4483100"/>
          <p14:tracePt t="245827" x="5894388" y="4500563"/>
          <p14:tracePt t="245845" x="5894388" y="4519613"/>
          <p14:tracePt t="245861" x="5902325" y="4527550"/>
          <p14:tracePt t="245912" x="5911850" y="4564063"/>
          <p14:tracePt t="245921" x="5911850" y="4591050"/>
          <p14:tracePt t="245930" x="5921375" y="4598988"/>
          <p14:tracePt t="245944" x="5921375" y="4616450"/>
          <p14:tracePt t="246037" x="5929313" y="4616450"/>
          <p14:tracePt t="246053" x="5929313" y="4608513"/>
          <p14:tracePt t="246067" x="5929313" y="4598988"/>
          <p14:tracePt t="249157" x="5929313" y="4591050"/>
          <p14:tracePt t="249174" x="5946775" y="4456113"/>
          <p14:tracePt t="249187" x="5938838" y="4394200"/>
          <p14:tracePt t="249197" x="5911850" y="4268788"/>
          <p14:tracePt t="249211" x="5875338" y="4187825"/>
          <p14:tracePt t="249227" x="5830888" y="4000500"/>
          <p14:tracePt t="249244" x="5786438" y="3786188"/>
          <p14:tracePt t="249261" x="5786438" y="3741738"/>
          <p14:tracePt t="249416" x="5778500" y="3706813"/>
          <p14:tracePt t="249429" x="5759450" y="3662363"/>
          <p14:tracePt t="249445" x="5751513" y="3625850"/>
          <p14:tracePt t="249462" x="5741988" y="3625850"/>
          <p14:tracePt t="249496" x="5741988" y="3616325"/>
          <p14:tracePt t="249526" x="5715000" y="3581400"/>
          <p14:tracePt t="249542" x="5688013" y="3536950"/>
          <p14:tracePt t="249558" x="5670550" y="3500438"/>
          <p14:tracePt t="249572" x="5661025" y="3473450"/>
          <p14:tracePt t="249585" x="5635625" y="3411538"/>
          <p14:tracePt t="249596" x="5608638" y="3340100"/>
          <p14:tracePt t="249611" x="5581650" y="3259138"/>
          <p14:tracePt t="249627" x="5554663" y="3179763"/>
          <p14:tracePt t="249644" x="5527675" y="3098800"/>
          <p14:tracePt t="249661" x="5518150" y="3054350"/>
          <p14:tracePt t="249677" x="5492750" y="2992438"/>
          <p14:tracePt t="249694" x="5483225" y="2955925"/>
          <p14:tracePt t="249714" x="5456238" y="2928938"/>
          <p14:tracePt t="249730" x="5446713" y="2921000"/>
          <p14:tracePt t="249824" x="5438775" y="2921000"/>
          <p14:tracePt t="249838" x="5402263" y="2982913"/>
          <p14:tracePt t="249851" x="5384800" y="3009900"/>
          <p14:tracePt t="249861" x="5349875" y="3089275"/>
          <p14:tracePt t="249877" x="5322888" y="3179763"/>
          <p14:tracePt t="249894" x="5295900" y="3259138"/>
          <p14:tracePt t="249911" x="5295900" y="3322638"/>
          <p14:tracePt t="249927" x="5295900" y="3394075"/>
          <p14:tracePt t="249944" x="5313363" y="3455988"/>
          <p14:tracePt t="249961" x="5349875" y="3509963"/>
          <p14:tracePt t="249978" x="5375275" y="3544888"/>
          <p14:tracePt t="249994" x="5402263" y="3571875"/>
          <p14:tracePt t="250082" x="5402263" y="3536950"/>
          <p14:tracePt t="250095" x="5402263" y="3500438"/>
          <p14:tracePt t="250112" x="5402263" y="3411538"/>
          <p14:tracePt t="250128" x="5375275" y="3394075"/>
          <p14:tracePt t="250145" x="5357813" y="3384550"/>
          <p14:tracePt t="250162" x="5340350" y="3375025"/>
          <p14:tracePt t="250178" x="5322888" y="3375025"/>
          <p14:tracePt t="250194" x="5295900" y="3375025"/>
          <p14:tracePt t="250211" x="5278438" y="3384550"/>
          <p14:tracePt t="250228" x="5268913" y="3402013"/>
          <p14:tracePt t="250245" x="5241925" y="3438525"/>
          <p14:tracePt t="250261" x="5214938" y="3455988"/>
          <p14:tracePt t="250278" x="5197475" y="3492500"/>
          <p14:tracePt t="250294" x="5197475" y="3563938"/>
          <p14:tracePt t="250311" x="5197475" y="3643313"/>
          <p14:tracePt t="250327" x="5241925" y="3724275"/>
          <p14:tracePt t="250344" x="5259388" y="3741738"/>
          <p14:tracePt t="250361" x="5268913" y="3751263"/>
          <p14:tracePt t="250410" x="5278438" y="3751263"/>
          <p14:tracePt t="250423" x="5313363" y="3714750"/>
          <p14:tracePt t="250439" x="5384800" y="3581400"/>
          <p14:tracePt t="250454" x="5394325" y="3544888"/>
          <p14:tracePt t="250467" x="5411788" y="3465513"/>
          <p14:tracePt t="250481" x="5411788" y="3421063"/>
          <p14:tracePt t="250496" x="5402263" y="3394075"/>
          <p14:tracePt t="250511" x="5384800" y="3394075"/>
          <p14:tracePt t="250606" x="5367338" y="3411538"/>
          <p14:tracePt t="250620" x="5340350" y="3473450"/>
          <p14:tracePt t="250633" x="5340350" y="3509963"/>
          <p14:tracePt t="250647" x="5340350" y="3589338"/>
          <p14:tracePt t="250662" x="5357813" y="3635375"/>
          <p14:tracePt t="250678" x="5375275" y="3687763"/>
          <p14:tracePt t="250695" x="5402263" y="3706813"/>
          <p14:tracePt t="250714" x="5429250" y="3714750"/>
          <p14:tracePt t="250729" x="5465763" y="3714750"/>
          <p14:tracePt t="250746" x="5527675" y="3670300"/>
          <p14:tracePt t="250761" x="5616575" y="3544888"/>
          <p14:tracePt t="250778" x="5697538" y="3429000"/>
          <p14:tracePt t="250794" x="5707063" y="3330575"/>
          <p14:tracePt t="250811" x="5707063" y="3303588"/>
          <p14:tracePt t="250910" x="5697538" y="3313113"/>
          <p14:tracePt t="250923" x="5688013" y="3322638"/>
          <p14:tracePt t="250937" x="5653088" y="3349625"/>
          <p14:tracePt t="250951" x="5635625" y="3367088"/>
          <p14:tracePt t="250963" x="5626100" y="3375025"/>
          <p14:tracePt t="251004" x="5626100" y="3384550"/>
          <p14:tracePt t="251020" x="5661025" y="3394075"/>
          <p14:tracePt t="251034" x="5670550" y="3394075"/>
          <p14:tracePt t="251106" x="5653088" y="3421063"/>
          <p14:tracePt t="251119" x="5599113" y="3438525"/>
          <p14:tracePt t="251133" x="5411788" y="3517900"/>
          <p14:tracePt t="251147" x="5251450" y="3616325"/>
          <p14:tracePt t="251163" x="5108575" y="3662363"/>
          <p14:tracePt t="251178" x="5045075" y="3687763"/>
          <p14:tracePt t="251194" x="5037138" y="3687763"/>
          <p14:tracePt t="251302" x="5072063" y="3687763"/>
          <p14:tracePt t="251316" x="5180013" y="3662363"/>
          <p14:tracePt t="251331" x="5340350" y="3625850"/>
          <p14:tracePt t="251345" x="5375275" y="3625850"/>
          <p14:tracePt t="251361" x="5456238" y="3616325"/>
          <p14:tracePt t="251377" x="5465763" y="3616325"/>
          <p14:tracePt t="251466" x="5446713" y="3616325"/>
          <p14:tracePt t="251479" x="5438775" y="3616325"/>
        </p14:tracePtLst>
      </p14:laserTraceLst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/>
          <p:cNvSpPr>
            <a:spLocks noChangeArrowheads="1"/>
          </p:cNvSpPr>
          <p:nvPr/>
        </p:nvSpPr>
        <p:spPr bwMode="auto">
          <a:xfrm>
            <a:off x="211138" y="609600"/>
            <a:ext cx="8724900" cy="2209800"/>
          </a:xfrm>
          <a:prstGeom prst="roundRect">
            <a:avLst>
              <a:gd name="adj" fmla="val 12486"/>
            </a:avLst>
          </a:prstGeom>
          <a:noFill/>
          <a:ln w="9525">
            <a:noFill/>
            <a:round/>
            <a:headEnd/>
            <a:tailEnd/>
          </a:ln>
        </p:spPr>
        <p:txBody>
          <a:bodyPr lIns="90488" tIns="44450" rIns="90488" bIns="44450"/>
          <a:lstStyle/>
          <a:p>
            <a:pPr marL="342900" indent="-342900">
              <a:spcBef>
                <a:spcPct val="20000"/>
              </a:spcBef>
              <a:buClr>
                <a:srgbClr val="0000FF"/>
              </a:buClr>
              <a:buSzPct val="80000"/>
              <a:buFont typeface="Wingdings" pitchFamily="2" charset="2"/>
              <a:buChar char="u"/>
            </a:pPr>
            <a:endParaRPr lang="en-US" sz="2000" b="1" dirty="0">
              <a:latin typeface="Arial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803400" y="2338388"/>
            <a:ext cx="0" cy="18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endParaRPr lang="en-US" sz="1200" b="1">
              <a:latin typeface="Arial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846263" y="2460625"/>
            <a:ext cx="0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endParaRPr lang="en-US" sz="1200" b="1">
              <a:latin typeface="Arial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662113" y="2578100"/>
            <a:ext cx="0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endParaRPr lang="en-US" sz="1200" b="1">
              <a:latin typeface="Arial" charset="0"/>
            </a:endParaRPr>
          </a:p>
        </p:txBody>
      </p:sp>
      <p:sp>
        <p:nvSpPr>
          <p:cNvPr id="316" name="Rectangle 316"/>
          <p:cNvSpPr>
            <a:spLocks noGrp="1" noChangeArrowheads="1"/>
          </p:cNvSpPr>
          <p:nvPr>
            <p:ph type="title"/>
          </p:nvPr>
        </p:nvSpPr>
        <p:spPr>
          <a:xfrm>
            <a:off x="685800" y="114300"/>
            <a:ext cx="7772400" cy="4953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Stalling</a:t>
            </a:r>
          </a:p>
        </p:txBody>
      </p:sp>
      <p:sp>
        <p:nvSpPr>
          <p:cNvPr id="317" name="Прямоугольник 316"/>
          <p:cNvSpPr/>
          <p:nvPr/>
        </p:nvSpPr>
        <p:spPr>
          <a:xfrm>
            <a:off x="461010" y="533400"/>
            <a:ext cx="8682990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/>
              <a:t>De-assert the write enable to ID/EXE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The dependent instruction (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and</a:t>
            </a:r>
            <a:r>
              <a:rPr lang="en-US" dirty="0" smtClean="0"/>
              <a:t>) stays another cycle in IF/EXE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/>
              <a:t>De-assert the write enable to the IF/ID latch, and to the PC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Freeze pipeline stages preceding the stalled instruction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/>
              <a:t>Issue a NOP into the EXE/MEM latch (instead of the stalled inst.)</a:t>
            </a:r>
          </a:p>
          <a:p>
            <a:pPr marL="342900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/>
              <a:t>Allow the stalling instruction (</a:t>
            </a:r>
            <a:r>
              <a:rPr lang="en-US" sz="2000" dirty="0" err="1" smtClean="0"/>
              <a:t>lw</a:t>
            </a:r>
            <a:r>
              <a:rPr lang="en-US" sz="2000" dirty="0" smtClean="0"/>
              <a:t>) to move on</a:t>
            </a:r>
            <a:endParaRPr lang="en-US" sz="2000" dirty="0"/>
          </a:p>
        </p:txBody>
      </p:sp>
      <p:grpSp>
        <p:nvGrpSpPr>
          <p:cNvPr id="339" name="Группа 338"/>
          <p:cNvGrpSpPr/>
          <p:nvPr/>
        </p:nvGrpSpPr>
        <p:grpSpPr>
          <a:xfrm>
            <a:off x="228600" y="2819400"/>
            <a:ext cx="8595363" cy="3406676"/>
            <a:chOff x="228600" y="2819400"/>
            <a:chExt cx="8595363" cy="3406676"/>
          </a:xfrm>
        </p:grpSpPr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5646581" y="3665610"/>
              <a:ext cx="120107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6760302" y="4246128"/>
              <a:ext cx="120107" cy="182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6865851" y="4096903"/>
              <a:ext cx="131026" cy="278431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6865851" y="4096903"/>
              <a:ext cx="131026" cy="278431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 flipV="1">
              <a:off x="7124263" y="4089624"/>
              <a:ext cx="3640" cy="2893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 flipH="1">
              <a:off x="6996877" y="4093264"/>
              <a:ext cx="1273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 flipH="1">
              <a:off x="6996877" y="4375334"/>
              <a:ext cx="12738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905887" y="4171516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6982319" y="417151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7042373" y="417151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6756663" y="5323452"/>
              <a:ext cx="149224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5639302" y="4176975"/>
              <a:ext cx="145584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7974113" y="5831179"/>
              <a:ext cx="129207" cy="282070"/>
            </a:xfrm>
            <a:custGeom>
              <a:avLst/>
              <a:gdLst>
                <a:gd name="T0" fmla="*/ 71 w 77"/>
                <a:gd name="T1" fmla="*/ 153 h 155"/>
                <a:gd name="T2" fmla="*/ 0 w 77"/>
                <a:gd name="T3" fmla="*/ 155 h 155"/>
                <a:gd name="T4" fmla="*/ 0 w 77"/>
                <a:gd name="T5" fmla="*/ 0 h 155"/>
                <a:gd name="T6" fmla="*/ 71 w 77"/>
                <a:gd name="T7" fmla="*/ 0 h 155"/>
                <a:gd name="T8" fmla="*/ 71 w 77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7"/>
                <a:gd name="T16" fmla="*/ 0 h 155"/>
                <a:gd name="T17" fmla="*/ 77 w 77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7" h="155">
                  <a:moveTo>
                    <a:pt x="77" y="153"/>
                  </a:moveTo>
                  <a:lnTo>
                    <a:pt x="0" y="155"/>
                  </a:lnTo>
                  <a:lnTo>
                    <a:pt x="0" y="0"/>
                  </a:lnTo>
                  <a:lnTo>
                    <a:pt x="77" y="0"/>
                  </a:lnTo>
                  <a:lnTo>
                    <a:pt x="77" y="15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7974113" y="5831179"/>
              <a:ext cx="129207" cy="282070"/>
            </a:xfrm>
            <a:custGeom>
              <a:avLst/>
              <a:gdLst>
                <a:gd name="T0" fmla="*/ 71 w 77"/>
                <a:gd name="T1" fmla="*/ 153 h 155"/>
                <a:gd name="T2" fmla="*/ 0 w 77"/>
                <a:gd name="T3" fmla="*/ 155 h 155"/>
                <a:gd name="T4" fmla="*/ 0 w 77"/>
                <a:gd name="T5" fmla="*/ 0 h 155"/>
                <a:gd name="T6" fmla="*/ 71 w 77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77" y="153"/>
                  </a:moveTo>
                  <a:lnTo>
                    <a:pt x="0" y="155"/>
                  </a:lnTo>
                  <a:lnTo>
                    <a:pt x="0" y="0"/>
                  </a:lnTo>
                  <a:lnTo>
                    <a:pt x="77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8103319" y="5831179"/>
              <a:ext cx="132846" cy="2820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22"/>
            <p:cNvSpPr>
              <a:spLocks noChangeShapeType="1"/>
            </p:cNvSpPr>
            <p:nvPr/>
          </p:nvSpPr>
          <p:spPr bwMode="auto">
            <a:xfrm>
              <a:off x="6551025" y="5323452"/>
              <a:ext cx="118288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7555558" y="5239741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7428172" y="5239741"/>
              <a:ext cx="127386" cy="2820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5990525" y="4755673"/>
              <a:ext cx="120107" cy="182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6"/>
            <p:cNvSpPr>
              <a:spLocks noChangeShapeType="1"/>
            </p:cNvSpPr>
            <p:nvPr/>
          </p:nvSpPr>
          <p:spPr bwMode="auto">
            <a:xfrm>
              <a:off x="5990525" y="4897618"/>
              <a:ext cx="354863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>
              <a:off x="6207081" y="4755673"/>
              <a:ext cx="1328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Line 28"/>
            <p:cNvSpPr>
              <a:spLocks noChangeShapeType="1"/>
            </p:cNvSpPr>
            <p:nvPr/>
          </p:nvSpPr>
          <p:spPr bwMode="auto">
            <a:xfrm>
              <a:off x="6554665" y="5454478"/>
              <a:ext cx="354863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29"/>
            <p:cNvSpPr>
              <a:spLocks noChangeShapeType="1"/>
            </p:cNvSpPr>
            <p:nvPr/>
          </p:nvSpPr>
          <p:spPr bwMode="auto">
            <a:xfrm>
              <a:off x="5433665" y="4306182"/>
              <a:ext cx="351223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Line 30"/>
            <p:cNvSpPr>
              <a:spLocks noChangeShapeType="1"/>
            </p:cNvSpPr>
            <p:nvPr/>
          </p:nvSpPr>
          <p:spPr bwMode="auto">
            <a:xfrm>
              <a:off x="5433665" y="4176975"/>
              <a:ext cx="118288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624778" y="3494548"/>
              <a:ext cx="132846" cy="282070"/>
            </a:xfrm>
            <a:custGeom>
              <a:avLst/>
              <a:gdLst>
                <a:gd name="T0" fmla="*/ 0 w 80"/>
                <a:gd name="T1" fmla="*/ 153 h 155"/>
                <a:gd name="T2" fmla="*/ 73 w 80"/>
                <a:gd name="T3" fmla="*/ 155 h 155"/>
                <a:gd name="T4" fmla="*/ 73 w 80"/>
                <a:gd name="T5" fmla="*/ 0 h 155"/>
                <a:gd name="T6" fmla="*/ 0 w 80"/>
                <a:gd name="T7" fmla="*/ 0 h 155"/>
                <a:gd name="T8" fmla="*/ 0 w 80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0"/>
                <a:gd name="T16" fmla="*/ 0 h 155"/>
                <a:gd name="T17" fmla="*/ 80 w 80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0" h="155">
                  <a:moveTo>
                    <a:pt x="0" y="153"/>
                  </a:moveTo>
                  <a:lnTo>
                    <a:pt x="80" y="155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3624778" y="3494548"/>
              <a:ext cx="132846" cy="282070"/>
            </a:xfrm>
            <a:custGeom>
              <a:avLst/>
              <a:gdLst>
                <a:gd name="T0" fmla="*/ 0 w 80"/>
                <a:gd name="T1" fmla="*/ 153 h 155"/>
                <a:gd name="T2" fmla="*/ 73 w 80"/>
                <a:gd name="T3" fmla="*/ 155 h 155"/>
                <a:gd name="T4" fmla="*/ 73 w 80"/>
                <a:gd name="T5" fmla="*/ 0 h 155"/>
                <a:gd name="T6" fmla="*/ 0 w 80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0"/>
                <a:gd name="T13" fmla="*/ 0 h 155"/>
                <a:gd name="T14" fmla="*/ 80 w 80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0" h="155">
                  <a:moveTo>
                    <a:pt x="0" y="153"/>
                  </a:moveTo>
                  <a:lnTo>
                    <a:pt x="80" y="155"/>
                  </a:lnTo>
                  <a:lnTo>
                    <a:pt x="80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3491932" y="3494548"/>
              <a:ext cx="132846" cy="2820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3564724" y="3578259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3595661" y="3578259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4667526" y="3410837"/>
              <a:ext cx="180161" cy="509546"/>
            </a:xfrm>
            <a:custGeom>
              <a:avLst/>
              <a:gdLst>
                <a:gd name="T0" fmla="*/ 0 w 107"/>
                <a:gd name="T1" fmla="*/ 0 h 280"/>
                <a:gd name="T2" fmla="*/ 2 w 107"/>
                <a:gd name="T3" fmla="*/ 113 h 280"/>
                <a:gd name="T4" fmla="*/ 31 w 107"/>
                <a:gd name="T5" fmla="*/ 140 h 280"/>
                <a:gd name="T6" fmla="*/ 2 w 107"/>
                <a:gd name="T7" fmla="*/ 167 h 280"/>
                <a:gd name="T8" fmla="*/ 2 w 107"/>
                <a:gd name="T9" fmla="*/ 280 h 280"/>
                <a:gd name="T10" fmla="*/ 99 w 107"/>
                <a:gd name="T11" fmla="*/ 195 h 280"/>
                <a:gd name="T12" fmla="*/ 99 w 107"/>
                <a:gd name="T13" fmla="*/ 86 h 280"/>
                <a:gd name="T14" fmla="*/ 2 w 107"/>
                <a:gd name="T15" fmla="*/ 2 h 280"/>
                <a:gd name="T16" fmla="*/ 2 w 107"/>
                <a:gd name="T17" fmla="*/ 2 h 280"/>
                <a:gd name="T18" fmla="*/ 0 w 107"/>
                <a:gd name="T19" fmla="*/ 0 h 2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7"/>
                <a:gd name="T31" fmla="*/ 0 h 280"/>
                <a:gd name="T32" fmla="*/ 107 w 107"/>
                <a:gd name="T33" fmla="*/ 280 h 28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7" h="280">
                  <a:moveTo>
                    <a:pt x="0" y="0"/>
                  </a:moveTo>
                  <a:lnTo>
                    <a:pt x="2" y="113"/>
                  </a:lnTo>
                  <a:lnTo>
                    <a:pt x="34" y="140"/>
                  </a:lnTo>
                  <a:lnTo>
                    <a:pt x="2" y="167"/>
                  </a:lnTo>
                  <a:lnTo>
                    <a:pt x="2" y="280"/>
                  </a:lnTo>
                  <a:lnTo>
                    <a:pt x="107" y="195"/>
                  </a:lnTo>
                  <a:lnTo>
                    <a:pt x="107" y="86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4667526" y="3410837"/>
              <a:ext cx="180161" cy="509546"/>
            </a:xfrm>
            <a:custGeom>
              <a:avLst/>
              <a:gdLst>
                <a:gd name="T0" fmla="*/ 0 w 107"/>
                <a:gd name="T1" fmla="*/ 0 h 280"/>
                <a:gd name="T2" fmla="*/ 2 w 107"/>
                <a:gd name="T3" fmla="*/ 113 h 280"/>
                <a:gd name="T4" fmla="*/ 31 w 107"/>
                <a:gd name="T5" fmla="*/ 140 h 280"/>
                <a:gd name="T6" fmla="*/ 2 w 107"/>
                <a:gd name="T7" fmla="*/ 167 h 280"/>
                <a:gd name="T8" fmla="*/ 2 w 107"/>
                <a:gd name="T9" fmla="*/ 280 h 280"/>
                <a:gd name="T10" fmla="*/ 99 w 107"/>
                <a:gd name="T11" fmla="*/ 195 h 280"/>
                <a:gd name="T12" fmla="*/ 99 w 107"/>
                <a:gd name="T13" fmla="*/ 86 h 280"/>
                <a:gd name="T14" fmla="*/ 2 w 107"/>
                <a:gd name="T15" fmla="*/ 2 h 280"/>
                <a:gd name="T16" fmla="*/ 2 w 107"/>
                <a:gd name="T17" fmla="*/ 2 h 2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7"/>
                <a:gd name="T28" fmla="*/ 0 h 280"/>
                <a:gd name="T29" fmla="*/ 107 w 107"/>
                <a:gd name="T30" fmla="*/ 280 h 28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7" h="280">
                  <a:moveTo>
                    <a:pt x="0" y="0"/>
                  </a:moveTo>
                  <a:lnTo>
                    <a:pt x="2" y="113"/>
                  </a:lnTo>
                  <a:lnTo>
                    <a:pt x="34" y="140"/>
                  </a:lnTo>
                  <a:lnTo>
                    <a:pt x="2" y="167"/>
                  </a:lnTo>
                  <a:lnTo>
                    <a:pt x="2" y="280"/>
                  </a:lnTo>
                  <a:lnTo>
                    <a:pt x="107" y="195"/>
                  </a:lnTo>
                  <a:lnTo>
                    <a:pt x="107" y="86"/>
                  </a:lnTo>
                  <a:lnTo>
                    <a:pt x="2" y="2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8"/>
            <p:cNvSpPr>
              <a:spLocks noChangeShapeType="1"/>
            </p:cNvSpPr>
            <p:nvPr/>
          </p:nvSpPr>
          <p:spPr bwMode="auto">
            <a:xfrm>
              <a:off x="3755804" y="3665610"/>
              <a:ext cx="296629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973220" y="5834818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w 77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7"/>
                <a:gd name="T16" fmla="*/ 0 h 155"/>
                <a:gd name="T17" fmla="*/ 77 w 77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973220" y="5834818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1"/>
            <p:cNvSpPr>
              <a:spLocks noChangeShapeType="1"/>
            </p:cNvSpPr>
            <p:nvPr/>
          </p:nvSpPr>
          <p:spPr bwMode="auto">
            <a:xfrm flipV="1">
              <a:off x="6842194" y="5831179"/>
              <a:ext cx="1820" cy="2893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2"/>
            <p:cNvSpPr>
              <a:spLocks noChangeShapeType="1"/>
            </p:cNvSpPr>
            <p:nvPr/>
          </p:nvSpPr>
          <p:spPr bwMode="auto">
            <a:xfrm>
              <a:off x="6842194" y="5831179"/>
              <a:ext cx="1364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43"/>
            <p:cNvSpPr>
              <a:spLocks noChangeShapeType="1"/>
            </p:cNvSpPr>
            <p:nvPr/>
          </p:nvSpPr>
          <p:spPr bwMode="auto">
            <a:xfrm>
              <a:off x="6842194" y="6113248"/>
              <a:ext cx="1364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6884049" y="5918529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6960481" y="5918529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7018715" y="5918529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8" name="Line 47"/>
            <p:cNvSpPr>
              <a:spLocks noChangeShapeType="1"/>
            </p:cNvSpPr>
            <p:nvPr/>
          </p:nvSpPr>
          <p:spPr bwMode="auto">
            <a:xfrm>
              <a:off x="7098786" y="5907611"/>
              <a:ext cx="360322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4194376" y="3498188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w 77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7"/>
                <a:gd name="T16" fmla="*/ 0 h 155"/>
                <a:gd name="T17" fmla="*/ 77 w 77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4194376" y="3498188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50"/>
            <p:cNvSpPr>
              <a:spLocks noChangeShapeType="1"/>
            </p:cNvSpPr>
            <p:nvPr/>
          </p:nvSpPr>
          <p:spPr bwMode="auto">
            <a:xfrm flipV="1">
              <a:off x="4063350" y="3494548"/>
              <a:ext cx="1820" cy="2820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Line 51"/>
            <p:cNvSpPr>
              <a:spLocks noChangeShapeType="1"/>
            </p:cNvSpPr>
            <p:nvPr/>
          </p:nvSpPr>
          <p:spPr bwMode="auto">
            <a:xfrm>
              <a:off x="4063350" y="3498188"/>
              <a:ext cx="13648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Line 52"/>
            <p:cNvSpPr>
              <a:spLocks noChangeShapeType="1"/>
            </p:cNvSpPr>
            <p:nvPr/>
          </p:nvSpPr>
          <p:spPr bwMode="auto">
            <a:xfrm>
              <a:off x="4056071" y="3772978"/>
              <a:ext cx="13466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Rectangle 53"/>
            <p:cNvSpPr>
              <a:spLocks noChangeArrowheads="1"/>
            </p:cNvSpPr>
            <p:nvPr/>
          </p:nvSpPr>
          <p:spPr bwMode="auto">
            <a:xfrm>
              <a:off x="4103386" y="3569160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5" name="Rectangle 54"/>
            <p:cNvSpPr>
              <a:spLocks noChangeArrowheads="1"/>
            </p:cNvSpPr>
            <p:nvPr/>
          </p:nvSpPr>
          <p:spPr bwMode="auto">
            <a:xfrm>
              <a:off x="4179818" y="3569160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4241691" y="3569160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7" name="Line 56"/>
            <p:cNvSpPr>
              <a:spLocks noChangeShapeType="1"/>
            </p:cNvSpPr>
            <p:nvPr/>
          </p:nvSpPr>
          <p:spPr bwMode="auto">
            <a:xfrm>
              <a:off x="4325402" y="3592818"/>
              <a:ext cx="338484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7"/>
            <p:cNvSpPr>
              <a:spLocks noChangeShapeType="1"/>
            </p:cNvSpPr>
            <p:nvPr/>
          </p:nvSpPr>
          <p:spPr bwMode="auto">
            <a:xfrm>
              <a:off x="4847687" y="3665610"/>
              <a:ext cx="340304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8"/>
            <p:cNvSpPr>
              <a:spLocks noChangeShapeType="1"/>
            </p:cNvSpPr>
            <p:nvPr/>
          </p:nvSpPr>
          <p:spPr bwMode="auto">
            <a:xfrm>
              <a:off x="4325402" y="3727484"/>
              <a:ext cx="345763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006937" y="3601916"/>
              <a:ext cx="56415" cy="63694"/>
            </a:xfrm>
            <a:custGeom>
              <a:avLst/>
              <a:gdLst>
                <a:gd name="T0" fmla="*/ 0 w 34"/>
                <a:gd name="T1" fmla="*/ 35 h 35"/>
                <a:gd name="T2" fmla="*/ 0 w 34"/>
                <a:gd name="T3" fmla="*/ 0 h 35"/>
                <a:gd name="T4" fmla="*/ 31 w 34"/>
                <a:gd name="T5" fmla="*/ 0 h 35"/>
                <a:gd name="T6" fmla="*/ 0 60000 65536"/>
                <a:gd name="T7" fmla="*/ 0 60000 65536"/>
                <a:gd name="T8" fmla="*/ 0 60000 65536"/>
                <a:gd name="T9" fmla="*/ 0 w 34"/>
                <a:gd name="T10" fmla="*/ 0 h 35"/>
                <a:gd name="T11" fmla="*/ 34 w 34"/>
                <a:gd name="T12" fmla="*/ 35 h 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4" h="35">
                  <a:moveTo>
                    <a:pt x="0" y="35"/>
                  </a:moveTo>
                  <a:lnTo>
                    <a:pt x="0" y="0"/>
                  </a:lnTo>
                  <a:lnTo>
                    <a:pt x="34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140675" y="3665610"/>
              <a:ext cx="411276" cy="191080"/>
            </a:xfrm>
            <a:custGeom>
              <a:avLst/>
              <a:gdLst>
                <a:gd name="T0" fmla="*/ 0 w 245"/>
                <a:gd name="T1" fmla="*/ 0 h 105"/>
                <a:gd name="T2" fmla="*/ 0 w 245"/>
                <a:gd name="T3" fmla="*/ 105 h 105"/>
                <a:gd name="T4" fmla="*/ 194 w 245"/>
                <a:gd name="T5" fmla="*/ 105 h 105"/>
                <a:gd name="T6" fmla="*/ 194 w 245"/>
                <a:gd name="T7" fmla="*/ 36 h 105"/>
                <a:gd name="T8" fmla="*/ 226 w 245"/>
                <a:gd name="T9" fmla="*/ 36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5"/>
                <a:gd name="T16" fmla="*/ 0 h 105"/>
                <a:gd name="T17" fmla="*/ 245 w 245"/>
                <a:gd name="T18" fmla="*/ 105 h 10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5" h="105">
                  <a:moveTo>
                    <a:pt x="0" y="0"/>
                  </a:moveTo>
                  <a:lnTo>
                    <a:pt x="0" y="105"/>
                  </a:lnTo>
                  <a:lnTo>
                    <a:pt x="210" y="105"/>
                  </a:lnTo>
                  <a:lnTo>
                    <a:pt x="210" y="36"/>
                  </a:lnTo>
                  <a:lnTo>
                    <a:pt x="245" y="36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4183458" y="4100543"/>
              <a:ext cx="129207" cy="278431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Rectangle 62"/>
            <p:cNvSpPr>
              <a:spLocks noChangeArrowheads="1"/>
            </p:cNvSpPr>
            <p:nvPr/>
          </p:nvSpPr>
          <p:spPr bwMode="auto">
            <a:xfrm>
              <a:off x="4183458" y="4100543"/>
              <a:ext cx="129207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4056071" y="4096903"/>
              <a:ext cx="127386" cy="282070"/>
            </a:xfrm>
            <a:custGeom>
              <a:avLst/>
              <a:gdLst>
                <a:gd name="T0" fmla="*/ 70 w 76"/>
                <a:gd name="T1" fmla="*/ 0 h 155"/>
                <a:gd name="T2" fmla="*/ 0 w 76"/>
                <a:gd name="T3" fmla="*/ 2 h 155"/>
                <a:gd name="T4" fmla="*/ 0 w 76"/>
                <a:gd name="T5" fmla="*/ 155 h 155"/>
                <a:gd name="T6" fmla="*/ 70 w 76"/>
                <a:gd name="T7" fmla="*/ 155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6"/>
                <a:gd name="T13" fmla="*/ 0 h 155"/>
                <a:gd name="T14" fmla="*/ 76 w 76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6" h="155">
                  <a:moveTo>
                    <a:pt x="76" y="0"/>
                  </a:moveTo>
                  <a:lnTo>
                    <a:pt x="0" y="2"/>
                  </a:lnTo>
                  <a:lnTo>
                    <a:pt x="0" y="155"/>
                  </a:lnTo>
                  <a:lnTo>
                    <a:pt x="76" y="155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Rectangle 64"/>
            <p:cNvSpPr>
              <a:spLocks noChangeArrowheads="1"/>
            </p:cNvSpPr>
            <p:nvPr/>
          </p:nvSpPr>
          <p:spPr bwMode="auto">
            <a:xfrm>
              <a:off x="4119765" y="4180615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4148882" y="4180615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5313557" y="4089624"/>
              <a:ext cx="132846" cy="292989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Rectangle 67"/>
            <p:cNvSpPr>
              <a:spLocks noChangeArrowheads="1"/>
            </p:cNvSpPr>
            <p:nvPr/>
          </p:nvSpPr>
          <p:spPr bwMode="auto">
            <a:xfrm>
              <a:off x="5313557" y="4089624"/>
              <a:ext cx="132846" cy="292989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Line 68"/>
            <p:cNvSpPr>
              <a:spLocks noChangeShapeType="1"/>
            </p:cNvSpPr>
            <p:nvPr/>
          </p:nvSpPr>
          <p:spPr bwMode="auto">
            <a:xfrm flipV="1">
              <a:off x="5184351" y="4100543"/>
              <a:ext cx="3640" cy="26387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Line 69"/>
            <p:cNvSpPr>
              <a:spLocks noChangeShapeType="1"/>
            </p:cNvSpPr>
            <p:nvPr/>
          </p:nvSpPr>
          <p:spPr bwMode="auto">
            <a:xfrm>
              <a:off x="5184351" y="4382614"/>
              <a:ext cx="129207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6307171" y="4093264"/>
              <a:ext cx="260233" cy="278431"/>
            </a:xfrm>
            <a:custGeom>
              <a:avLst/>
              <a:gdLst>
                <a:gd name="T0" fmla="*/ 141 w 155"/>
                <a:gd name="T1" fmla="*/ 153 h 153"/>
                <a:gd name="T2" fmla="*/ 143 w 155"/>
                <a:gd name="T3" fmla="*/ 0 h 153"/>
                <a:gd name="T4" fmla="*/ 0 w 155"/>
                <a:gd name="T5" fmla="*/ 0 h 153"/>
                <a:gd name="T6" fmla="*/ 0 w 155"/>
                <a:gd name="T7" fmla="*/ 153 h 153"/>
                <a:gd name="T8" fmla="*/ 143 w 155"/>
                <a:gd name="T9" fmla="*/ 153 h 153"/>
                <a:gd name="T10" fmla="*/ 143 w 155"/>
                <a:gd name="T11" fmla="*/ 153 h 15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5"/>
                <a:gd name="T19" fmla="*/ 0 h 153"/>
                <a:gd name="T20" fmla="*/ 155 w 155"/>
                <a:gd name="T21" fmla="*/ 153 h 15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5" h="153">
                  <a:moveTo>
                    <a:pt x="153" y="153"/>
                  </a:moveTo>
                  <a:lnTo>
                    <a:pt x="155" y="0"/>
                  </a:lnTo>
                  <a:lnTo>
                    <a:pt x="0" y="0"/>
                  </a:lnTo>
                  <a:lnTo>
                    <a:pt x="0" y="153"/>
                  </a:lnTo>
                  <a:lnTo>
                    <a:pt x="155" y="153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Rectangle 71"/>
            <p:cNvSpPr>
              <a:spLocks noChangeArrowheads="1"/>
            </p:cNvSpPr>
            <p:nvPr/>
          </p:nvSpPr>
          <p:spPr bwMode="auto">
            <a:xfrm>
              <a:off x="6354486" y="4176975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6430918" y="4176975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74" name="Line 73"/>
            <p:cNvSpPr>
              <a:spLocks noChangeShapeType="1"/>
            </p:cNvSpPr>
            <p:nvPr/>
          </p:nvSpPr>
          <p:spPr bwMode="auto">
            <a:xfrm>
              <a:off x="4312664" y="4244308"/>
              <a:ext cx="3257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Line 74"/>
            <p:cNvSpPr>
              <a:spLocks noChangeShapeType="1"/>
            </p:cNvSpPr>
            <p:nvPr/>
          </p:nvSpPr>
          <p:spPr bwMode="auto">
            <a:xfrm>
              <a:off x="5961408" y="4244308"/>
              <a:ext cx="354863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Line 75"/>
            <p:cNvSpPr>
              <a:spLocks noChangeShapeType="1"/>
            </p:cNvSpPr>
            <p:nvPr/>
          </p:nvSpPr>
          <p:spPr bwMode="auto">
            <a:xfrm>
              <a:off x="6567403" y="4244308"/>
              <a:ext cx="100090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5127937" y="4169696"/>
              <a:ext cx="60054" cy="63694"/>
            </a:xfrm>
            <a:custGeom>
              <a:avLst/>
              <a:gdLst>
                <a:gd name="T0" fmla="*/ 0 w 36"/>
                <a:gd name="T1" fmla="*/ 35 h 35"/>
                <a:gd name="T2" fmla="*/ 0 w 36"/>
                <a:gd name="T3" fmla="*/ 0 h 35"/>
                <a:gd name="T4" fmla="*/ 33 w 36"/>
                <a:gd name="T5" fmla="*/ 0 h 35"/>
                <a:gd name="T6" fmla="*/ 0 60000 65536"/>
                <a:gd name="T7" fmla="*/ 0 60000 65536"/>
                <a:gd name="T8" fmla="*/ 0 60000 65536"/>
                <a:gd name="T9" fmla="*/ 0 w 36"/>
                <a:gd name="T10" fmla="*/ 0 h 35"/>
                <a:gd name="T11" fmla="*/ 36 w 36"/>
                <a:gd name="T12" fmla="*/ 35 h 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6" h="35">
                  <a:moveTo>
                    <a:pt x="0" y="35"/>
                  </a:moveTo>
                  <a:lnTo>
                    <a:pt x="0" y="0"/>
                  </a:lnTo>
                  <a:lnTo>
                    <a:pt x="36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6254396" y="4244308"/>
              <a:ext cx="414916" cy="191080"/>
            </a:xfrm>
            <a:custGeom>
              <a:avLst/>
              <a:gdLst>
                <a:gd name="T0" fmla="*/ 0 w 247"/>
                <a:gd name="T1" fmla="*/ 0 h 105"/>
                <a:gd name="T2" fmla="*/ 2 w 247"/>
                <a:gd name="T3" fmla="*/ 105 h 105"/>
                <a:gd name="T4" fmla="*/ 197 w 247"/>
                <a:gd name="T5" fmla="*/ 105 h 105"/>
                <a:gd name="T6" fmla="*/ 197 w 247"/>
                <a:gd name="T7" fmla="*/ 34 h 105"/>
                <a:gd name="T8" fmla="*/ 228 w 247"/>
                <a:gd name="T9" fmla="*/ 34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7"/>
                <a:gd name="T16" fmla="*/ 0 h 105"/>
                <a:gd name="T17" fmla="*/ 247 w 247"/>
                <a:gd name="T18" fmla="*/ 105 h 10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7" h="105">
                  <a:moveTo>
                    <a:pt x="0" y="0"/>
                  </a:moveTo>
                  <a:lnTo>
                    <a:pt x="2" y="105"/>
                  </a:lnTo>
                  <a:lnTo>
                    <a:pt x="213" y="105"/>
                  </a:lnTo>
                  <a:lnTo>
                    <a:pt x="213" y="34"/>
                  </a:lnTo>
                  <a:lnTo>
                    <a:pt x="247" y="34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3874091" y="3410837"/>
              <a:ext cx="90990" cy="511366"/>
            </a:xfrm>
            <a:custGeom>
              <a:avLst/>
              <a:gdLst>
                <a:gd name="T0" fmla="*/ 48 w 54"/>
                <a:gd name="T1" fmla="*/ 280 h 281"/>
                <a:gd name="T2" fmla="*/ 50 w 54"/>
                <a:gd name="T3" fmla="*/ 0 h 281"/>
                <a:gd name="T4" fmla="*/ 0 w 54"/>
                <a:gd name="T5" fmla="*/ 0 h 281"/>
                <a:gd name="T6" fmla="*/ 0 w 54"/>
                <a:gd name="T7" fmla="*/ 281 h 281"/>
                <a:gd name="T8" fmla="*/ 50 w 54"/>
                <a:gd name="T9" fmla="*/ 281 h 281"/>
                <a:gd name="T10" fmla="*/ 50 w 54"/>
                <a:gd name="T11" fmla="*/ 281 h 281"/>
                <a:gd name="T12" fmla="*/ 48 w 54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81"/>
                <a:gd name="T23" fmla="*/ 54 w 54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81">
                  <a:moveTo>
                    <a:pt x="52" y="280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4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3874091" y="3410837"/>
              <a:ext cx="90990" cy="511366"/>
            </a:xfrm>
            <a:custGeom>
              <a:avLst/>
              <a:gdLst>
                <a:gd name="T0" fmla="*/ 48 w 54"/>
                <a:gd name="T1" fmla="*/ 280 h 281"/>
                <a:gd name="T2" fmla="*/ 50 w 54"/>
                <a:gd name="T3" fmla="*/ 0 h 281"/>
                <a:gd name="T4" fmla="*/ 0 w 54"/>
                <a:gd name="T5" fmla="*/ 0 h 281"/>
                <a:gd name="T6" fmla="*/ 0 w 54"/>
                <a:gd name="T7" fmla="*/ 281 h 281"/>
                <a:gd name="T8" fmla="*/ 50 w 54"/>
                <a:gd name="T9" fmla="*/ 281 h 281"/>
                <a:gd name="T10" fmla="*/ 50 w 54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81"/>
                <a:gd name="T20" fmla="*/ 54 w 54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81">
                  <a:moveTo>
                    <a:pt x="52" y="280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4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4436411" y="3410837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48 w 52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81"/>
                <a:gd name="T23" fmla="*/ 52 w 52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4436411" y="3410837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1"/>
                <a:gd name="T20" fmla="*/ 52 w 52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4991451" y="3410837"/>
              <a:ext cx="90990" cy="511366"/>
            </a:xfrm>
            <a:custGeom>
              <a:avLst/>
              <a:gdLst>
                <a:gd name="T0" fmla="*/ 48 w 54"/>
                <a:gd name="T1" fmla="*/ 280 h 281"/>
                <a:gd name="T2" fmla="*/ 50 w 54"/>
                <a:gd name="T3" fmla="*/ 0 h 281"/>
                <a:gd name="T4" fmla="*/ 0 w 54"/>
                <a:gd name="T5" fmla="*/ 0 h 281"/>
                <a:gd name="T6" fmla="*/ 0 w 54"/>
                <a:gd name="T7" fmla="*/ 281 h 281"/>
                <a:gd name="T8" fmla="*/ 50 w 54"/>
                <a:gd name="T9" fmla="*/ 281 h 281"/>
                <a:gd name="T10" fmla="*/ 50 w 54"/>
                <a:gd name="T11" fmla="*/ 281 h 281"/>
                <a:gd name="T12" fmla="*/ 48 w 54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81"/>
                <a:gd name="T23" fmla="*/ 54 w 54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81">
                  <a:moveTo>
                    <a:pt x="52" y="280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4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4991451" y="3410837"/>
              <a:ext cx="90990" cy="511366"/>
            </a:xfrm>
            <a:custGeom>
              <a:avLst/>
              <a:gdLst>
                <a:gd name="T0" fmla="*/ 48 w 54"/>
                <a:gd name="T1" fmla="*/ 280 h 281"/>
                <a:gd name="T2" fmla="*/ 50 w 54"/>
                <a:gd name="T3" fmla="*/ 0 h 281"/>
                <a:gd name="T4" fmla="*/ 0 w 54"/>
                <a:gd name="T5" fmla="*/ 0 h 281"/>
                <a:gd name="T6" fmla="*/ 0 w 54"/>
                <a:gd name="T7" fmla="*/ 281 h 281"/>
                <a:gd name="T8" fmla="*/ 50 w 54"/>
                <a:gd name="T9" fmla="*/ 281 h 281"/>
                <a:gd name="T10" fmla="*/ 50 w 54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81"/>
                <a:gd name="T20" fmla="*/ 54 w 54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81">
                  <a:moveTo>
                    <a:pt x="52" y="280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4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5551951" y="3410837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48 w 52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81"/>
                <a:gd name="T23" fmla="*/ 52 w 52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4432772" y="3989536"/>
              <a:ext cx="90990" cy="507726"/>
            </a:xfrm>
            <a:custGeom>
              <a:avLst/>
              <a:gdLst>
                <a:gd name="T0" fmla="*/ 48 w 54"/>
                <a:gd name="T1" fmla="*/ 279 h 279"/>
                <a:gd name="T2" fmla="*/ 50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50 w 54"/>
                <a:gd name="T9" fmla="*/ 279 h 279"/>
                <a:gd name="T10" fmla="*/ 50 w 54"/>
                <a:gd name="T11" fmla="*/ 279 h 279"/>
                <a:gd name="T12" fmla="*/ 48 w 54"/>
                <a:gd name="T13" fmla="*/ 279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79"/>
                <a:gd name="T23" fmla="*/ 54 w 54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79">
                  <a:moveTo>
                    <a:pt x="52" y="279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  <a:lnTo>
                    <a:pt x="52" y="279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4432772" y="3989536"/>
              <a:ext cx="90990" cy="507726"/>
            </a:xfrm>
            <a:custGeom>
              <a:avLst/>
              <a:gdLst>
                <a:gd name="T0" fmla="*/ 48 w 54"/>
                <a:gd name="T1" fmla="*/ 279 h 279"/>
                <a:gd name="T2" fmla="*/ 50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50 w 54"/>
                <a:gd name="T9" fmla="*/ 279 h 279"/>
                <a:gd name="T10" fmla="*/ 50 w 54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79"/>
                <a:gd name="T20" fmla="*/ 54 w 54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79">
                  <a:moveTo>
                    <a:pt x="52" y="279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5551951" y="3989536"/>
              <a:ext cx="87351" cy="507726"/>
            </a:xfrm>
            <a:custGeom>
              <a:avLst/>
              <a:gdLst>
                <a:gd name="T0" fmla="*/ 48 w 52"/>
                <a:gd name="T1" fmla="*/ 279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79"/>
                <a:gd name="T20" fmla="*/ 52 w 52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79">
                  <a:moveTo>
                    <a:pt x="52" y="279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5551951" y="3989536"/>
              <a:ext cx="87351" cy="507726"/>
            </a:xfrm>
            <a:custGeom>
              <a:avLst/>
              <a:gdLst>
                <a:gd name="T0" fmla="*/ 48 w 52"/>
                <a:gd name="T1" fmla="*/ 279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79"/>
                <a:gd name="T20" fmla="*/ 52 w 52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79">
                  <a:moveTo>
                    <a:pt x="52" y="279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6110632" y="3989536"/>
              <a:ext cx="89171" cy="507726"/>
            </a:xfrm>
            <a:custGeom>
              <a:avLst/>
              <a:gdLst>
                <a:gd name="T0" fmla="*/ 47 w 53"/>
                <a:gd name="T1" fmla="*/ 279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47 w 53"/>
                <a:gd name="T13" fmla="*/ 279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79"/>
                <a:gd name="T23" fmla="*/ 53 w 53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79">
                  <a:moveTo>
                    <a:pt x="51" y="279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  <a:lnTo>
                    <a:pt x="51" y="279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6110632" y="3989536"/>
              <a:ext cx="89171" cy="507726"/>
            </a:xfrm>
            <a:custGeom>
              <a:avLst/>
              <a:gdLst>
                <a:gd name="T0" fmla="*/ 47 w 53"/>
                <a:gd name="T1" fmla="*/ 279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79"/>
                <a:gd name="T20" fmla="*/ 53 w 53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79">
                  <a:moveTo>
                    <a:pt x="51" y="279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6669312" y="3989536"/>
              <a:ext cx="87351" cy="507726"/>
            </a:xfrm>
            <a:custGeom>
              <a:avLst/>
              <a:gdLst>
                <a:gd name="T0" fmla="*/ 48 w 52"/>
                <a:gd name="T1" fmla="*/ 279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79"/>
                <a:gd name="T20" fmla="*/ 52 w 52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79">
                  <a:moveTo>
                    <a:pt x="52" y="279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Rectangle 92"/>
            <p:cNvSpPr>
              <a:spLocks noChangeArrowheads="1"/>
            </p:cNvSpPr>
            <p:nvPr/>
          </p:nvSpPr>
          <p:spPr bwMode="auto">
            <a:xfrm>
              <a:off x="7424532" y="4661043"/>
              <a:ext cx="127386" cy="278431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Rectangle 93"/>
            <p:cNvSpPr>
              <a:spLocks noChangeArrowheads="1"/>
            </p:cNvSpPr>
            <p:nvPr/>
          </p:nvSpPr>
          <p:spPr bwMode="auto">
            <a:xfrm>
              <a:off x="7424532" y="4661043"/>
              <a:ext cx="127386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Line 94"/>
            <p:cNvSpPr>
              <a:spLocks noChangeShapeType="1"/>
            </p:cNvSpPr>
            <p:nvPr/>
          </p:nvSpPr>
          <p:spPr bwMode="auto">
            <a:xfrm flipV="1">
              <a:off x="7681124" y="4653764"/>
              <a:ext cx="1820" cy="29298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Line 95"/>
            <p:cNvSpPr>
              <a:spLocks noChangeShapeType="1"/>
            </p:cNvSpPr>
            <p:nvPr/>
          </p:nvSpPr>
          <p:spPr bwMode="auto">
            <a:xfrm flipH="1">
              <a:off x="7546458" y="4661043"/>
              <a:ext cx="13466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Line 96"/>
            <p:cNvSpPr>
              <a:spLocks noChangeShapeType="1"/>
            </p:cNvSpPr>
            <p:nvPr/>
          </p:nvSpPr>
          <p:spPr bwMode="auto">
            <a:xfrm flipH="1">
              <a:off x="7546458" y="4939474"/>
              <a:ext cx="13466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auto">
            <a:xfrm>
              <a:off x="5308097" y="4661043"/>
              <a:ext cx="132846" cy="282070"/>
            </a:xfrm>
            <a:custGeom>
              <a:avLst/>
              <a:gdLst>
                <a:gd name="T0" fmla="*/ 0 w 79"/>
                <a:gd name="T1" fmla="*/ 153 h 155"/>
                <a:gd name="T2" fmla="*/ 73 w 79"/>
                <a:gd name="T3" fmla="*/ 155 h 155"/>
                <a:gd name="T4" fmla="*/ 73 w 79"/>
                <a:gd name="T5" fmla="*/ 0 h 155"/>
                <a:gd name="T6" fmla="*/ 0 w 79"/>
                <a:gd name="T7" fmla="*/ 0 h 155"/>
                <a:gd name="T8" fmla="*/ 0 w 79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9"/>
                <a:gd name="T16" fmla="*/ 0 h 155"/>
                <a:gd name="T17" fmla="*/ 79 w 79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9" h="155">
                  <a:moveTo>
                    <a:pt x="0" y="153"/>
                  </a:moveTo>
                  <a:lnTo>
                    <a:pt x="79" y="155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5308097" y="4661043"/>
              <a:ext cx="132846" cy="282070"/>
            </a:xfrm>
            <a:custGeom>
              <a:avLst/>
              <a:gdLst>
                <a:gd name="T0" fmla="*/ 0 w 79"/>
                <a:gd name="T1" fmla="*/ 153 h 155"/>
                <a:gd name="T2" fmla="*/ 73 w 79"/>
                <a:gd name="T3" fmla="*/ 155 h 155"/>
                <a:gd name="T4" fmla="*/ 73 w 79"/>
                <a:gd name="T5" fmla="*/ 0 h 155"/>
                <a:gd name="T6" fmla="*/ 0 w 79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"/>
                <a:gd name="T13" fmla="*/ 0 h 155"/>
                <a:gd name="T14" fmla="*/ 79 w 79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" h="155">
                  <a:moveTo>
                    <a:pt x="0" y="153"/>
                  </a:moveTo>
                  <a:lnTo>
                    <a:pt x="79" y="155"/>
                  </a:lnTo>
                  <a:lnTo>
                    <a:pt x="79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5180711" y="4661043"/>
              <a:ext cx="127386" cy="2820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5257143" y="4739295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5286260" y="4739295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5875877" y="4661043"/>
              <a:ext cx="127386" cy="278431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Rectangle 103"/>
            <p:cNvSpPr>
              <a:spLocks noChangeArrowheads="1"/>
            </p:cNvSpPr>
            <p:nvPr/>
          </p:nvSpPr>
          <p:spPr bwMode="auto">
            <a:xfrm>
              <a:off x="5875877" y="4661043"/>
              <a:ext cx="127386" cy="278431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Line 104"/>
            <p:cNvSpPr>
              <a:spLocks noChangeShapeType="1"/>
            </p:cNvSpPr>
            <p:nvPr/>
          </p:nvSpPr>
          <p:spPr bwMode="auto">
            <a:xfrm flipV="1">
              <a:off x="5743032" y="4653764"/>
              <a:ext cx="3640" cy="29298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Line 105"/>
            <p:cNvSpPr>
              <a:spLocks noChangeShapeType="1"/>
            </p:cNvSpPr>
            <p:nvPr/>
          </p:nvSpPr>
          <p:spPr bwMode="auto">
            <a:xfrm>
              <a:off x="5743032" y="4661043"/>
              <a:ext cx="1328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Line 106"/>
            <p:cNvSpPr>
              <a:spLocks noChangeShapeType="1"/>
            </p:cNvSpPr>
            <p:nvPr/>
          </p:nvSpPr>
          <p:spPr bwMode="auto">
            <a:xfrm>
              <a:off x="5743032" y="4939474"/>
              <a:ext cx="1328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Rectangle 107"/>
            <p:cNvSpPr>
              <a:spLocks noChangeArrowheads="1"/>
            </p:cNvSpPr>
            <p:nvPr/>
          </p:nvSpPr>
          <p:spPr bwMode="auto">
            <a:xfrm>
              <a:off x="5784887" y="4732016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09" name="Rectangle 108"/>
            <p:cNvSpPr>
              <a:spLocks noChangeArrowheads="1"/>
            </p:cNvSpPr>
            <p:nvPr/>
          </p:nvSpPr>
          <p:spPr bwMode="auto">
            <a:xfrm>
              <a:off x="5861318" y="473201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0" name="Rectangle 109"/>
            <p:cNvSpPr>
              <a:spLocks noChangeArrowheads="1"/>
            </p:cNvSpPr>
            <p:nvPr/>
          </p:nvSpPr>
          <p:spPr bwMode="auto">
            <a:xfrm>
              <a:off x="5923192" y="473201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1" name="Freeform 110"/>
            <p:cNvSpPr>
              <a:spLocks/>
            </p:cNvSpPr>
            <p:nvPr/>
          </p:nvSpPr>
          <p:spPr bwMode="auto">
            <a:xfrm>
              <a:off x="6345387" y="4564594"/>
              <a:ext cx="176522" cy="504087"/>
            </a:xfrm>
            <a:custGeom>
              <a:avLst/>
              <a:gdLst>
                <a:gd name="T0" fmla="*/ 0 w 105"/>
                <a:gd name="T1" fmla="*/ 0 h 277"/>
                <a:gd name="T2" fmla="*/ 0 w 105"/>
                <a:gd name="T3" fmla="*/ 112 h 277"/>
                <a:gd name="T4" fmla="*/ 31 w 105"/>
                <a:gd name="T5" fmla="*/ 137 h 277"/>
                <a:gd name="T6" fmla="*/ 0 w 105"/>
                <a:gd name="T7" fmla="*/ 164 h 277"/>
                <a:gd name="T8" fmla="*/ 0 w 105"/>
                <a:gd name="T9" fmla="*/ 277 h 277"/>
                <a:gd name="T10" fmla="*/ 97 w 105"/>
                <a:gd name="T11" fmla="*/ 193 h 277"/>
                <a:gd name="T12" fmla="*/ 97 w 105"/>
                <a:gd name="T13" fmla="*/ 84 h 277"/>
                <a:gd name="T14" fmla="*/ 0 w 105"/>
                <a:gd name="T15" fmla="*/ 0 h 277"/>
                <a:gd name="T16" fmla="*/ 0 w 105"/>
                <a:gd name="T17" fmla="*/ 0 h 27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5"/>
                <a:gd name="T28" fmla="*/ 0 h 277"/>
                <a:gd name="T29" fmla="*/ 105 w 105"/>
                <a:gd name="T30" fmla="*/ 277 h 27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5" h="277">
                  <a:moveTo>
                    <a:pt x="0" y="0"/>
                  </a:moveTo>
                  <a:lnTo>
                    <a:pt x="0" y="112"/>
                  </a:lnTo>
                  <a:lnTo>
                    <a:pt x="34" y="137"/>
                  </a:lnTo>
                  <a:lnTo>
                    <a:pt x="0" y="164"/>
                  </a:lnTo>
                  <a:lnTo>
                    <a:pt x="0" y="277"/>
                  </a:lnTo>
                  <a:lnTo>
                    <a:pt x="105" y="193"/>
                  </a:lnTo>
                  <a:lnTo>
                    <a:pt x="105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111"/>
            <p:cNvSpPr>
              <a:spLocks/>
            </p:cNvSpPr>
            <p:nvPr/>
          </p:nvSpPr>
          <p:spPr bwMode="auto">
            <a:xfrm>
              <a:off x="6345387" y="4564594"/>
              <a:ext cx="176522" cy="504087"/>
            </a:xfrm>
            <a:custGeom>
              <a:avLst/>
              <a:gdLst>
                <a:gd name="T0" fmla="*/ 0 w 105"/>
                <a:gd name="T1" fmla="*/ 0 h 277"/>
                <a:gd name="T2" fmla="*/ 0 w 105"/>
                <a:gd name="T3" fmla="*/ 112 h 277"/>
                <a:gd name="T4" fmla="*/ 31 w 105"/>
                <a:gd name="T5" fmla="*/ 137 h 277"/>
                <a:gd name="T6" fmla="*/ 0 w 105"/>
                <a:gd name="T7" fmla="*/ 164 h 277"/>
                <a:gd name="T8" fmla="*/ 0 w 105"/>
                <a:gd name="T9" fmla="*/ 277 h 277"/>
                <a:gd name="T10" fmla="*/ 97 w 105"/>
                <a:gd name="T11" fmla="*/ 193 h 277"/>
                <a:gd name="T12" fmla="*/ 97 w 105"/>
                <a:gd name="T13" fmla="*/ 84 h 277"/>
                <a:gd name="T14" fmla="*/ 0 w 105"/>
                <a:gd name="T15" fmla="*/ 0 h 277"/>
                <a:gd name="T16" fmla="*/ 0 w 105"/>
                <a:gd name="T17" fmla="*/ 0 h 27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5"/>
                <a:gd name="T28" fmla="*/ 0 h 277"/>
                <a:gd name="T29" fmla="*/ 105 w 105"/>
                <a:gd name="T30" fmla="*/ 277 h 27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5" h="277">
                  <a:moveTo>
                    <a:pt x="0" y="0"/>
                  </a:moveTo>
                  <a:lnTo>
                    <a:pt x="0" y="112"/>
                  </a:lnTo>
                  <a:lnTo>
                    <a:pt x="34" y="137"/>
                  </a:lnTo>
                  <a:lnTo>
                    <a:pt x="0" y="164"/>
                  </a:lnTo>
                  <a:lnTo>
                    <a:pt x="0" y="277"/>
                  </a:lnTo>
                  <a:lnTo>
                    <a:pt x="105" y="193"/>
                  </a:lnTo>
                  <a:lnTo>
                    <a:pt x="105" y="84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auto">
            <a:xfrm>
              <a:off x="6876770" y="4650124"/>
              <a:ext cx="256593" cy="282070"/>
            </a:xfrm>
            <a:custGeom>
              <a:avLst/>
              <a:gdLst>
                <a:gd name="T0" fmla="*/ 141 w 153"/>
                <a:gd name="T1" fmla="*/ 153 h 155"/>
                <a:gd name="T2" fmla="*/ 141 w 153"/>
                <a:gd name="T3" fmla="*/ 0 h 155"/>
                <a:gd name="T4" fmla="*/ 0 w 153"/>
                <a:gd name="T5" fmla="*/ 0 h 155"/>
                <a:gd name="T6" fmla="*/ 0 w 153"/>
                <a:gd name="T7" fmla="*/ 155 h 155"/>
                <a:gd name="T8" fmla="*/ 141 w 153"/>
                <a:gd name="T9" fmla="*/ 155 h 155"/>
                <a:gd name="T10" fmla="*/ 141 w 153"/>
                <a:gd name="T11" fmla="*/ 155 h 15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3"/>
                <a:gd name="T19" fmla="*/ 0 h 155"/>
                <a:gd name="T20" fmla="*/ 153 w 153"/>
                <a:gd name="T21" fmla="*/ 155 h 15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3" h="155">
                  <a:moveTo>
                    <a:pt x="153" y="153"/>
                  </a:moveTo>
                  <a:lnTo>
                    <a:pt x="153" y="0"/>
                  </a:lnTo>
                  <a:lnTo>
                    <a:pt x="0" y="0"/>
                  </a:lnTo>
                  <a:lnTo>
                    <a:pt x="0" y="155"/>
                  </a:lnTo>
                  <a:lnTo>
                    <a:pt x="153" y="155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Rectangle 113"/>
            <p:cNvSpPr>
              <a:spLocks noChangeArrowheads="1"/>
            </p:cNvSpPr>
            <p:nvPr/>
          </p:nvSpPr>
          <p:spPr bwMode="auto">
            <a:xfrm>
              <a:off x="6925905" y="4735656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5" name="Rectangle 114"/>
            <p:cNvSpPr>
              <a:spLocks noChangeArrowheads="1"/>
            </p:cNvSpPr>
            <p:nvPr/>
          </p:nvSpPr>
          <p:spPr bwMode="auto">
            <a:xfrm>
              <a:off x="7002337" y="4735656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6" name="Rectangle 115"/>
            <p:cNvSpPr>
              <a:spLocks noChangeArrowheads="1"/>
            </p:cNvSpPr>
            <p:nvPr/>
          </p:nvSpPr>
          <p:spPr bwMode="auto">
            <a:xfrm>
              <a:off x="7453649" y="4735656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7" name="Rectangle 116"/>
            <p:cNvSpPr>
              <a:spLocks noChangeArrowheads="1"/>
            </p:cNvSpPr>
            <p:nvPr/>
          </p:nvSpPr>
          <p:spPr bwMode="auto">
            <a:xfrm>
              <a:off x="7530081" y="473565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8" name="Rectangle 117"/>
            <p:cNvSpPr>
              <a:spLocks noChangeArrowheads="1"/>
            </p:cNvSpPr>
            <p:nvPr/>
          </p:nvSpPr>
          <p:spPr bwMode="auto">
            <a:xfrm>
              <a:off x="7590134" y="4735656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19" name="Line 118"/>
            <p:cNvSpPr>
              <a:spLocks noChangeShapeType="1"/>
            </p:cNvSpPr>
            <p:nvPr/>
          </p:nvSpPr>
          <p:spPr bwMode="auto">
            <a:xfrm>
              <a:off x="5433665" y="4813907"/>
              <a:ext cx="32574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Line 119"/>
            <p:cNvSpPr>
              <a:spLocks noChangeShapeType="1"/>
            </p:cNvSpPr>
            <p:nvPr/>
          </p:nvSpPr>
          <p:spPr bwMode="auto">
            <a:xfrm>
              <a:off x="6521908" y="4813907"/>
              <a:ext cx="232935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Line 120"/>
            <p:cNvSpPr>
              <a:spLocks noChangeShapeType="1"/>
            </p:cNvSpPr>
            <p:nvPr/>
          </p:nvSpPr>
          <p:spPr bwMode="auto">
            <a:xfrm>
              <a:off x="7147921" y="4813907"/>
              <a:ext cx="276610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Freeform 121"/>
            <p:cNvSpPr>
              <a:spLocks/>
            </p:cNvSpPr>
            <p:nvPr/>
          </p:nvSpPr>
          <p:spPr bwMode="auto">
            <a:xfrm>
              <a:off x="5686617" y="4752034"/>
              <a:ext cx="60054" cy="61873"/>
            </a:xfrm>
            <a:custGeom>
              <a:avLst/>
              <a:gdLst>
                <a:gd name="T0" fmla="*/ 0 w 35"/>
                <a:gd name="T1" fmla="*/ 34 h 34"/>
                <a:gd name="T2" fmla="*/ 0 w 35"/>
                <a:gd name="T3" fmla="*/ 0 h 34"/>
                <a:gd name="T4" fmla="*/ 33 w 35"/>
                <a:gd name="T5" fmla="*/ 0 h 34"/>
                <a:gd name="T6" fmla="*/ 0 60000 65536"/>
                <a:gd name="T7" fmla="*/ 0 60000 65536"/>
                <a:gd name="T8" fmla="*/ 0 60000 65536"/>
                <a:gd name="T9" fmla="*/ 0 w 35"/>
                <a:gd name="T10" fmla="*/ 0 h 34"/>
                <a:gd name="T11" fmla="*/ 35 w 35"/>
                <a:gd name="T12" fmla="*/ 34 h 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5" h="34">
                  <a:moveTo>
                    <a:pt x="0" y="34"/>
                  </a:moveTo>
                  <a:lnTo>
                    <a:pt x="0" y="0"/>
                  </a:lnTo>
                  <a:lnTo>
                    <a:pt x="35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122"/>
            <p:cNvSpPr>
              <a:spLocks/>
            </p:cNvSpPr>
            <p:nvPr/>
          </p:nvSpPr>
          <p:spPr bwMode="auto">
            <a:xfrm>
              <a:off x="6814897" y="4813907"/>
              <a:ext cx="413096" cy="192899"/>
            </a:xfrm>
            <a:custGeom>
              <a:avLst/>
              <a:gdLst>
                <a:gd name="T0" fmla="*/ 0 w 246"/>
                <a:gd name="T1" fmla="*/ 0 h 106"/>
                <a:gd name="T2" fmla="*/ 2 w 246"/>
                <a:gd name="T3" fmla="*/ 106 h 106"/>
                <a:gd name="T4" fmla="*/ 197 w 246"/>
                <a:gd name="T5" fmla="*/ 106 h 106"/>
                <a:gd name="T6" fmla="*/ 197 w 246"/>
                <a:gd name="T7" fmla="*/ 37 h 106"/>
                <a:gd name="T8" fmla="*/ 227 w 246"/>
                <a:gd name="T9" fmla="*/ 37 h 1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6"/>
                <a:gd name="T16" fmla="*/ 0 h 106"/>
                <a:gd name="T17" fmla="*/ 246 w 246"/>
                <a:gd name="T18" fmla="*/ 106 h 10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6" h="106">
                  <a:moveTo>
                    <a:pt x="0" y="0"/>
                  </a:moveTo>
                  <a:lnTo>
                    <a:pt x="2" y="106"/>
                  </a:lnTo>
                  <a:lnTo>
                    <a:pt x="213" y="106"/>
                  </a:lnTo>
                  <a:lnTo>
                    <a:pt x="213" y="37"/>
                  </a:lnTo>
                  <a:lnTo>
                    <a:pt x="246" y="3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Freeform 123"/>
            <p:cNvSpPr>
              <a:spLocks/>
            </p:cNvSpPr>
            <p:nvPr/>
          </p:nvSpPr>
          <p:spPr bwMode="auto">
            <a:xfrm>
              <a:off x="5551951" y="4564594"/>
              <a:ext cx="87351" cy="507726"/>
            </a:xfrm>
            <a:custGeom>
              <a:avLst/>
              <a:gdLst>
                <a:gd name="T0" fmla="*/ 48 w 52"/>
                <a:gd name="T1" fmla="*/ 277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48 w 52"/>
                <a:gd name="T13" fmla="*/ 277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79"/>
                <a:gd name="T23" fmla="*/ 52 w 52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79">
                  <a:moveTo>
                    <a:pt x="52" y="277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  <a:lnTo>
                    <a:pt x="52" y="27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24"/>
            <p:cNvSpPr>
              <a:spLocks/>
            </p:cNvSpPr>
            <p:nvPr/>
          </p:nvSpPr>
          <p:spPr bwMode="auto">
            <a:xfrm>
              <a:off x="5551951" y="4564594"/>
              <a:ext cx="87351" cy="507726"/>
            </a:xfrm>
            <a:custGeom>
              <a:avLst/>
              <a:gdLst>
                <a:gd name="T0" fmla="*/ 48 w 52"/>
                <a:gd name="T1" fmla="*/ 277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79"/>
                <a:gd name="T20" fmla="*/ 52 w 52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79">
                  <a:moveTo>
                    <a:pt x="52" y="277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4727580" y="4653764"/>
              <a:ext cx="132846" cy="285710"/>
            </a:xfrm>
            <a:custGeom>
              <a:avLst/>
              <a:gdLst>
                <a:gd name="T0" fmla="*/ 0 w 79"/>
                <a:gd name="T1" fmla="*/ 157 h 157"/>
                <a:gd name="T2" fmla="*/ 73 w 79"/>
                <a:gd name="T3" fmla="*/ 157 h 157"/>
                <a:gd name="T4" fmla="*/ 73 w 79"/>
                <a:gd name="T5" fmla="*/ 0 h 157"/>
                <a:gd name="T6" fmla="*/ 2 w 79"/>
                <a:gd name="T7" fmla="*/ 0 h 157"/>
                <a:gd name="T8" fmla="*/ 0 w 79"/>
                <a:gd name="T9" fmla="*/ 157 h 1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9"/>
                <a:gd name="T16" fmla="*/ 0 h 157"/>
                <a:gd name="T17" fmla="*/ 79 w 79"/>
                <a:gd name="T18" fmla="*/ 157 h 15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9" h="157">
                  <a:moveTo>
                    <a:pt x="0" y="157"/>
                  </a:moveTo>
                  <a:lnTo>
                    <a:pt x="79" y="157"/>
                  </a:lnTo>
                  <a:lnTo>
                    <a:pt x="79" y="0"/>
                  </a:lnTo>
                  <a:lnTo>
                    <a:pt x="2" y="0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126"/>
            <p:cNvSpPr>
              <a:spLocks/>
            </p:cNvSpPr>
            <p:nvPr/>
          </p:nvSpPr>
          <p:spPr bwMode="auto">
            <a:xfrm>
              <a:off x="4727580" y="4653764"/>
              <a:ext cx="132846" cy="285710"/>
            </a:xfrm>
            <a:custGeom>
              <a:avLst/>
              <a:gdLst>
                <a:gd name="T0" fmla="*/ 0 w 79"/>
                <a:gd name="T1" fmla="*/ 157 h 157"/>
                <a:gd name="T2" fmla="*/ 73 w 79"/>
                <a:gd name="T3" fmla="*/ 157 h 157"/>
                <a:gd name="T4" fmla="*/ 73 w 79"/>
                <a:gd name="T5" fmla="*/ 0 h 157"/>
                <a:gd name="T6" fmla="*/ 2 w 79"/>
                <a:gd name="T7" fmla="*/ 0 h 1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"/>
                <a:gd name="T13" fmla="*/ 0 h 157"/>
                <a:gd name="T14" fmla="*/ 79 w 79"/>
                <a:gd name="T15" fmla="*/ 157 h 1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" h="157">
                  <a:moveTo>
                    <a:pt x="0" y="157"/>
                  </a:moveTo>
                  <a:lnTo>
                    <a:pt x="79" y="157"/>
                  </a:lnTo>
                  <a:lnTo>
                    <a:pt x="79" y="0"/>
                  </a:lnTo>
                  <a:lnTo>
                    <a:pt x="2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127"/>
            <p:cNvSpPr>
              <a:spLocks/>
            </p:cNvSpPr>
            <p:nvPr/>
          </p:nvSpPr>
          <p:spPr bwMode="auto">
            <a:xfrm>
              <a:off x="4600194" y="4653764"/>
              <a:ext cx="131026" cy="285710"/>
            </a:xfrm>
            <a:custGeom>
              <a:avLst/>
              <a:gdLst>
                <a:gd name="T0" fmla="*/ 70 w 78"/>
                <a:gd name="T1" fmla="*/ 0 h 157"/>
                <a:gd name="T2" fmla="*/ 0 w 78"/>
                <a:gd name="T3" fmla="*/ 0 h 157"/>
                <a:gd name="T4" fmla="*/ 0 w 78"/>
                <a:gd name="T5" fmla="*/ 157 h 157"/>
                <a:gd name="T6" fmla="*/ 72 w 78"/>
                <a:gd name="T7" fmla="*/ 157 h 1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8"/>
                <a:gd name="T13" fmla="*/ 0 h 157"/>
                <a:gd name="T14" fmla="*/ 78 w 78"/>
                <a:gd name="T15" fmla="*/ 157 h 1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8" h="157">
                  <a:moveTo>
                    <a:pt x="76" y="0"/>
                  </a:moveTo>
                  <a:lnTo>
                    <a:pt x="0" y="0"/>
                  </a:lnTo>
                  <a:lnTo>
                    <a:pt x="0" y="157"/>
                  </a:lnTo>
                  <a:lnTo>
                    <a:pt x="78" y="157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Rectangle 128"/>
            <p:cNvSpPr>
              <a:spLocks noChangeArrowheads="1"/>
            </p:cNvSpPr>
            <p:nvPr/>
          </p:nvSpPr>
          <p:spPr bwMode="auto">
            <a:xfrm>
              <a:off x="4671166" y="4744754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30" name="Rectangle 129"/>
            <p:cNvSpPr>
              <a:spLocks noChangeArrowheads="1"/>
            </p:cNvSpPr>
            <p:nvPr/>
          </p:nvSpPr>
          <p:spPr bwMode="auto">
            <a:xfrm>
              <a:off x="4698463" y="4744754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31" name="Line 130"/>
            <p:cNvSpPr>
              <a:spLocks noChangeShapeType="1"/>
            </p:cNvSpPr>
            <p:nvPr/>
          </p:nvSpPr>
          <p:spPr bwMode="auto">
            <a:xfrm>
              <a:off x="5440944" y="4813907"/>
              <a:ext cx="318467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Line 131"/>
            <p:cNvSpPr>
              <a:spLocks noChangeShapeType="1"/>
            </p:cNvSpPr>
            <p:nvPr/>
          </p:nvSpPr>
          <p:spPr bwMode="auto">
            <a:xfrm>
              <a:off x="4867705" y="4813907"/>
              <a:ext cx="114648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132"/>
            <p:cNvSpPr>
              <a:spLocks/>
            </p:cNvSpPr>
            <p:nvPr/>
          </p:nvSpPr>
          <p:spPr bwMode="auto">
            <a:xfrm>
              <a:off x="4982353" y="4564594"/>
              <a:ext cx="87351" cy="507726"/>
            </a:xfrm>
            <a:custGeom>
              <a:avLst/>
              <a:gdLst>
                <a:gd name="T0" fmla="*/ 48 w 51"/>
                <a:gd name="T1" fmla="*/ 277 h 279"/>
                <a:gd name="T2" fmla="*/ 48 w 51"/>
                <a:gd name="T3" fmla="*/ 0 h 279"/>
                <a:gd name="T4" fmla="*/ 0 w 51"/>
                <a:gd name="T5" fmla="*/ 0 h 279"/>
                <a:gd name="T6" fmla="*/ 0 w 51"/>
                <a:gd name="T7" fmla="*/ 279 h 279"/>
                <a:gd name="T8" fmla="*/ 48 w 51"/>
                <a:gd name="T9" fmla="*/ 279 h 279"/>
                <a:gd name="T10" fmla="*/ 48 w 51"/>
                <a:gd name="T11" fmla="*/ 279 h 279"/>
                <a:gd name="T12" fmla="*/ 48 w 51"/>
                <a:gd name="T13" fmla="*/ 277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1"/>
                <a:gd name="T22" fmla="*/ 0 h 279"/>
                <a:gd name="T23" fmla="*/ 51 w 51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1" h="279">
                  <a:moveTo>
                    <a:pt x="51" y="277"/>
                  </a:moveTo>
                  <a:lnTo>
                    <a:pt x="51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1" y="279"/>
                  </a:lnTo>
                  <a:lnTo>
                    <a:pt x="51" y="27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133"/>
            <p:cNvSpPr>
              <a:spLocks/>
            </p:cNvSpPr>
            <p:nvPr/>
          </p:nvSpPr>
          <p:spPr bwMode="auto">
            <a:xfrm>
              <a:off x="4982353" y="4564594"/>
              <a:ext cx="87351" cy="507726"/>
            </a:xfrm>
            <a:custGeom>
              <a:avLst/>
              <a:gdLst>
                <a:gd name="T0" fmla="*/ 48 w 51"/>
                <a:gd name="T1" fmla="*/ 277 h 279"/>
                <a:gd name="T2" fmla="*/ 48 w 51"/>
                <a:gd name="T3" fmla="*/ 0 h 279"/>
                <a:gd name="T4" fmla="*/ 0 w 51"/>
                <a:gd name="T5" fmla="*/ 0 h 279"/>
                <a:gd name="T6" fmla="*/ 0 w 51"/>
                <a:gd name="T7" fmla="*/ 279 h 279"/>
                <a:gd name="T8" fmla="*/ 48 w 51"/>
                <a:gd name="T9" fmla="*/ 279 h 279"/>
                <a:gd name="T10" fmla="*/ 48 w 51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"/>
                <a:gd name="T19" fmla="*/ 0 h 279"/>
                <a:gd name="T20" fmla="*/ 51 w 51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" h="279">
                  <a:moveTo>
                    <a:pt x="51" y="277"/>
                  </a:moveTo>
                  <a:lnTo>
                    <a:pt x="51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1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Freeform 134"/>
            <p:cNvSpPr>
              <a:spLocks/>
            </p:cNvSpPr>
            <p:nvPr/>
          </p:nvSpPr>
          <p:spPr bwMode="auto">
            <a:xfrm>
              <a:off x="6110632" y="4564594"/>
              <a:ext cx="89171" cy="507726"/>
            </a:xfrm>
            <a:custGeom>
              <a:avLst/>
              <a:gdLst>
                <a:gd name="T0" fmla="*/ 47 w 53"/>
                <a:gd name="T1" fmla="*/ 277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47 w 53"/>
                <a:gd name="T13" fmla="*/ 277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79"/>
                <a:gd name="T23" fmla="*/ 53 w 53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79">
                  <a:moveTo>
                    <a:pt x="51" y="277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  <a:lnTo>
                    <a:pt x="51" y="27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6110632" y="4564594"/>
              <a:ext cx="89171" cy="507726"/>
            </a:xfrm>
            <a:custGeom>
              <a:avLst/>
              <a:gdLst>
                <a:gd name="T0" fmla="*/ 47 w 53"/>
                <a:gd name="T1" fmla="*/ 277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79"/>
                <a:gd name="T20" fmla="*/ 53 w 53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79">
                  <a:moveTo>
                    <a:pt x="51" y="277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6669312" y="4564594"/>
              <a:ext cx="87351" cy="507726"/>
            </a:xfrm>
            <a:custGeom>
              <a:avLst/>
              <a:gdLst>
                <a:gd name="T0" fmla="*/ 48 w 52"/>
                <a:gd name="T1" fmla="*/ 277 h 279"/>
                <a:gd name="T2" fmla="*/ 48 w 52"/>
                <a:gd name="T3" fmla="*/ 0 h 279"/>
                <a:gd name="T4" fmla="*/ 0 w 52"/>
                <a:gd name="T5" fmla="*/ 0 h 279"/>
                <a:gd name="T6" fmla="*/ 0 w 52"/>
                <a:gd name="T7" fmla="*/ 279 h 279"/>
                <a:gd name="T8" fmla="*/ 48 w 52"/>
                <a:gd name="T9" fmla="*/ 279 h 279"/>
                <a:gd name="T10" fmla="*/ 48 w 52"/>
                <a:gd name="T11" fmla="*/ 279 h 279"/>
                <a:gd name="T12" fmla="*/ 48 w 52"/>
                <a:gd name="T13" fmla="*/ 277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79"/>
                <a:gd name="T23" fmla="*/ 52 w 52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79">
                  <a:moveTo>
                    <a:pt x="52" y="277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2" y="279"/>
                  </a:lnTo>
                  <a:lnTo>
                    <a:pt x="52" y="27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8" name="Freeform 137"/>
            <p:cNvSpPr>
              <a:spLocks/>
            </p:cNvSpPr>
            <p:nvPr/>
          </p:nvSpPr>
          <p:spPr bwMode="auto">
            <a:xfrm>
              <a:off x="7227993" y="4564594"/>
              <a:ext cx="89171" cy="507726"/>
            </a:xfrm>
            <a:custGeom>
              <a:avLst/>
              <a:gdLst>
                <a:gd name="T0" fmla="*/ 47 w 53"/>
                <a:gd name="T1" fmla="*/ 277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47 w 53"/>
                <a:gd name="T13" fmla="*/ 277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79"/>
                <a:gd name="T23" fmla="*/ 53 w 53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79">
                  <a:moveTo>
                    <a:pt x="51" y="277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  <a:lnTo>
                    <a:pt x="51" y="277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Freeform 138"/>
            <p:cNvSpPr>
              <a:spLocks/>
            </p:cNvSpPr>
            <p:nvPr/>
          </p:nvSpPr>
          <p:spPr bwMode="auto">
            <a:xfrm>
              <a:off x="7227993" y="4564594"/>
              <a:ext cx="89171" cy="507726"/>
            </a:xfrm>
            <a:custGeom>
              <a:avLst/>
              <a:gdLst>
                <a:gd name="T0" fmla="*/ 47 w 53"/>
                <a:gd name="T1" fmla="*/ 277 h 279"/>
                <a:gd name="T2" fmla="*/ 49 w 53"/>
                <a:gd name="T3" fmla="*/ 0 h 279"/>
                <a:gd name="T4" fmla="*/ 0 w 53"/>
                <a:gd name="T5" fmla="*/ 0 h 279"/>
                <a:gd name="T6" fmla="*/ 0 w 53"/>
                <a:gd name="T7" fmla="*/ 279 h 279"/>
                <a:gd name="T8" fmla="*/ 49 w 53"/>
                <a:gd name="T9" fmla="*/ 279 h 279"/>
                <a:gd name="T10" fmla="*/ 49 w 53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79"/>
                <a:gd name="T20" fmla="*/ 53 w 53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79">
                  <a:moveTo>
                    <a:pt x="51" y="277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3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Freeform 139"/>
            <p:cNvSpPr>
              <a:spLocks/>
            </p:cNvSpPr>
            <p:nvPr/>
          </p:nvSpPr>
          <p:spPr bwMode="auto">
            <a:xfrm>
              <a:off x="8006870" y="5232462"/>
              <a:ext cx="127386" cy="278431"/>
            </a:xfrm>
            <a:custGeom>
              <a:avLst/>
              <a:gdLst>
                <a:gd name="T0" fmla="*/ 68 w 76"/>
                <a:gd name="T1" fmla="*/ 153 h 153"/>
                <a:gd name="T2" fmla="*/ 0 w 76"/>
                <a:gd name="T3" fmla="*/ 153 h 153"/>
                <a:gd name="T4" fmla="*/ 0 w 76"/>
                <a:gd name="T5" fmla="*/ 0 h 153"/>
                <a:gd name="T6" fmla="*/ 70 w 76"/>
                <a:gd name="T7" fmla="*/ 0 h 153"/>
                <a:gd name="T8" fmla="*/ 68 w 76"/>
                <a:gd name="T9" fmla="*/ 153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6"/>
                <a:gd name="T16" fmla="*/ 0 h 153"/>
                <a:gd name="T17" fmla="*/ 76 w 76"/>
                <a:gd name="T18" fmla="*/ 153 h 15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6" h="153">
                  <a:moveTo>
                    <a:pt x="74" y="153"/>
                  </a:moveTo>
                  <a:lnTo>
                    <a:pt x="0" y="153"/>
                  </a:lnTo>
                  <a:lnTo>
                    <a:pt x="0" y="0"/>
                  </a:lnTo>
                  <a:lnTo>
                    <a:pt x="76" y="0"/>
                  </a:lnTo>
                  <a:lnTo>
                    <a:pt x="74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1" name="Freeform 140"/>
            <p:cNvSpPr>
              <a:spLocks/>
            </p:cNvSpPr>
            <p:nvPr/>
          </p:nvSpPr>
          <p:spPr bwMode="auto">
            <a:xfrm>
              <a:off x="8006870" y="5232462"/>
              <a:ext cx="127386" cy="278431"/>
            </a:xfrm>
            <a:custGeom>
              <a:avLst/>
              <a:gdLst>
                <a:gd name="T0" fmla="*/ 68 w 76"/>
                <a:gd name="T1" fmla="*/ 153 h 153"/>
                <a:gd name="T2" fmla="*/ 0 w 76"/>
                <a:gd name="T3" fmla="*/ 153 h 153"/>
                <a:gd name="T4" fmla="*/ 0 w 76"/>
                <a:gd name="T5" fmla="*/ 0 h 153"/>
                <a:gd name="T6" fmla="*/ 70 w 76"/>
                <a:gd name="T7" fmla="*/ 0 h 15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6"/>
                <a:gd name="T13" fmla="*/ 0 h 153"/>
                <a:gd name="T14" fmla="*/ 76 w 76"/>
                <a:gd name="T15" fmla="*/ 153 h 15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6" h="153">
                  <a:moveTo>
                    <a:pt x="74" y="153"/>
                  </a:moveTo>
                  <a:lnTo>
                    <a:pt x="0" y="153"/>
                  </a:lnTo>
                  <a:lnTo>
                    <a:pt x="0" y="0"/>
                  </a:lnTo>
                  <a:lnTo>
                    <a:pt x="76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Line 141"/>
            <p:cNvSpPr>
              <a:spLocks noChangeShapeType="1"/>
            </p:cNvSpPr>
            <p:nvPr/>
          </p:nvSpPr>
          <p:spPr bwMode="auto">
            <a:xfrm flipV="1">
              <a:off x="8265282" y="5225183"/>
              <a:ext cx="0" cy="2893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" name="Line 142"/>
            <p:cNvSpPr>
              <a:spLocks noChangeShapeType="1"/>
            </p:cNvSpPr>
            <p:nvPr/>
          </p:nvSpPr>
          <p:spPr bwMode="auto">
            <a:xfrm flipH="1">
              <a:off x="8128796" y="5228823"/>
              <a:ext cx="1364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4" name="Line 143"/>
            <p:cNvSpPr>
              <a:spLocks noChangeShapeType="1"/>
            </p:cNvSpPr>
            <p:nvPr/>
          </p:nvSpPr>
          <p:spPr bwMode="auto">
            <a:xfrm flipH="1">
              <a:off x="8128796" y="5510893"/>
              <a:ext cx="13648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44"/>
            <p:cNvSpPr>
              <a:spLocks/>
            </p:cNvSpPr>
            <p:nvPr/>
          </p:nvSpPr>
          <p:spPr bwMode="auto">
            <a:xfrm>
              <a:off x="5861318" y="5239741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w 77"/>
                <a:gd name="T9" fmla="*/ 153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7"/>
                <a:gd name="T16" fmla="*/ 0 h 155"/>
                <a:gd name="T17" fmla="*/ 77 w 77"/>
                <a:gd name="T18" fmla="*/ 155 h 15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6" name="Freeform 145"/>
            <p:cNvSpPr>
              <a:spLocks/>
            </p:cNvSpPr>
            <p:nvPr/>
          </p:nvSpPr>
          <p:spPr bwMode="auto">
            <a:xfrm>
              <a:off x="5861318" y="5239741"/>
              <a:ext cx="129207" cy="282070"/>
            </a:xfrm>
            <a:custGeom>
              <a:avLst/>
              <a:gdLst>
                <a:gd name="T0" fmla="*/ 0 w 77"/>
                <a:gd name="T1" fmla="*/ 153 h 155"/>
                <a:gd name="T2" fmla="*/ 71 w 77"/>
                <a:gd name="T3" fmla="*/ 155 h 155"/>
                <a:gd name="T4" fmla="*/ 71 w 77"/>
                <a:gd name="T5" fmla="*/ 0 h 155"/>
                <a:gd name="T6" fmla="*/ 0 w 77"/>
                <a:gd name="T7" fmla="*/ 0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0" y="153"/>
                  </a:moveTo>
                  <a:lnTo>
                    <a:pt x="77" y="155"/>
                  </a:lnTo>
                  <a:lnTo>
                    <a:pt x="77" y="0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Rectangle 146"/>
            <p:cNvSpPr>
              <a:spLocks noChangeArrowheads="1"/>
            </p:cNvSpPr>
            <p:nvPr/>
          </p:nvSpPr>
          <p:spPr bwMode="auto">
            <a:xfrm>
              <a:off x="5732113" y="5239741"/>
              <a:ext cx="129207" cy="28207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8" name="Rectangle 147"/>
            <p:cNvSpPr>
              <a:spLocks noChangeArrowheads="1"/>
            </p:cNvSpPr>
            <p:nvPr/>
          </p:nvSpPr>
          <p:spPr bwMode="auto">
            <a:xfrm>
              <a:off x="5815824" y="5305254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49" name="Rectangle 148"/>
            <p:cNvSpPr>
              <a:spLocks noChangeArrowheads="1"/>
            </p:cNvSpPr>
            <p:nvPr/>
          </p:nvSpPr>
          <p:spPr bwMode="auto">
            <a:xfrm>
              <a:off x="5844941" y="5305254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0" name="Rectangle 149"/>
            <p:cNvSpPr>
              <a:spLocks noChangeArrowheads="1"/>
            </p:cNvSpPr>
            <p:nvPr/>
          </p:nvSpPr>
          <p:spPr bwMode="auto">
            <a:xfrm>
              <a:off x="6427278" y="5243381"/>
              <a:ext cx="131026" cy="278431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Rectangle 150"/>
            <p:cNvSpPr>
              <a:spLocks noChangeArrowheads="1"/>
            </p:cNvSpPr>
            <p:nvPr/>
          </p:nvSpPr>
          <p:spPr bwMode="auto">
            <a:xfrm>
              <a:off x="6427278" y="5243381"/>
              <a:ext cx="131026" cy="278431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2" name="Line 151"/>
            <p:cNvSpPr>
              <a:spLocks noChangeShapeType="1"/>
            </p:cNvSpPr>
            <p:nvPr/>
          </p:nvSpPr>
          <p:spPr bwMode="auto">
            <a:xfrm flipV="1">
              <a:off x="6299892" y="5243381"/>
              <a:ext cx="1820" cy="28207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Line 152"/>
            <p:cNvSpPr>
              <a:spLocks noChangeShapeType="1"/>
            </p:cNvSpPr>
            <p:nvPr/>
          </p:nvSpPr>
          <p:spPr bwMode="auto">
            <a:xfrm>
              <a:off x="6299892" y="5239741"/>
              <a:ext cx="1273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4" name="Line 153"/>
            <p:cNvSpPr>
              <a:spLocks noChangeShapeType="1"/>
            </p:cNvSpPr>
            <p:nvPr/>
          </p:nvSpPr>
          <p:spPr bwMode="auto">
            <a:xfrm>
              <a:off x="6299892" y="5521812"/>
              <a:ext cx="12738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5" name="Freeform 154"/>
            <p:cNvSpPr>
              <a:spLocks/>
            </p:cNvSpPr>
            <p:nvPr/>
          </p:nvSpPr>
          <p:spPr bwMode="auto">
            <a:xfrm>
              <a:off x="6902247" y="5134193"/>
              <a:ext cx="180161" cy="505906"/>
            </a:xfrm>
            <a:custGeom>
              <a:avLst/>
              <a:gdLst>
                <a:gd name="T0" fmla="*/ 0 w 107"/>
                <a:gd name="T1" fmla="*/ 0 h 278"/>
                <a:gd name="T2" fmla="*/ 2 w 107"/>
                <a:gd name="T3" fmla="*/ 113 h 278"/>
                <a:gd name="T4" fmla="*/ 32 w 107"/>
                <a:gd name="T5" fmla="*/ 140 h 278"/>
                <a:gd name="T6" fmla="*/ 2 w 107"/>
                <a:gd name="T7" fmla="*/ 167 h 278"/>
                <a:gd name="T8" fmla="*/ 2 w 107"/>
                <a:gd name="T9" fmla="*/ 278 h 278"/>
                <a:gd name="T10" fmla="*/ 99 w 107"/>
                <a:gd name="T11" fmla="*/ 194 h 278"/>
                <a:gd name="T12" fmla="*/ 99 w 107"/>
                <a:gd name="T13" fmla="*/ 86 h 278"/>
                <a:gd name="T14" fmla="*/ 2 w 107"/>
                <a:gd name="T15" fmla="*/ 0 h 278"/>
                <a:gd name="T16" fmla="*/ 2 w 107"/>
                <a:gd name="T17" fmla="*/ 0 h 278"/>
                <a:gd name="T18" fmla="*/ 0 w 107"/>
                <a:gd name="T19" fmla="*/ 0 h 27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7"/>
                <a:gd name="T31" fmla="*/ 0 h 278"/>
                <a:gd name="T32" fmla="*/ 107 w 107"/>
                <a:gd name="T33" fmla="*/ 278 h 278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7" h="278">
                  <a:moveTo>
                    <a:pt x="0" y="0"/>
                  </a:moveTo>
                  <a:lnTo>
                    <a:pt x="2" y="113"/>
                  </a:lnTo>
                  <a:lnTo>
                    <a:pt x="35" y="140"/>
                  </a:lnTo>
                  <a:lnTo>
                    <a:pt x="2" y="167"/>
                  </a:lnTo>
                  <a:lnTo>
                    <a:pt x="2" y="278"/>
                  </a:lnTo>
                  <a:lnTo>
                    <a:pt x="107" y="194"/>
                  </a:lnTo>
                  <a:lnTo>
                    <a:pt x="107" y="86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155"/>
            <p:cNvSpPr>
              <a:spLocks/>
            </p:cNvSpPr>
            <p:nvPr/>
          </p:nvSpPr>
          <p:spPr bwMode="auto">
            <a:xfrm>
              <a:off x="6902247" y="5134193"/>
              <a:ext cx="180161" cy="505906"/>
            </a:xfrm>
            <a:custGeom>
              <a:avLst/>
              <a:gdLst>
                <a:gd name="T0" fmla="*/ 0 w 107"/>
                <a:gd name="T1" fmla="*/ 0 h 278"/>
                <a:gd name="T2" fmla="*/ 2 w 107"/>
                <a:gd name="T3" fmla="*/ 113 h 278"/>
                <a:gd name="T4" fmla="*/ 32 w 107"/>
                <a:gd name="T5" fmla="*/ 140 h 278"/>
                <a:gd name="T6" fmla="*/ 2 w 107"/>
                <a:gd name="T7" fmla="*/ 167 h 278"/>
                <a:gd name="T8" fmla="*/ 2 w 107"/>
                <a:gd name="T9" fmla="*/ 278 h 278"/>
                <a:gd name="T10" fmla="*/ 99 w 107"/>
                <a:gd name="T11" fmla="*/ 194 h 278"/>
                <a:gd name="T12" fmla="*/ 99 w 107"/>
                <a:gd name="T13" fmla="*/ 86 h 278"/>
                <a:gd name="T14" fmla="*/ 2 w 107"/>
                <a:gd name="T15" fmla="*/ 0 h 278"/>
                <a:gd name="T16" fmla="*/ 2 w 107"/>
                <a:gd name="T17" fmla="*/ 0 h 27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7"/>
                <a:gd name="T28" fmla="*/ 0 h 278"/>
                <a:gd name="T29" fmla="*/ 107 w 107"/>
                <a:gd name="T30" fmla="*/ 278 h 27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7" h="278">
                  <a:moveTo>
                    <a:pt x="0" y="0"/>
                  </a:moveTo>
                  <a:lnTo>
                    <a:pt x="2" y="113"/>
                  </a:lnTo>
                  <a:lnTo>
                    <a:pt x="35" y="140"/>
                  </a:lnTo>
                  <a:lnTo>
                    <a:pt x="2" y="167"/>
                  </a:lnTo>
                  <a:lnTo>
                    <a:pt x="2" y="278"/>
                  </a:lnTo>
                  <a:lnTo>
                    <a:pt x="107" y="194"/>
                  </a:lnTo>
                  <a:lnTo>
                    <a:pt x="107" y="86"/>
                  </a:lnTo>
                  <a:lnTo>
                    <a:pt x="2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Rectangle 156"/>
            <p:cNvSpPr>
              <a:spLocks noChangeArrowheads="1"/>
            </p:cNvSpPr>
            <p:nvPr/>
          </p:nvSpPr>
          <p:spPr bwMode="auto">
            <a:xfrm>
              <a:off x="7471847" y="5312534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8" name="Rectangle 157"/>
            <p:cNvSpPr>
              <a:spLocks noChangeArrowheads="1"/>
            </p:cNvSpPr>
            <p:nvPr/>
          </p:nvSpPr>
          <p:spPr bwMode="auto">
            <a:xfrm>
              <a:off x="7548279" y="5312534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9" name="Rectangle 158"/>
            <p:cNvSpPr>
              <a:spLocks noChangeArrowheads="1"/>
            </p:cNvSpPr>
            <p:nvPr/>
          </p:nvSpPr>
          <p:spPr bwMode="auto">
            <a:xfrm>
              <a:off x="8046905" y="5303435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0" name="Rectangle 159"/>
            <p:cNvSpPr>
              <a:spLocks noChangeArrowheads="1"/>
            </p:cNvSpPr>
            <p:nvPr/>
          </p:nvSpPr>
          <p:spPr bwMode="auto">
            <a:xfrm>
              <a:off x="8123337" y="530343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1" name="Rectangle 160"/>
            <p:cNvSpPr>
              <a:spLocks noChangeArrowheads="1"/>
            </p:cNvSpPr>
            <p:nvPr/>
          </p:nvSpPr>
          <p:spPr bwMode="auto">
            <a:xfrm>
              <a:off x="8179751" y="530343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2" name="Line 161"/>
            <p:cNvSpPr>
              <a:spLocks noChangeShapeType="1"/>
            </p:cNvSpPr>
            <p:nvPr/>
          </p:nvSpPr>
          <p:spPr bwMode="auto">
            <a:xfrm>
              <a:off x="5990525" y="5388965"/>
              <a:ext cx="313007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Line 162"/>
            <p:cNvSpPr>
              <a:spLocks noChangeShapeType="1"/>
            </p:cNvSpPr>
            <p:nvPr/>
          </p:nvSpPr>
          <p:spPr bwMode="auto">
            <a:xfrm>
              <a:off x="7082408" y="5388965"/>
              <a:ext cx="345763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Line 163"/>
            <p:cNvSpPr>
              <a:spLocks noChangeShapeType="1"/>
            </p:cNvSpPr>
            <p:nvPr/>
          </p:nvSpPr>
          <p:spPr bwMode="auto">
            <a:xfrm>
              <a:off x="7701142" y="5388965"/>
              <a:ext cx="292989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164"/>
            <p:cNvSpPr>
              <a:spLocks/>
            </p:cNvSpPr>
            <p:nvPr/>
          </p:nvSpPr>
          <p:spPr bwMode="auto">
            <a:xfrm>
              <a:off x="6230739" y="5316173"/>
              <a:ext cx="63694" cy="61873"/>
            </a:xfrm>
            <a:custGeom>
              <a:avLst/>
              <a:gdLst>
                <a:gd name="T0" fmla="*/ 0 w 37"/>
                <a:gd name="T1" fmla="*/ 34 h 34"/>
                <a:gd name="T2" fmla="*/ 2 w 37"/>
                <a:gd name="T3" fmla="*/ 0 h 34"/>
                <a:gd name="T4" fmla="*/ 35 w 37"/>
                <a:gd name="T5" fmla="*/ 0 h 34"/>
                <a:gd name="T6" fmla="*/ 0 60000 65536"/>
                <a:gd name="T7" fmla="*/ 0 60000 65536"/>
                <a:gd name="T8" fmla="*/ 0 60000 65536"/>
                <a:gd name="T9" fmla="*/ 0 w 37"/>
                <a:gd name="T10" fmla="*/ 0 h 34"/>
                <a:gd name="T11" fmla="*/ 37 w 37"/>
                <a:gd name="T12" fmla="*/ 34 h 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" h="34">
                  <a:moveTo>
                    <a:pt x="0" y="34"/>
                  </a:moveTo>
                  <a:lnTo>
                    <a:pt x="2" y="0"/>
                  </a:lnTo>
                  <a:lnTo>
                    <a:pt x="37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Freeform 165"/>
            <p:cNvSpPr>
              <a:spLocks/>
            </p:cNvSpPr>
            <p:nvPr/>
          </p:nvSpPr>
          <p:spPr bwMode="auto">
            <a:xfrm>
              <a:off x="7375397" y="5388965"/>
              <a:ext cx="411276" cy="191080"/>
            </a:xfrm>
            <a:custGeom>
              <a:avLst/>
              <a:gdLst>
                <a:gd name="T0" fmla="*/ 0 w 245"/>
                <a:gd name="T1" fmla="*/ 0 h 105"/>
                <a:gd name="T2" fmla="*/ 0 w 245"/>
                <a:gd name="T3" fmla="*/ 105 h 105"/>
                <a:gd name="T4" fmla="*/ 195 w 245"/>
                <a:gd name="T5" fmla="*/ 105 h 105"/>
                <a:gd name="T6" fmla="*/ 195 w 245"/>
                <a:gd name="T7" fmla="*/ 34 h 105"/>
                <a:gd name="T8" fmla="*/ 226 w 245"/>
                <a:gd name="T9" fmla="*/ 34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5"/>
                <a:gd name="T16" fmla="*/ 0 h 105"/>
                <a:gd name="T17" fmla="*/ 245 w 245"/>
                <a:gd name="T18" fmla="*/ 105 h 10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5" h="105">
                  <a:moveTo>
                    <a:pt x="0" y="0"/>
                  </a:moveTo>
                  <a:lnTo>
                    <a:pt x="0" y="105"/>
                  </a:lnTo>
                  <a:lnTo>
                    <a:pt x="211" y="105"/>
                  </a:lnTo>
                  <a:lnTo>
                    <a:pt x="211" y="34"/>
                  </a:lnTo>
                  <a:lnTo>
                    <a:pt x="245" y="34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7" name="Freeform 166"/>
            <p:cNvSpPr>
              <a:spLocks/>
            </p:cNvSpPr>
            <p:nvPr/>
          </p:nvSpPr>
          <p:spPr bwMode="auto">
            <a:xfrm>
              <a:off x="6110632" y="5134193"/>
              <a:ext cx="89171" cy="509546"/>
            </a:xfrm>
            <a:custGeom>
              <a:avLst/>
              <a:gdLst>
                <a:gd name="T0" fmla="*/ 47 w 53"/>
                <a:gd name="T1" fmla="*/ 280 h 280"/>
                <a:gd name="T2" fmla="*/ 49 w 53"/>
                <a:gd name="T3" fmla="*/ 0 h 280"/>
                <a:gd name="T4" fmla="*/ 0 w 53"/>
                <a:gd name="T5" fmla="*/ 0 h 280"/>
                <a:gd name="T6" fmla="*/ 0 w 53"/>
                <a:gd name="T7" fmla="*/ 280 h 280"/>
                <a:gd name="T8" fmla="*/ 49 w 53"/>
                <a:gd name="T9" fmla="*/ 280 h 280"/>
                <a:gd name="T10" fmla="*/ 49 w 53"/>
                <a:gd name="T11" fmla="*/ 280 h 280"/>
                <a:gd name="T12" fmla="*/ 47 w 53"/>
                <a:gd name="T13" fmla="*/ 280 h 28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80"/>
                <a:gd name="T23" fmla="*/ 53 w 53"/>
                <a:gd name="T24" fmla="*/ 280 h 28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80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3" y="280"/>
                  </a:lnTo>
                  <a:lnTo>
                    <a:pt x="51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8" name="Freeform 167"/>
            <p:cNvSpPr>
              <a:spLocks/>
            </p:cNvSpPr>
            <p:nvPr/>
          </p:nvSpPr>
          <p:spPr bwMode="auto">
            <a:xfrm>
              <a:off x="6110632" y="5134193"/>
              <a:ext cx="89171" cy="509546"/>
            </a:xfrm>
            <a:custGeom>
              <a:avLst/>
              <a:gdLst>
                <a:gd name="T0" fmla="*/ 47 w 53"/>
                <a:gd name="T1" fmla="*/ 280 h 280"/>
                <a:gd name="T2" fmla="*/ 49 w 53"/>
                <a:gd name="T3" fmla="*/ 0 h 280"/>
                <a:gd name="T4" fmla="*/ 0 w 53"/>
                <a:gd name="T5" fmla="*/ 0 h 280"/>
                <a:gd name="T6" fmla="*/ 0 w 53"/>
                <a:gd name="T7" fmla="*/ 280 h 280"/>
                <a:gd name="T8" fmla="*/ 49 w 53"/>
                <a:gd name="T9" fmla="*/ 280 h 280"/>
                <a:gd name="T10" fmla="*/ 49 w 53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80"/>
                <a:gd name="T20" fmla="*/ 53 w 53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80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3" y="28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9" name="Freeform 168"/>
            <p:cNvSpPr>
              <a:spLocks/>
            </p:cNvSpPr>
            <p:nvPr/>
          </p:nvSpPr>
          <p:spPr bwMode="auto">
            <a:xfrm>
              <a:off x="6669312" y="5134193"/>
              <a:ext cx="87351" cy="509546"/>
            </a:xfrm>
            <a:custGeom>
              <a:avLst/>
              <a:gdLst>
                <a:gd name="T0" fmla="*/ 48 w 52"/>
                <a:gd name="T1" fmla="*/ 280 h 280"/>
                <a:gd name="T2" fmla="*/ 48 w 52"/>
                <a:gd name="T3" fmla="*/ 0 h 280"/>
                <a:gd name="T4" fmla="*/ 0 w 52"/>
                <a:gd name="T5" fmla="*/ 0 h 280"/>
                <a:gd name="T6" fmla="*/ 0 w 52"/>
                <a:gd name="T7" fmla="*/ 280 h 280"/>
                <a:gd name="T8" fmla="*/ 48 w 52"/>
                <a:gd name="T9" fmla="*/ 280 h 280"/>
                <a:gd name="T10" fmla="*/ 48 w 52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0"/>
                <a:gd name="T20" fmla="*/ 52 w 52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0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169"/>
            <p:cNvSpPr>
              <a:spLocks/>
            </p:cNvSpPr>
            <p:nvPr/>
          </p:nvSpPr>
          <p:spPr bwMode="auto">
            <a:xfrm>
              <a:off x="6669312" y="5134193"/>
              <a:ext cx="87351" cy="509546"/>
            </a:xfrm>
            <a:custGeom>
              <a:avLst/>
              <a:gdLst>
                <a:gd name="T0" fmla="*/ 48 w 52"/>
                <a:gd name="T1" fmla="*/ 280 h 280"/>
                <a:gd name="T2" fmla="*/ 48 w 52"/>
                <a:gd name="T3" fmla="*/ 0 h 280"/>
                <a:gd name="T4" fmla="*/ 0 w 52"/>
                <a:gd name="T5" fmla="*/ 0 h 280"/>
                <a:gd name="T6" fmla="*/ 0 w 52"/>
                <a:gd name="T7" fmla="*/ 280 h 280"/>
                <a:gd name="T8" fmla="*/ 48 w 52"/>
                <a:gd name="T9" fmla="*/ 280 h 280"/>
                <a:gd name="T10" fmla="*/ 48 w 52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0"/>
                <a:gd name="T20" fmla="*/ 52 w 52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0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2" y="28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Freeform 170"/>
            <p:cNvSpPr>
              <a:spLocks/>
            </p:cNvSpPr>
            <p:nvPr/>
          </p:nvSpPr>
          <p:spPr bwMode="auto">
            <a:xfrm>
              <a:off x="7227993" y="5134193"/>
              <a:ext cx="89171" cy="509546"/>
            </a:xfrm>
            <a:custGeom>
              <a:avLst/>
              <a:gdLst>
                <a:gd name="T0" fmla="*/ 47 w 53"/>
                <a:gd name="T1" fmla="*/ 280 h 280"/>
                <a:gd name="T2" fmla="*/ 49 w 53"/>
                <a:gd name="T3" fmla="*/ 0 h 280"/>
                <a:gd name="T4" fmla="*/ 0 w 53"/>
                <a:gd name="T5" fmla="*/ 0 h 280"/>
                <a:gd name="T6" fmla="*/ 0 w 53"/>
                <a:gd name="T7" fmla="*/ 280 h 280"/>
                <a:gd name="T8" fmla="*/ 49 w 53"/>
                <a:gd name="T9" fmla="*/ 280 h 280"/>
                <a:gd name="T10" fmla="*/ 49 w 53"/>
                <a:gd name="T11" fmla="*/ 280 h 280"/>
                <a:gd name="T12" fmla="*/ 47 w 53"/>
                <a:gd name="T13" fmla="*/ 280 h 28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80"/>
                <a:gd name="T23" fmla="*/ 53 w 53"/>
                <a:gd name="T24" fmla="*/ 280 h 28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80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3" y="280"/>
                  </a:lnTo>
                  <a:lnTo>
                    <a:pt x="51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7227993" y="5134193"/>
              <a:ext cx="89171" cy="509546"/>
            </a:xfrm>
            <a:custGeom>
              <a:avLst/>
              <a:gdLst>
                <a:gd name="T0" fmla="*/ 47 w 53"/>
                <a:gd name="T1" fmla="*/ 280 h 280"/>
                <a:gd name="T2" fmla="*/ 49 w 53"/>
                <a:gd name="T3" fmla="*/ 0 h 280"/>
                <a:gd name="T4" fmla="*/ 0 w 53"/>
                <a:gd name="T5" fmla="*/ 0 h 280"/>
                <a:gd name="T6" fmla="*/ 0 w 53"/>
                <a:gd name="T7" fmla="*/ 280 h 280"/>
                <a:gd name="T8" fmla="*/ 49 w 53"/>
                <a:gd name="T9" fmla="*/ 280 h 280"/>
                <a:gd name="T10" fmla="*/ 49 w 53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80"/>
                <a:gd name="T20" fmla="*/ 53 w 53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80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3" y="28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7786673" y="5134193"/>
              <a:ext cx="87351" cy="509546"/>
            </a:xfrm>
            <a:custGeom>
              <a:avLst/>
              <a:gdLst>
                <a:gd name="T0" fmla="*/ 48 w 52"/>
                <a:gd name="T1" fmla="*/ 280 h 280"/>
                <a:gd name="T2" fmla="*/ 48 w 52"/>
                <a:gd name="T3" fmla="*/ 0 h 280"/>
                <a:gd name="T4" fmla="*/ 0 w 52"/>
                <a:gd name="T5" fmla="*/ 0 h 280"/>
                <a:gd name="T6" fmla="*/ 0 w 52"/>
                <a:gd name="T7" fmla="*/ 280 h 280"/>
                <a:gd name="T8" fmla="*/ 48 w 52"/>
                <a:gd name="T9" fmla="*/ 280 h 280"/>
                <a:gd name="T10" fmla="*/ 48 w 52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0"/>
                <a:gd name="T20" fmla="*/ 52 w 52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0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786673" y="5134193"/>
              <a:ext cx="87351" cy="509546"/>
            </a:xfrm>
            <a:custGeom>
              <a:avLst/>
              <a:gdLst>
                <a:gd name="T0" fmla="*/ 48 w 52"/>
                <a:gd name="T1" fmla="*/ 280 h 280"/>
                <a:gd name="T2" fmla="*/ 48 w 52"/>
                <a:gd name="T3" fmla="*/ 0 h 280"/>
                <a:gd name="T4" fmla="*/ 0 w 52"/>
                <a:gd name="T5" fmla="*/ 0 h 280"/>
                <a:gd name="T6" fmla="*/ 0 w 52"/>
                <a:gd name="T7" fmla="*/ 280 h 280"/>
                <a:gd name="T8" fmla="*/ 48 w 52"/>
                <a:gd name="T9" fmla="*/ 280 h 280"/>
                <a:gd name="T10" fmla="*/ 48 w 52"/>
                <a:gd name="T11" fmla="*/ 280 h 28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0"/>
                <a:gd name="T20" fmla="*/ 52 w 52"/>
                <a:gd name="T21" fmla="*/ 280 h 28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0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0"/>
                  </a:lnTo>
                  <a:lnTo>
                    <a:pt x="52" y="28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5" name="Rectangle 174"/>
            <p:cNvSpPr>
              <a:spLocks noChangeArrowheads="1"/>
            </p:cNvSpPr>
            <p:nvPr/>
          </p:nvSpPr>
          <p:spPr bwMode="auto">
            <a:xfrm>
              <a:off x="8563730" y="5827539"/>
              <a:ext cx="129207" cy="278431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Rectangle 175"/>
            <p:cNvSpPr>
              <a:spLocks noChangeArrowheads="1"/>
            </p:cNvSpPr>
            <p:nvPr/>
          </p:nvSpPr>
          <p:spPr bwMode="auto">
            <a:xfrm>
              <a:off x="8563730" y="5827539"/>
              <a:ext cx="129207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Line 176"/>
            <p:cNvSpPr>
              <a:spLocks noChangeShapeType="1"/>
            </p:cNvSpPr>
            <p:nvPr/>
          </p:nvSpPr>
          <p:spPr bwMode="auto">
            <a:xfrm flipV="1">
              <a:off x="8822143" y="5820260"/>
              <a:ext cx="1820" cy="2893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8" name="Line 177"/>
            <p:cNvSpPr>
              <a:spLocks noChangeShapeType="1"/>
            </p:cNvSpPr>
            <p:nvPr/>
          </p:nvSpPr>
          <p:spPr bwMode="auto">
            <a:xfrm flipH="1">
              <a:off x="8685657" y="5823900"/>
              <a:ext cx="13648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Line 178"/>
            <p:cNvSpPr>
              <a:spLocks noChangeShapeType="1"/>
            </p:cNvSpPr>
            <p:nvPr/>
          </p:nvSpPr>
          <p:spPr bwMode="auto">
            <a:xfrm flipH="1">
              <a:off x="8685657" y="6105969"/>
              <a:ext cx="13648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Rectangle 179"/>
            <p:cNvSpPr>
              <a:spLocks noChangeArrowheads="1"/>
            </p:cNvSpPr>
            <p:nvPr/>
          </p:nvSpPr>
          <p:spPr bwMode="auto">
            <a:xfrm>
              <a:off x="6416360" y="5838458"/>
              <a:ext cx="127386" cy="278431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Rectangle 180"/>
            <p:cNvSpPr>
              <a:spLocks noChangeArrowheads="1"/>
            </p:cNvSpPr>
            <p:nvPr/>
          </p:nvSpPr>
          <p:spPr bwMode="auto">
            <a:xfrm>
              <a:off x="6416360" y="5838458"/>
              <a:ext cx="127386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Freeform 181"/>
            <p:cNvSpPr>
              <a:spLocks/>
            </p:cNvSpPr>
            <p:nvPr/>
          </p:nvSpPr>
          <p:spPr bwMode="auto">
            <a:xfrm>
              <a:off x="6287153" y="5834818"/>
              <a:ext cx="129207" cy="282070"/>
            </a:xfrm>
            <a:custGeom>
              <a:avLst/>
              <a:gdLst>
                <a:gd name="T0" fmla="*/ 71 w 77"/>
                <a:gd name="T1" fmla="*/ 0 h 155"/>
                <a:gd name="T2" fmla="*/ 0 w 77"/>
                <a:gd name="T3" fmla="*/ 2 h 155"/>
                <a:gd name="T4" fmla="*/ 0 w 77"/>
                <a:gd name="T5" fmla="*/ 155 h 155"/>
                <a:gd name="T6" fmla="*/ 71 w 77"/>
                <a:gd name="T7" fmla="*/ 155 h 15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7"/>
                <a:gd name="T13" fmla="*/ 0 h 155"/>
                <a:gd name="T14" fmla="*/ 77 w 77"/>
                <a:gd name="T15" fmla="*/ 155 h 15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7" h="155">
                  <a:moveTo>
                    <a:pt x="77" y="0"/>
                  </a:moveTo>
                  <a:lnTo>
                    <a:pt x="0" y="2"/>
                  </a:lnTo>
                  <a:lnTo>
                    <a:pt x="0" y="155"/>
                  </a:lnTo>
                  <a:lnTo>
                    <a:pt x="77" y="155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Rectangle 182"/>
            <p:cNvSpPr>
              <a:spLocks noChangeArrowheads="1"/>
            </p:cNvSpPr>
            <p:nvPr/>
          </p:nvSpPr>
          <p:spPr bwMode="auto">
            <a:xfrm>
              <a:off x="6370864" y="5907611"/>
              <a:ext cx="32757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I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84" name="Rectangle 183"/>
            <p:cNvSpPr>
              <a:spLocks noChangeArrowheads="1"/>
            </p:cNvSpPr>
            <p:nvPr/>
          </p:nvSpPr>
          <p:spPr bwMode="auto">
            <a:xfrm>
              <a:off x="6399981" y="5907611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7462747" y="5712891"/>
              <a:ext cx="180161" cy="507726"/>
            </a:xfrm>
            <a:custGeom>
              <a:avLst/>
              <a:gdLst>
                <a:gd name="T0" fmla="*/ 0 w 107"/>
                <a:gd name="T1" fmla="*/ 0 h 279"/>
                <a:gd name="T2" fmla="*/ 0 w 107"/>
                <a:gd name="T3" fmla="*/ 113 h 279"/>
                <a:gd name="T4" fmla="*/ 31 w 107"/>
                <a:gd name="T5" fmla="*/ 140 h 279"/>
                <a:gd name="T6" fmla="*/ 0 w 107"/>
                <a:gd name="T7" fmla="*/ 166 h 279"/>
                <a:gd name="T8" fmla="*/ 0 w 107"/>
                <a:gd name="T9" fmla="*/ 279 h 279"/>
                <a:gd name="T10" fmla="*/ 99 w 107"/>
                <a:gd name="T11" fmla="*/ 193 h 279"/>
                <a:gd name="T12" fmla="*/ 99 w 107"/>
                <a:gd name="T13" fmla="*/ 86 h 279"/>
                <a:gd name="T14" fmla="*/ 0 w 107"/>
                <a:gd name="T15" fmla="*/ 2 h 279"/>
                <a:gd name="T16" fmla="*/ 0 w 107"/>
                <a:gd name="T17" fmla="*/ 2 h 279"/>
                <a:gd name="T18" fmla="*/ 0 w 107"/>
                <a:gd name="T19" fmla="*/ 0 h 27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7"/>
                <a:gd name="T31" fmla="*/ 0 h 279"/>
                <a:gd name="T32" fmla="*/ 107 w 107"/>
                <a:gd name="T33" fmla="*/ 279 h 27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7" h="279">
                  <a:moveTo>
                    <a:pt x="0" y="0"/>
                  </a:moveTo>
                  <a:lnTo>
                    <a:pt x="0" y="113"/>
                  </a:lnTo>
                  <a:lnTo>
                    <a:pt x="34" y="140"/>
                  </a:lnTo>
                  <a:lnTo>
                    <a:pt x="0" y="166"/>
                  </a:lnTo>
                  <a:lnTo>
                    <a:pt x="0" y="279"/>
                  </a:lnTo>
                  <a:lnTo>
                    <a:pt x="107" y="193"/>
                  </a:lnTo>
                  <a:lnTo>
                    <a:pt x="107" y="86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7462747" y="5712891"/>
              <a:ext cx="180161" cy="507726"/>
            </a:xfrm>
            <a:custGeom>
              <a:avLst/>
              <a:gdLst>
                <a:gd name="T0" fmla="*/ 0 w 107"/>
                <a:gd name="T1" fmla="*/ 0 h 279"/>
                <a:gd name="T2" fmla="*/ 0 w 107"/>
                <a:gd name="T3" fmla="*/ 113 h 279"/>
                <a:gd name="T4" fmla="*/ 31 w 107"/>
                <a:gd name="T5" fmla="*/ 140 h 279"/>
                <a:gd name="T6" fmla="*/ 0 w 107"/>
                <a:gd name="T7" fmla="*/ 166 h 279"/>
                <a:gd name="T8" fmla="*/ 0 w 107"/>
                <a:gd name="T9" fmla="*/ 279 h 279"/>
                <a:gd name="T10" fmla="*/ 99 w 107"/>
                <a:gd name="T11" fmla="*/ 193 h 279"/>
                <a:gd name="T12" fmla="*/ 99 w 107"/>
                <a:gd name="T13" fmla="*/ 86 h 279"/>
                <a:gd name="T14" fmla="*/ 0 w 107"/>
                <a:gd name="T15" fmla="*/ 2 h 279"/>
                <a:gd name="T16" fmla="*/ 0 w 107"/>
                <a:gd name="T17" fmla="*/ 2 h 27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7"/>
                <a:gd name="T28" fmla="*/ 0 h 279"/>
                <a:gd name="T29" fmla="*/ 107 w 107"/>
                <a:gd name="T30" fmla="*/ 279 h 27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7" h="279">
                  <a:moveTo>
                    <a:pt x="0" y="0"/>
                  </a:moveTo>
                  <a:lnTo>
                    <a:pt x="0" y="113"/>
                  </a:lnTo>
                  <a:lnTo>
                    <a:pt x="34" y="140"/>
                  </a:lnTo>
                  <a:lnTo>
                    <a:pt x="0" y="166"/>
                  </a:lnTo>
                  <a:lnTo>
                    <a:pt x="0" y="279"/>
                  </a:lnTo>
                  <a:lnTo>
                    <a:pt x="107" y="193"/>
                  </a:lnTo>
                  <a:lnTo>
                    <a:pt x="107" y="86"/>
                  </a:lnTo>
                  <a:lnTo>
                    <a:pt x="0" y="2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Rectangle 186"/>
            <p:cNvSpPr>
              <a:spLocks noChangeArrowheads="1"/>
            </p:cNvSpPr>
            <p:nvPr/>
          </p:nvSpPr>
          <p:spPr bwMode="auto">
            <a:xfrm>
              <a:off x="8023247" y="5905790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88" name="Rectangle 187"/>
            <p:cNvSpPr>
              <a:spLocks noChangeArrowheads="1"/>
            </p:cNvSpPr>
            <p:nvPr/>
          </p:nvSpPr>
          <p:spPr bwMode="auto">
            <a:xfrm>
              <a:off x="8099679" y="5905790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89" name="Rectangle 188"/>
            <p:cNvSpPr>
              <a:spLocks noChangeArrowheads="1"/>
            </p:cNvSpPr>
            <p:nvPr/>
          </p:nvSpPr>
          <p:spPr bwMode="auto">
            <a:xfrm>
              <a:off x="8598306" y="5898511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90" name="Rectangle 189"/>
            <p:cNvSpPr>
              <a:spLocks noChangeArrowheads="1"/>
            </p:cNvSpPr>
            <p:nvPr/>
          </p:nvSpPr>
          <p:spPr bwMode="auto">
            <a:xfrm>
              <a:off x="8676558" y="5898511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91" name="Rectangle 190"/>
            <p:cNvSpPr>
              <a:spLocks noChangeArrowheads="1"/>
            </p:cNvSpPr>
            <p:nvPr/>
          </p:nvSpPr>
          <p:spPr bwMode="auto">
            <a:xfrm>
              <a:off x="8738432" y="5898511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92" name="Line 191"/>
            <p:cNvSpPr>
              <a:spLocks noChangeShapeType="1"/>
            </p:cNvSpPr>
            <p:nvPr/>
          </p:nvSpPr>
          <p:spPr bwMode="auto">
            <a:xfrm>
              <a:off x="6551025" y="5960384"/>
              <a:ext cx="325746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Line 192"/>
            <p:cNvSpPr>
              <a:spLocks noChangeShapeType="1"/>
            </p:cNvSpPr>
            <p:nvPr/>
          </p:nvSpPr>
          <p:spPr bwMode="auto">
            <a:xfrm>
              <a:off x="7639269" y="5960384"/>
              <a:ext cx="342123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Line 193"/>
            <p:cNvSpPr>
              <a:spLocks noChangeShapeType="1"/>
            </p:cNvSpPr>
            <p:nvPr/>
          </p:nvSpPr>
          <p:spPr bwMode="auto">
            <a:xfrm>
              <a:off x="8243444" y="5960384"/>
              <a:ext cx="307548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Line 194"/>
            <p:cNvSpPr>
              <a:spLocks noChangeShapeType="1"/>
            </p:cNvSpPr>
            <p:nvPr/>
          </p:nvSpPr>
          <p:spPr bwMode="auto">
            <a:xfrm>
              <a:off x="7107886" y="6022258"/>
              <a:ext cx="354863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195"/>
            <p:cNvSpPr>
              <a:spLocks/>
            </p:cNvSpPr>
            <p:nvPr/>
          </p:nvSpPr>
          <p:spPr bwMode="auto">
            <a:xfrm>
              <a:off x="6785780" y="5891232"/>
              <a:ext cx="61873" cy="61873"/>
            </a:xfrm>
            <a:custGeom>
              <a:avLst/>
              <a:gdLst>
                <a:gd name="T0" fmla="*/ 0 w 37"/>
                <a:gd name="T1" fmla="*/ 34 h 34"/>
                <a:gd name="T2" fmla="*/ 2 w 37"/>
                <a:gd name="T3" fmla="*/ 0 h 34"/>
                <a:gd name="T4" fmla="*/ 34 w 37"/>
                <a:gd name="T5" fmla="*/ 0 h 34"/>
                <a:gd name="T6" fmla="*/ 0 60000 65536"/>
                <a:gd name="T7" fmla="*/ 0 60000 65536"/>
                <a:gd name="T8" fmla="*/ 0 60000 65536"/>
                <a:gd name="T9" fmla="*/ 0 w 37"/>
                <a:gd name="T10" fmla="*/ 0 h 34"/>
                <a:gd name="T11" fmla="*/ 37 w 37"/>
                <a:gd name="T12" fmla="*/ 34 h 3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7" h="34">
                  <a:moveTo>
                    <a:pt x="0" y="34"/>
                  </a:moveTo>
                  <a:lnTo>
                    <a:pt x="2" y="0"/>
                  </a:lnTo>
                  <a:lnTo>
                    <a:pt x="37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196"/>
            <p:cNvSpPr>
              <a:spLocks/>
            </p:cNvSpPr>
            <p:nvPr/>
          </p:nvSpPr>
          <p:spPr bwMode="auto">
            <a:xfrm>
              <a:off x="7934078" y="5960384"/>
              <a:ext cx="414916" cy="191080"/>
            </a:xfrm>
            <a:custGeom>
              <a:avLst/>
              <a:gdLst>
                <a:gd name="T0" fmla="*/ 0 w 247"/>
                <a:gd name="T1" fmla="*/ 0 h 105"/>
                <a:gd name="T2" fmla="*/ 1 w 247"/>
                <a:gd name="T3" fmla="*/ 105 h 105"/>
                <a:gd name="T4" fmla="*/ 194 w 247"/>
                <a:gd name="T5" fmla="*/ 105 h 105"/>
                <a:gd name="T6" fmla="*/ 194 w 247"/>
                <a:gd name="T7" fmla="*/ 36 h 105"/>
                <a:gd name="T8" fmla="*/ 228 w 247"/>
                <a:gd name="T9" fmla="*/ 36 h 10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7"/>
                <a:gd name="T16" fmla="*/ 0 h 105"/>
                <a:gd name="T17" fmla="*/ 247 w 247"/>
                <a:gd name="T18" fmla="*/ 105 h 10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7" h="105">
                  <a:moveTo>
                    <a:pt x="0" y="0"/>
                  </a:moveTo>
                  <a:lnTo>
                    <a:pt x="1" y="105"/>
                  </a:lnTo>
                  <a:lnTo>
                    <a:pt x="210" y="105"/>
                  </a:lnTo>
                  <a:lnTo>
                    <a:pt x="210" y="36"/>
                  </a:lnTo>
                  <a:lnTo>
                    <a:pt x="247" y="36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197"/>
            <p:cNvSpPr>
              <a:spLocks/>
            </p:cNvSpPr>
            <p:nvPr/>
          </p:nvSpPr>
          <p:spPr bwMode="auto">
            <a:xfrm>
              <a:off x="6669312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48 w 52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81"/>
                <a:gd name="T23" fmla="*/ 52 w 52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198"/>
            <p:cNvSpPr>
              <a:spLocks/>
            </p:cNvSpPr>
            <p:nvPr/>
          </p:nvSpPr>
          <p:spPr bwMode="auto">
            <a:xfrm>
              <a:off x="6669312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1"/>
                <a:gd name="T20" fmla="*/ 52 w 52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199"/>
            <p:cNvSpPr>
              <a:spLocks/>
            </p:cNvSpPr>
            <p:nvPr/>
          </p:nvSpPr>
          <p:spPr bwMode="auto">
            <a:xfrm>
              <a:off x="7227993" y="5705612"/>
              <a:ext cx="89171" cy="511366"/>
            </a:xfrm>
            <a:custGeom>
              <a:avLst/>
              <a:gdLst>
                <a:gd name="T0" fmla="*/ 47 w 53"/>
                <a:gd name="T1" fmla="*/ 280 h 281"/>
                <a:gd name="T2" fmla="*/ 49 w 53"/>
                <a:gd name="T3" fmla="*/ 0 h 281"/>
                <a:gd name="T4" fmla="*/ 0 w 53"/>
                <a:gd name="T5" fmla="*/ 0 h 281"/>
                <a:gd name="T6" fmla="*/ 0 w 53"/>
                <a:gd name="T7" fmla="*/ 281 h 281"/>
                <a:gd name="T8" fmla="*/ 49 w 53"/>
                <a:gd name="T9" fmla="*/ 281 h 281"/>
                <a:gd name="T10" fmla="*/ 49 w 53"/>
                <a:gd name="T11" fmla="*/ 281 h 281"/>
                <a:gd name="T12" fmla="*/ 47 w 53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3"/>
                <a:gd name="T22" fmla="*/ 0 h 281"/>
                <a:gd name="T23" fmla="*/ 53 w 53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3" h="281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3" y="281"/>
                  </a:lnTo>
                  <a:lnTo>
                    <a:pt x="51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00"/>
            <p:cNvSpPr>
              <a:spLocks/>
            </p:cNvSpPr>
            <p:nvPr/>
          </p:nvSpPr>
          <p:spPr bwMode="auto">
            <a:xfrm>
              <a:off x="7227993" y="5705612"/>
              <a:ext cx="89171" cy="511366"/>
            </a:xfrm>
            <a:custGeom>
              <a:avLst/>
              <a:gdLst>
                <a:gd name="T0" fmla="*/ 47 w 53"/>
                <a:gd name="T1" fmla="*/ 280 h 281"/>
                <a:gd name="T2" fmla="*/ 49 w 53"/>
                <a:gd name="T3" fmla="*/ 0 h 281"/>
                <a:gd name="T4" fmla="*/ 0 w 53"/>
                <a:gd name="T5" fmla="*/ 0 h 281"/>
                <a:gd name="T6" fmla="*/ 0 w 53"/>
                <a:gd name="T7" fmla="*/ 281 h 281"/>
                <a:gd name="T8" fmla="*/ 49 w 53"/>
                <a:gd name="T9" fmla="*/ 281 h 281"/>
                <a:gd name="T10" fmla="*/ 49 w 53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3"/>
                <a:gd name="T19" fmla="*/ 0 h 281"/>
                <a:gd name="T20" fmla="*/ 53 w 53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3" h="281">
                  <a:moveTo>
                    <a:pt x="51" y="280"/>
                  </a:moveTo>
                  <a:lnTo>
                    <a:pt x="53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3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01"/>
            <p:cNvSpPr>
              <a:spLocks/>
            </p:cNvSpPr>
            <p:nvPr/>
          </p:nvSpPr>
          <p:spPr bwMode="auto">
            <a:xfrm>
              <a:off x="7786673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48 w 52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81"/>
                <a:gd name="T23" fmla="*/ 52 w 52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7786673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1"/>
                <a:gd name="T20" fmla="*/ 52 w 52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203"/>
            <p:cNvSpPr>
              <a:spLocks/>
            </p:cNvSpPr>
            <p:nvPr/>
          </p:nvSpPr>
          <p:spPr bwMode="auto">
            <a:xfrm>
              <a:off x="8348993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48 w 52"/>
                <a:gd name="T13" fmla="*/ 280 h 28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2"/>
                <a:gd name="T22" fmla="*/ 0 h 281"/>
                <a:gd name="T23" fmla="*/ 52 w 52"/>
                <a:gd name="T24" fmla="*/ 281 h 28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  <a:lnTo>
                    <a:pt x="52" y="28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204"/>
            <p:cNvSpPr>
              <a:spLocks/>
            </p:cNvSpPr>
            <p:nvPr/>
          </p:nvSpPr>
          <p:spPr bwMode="auto">
            <a:xfrm>
              <a:off x="8348993" y="5705612"/>
              <a:ext cx="87351" cy="511366"/>
            </a:xfrm>
            <a:custGeom>
              <a:avLst/>
              <a:gdLst>
                <a:gd name="T0" fmla="*/ 48 w 52"/>
                <a:gd name="T1" fmla="*/ 280 h 281"/>
                <a:gd name="T2" fmla="*/ 48 w 52"/>
                <a:gd name="T3" fmla="*/ 0 h 281"/>
                <a:gd name="T4" fmla="*/ 0 w 52"/>
                <a:gd name="T5" fmla="*/ 0 h 281"/>
                <a:gd name="T6" fmla="*/ 0 w 52"/>
                <a:gd name="T7" fmla="*/ 281 h 281"/>
                <a:gd name="T8" fmla="*/ 48 w 52"/>
                <a:gd name="T9" fmla="*/ 281 h 281"/>
                <a:gd name="T10" fmla="*/ 48 w 52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"/>
                <a:gd name="T19" fmla="*/ 0 h 281"/>
                <a:gd name="T20" fmla="*/ 52 w 52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" h="281">
                  <a:moveTo>
                    <a:pt x="52" y="280"/>
                  </a:moveTo>
                  <a:lnTo>
                    <a:pt x="52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2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205"/>
            <p:cNvSpPr>
              <a:spLocks noChangeArrowheads="1"/>
            </p:cNvSpPr>
            <p:nvPr/>
          </p:nvSpPr>
          <p:spPr bwMode="auto">
            <a:xfrm>
              <a:off x="5317197" y="3494548"/>
              <a:ext cx="132846" cy="278431"/>
            </a:xfrm>
            <a:prstGeom prst="rect">
              <a:avLst/>
            </a:prstGeom>
            <a:solidFill>
              <a:srgbClr val="CCCCCC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/>
            <p:cNvSpPr>
              <a:spLocks noChangeArrowheads="1"/>
            </p:cNvSpPr>
            <p:nvPr/>
          </p:nvSpPr>
          <p:spPr bwMode="auto">
            <a:xfrm>
              <a:off x="5317197" y="3494548"/>
              <a:ext cx="132846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Rectangle 207"/>
            <p:cNvSpPr>
              <a:spLocks noChangeArrowheads="1"/>
            </p:cNvSpPr>
            <p:nvPr/>
          </p:nvSpPr>
          <p:spPr bwMode="auto">
            <a:xfrm>
              <a:off x="5187990" y="3494548"/>
              <a:ext cx="129207" cy="27843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Rectangle 208"/>
            <p:cNvSpPr>
              <a:spLocks noChangeArrowheads="1"/>
            </p:cNvSpPr>
            <p:nvPr/>
          </p:nvSpPr>
          <p:spPr bwMode="auto">
            <a:xfrm>
              <a:off x="5237126" y="3561881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10" name="Rectangle 209"/>
            <p:cNvSpPr>
              <a:spLocks noChangeArrowheads="1"/>
            </p:cNvSpPr>
            <p:nvPr/>
          </p:nvSpPr>
          <p:spPr bwMode="auto">
            <a:xfrm>
              <a:off x="5313557" y="3561881"/>
              <a:ext cx="96450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11" name="Line 210"/>
            <p:cNvSpPr>
              <a:spLocks noChangeShapeType="1"/>
            </p:cNvSpPr>
            <p:nvPr/>
          </p:nvSpPr>
          <p:spPr bwMode="auto">
            <a:xfrm>
              <a:off x="5433665" y="3665610"/>
              <a:ext cx="118288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Rectangle 211"/>
            <p:cNvSpPr>
              <a:spLocks noChangeArrowheads="1"/>
            </p:cNvSpPr>
            <p:nvPr/>
          </p:nvSpPr>
          <p:spPr bwMode="auto">
            <a:xfrm>
              <a:off x="5766688" y="3501828"/>
              <a:ext cx="127386" cy="278431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Rectangle 212"/>
            <p:cNvSpPr>
              <a:spLocks noChangeArrowheads="1"/>
            </p:cNvSpPr>
            <p:nvPr/>
          </p:nvSpPr>
          <p:spPr bwMode="auto">
            <a:xfrm>
              <a:off x="5766688" y="3501828"/>
              <a:ext cx="127386" cy="278431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Line 213"/>
            <p:cNvSpPr>
              <a:spLocks noChangeShapeType="1"/>
            </p:cNvSpPr>
            <p:nvPr/>
          </p:nvSpPr>
          <p:spPr bwMode="auto">
            <a:xfrm flipV="1">
              <a:off x="6023282" y="3494548"/>
              <a:ext cx="3640" cy="28935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Line 214"/>
            <p:cNvSpPr>
              <a:spLocks noChangeShapeType="1"/>
            </p:cNvSpPr>
            <p:nvPr/>
          </p:nvSpPr>
          <p:spPr bwMode="auto">
            <a:xfrm flipH="1">
              <a:off x="5894075" y="3498188"/>
              <a:ext cx="129207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Line 215"/>
            <p:cNvSpPr>
              <a:spLocks noChangeShapeType="1"/>
            </p:cNvSpPr>
            <p:nvPr/>
          </p:nvSpPr>
          <p:spPr bwMode="auto">
            <a:xfrm flipH="1">
              <a:off x="5894075" y="3780257"/>
              <a:ext cx="129207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Rectangle 216"/>
            <p:cNvSpPr>
              <a:spLocks noChangeArrowheads="1"/>
            </p:cNvSpPr>
            <p:nvPr/>
          </p:nvSpPr>
          <p:spPr bwMode="auto">
            <a:xfrm>
              <a:off x="5804905" y="3558241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18" name="Rectangle 217"/>
            <p:cNvSpPr>
              <a:spLocks noChangeArrowheads="1"/>
            </p:cNvSpPr>
            <p:nvPr/>
          </p:nvSpPr>
          <p:spPr bwMode="auto">
            <a:xfrm>
              <a:off x="5881337" y="3558241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19" name="Rectangle 218"/>
            <p:cNvSpPr>
              <a:spLocks noChangeArrowheads="1"/>
            </p:cNvSpPr>
            <p:nvPr/>
          </p:nvSpPr>
          <p:spPr bwMode="auto">
            <a:xfrm>
              <a:off x="5943210" y="3558241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20" name="Rectangle 219"/>
            <p:cNvSpPr>
              <a:spLocks noChangeArrowheads="1"/>
            </p:cNvSpPr>
            <p:nvPr/>
          </p:nvSpPr>
          <p:spPr bwMode="auto">
            <a:xfrm>
              <a:off x="5224386" y="4180615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21" name="Rectangle 220"/>
            <p:cNvSpPr>
              <a:spLocks noChangeArrowheads="1"/>
            </p:cNvSpPr>
            <p:nvPr/>
          </p:nvSpPr>
          <p:spPr bwMode="auto">
            <a:xfrm>
              <a:off x="5300818" y="418061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22" name="Rectangle 221"/>
            <p:cNvSpPr>
              <a:spLocks noChangeArrowheads="1"/>
            </p:cNvSpPr>
            <p:nvPr/>
          </p:nvSpPr>
          <p:spPr bwMode="auto">
            <a:xfrm>
              <a:off x="5362692" y="418061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23" name="Line 222"/>
            <p:cNvSpPr>
              <a:spLocks noChangeShapeType="1"/>
            </p:cNvSpPr>
            <p:nvPr/>
          </p:nvSpPr>
          <p:spPr bwMode="auto">
            <a:xfrm>
              <a:off x="4873165" y="4306182"/>
              <a:ext cx="129207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Line 223"/>
            <p:cNvSpPr>
              <a:spLocks noChangeShapeType="1"/>
            </p:cNvSpPr>
            <p:nvPr/>
          </p:nvSpPr>
          <p:spPr bwMode="auto">
            <a:xfrm>
              <a:off x="4873165" y="4176975"/>
              <a:ext cx="118288" cy="3640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Rectangle 224"/>
            <p:cNvSpPr>
              <a:spLocks noChangeArrowheads="1"/>
            </p:cNvSpPr>
            <p:nvPr/>
          </p:nvSpPr>
          <p:spPr bwMode="auto">
            <a:xfrm>
              <a:off x="4758516" y="4104183"/>
              <a:ext cx="127386" cy="278431"/>
            </a:xfrm>
            <a:prstGeom prst="rect">
              <a:avLst/>
            </a:prstGeom>
            <a:solidFill>
              <a:srgbClr val="FBE2C9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Rectangle 225"/>
            <p:cNvSpPr>
              <a:spLocks noChangeArrowheads="1"/>
            </p:cNvSpPr>
            <p:nvPr/>
          </p:nvSpPr>
          <p:spPr bwMode="auto">
            <a:xfrm>
              <a:off x="4758516" y="4104183"/>
              <a:ext cx="127386" cy="278431"/>
            </a:xfrm>
            <a:prstGeom prst="rect">
              <a:avLst/>
            </a:prstGeom>
            <a:noFill/>
            <a:ln w="9525">
              <a:solidFill>
                <a:srgbClr val="EB75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Line 226"/>
            <p:cNvSpPr>
              <a:spLocks noChangeShapeType="1"/>
            </p:cNvSpPr>
            <p:nvPr/>
          </p:nvSpPr>
          <p:spPr bwMode="auto">
            <a:xfrm flipV="1">
              <a:off x="4629311" y="4111462"/>
              <a:ext cx="1820" cy="26387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Line 227"/>
            <p:cNvSpPr>
              <a:spLocks noChangeShapeType="1"/>
            </p:cNvSpPr>
            <p:nvPr/>
          </p:nvSpPr>
          <p:spPr bwMode="auto">
            <a:xfrm>
              <a:off x="4625671" y="4382614"/>
              <a:ext cx="1328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4569256" y="4180615"/>
              <a:ext cx="60054" cy="63694"/>
            </a:xfrm>
            <a:custGeom>
              <a:avLst/>
              <a:gdLst>
                <a:gd name="T0" fmla="*/ 0 w 35"/>
                <a:gd name="T1" fmla="*/ 35 h 35"/>
                <a:gd name="T2" fmla="*/ 0 w 35"/>
                <a:gd name="T3" fmla="*/ 0 h 35"/>
                <a:gd name="T4" fmla="*/ 33 w 35"/>
                <a:gd name="T5" fmla="*/ 0 h 35"/>
                <a:gd name="T6" fmla="*/ 0 60000 65536"/>
                <a:gd name="T7" fmla="*/ 0 60000 65536"/>
                <a:gd name="T8" fmla="*/ 0 60000 65536"/>
                <a:gd name="T9" fmla="*/ 0 w 35"/>
                <a:gd name="T10" fmla="*/ 0 h 35"/>
                <a:gd name="T11" fmla="*/ 35 w 35"/>
                <a:gd name="T12" fmla="*/ 35 h 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5" h="35">
                  <a:moveTo>
                    <a:pt x="0" y="35"/>
                  </a:moveTo>
                  <a:lnTo>
                    <a:pt x="0" y="0"/>
                  </a:lnTo>
                  <a:lnTo>
                    <a:pt x="35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229"/>
            <p:cNvSpPr>
              <a:spLocks/>
            </p:cNvSpPr>
            <p:nvPr/>
          </p:nvSpPr>
          <p:spPr bwMode="auto">
            <a:xfrm>
              <a:off x="4991451" y="3989536"/>
              <a:ext cx="90990" cy="507726"/>
            </a:xfrm>
            <a:custGeom>
              <a:avLst/>
              <a:gdLst>
                <a:gd name="T0" fmla="*/ 48 w 54"/>
                <a:gd name="T1" fmla="*/ 279 h 279"/>
                <a:gd name="T2" fmla="*/ 50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50 w 54"/>
                <a:gd name="T9" fmla="*/ 279 h 279"/>
                <a:gd name="T10" fmla="*/ 50 w 54"/>
                <a:gd name="T11" fmla="*/ 279 h 279"/>
                <a:gd name="T12" fmla="*/ 48 w 54"/>
                <a:gd name="T13" fmla="*/ 279 h 27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4"/>
                <a:gd name="T22" fmla="*/ 0 h 279"/>
                <a:gd name="T23" fmla="*/ 54 w 54"/>
                <a:gd name="T24" fmla="*/ 279 h 27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4" h="279">
                  <a:moveTo>
                    <a:pt x="52" y="279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  <a:lnTo>
                    <a:pt x="52" y="279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230"/>
            <p:cNvSpPr>
              <a:spLocks/>
            </p:cNvSpPr>
            <p:nvPr/>
          </p:nvSpPr>
          <p:spPr bwMode="auto">
            <a:xfrm>
              <a:off x="4991451" y="3989536"/>
              <a:ext cx="90990" cy="507726"/>
            </a:xfrm>
            <a:custGeom>
              <a:avLst/>
              <a:gdLst>
                <a:gd name="T0" fmla="*/ 48 w 54"/>
                <a:gd name="T1" fmla="*/ 279 h 279"/>
                <a:gd name="T2" fmla="*/ 50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50 w 54"/>
                <a:gd name="T9" fmla="*/ 279 h 279"/>
                <a:gd name="T10" fmla="*/ 50 w 54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79"/>
                <a:gd name="T20" fmla="*/ 54 w 54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79">
                  <a:moveTo>
                    <a:pt x="52" y="279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Rectangle 231"/>
            <p:cNvSpPr>
              <a:spLocks noChangeArrowheads="1"/>
            </p:cNvSpPr>
            <p:nvPr/>
          </p:nvSpPr>
          <p:spPr bwMode="auto">
            <a:xfrm>
              <a:off x="4667526" y="4180615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3" name="Rectangle 232"/>
            <p:cNvSpPr>
              <a:spLocks noChangeArrowheads="1"/>
            </p:cNvSpPr>
            <p:nvPr/>
          </p:nvSpPr>
          <p:spPr bwMode="auto">
            <a:xfrm>
              <a:off x="4743958" y="418061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4" name="Rectangle 233"/>
            <p:cNvSpPr>
              <a:spLocks noChangeArrowheads="1"/>
            </p:cNvSpPr>
            <p:nvPr/>
          </p:nvSpPr>
          <p:spPr bwMode="auto">
            <a:xfrm>
              <a:off x="4805831" y="4180615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5" name="Rectangle 234"/>
            <p:cNvSpPr>
              <a:spLocks noChangeArrowheads="1"/>
            </p:cNvSpPr>
            <p:nvPr/>
          </p:nvSpPr>
          <p:spPr bwMode="auto">
            <a:xfrm>
              <a:off x="6339928" y="5316173"/>
              <a:ext cx="83711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R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6" name="Rectangle 235"/>
            <p:cNvSpPr>
              <a:spLocks noChangeArrowheads="1"/>
            </p:cNvSpPr>
            <p:nvPr/>
          </p:nvSpPr>
          <p:spPr bwMode="auto">
            <a:xfrm>
              <a:off x="6416360" y="5316173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e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7" name="Rectangle 236"/>
            <p:cNvSpPr>
              <a:spLocks noChangeArrowheads="1"/>
            </p:cNvSpPr>
            <p:nvPr/>
          </p:nvSpPr>
          <p:spPr bwMode="auto">
            <a:xfrm>
              <a:off x="6476413" y="5316173"/>
              <a:ext cx="65513" cy="1401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>
                  <a:solidFill>
                    <a:srgbClr val="EB7500"/>
                  </a:solidFill>
                  <a:latin typeface="Arial" charset="0"/>
                </a:rPr>
                <a:t>g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239" name="Line 238"/>
            <p:cNvSpPr>
              <a:spLocks noChangeShapeType="1"/>
            </p:cNvSpPr>
            <p:nvPr/>
          </p:nvSpPr>
          <p:spPr bwMode="auto">
            <a:xfrm>
              <a:off x="5078802" y="4244308"/>
              <a:ext cx="109188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Line 239"/>
            <p:cNvSpPr>
              <a:spLocks noChangeShapeType="1"/>
            </p:cNvSpPr>
            <p:nvPr/>
          </p:nvSpPr>
          <p:spPr bwMode="auto">
            <a:xfrm>
              <a:off x="5184351" y="4085985"/>
              <a:ext cx="129207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1" name="Line 240"/>
            <p:cNvSpPr>
              <a:spLocks noChangeShapeType="1"/>
            </p:cNvSpPr>
            <p:nvPr/>
          </p:nvSpPr>
          <p:spPr bwMode="auto">
            <a:xfrm>
              <a:off x="4625671" y="4104183"/>
              <a:ext cx="132846" cy="18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Freeform 260"/>
            <p:cNvSpPr>
              <a:spLocks/>
            </p:cNvSpPr>
            <p:nvPr/>
          </p:nvSpPr>
          <p:spPr bwMode="auto">
            <a:xfrm>
              <a:off x="5684798" y="4149678"/>
              <a:ext cx="54594" cy="58234"/>
            </a:xfrm>
            <a:custGeom>
              <a:avLst/>
              <a:gdLst>
                <a:gd name="T0" fmla="*/ 14 w 32"/>
                <a:gd name="T1" fmla="*/ 32 h 32"/>
                <a:gd name="T2" fmla="*/ 18 w 32"/>
                <a:gd name="T3" fmla="*/ 32 h 32"/>
                <a:gd name="T4" fmla="*/ 20 w 32"/>
                <a:gd name="T5" fmla="*/ 32 h 32"/>
                <a:gd name="T6" fmla="*/ 23 w 32"/>
                <a:gd name="T7" fmla="*/ 32 h 32"/>
                <a:gd name="T8" fmla="*/ 24 w 32"/>
                <a:gd name="T9" fmla="*/ 30 h 32"/>
                <a:gd name="T10" fmla="*/ 26 w 32"/>
                <a:gd name="T11" fmla="*/ 29 h 32"/>
                <a:gd name="T12" fmla="*/ 28 w 32"/>
                <a:gd name="T13" fmla="*/ 27 h 32"/>
                <a:gd name="T14" fmla="*/ 28 w 32"/>
                <a:gd name="T15" fmla="*/ 25 h 32"/>
                <a:gd name="T16" fmla="*/ 30 w 32"/>
                <a:gd name="T17" fmla="*/ 23 h 32"/>
                <a:gd name="T18" fmla="*/ 30 w 32"/>
                <a:gd name="T19" fmla="*/ 19 h 32"/>
                <a:gd name="T20" fmla="*/ 30 w 32"/>
                <a:gd name="T21" fmla="*/ 17 h 32"/>
                <a:gd name="T22" fmla="*/ 30 w 32"/>
                <a:gd name="T23" fmla="*/ 13 h 32"/>
                <a:gd name="T24" fmla="*/ 30 w 32"/>
                <a:gd name="T25" fmla="*/ 11 h 32"/>
                <a:gd name="T26" fmla="*/ 28 w 32"/>
                <a:gd name="T27" fmla="*/ 9 h 32"/>
                <a:gd name="T28" fmla="*/ 28 w 32"/>
                <a:gd name="T29" fmla="*/ 7 h 32"/>
                <a:gd name="T30" fmla="*/ 26 w 32"/>
                <a:gd name="T31" fmla="*/ 6 h 32"/>
                <a:gd name="T32" fmla="*/ 24 w 32"/>
                <a:gd name="T33" fmla="*/ 4 h 32"/>
                <a:gd name="T34" fmla="*/ 23 w 32"/>
                <a:gd name="T35" fmla="*/ 2 h 32"/>
                <a:gd name="T36" fmla="*/ 20 w 32"/>
                <a:gd name="T37" fmla="*/ 2 h 32"/>
                <a:gd name="T38" fmla="*/ 18 w 32"/>
                <a:gd name="T39" fmla="*/ 0 h 32"/>
                <a:gd name="T40" fmla="*/ 16 w 32"/>
                <a:gd name="T41" fmla="*/ 0 h 32"/>
                <a:gd name="T42" fmla="*/ 12 w 32"/>
                <a:gd name="T43" fmla="*/ 0 h 32"/>
                <a:gd name="T44" fmla="*/ 10 w 32"/>
                <a:gd name="T45" fmla="*/ 2 h 32"/>
                <a:gd name="T46" fmla="*/ 8 w 32"/>
                <a:gd name="T47" fmla="*/ 2 h 32"/>
                <a:gd name="T48" fmla="*/ 5 w 32"/>
                <a:gd name="T49" fmla="*/ 4 h 32"/>
                <a:gd name="T50" fmla="*/ 3 w 32"/>
                <a:gd name="T51" fmla="*/ 6 h 32"/>
                <a:gd name="T52" fmla="*/ 3 w 32"/>
                <a:gd name="T53" fmla="*/ 7 h 32"/>
                <a:gd name="T54" fmla="*/ 1 w 32"/>
                <a:gd name="T55" fmla="*/ 9 h 32"/>
                <a:gd name="T56" fmla="*/ 0 w 32"/>
                <a:gd name="T57" fmla="*/ 11 h 32"/>
                <a:gd name="T58" fmla="*/ 0 w 32"/>
                <a:gd name="T59" fmla="*/ 13 h 32"/>
                <a:gd name="T60" fmla="*/ 0 w 32"/>
                <a:gd name="T61" fmla="*/ 17 h 32"/>
                <a:gd name="T62" fmla="*/ 0 w 32"/>
                <a:gd name="T63" fmla="*/ 19 h 32"/>
                <a:gd name="T64" fmla="*/ 0 w 32"/>
                <a:gd name="T65" fmla="*/ 23 h 32"/>
                <a:gd name="T66" fmla="*/ 1 w 32"/>
                <a:gd name="T67" fmla="*/ 25 h 32"/>
                <a:gd name="T68" fmla="*/ 3 w 32"/>
                <a:gd name="T69" fmla="*/ 27 h 32"/>
                <a:gd name="T70" fmla="*/ 3 w 32"/>
                <a:gd name="T71" fmla="*/ 29 h 32"/>
                <a:gd name="T72" fmla="*/ 5 w 32"/>
                <a:gd name="T73" fmla="*/ 30 h 32"/>
                <a:gd name="T74" fmla="*/ 8 w 32"/>
                <a:gd name="T75" fmla="*/ 32 h 32"/>
                <a:gd name="T76" fmla="*/ 10 w 32"/>
                <a:gd name="T77" fmla="*/ 32 h 32"/>
                <a:gd name="T78" fmla="*/ 12 w 32"/>
                <a:gd name="T79" fmla="*/ 32 h 32"/>
                <a:gd name="T80" fmla="*/ 16 w 32"/>
                <a:gd name="T81" fmla="*/ 32 h 32"/>
                <a:gd name="T82" fmla="*/ 16 w 32"/>
                <a:gd name="T83" fmla="*/ 32 h 32"/>
                <a:gd name="T84" fmla="*/ 14 w 32"/>
                <a:gd name="T85" fmla="*/ 32 h 3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32"/>
                <a:gd name="T130" fmla="*/ 0 h 32"/>
                <a:gd name="T131" fmla="*/ 32 w 32"/>
                <a:gd name="T132" fmla="*/ 32 h 32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32" h="32">
                  <a:moveTo>
                    <a:pt x="15" y="32"/>
                  </a:moveTo>
                  <a:lnTo>
                    <a:pt x="19" y="32"/>
                  </a:lnTo>
                  <a:lnTo>
                    <a:pt x="21" y="32"/>
                  </a:lnTo>
                  <a:lnTo>
                    <a:pt x="25" y="32"/>
                  </a:lnTo>
                  <a:lnTo>
                    <a:pt x="26" y="30"/>
                  </a:lnTo>
                  <a:lnTo>
                    <a:pt x="28" y="29"/>
                  </a:lnTo>
                  <a:lnTo>
                    <a:pt x="30" y="27"/>
                  </a:lnTo>
                  <a:lnTo>
                    <a:pt x="30" y="25"/>
                  </a:lnTo>
                  <a:lnTo>
                    <a:pt x="32" y="23"/>
                  </a:lnTo>
                  <a:lnTo>
                    <a:pt x="32" y="19"/>
                  </a:lnTo>
                  <a:lnTo>
                    <a:pt x="32" y="17"/>
                  </a:lnTo>
                  <a:lnTo>
                    <a:pt x="32" y="13"/>
                  </a:lnTo>
                  <a:lnTo>
                    <a:pt x="32" y="11"/>
                  </a:lnTo>
                  <a:lnTo>
                    <a:pt x="30" y="9"/>
                  </a:lnTo>
                  <a:lnTo>
                    <a:pt x="30" y="7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5" y="2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5"/>
                  </a:lnTo>
                  <a:lnTo>
                    <a:pt x="3" y="27"/>
                  </a:lnTo>
                  <a:lnTo>
                    <a:pt x="3" y="29"/>
                  </a:lnTo>
                  <a:lnTo>
                    <a:pt x="5" y="30"/>
                  </a:lnTo>
                  <a:lnTo>
                    <a:pt x="9" y="32"/>
                  </a:lnTo>
                  <a:lnTo>
                    <a:pt x="11" y="32"/>
                  </a:lnTo>
                  <a:lnTo>
                    <a:pt x="13" y="32"/>
                  </a:lnTo>
                  <a:lnTo>
                    <a:pt x="17" y="32"/>
                  </a:lnTo>
                  <a:lnTo>
                    <a:pt x="15" y="32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2" name="Freeform 261"/>
            <p:cNvSpPr>
              <a:spLocks/>
            </p:cNvSpPr>
            <p:nvPr/>
          </p:nvSpPr>
          <p:spPr bwMode="auto">
            <a:xfrm>
              <a:off x="5684798" y="4149678"/>
              <a:ext cx="54594" cy="58234"/>
            </a:xfrm>
            <a:custGeom>
              <a:avLst/>
              <a:gdLst>
                <a:gd name="T0" fmla="*/ 14 w 32"/>
                <a:gd name="T1" fmla="*/ 32 h 32"/>
                <a:gd name="T2" fmla="*/ 18 w 32"/>
                <a:gd name="T3" fmla="*/ 32 h 32"/>
                <a:gd name="T4" fmla="*/ 20 w 32"/>
                <a:gd name="T5" fmla="*/ 32 h 32"/>
                <a:gd name="T6" fmla="*/ 23 w 32"/>
                <a:gd name="T7" fmla="*/ 32 h 32"/>
                <a:gd name="T8" fmla="*/ 24 w 32"/>
                <a:gd name="T9" fmla="*/ 30 h 32"/>
                <a:gd name="T10" fmla="*/ 26 w 32"/>
                <a:gd name="T11" fmla="*/ 29 h 32"/>
                <a:gd name="T12" fmla="*/ 28 w 32"/>
                <a:gd name="T13" fmla="*/ 27 h 32"/>
                <a:gd name="T14" fmla="*/ 28 w 32"/>
                <a:gd name="T15" fmla="*/ 25 h 32"/>
                <a:gd name="T16" fmla="*/ 30 w 32"/>
                <a:gd name="T17" fmla="*/ 23 h 32"/>
                <a:gd name="T18" fmla="*/ 30 w 32"/>
                <a:gd name="T19" fmla="*/ 19 h 32"/>
                <a:gd name="T20" fmla="*/ 30 w 32"/>
                <a:gd name="T21" fmla="*/ 17 h 32"/>
                <a:gd name="T22" fmla="*/ 30 w 32"/>
                <a:gd name="T23" fmla="*/ 13 h 32"/>
                <a:gd name="T24" fmla="*/ 30 w 32"/>
                <a:gd name="T25" fmla="*/ 11 h 32"/>
                <a:gd name="T26" fmla="*/ 28 w 32"/>
                <a:gd name="T27" fmla="*/ 9 h 32"/>
                <a:gd name="T28" fmla="*/ 28 w 32"/>
                <a:gd name="T29" fmla="*/ 7 h 32"/>
                <a:gd name="T30" fmla="*/ 26 w 32"/>
                <a:gd name="T31" fmla="*/ 6 h 32"/>
                <a:gd name="T32" fmla="*/ 24 w 32"/>
                <a:gd name="T33" fmla="*/ 4 h 32"/>
                <a:gd name="T34" fmla="*/ 23 w 32"/>
                <a:gd name="T35" fmla="*/ 2 h 32"/>
                <a:gd name="T36" fmla="*/ 20 w 32"/>
                <a:gd name="T37" fmla="*/ 2 h 32"/>
                <a:gd name="T38" fmla="*/ 18 w 32"/>
                <a:gd name="T39" fmla="*/ 0 h 32"/>
                <a:gd name="T40" fmla="*/ 16 w 32"/>
                <a:gd name="T41" fmla="*/ 0 h 32"/>
                <a:gd name="T42" fmla="*/ 12 w 32"/>
                <a:gd name="T43" fmla="*/ 0 h 32"/>
                <a:gd name="T44" fmla="*/ 10 w 32"/>
                <a:gd name="T45" fmla="*/ 2 h 32"/>
                <a:gd name="T46" fmla="*/ 8 w 32"/>
                <a:gd name="T47" fmla="*/ 2 h 32"/>
                <a:gd name="T48" fmla="*/ 5 w 32"/>
                <a:gd name="T49" fmla="*/ 4 h 32"/>
                <a:gd name="T50" fmla="*/ 3 w 32"/>
                <a:gd name="T51" fmla="*/ 6 h 32"/>
                <a:gd name="T52" fmla="*/ 3 w 32"/>
                <a:gd name="T53" fmla="*/ 7 h 32"/>
                <a:gd name="T54" fmla="*/ 1 w 32"/>
                <a:gd name="T55" fmla="*/ 9 h 32"/>
                <a:gd name="T56" fmla="*/ 0 w 32"/>
                <a:gd name="T57" fmla="*/ 11 h 32"/>
                <a:gd name="T58" fmla="*/ 0 w 32"/>
                <a:gd name="T59" fmla="*/ 13 h 32"/>
                <a:gd name="T60" fmla="*/ 0 w 32"/>
                <a:gd name="T61" fmla="*/ 17 h 32"/>
                <a:gd name="T62" fmla="*/ 0 w 32"/>
                <a:gd name="T63" fmla="*/ 19 h 32"/>
                <a:gd name="T64" fmla="*/ 0 w 32"/>
                <a:gd name="T65" fmla="*/ 23 h 32"/>
                <a:gd name="T66" fmla="*/ 1 w 32"/>
                <a:gd name="T67" fmla="*/ 25 h 32"/>
                <a:gd name="T68" fmla="*/ 3 w 32"/>
                <a:gd name="T69" fmla="*/ 27 h 32"/>
                <a:gd name="T70" fmla="*/ 3 w 32"/>
                <a:gd name="T71" fmla="*/ 29 h 32"/>
                <a:gd name="T72" fmla="*/ 5 w 32"/>
                <a:gd name="T73" fmla="*/ 30 h 32"/>
                <a:gd name="T74" fmla="*/ 8 w 32"/>
                <a:gd name="T75" fmla="*/ 32 h 32"/>
                <a:gd name="T76" fmla="*/ 10 w 32"/>
                <a:gd name="T77" fmla="*/ 32 h 32"/>
                <a:gd name="T78" fmla="*/ 12 w 32"/>
                <a:gd name="T79" fmla="*/ 32 h 32"/>
                <a:gd name="T80" fmla="*/ 16 w 32"/>
                <a:gd name="T81" fmla="*/ 32 h 32"/>
                <a:gd name="T82" fmla="*/ 16 w 32"/>
                <a:gd name="T83" fmla="*/ 32 h 32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32"/>
                <a:gd name="T127" fmla="*/ 0 h 32"/>
                <a:gd name="T128" fmla="*/ 32 w 32"/>
                <a:gd name="T129" fmla="*/ 32 h 32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32" h="32">
                  <a:moveTo>
                    <a:pt x="15" y="32"/>
                  </a:moveTo>
                  <a:lnTo>
                    <a:pt x="19" y="32"/>
                  </a:lnTo>
                  <a:lnTo>
                    <a:pt x="21" y="32"/>
                  </a:lnTo>
                  <a:lnTo>
                    <a:pt x="25" y="32"/>
                  </a:lnTo>
                  <a:lnTo>
                    <a:pt x="26" y="30"/>
                  </a:lnTo>
                  <a:lnTo>
                    <a:pt x="28" y="29"/>
                  </a:lnTo>
                  <a:lnTo>
                    <a:pt x="30" y="27"/>
                  </a:lnTo>
                  <a:lnTo>
                    <a:pt x="30" y="25"/>
                  </a:lnTo>
                  <a:lnTo>
                    <a:pt x="32" y="23"/>
                  </a:lnTo>
                  <a:lnTo>
                    <a:pt x="32" y="19"/>
                  </a:lnTo>
                  <a:lnTo>
                    <a:pt x="32" y="17"/>
                  </a:lnTo>
                  <a:lnTo>
                    <a:pt x="32" y="13"/>
                  </a:lnTo>
                  <a:lnTo>
                    <a:pt x="32" y="11"/>
                  </a:lnTo>
                  <a:lnTo>
                    <a:pt x="30" y="9"/>
                  </a:lnTo>
                  <a:lnTo>
                    <a:pt x="30" y="7"/>
                  </a:lnTo>
                  <a:lnTo>
                    <a:pt x="28" y="6"/>
                  </a:lnTo>
                  <a:lnTo>
                    <a:pt x="26" y="4"/>
                  </a:lnTo>
                  <a:lnTo>
                    <a:pt x="25" y="2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5"/>
                  </a:lnTo>
                  <a:lnTo>
                    <a:pt x="3" y="27"/>
                  </a:lnTo>
                  <a:lnTo>
                    <a:pt x="3" y="29"/>
                  </a:lnTo>
                  <a:lnTo>
                    <a:pt x="5" y="30"/>
                  </a:lnTo>
                  <a:lnTo>
                    <a:pt x="9" y="32"/>
                  </a:lnTo>
                  <a:lnTo>
                    <a:pt x="11" y="32"/>
                  </a:lnTo>
                  <a:lnTo>
                    <a:pt x="13" y="32"/>
                  </a:lnTo>
                  <a:lnTo>
                    <a:pt x="17" y="32"/>
                  </a:lnTo>
                </a:path>
              </a:pathLst>
            </a:custGeom>
            <a:noFill/>
            <a:ln w="31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3" name="Line 262"/>
            <p:cNvSpPr>
              <a:spLocks noChangeShapeType="1"/>
            </p:cNvSpPr>
            <p:nvPr/>
          </p:nvSpPr>
          <p:spPr bwMode="auto">
            <a:xfrm>
              <a:off x="6754843" y="4813907"/>
              <a:ext cx="121928" cy="36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" name="Freeform 265"/>
            <p:cNvSpPr>
              <a:spLocks/>
            </p:cNvSpPr>
            <p:nvPr/>
          </p:nvSpPr>
          <p:spPr bwMode="auto">
            <a:xfrm>
              <a:off x="6667493" y="3989536"/>
              <a:ext cx="89171" cy="507726"/>
            </a:xfrm>
            <a:custGeom>
              <a:avLst/>
              <a:gdLst>
                <a:gd name="T0" fmla="*/ 47 w 54"/>
                <a:gd name="T1" fmla="*/ 279 h 279"/>
                <a:gd name="T2" fmla="*/ 49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49 w 54"/>
                <a:gd name="T9" fmla="*/ 279 h 279"/>
                <a:gd name="T10" fmla="*/ 49 w 54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79"/>
                <a:gd name="T20" fmla="*/ 54 w 54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79">
                  <a:moveTo>
                    <a:pt x="52" y="279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7" name="Freeform 266"/>
            <p:cNvSpPr>
              <a:spLocks/>
            </p:cNvSpPr>
            <p:nvPr/>
          </p:nvSpPr>
          <p:spPr bwMode="auto">
            <a:xfrm>
              <a:off x="6667493" y="4564594"/>
              <a:ext cx="89171" cy="507726"/>
            </a:xfrm>
            <a:custGeom>
              <a:avLst/>
              <a:gdLst>
                <a:gd name="T0" fmla="*/ 47 w 54"/>
                <a:gd name="T1" fmla="*/ 277 h 279"/>
                <a:gd name="T2" fmla="*/ 49 w 54"/>
                <a:gd name="T3" fmla="*/ 0 h 279"/>
                <a:gd name="T4" fmla="*/ 0 w 54"/>
                <a:gd name="T5" fmla="*/ 0 h 279"/>
                <a:gd name="T6" fmla="*/ 0 w 54"/>
                <a:gd name="T7" fmla="*/ 279 h 279"/>
                <a:gd name="T8" fmla="*/ 49 w 54"/>
                <a:gd name="T9" fmla="*/ 279 h 279"/>
                <a:gd name="T10" fmla="*/ 49 w 54"/>
                <a:gd name="T11" fmla="*/ 279 h 27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79"/>
                <a:gd name="T20" fmla="*/ 54 w 54"/>
                <a:gd name="T21" fmla="*/ 279 h 27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79">
                  <a:moveTo>
                    <a:pt x="52" y="277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79"/>
                  </a:lnTo>
                  <a:lnTo>
                    <a:pt x="54" y="279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Freeform 267"/>
            <p:cNvSpPr>
              <a:spLocks/>
            </p:cNvSpPr>
            <p:nvPr/>
          </p:nvSpPr>
          <p:spPr bwMode="auto">
            <a:xfrm>
              <a:off x="5784887" y="3989536"/>
              <a:ext cx="180161" cy="507726"/>
            </a:xfrm>
            <a:custGeom>
              <a:avLst/>
              <a:gdLst>
                <a:gd name="T0" fmla="*/ 0 w 107"/>
                <a:gd name="T1" fmla="*/ 0 h 279"/>
                <a:gd name="T2" fmla="*/ 2 w 107"/>
                <a:gd name="T3" fmla="*/ 113 h 279"/>
                <a:gd name="T4" fmla="*/ 32 w 107"/>
                <a:gd name="T5" fmla="*/ 140 h 279"/>
                <a:gd name="T6" fmla="*/ 2 w 107"/>
                <a:gd name="T7" fmla="*/ 166 h 279"/>
                <a:gd name="T8" fmla="*/ 2 w 107"/>
                <a:gd name="T9" fmla="*/ 279 h 279"/>
                <a:gd name="T10" fmla="*/ 99 w 107"/>
                <a:gd name="T11" fmla="*/ 193 h 279"/>
                <a:gd name="T12" fmla="*/ 99 w 107"/>
                <a:gd name="T13" fmla="*/ 86 h 279"/>
                <a:gd name="T14" fmla="*/ 2 w 107"/>
                <a:gd name="T15" fmla="*/ 0 h 279"/>
                <a:gd name="T16" fmla="*/ 2 w 107"/>
                <a:gd name="T17" fmla="*/ 0 h 279"/>
                <a:gd name="T18" fmla="*/ 0 w 107"/>
                <a:gd name="T19" fmla="*/ 0 h 27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7"/>
                <a:gd name="T31" fmla="*/ 0 h 279"/>
                <a:gd name="T32" fmla="*/ 107 w 107"/>
                <a:gd name="T33" fmla="*/ 279 h 27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7" h="279">
                  <a:moveTo>
                    <a:pt x="0" y="0"/>
                  </a:moveTo>
                  <a:lnTo>
                    <a:pt x="2" y="113"/>
                  </a:lnTo>
                  <a:lnTo>
                    <a:pt x="35" y="140"/>
                  </a:lnTo>
                  <a:lnTo>
                    <a:pt x="2" y="166"/>
                  </a:lnTo>
                  <a:lnTo>
                    <a:pt x="2" y="279"/>
                  </a:lnTo>
                  <a:lnTo>
                    <a:pt x="107" y="193"/>
                  </a:lnTo>
                  <a:lnTo>
                    <a:pt x="107" y="86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Freeform 268"/>
            <p:cNvSpPr>
              <a:spLocks/>
            </p:cNvSpPr>
            <p:nvPr/>
          </p:nvSpPr>
          <p:spPr bwMode="auto">
            <a:xfrm>
              <a:off x="5551951" y="3410837"/>
              <a:ext cx="90990" cy="511366"/>
            </a:xfrm>
            <a:custGeom>
              <a:avLst/>
              <a:gdLst>
                <a:gd name="T0" fmla="*/ 48 w 54"/>
                <a:gd name="T1" fmla="*/ 280 h 281"/>
                <a:gd name="T2" fmla="*/ 50 w 54"/>
                <a:gd name="T3" fmla="*/ 0 h 281"/>
                <a:gd name="T4" fmla="*/ 0 w 54"/>
                <a:gd name="T5" fmla="*/ 0 h 281"/>
                <a:gd name="T6" fmla="*/ 0 w 54"/>
                <a:gd name="T7" fmla="*/ 281 h 281"/>
                <a:gd name="T8" fmla="*/ 50 w 54"/>
                <a:gd name="T9" fmla="*/ 281 h 281"/>
                <a:gd name="T10" fmla="*/ 50 w 54"/>
                <a:gd name="T11" fmla="*/ 281 h 28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4"/>
                <a:gd name="T19" fmla="*/ 0 h 281"/>
                <a:gd name="T20" fmla="*/ 54 w 54"/>
                <a:gd name="T21" fmla="*/ 281 h 28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4" h="281">
                  <a:moveTo>
                    <a:pt x="52" y="280"/>
                  </a:moveTo>
                  <a:lnTo>
                    <a:pt x="54" y="0"/>
                  </a:lnTo>
                  <a:lnTo>
                    <a:pt x="0" y="0"/>
                  </a:lnTo>
                  <a:lnTo>
                    <a:pt x="0" y="281"/>
                  </a:lnTo>
                  <a:lnTo>
                    <a:pt x="54" y="281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1" name="Freeform 270"/>
            <p:cNvSpPr>
              <a:spLocks/>
            </p:cNvSpPr>
            <p:nvPr/>
          </p:nvSpPr>
          <p:spPr bwMode="auto">
            <a:xfrm>
              <a:off x="5788526" y="3989536"/>
              <a:ext cx="176522" cy="507726"/>
            </a:xfrm>
            <a:custGeom>
              <a:avLst/>
              <a:gdLst>
                <a:gd name="T0" fmla="*/ 0 w 105"/>
                <a:gd name="T1" fmla="*/ 0 h 279"/>
                <a:gd name="T2" fmla="*/ 0 w 105"/>
                <a:gd name="T3" fmla="*/ 113 h 279"/>
                <a:gd name="T4" fmla="*/ 31 w 105"/>
                <a:gd name="T5" fmla="*/ 140 h 279"/>
                <a:gd name="T6" fmla="*/ 0 w 105"/>
                <a:gd name="T7" fmla="*/ 166 h 279"/>
                <a:gd name="T8" fmla="*/ 0 w 105"/>
                <a:gd name="T9" fmla="*/ 279 h 279"/>
                <a:gd name="T10" fmla="*/ 97 w 105"/>
                <a:gd name="T11" fmla="*/ 193 h 279"/>
                <a:gd name="T12" fmla="*/ 97 w 105"/>
                <a:gd name="T13" fmla="*/ 86 h 279"/>
                <a:gd name="T14" fmla="*/ 0 w 105"/>
                <a:gd name="T15" fmla="*/ 0 h 279"/>
                <a:gd name="T16" fmla="*/ 0 w 105"/>
                <a:gd name="T17" fmla="*/ 0 h 27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5"/>
                <a:gd name="T28" fmla="*/ 0 h 279"/>
                <a:gd name="T29" fmla="*/ 105 w 105"/>
                <a:gd name="T30" fmla="*/ 279 h 27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5" h="279">
                  <a:moveTo>
                    <a:pt x="0" y="0"/>
                  </a:moveTo>
                  <a:lnTo>
                    <a:pt x="0" y="113"/>
                  </a:lnTo>
                  <a:lnTo>
                    <a:pt x="34" y="140"/>
                  </a:lnTo>
                  <a:lnTo>
                    <a:pt x="0" y="166"/>
                  </a:lnTo>
                  <a:lnTo>
                    <a:pt x="0" y="279"/>
                  </a:lnTo>
                  <a:lnTo>
                    <a:pt x="105" y="193"/>
                  </a:lnTo>
                  <a:lnTo>
                    <a:pt x="105" y="86"/>
                  </a:lnTo>
                  <a:lnTo>
                    <a:pt x="0" y="0"/>
                  </a:lnTo>
                </a:path>
              </a:pathLst>
            </a:custGeom>
            <a:noFill/>
            <a:ln w="95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11" name="Group 311"/>
            <p:cNvGrpSpPr>
              <a:grpSpLocks/>
            </p:cNvGrpSpPr>
            <p:nvPr/>
          </p:nvGrpSpPr>
          <p:grpSpPr bwMode="auto">
            <a:xfrm>
              <a:off x="228600" y="2997741"/>
              <a:ext cx="1026370" cy="3201039"/>
              <a:chOff x="376" y="1842"/>
              <a:chExt cx="611" cy="1759"/>
            </a:xfrm>
          </p:grpSpPr>
          <p:sp>
            <p:nvSpPr>
              <p:cNvPr id="313" name="Line 312"/>
              <p:cNvSpPr>
                <a:spLocks noChangeShapeType="1"/>
              </p:cNvSpPr>
              <p:nvPr/>
            </p:nvSpPr>
            <p:spPr bwMode="auto">
              <a:xfrm>
                <a:off x="908" y="2140"/>
                <a:ext cx="2" cy="1418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4" name="Freeform 313"/>
              <p:cNvSpPr>
                <a:spLocks/>
              </p:cNvSpPr>
              <p:nvPr/>
            </p:nvSpPr>
            <p:spPr bwMode="auto">
              <a:xfrm>
                <a:off x="897" y="3551"/>
                <a:ext cx="50" cy="50"/>
              </a:xfrm>
              <a:custGeom>
                <a:avLst/>
                <a:gdLst>
                  <a:gd name="T0" fmla="*/ 50 w 24"/>
                  <a:gd name="T1" fmla="*/ 0 h 25"/>
                  <a:gd name="T2" fmla="*/ 0 w 24"/>
                  <a:gd name="T3" fmla="*/ 4 h 25"/>
                  <a:gd name="T4" fmla="*/ 27 w 24"/>
                  <a:gd name="T5" fmla="*/ 50 h 25"/>
                  <a:gd name="T6" fmla="*/ 50 w 24"/>
                  <a:gd name="T7" fmla="*/ 4 h 25"/>
                  <a:gd name="T8" fmla="*/ 50 w 24"/>
                  <a:gd name="T9" fmla="*/ 4 h 25"/>
                  <a:gd name="T10" fmla="*/ 50 w 24"/>
                  <a:gd name="T11" fmla="*/ 0 h 2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4"/>
                  <a:gd name="T19" fmla="*/ 0 h 25"/>
                  <a:gd name="T20" fmla="*/ 24 w 24"/>
                  <a:gd name="T21" fmla="*/ 25 h 2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4" h="25">
                    <a:moveTo>
                      <a:pt x="24" y="0"/>
                    </a:moveTo>
                    <a:lnTo>
                      <a:pt x="0" y="2"/>
                    </a:lnTo>
                    <a:lnTo>
                      <a:pt x="13" y="25"/>
                    </a:lnTo>
                    <a:lnTo>
                      <a:pt x="24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5" name="Rectangle 314"/>
              <p:cNvSpPr>
                <a:spLocks noChangeArrowheads="1"/>
              </p:cNvSpPr>
              <p:nvPr/>
            </p:nvSpPr>
            <p:spPr bwMode="auto">
              <a:xfrm>
                <a:off x="376" y="1842"/>
                <a:ext cx="611" cy="403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wrap="none">
                <a:spAutoFit/>
              </a:bodyPr>
              <a:lstStyle/>
              <a:p>
                <a:r>
                  <a:rPr lang="en-US" sz="1200" b="1" dirty="0">
                    <a:latin typeface="Arial" charset="0"/>
                  </a:rPr>
                  <a:t>Program</a:t>
                </a:r>
              </a:p>
              <a:p>
                <a:r>
                  <a:rPr lang="en-US" sz="1200" b="1" dirty="0">
                    <a:latin typeface="Arial" charset="0"/>
                  </a:rPr>
                  <a:t>execution</a:t>
                </a:r>
              </a:p>
              <a:p>
                <a:r>
                  <a:rPr lang="en-US" sz="1200" b="1" dirty="0">
                    <a:latin typeface="Arial" charset="0"/>
                  </a:rPr>
                  <a:t>order</a:t>
                </a:r>
              </a:p>
            </p:txBody>
          </p:sp>
        </p:grpSp>
        <p:sp>
          <p:nvSpPr>
            <p:cNvPr id="312" name="Rectangle 315"/>
            <p:cNvSpPr>
              <a:spLocks noChangeArrowheads="1"/>
            </p:cNvSpPr>
            <p:nvPr/>
          </p:nvSpPr>
          <p:spPr bwMode="auto">
            <a:xfrm>
              <a:off x="1255391" y="3489088"/>
              <a:ext cx="2416702" cy="2736988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10000"/>
                </a:spcBef>
              </a:pPr>
              <a:r>
                <a:rPr lang="en-US" dirty="0" err="1">
                  <a:latin typeface="Courier New" pitchFamily="49" charset="0"/>
                </a:rPr>
                <a:t>lw</a:t>
              </a:r>
              <a:r>
                <a:rPr lang="en-US" dirty="0">
                  <a:latin typeface="Courier New" pitchFamily="49" charset="0"/>
                </a:rPr>
                <a:t>  </a:t>
              </a:r>
              <a:r>
                <a:rPr lang="en-US" dirty="0">
                  <a:solidFill>
                    <a:schemeClr val="hlink"/>
                  </a:solidFill>
                  <a:latin typeface="Courier New" pitchFamily="49" charset="0"/>
                </a:rPr>
                <a:t>R2</a:t>
              </a:r>
              <a:r>
                <a:rPr lang="en-US" dirty="0">
                  <a:latin typeface="Courier New" pitchFamily="49" charset="0"/>
                </a:rPr>
                <a:t>, 30(R1)</a:t>
              </a:r>
              <a:br>
                <a:rPr lang="en-US" dirty="0">
                  <a:latin typeface="Courier New" pitchFamily="49" charset="0"/>
                </a:rPr>
              </a:br>
              <a:endParaRPr lang="en-US" dirty="0">
                <a:latin typeface="Courier New" pitchFamily="49" charset="0"/>
              </a:endParaRPr>
            </a:p>
            <a:p>
              <a:pPr>
                <a:spcBef>
                  <a:spcPct val="10000"/>
                </a:spcBef>
              </a:pPr>
              <a:r>
                <a:rPr lang="en-US" dirty="0">
                  <a:latin typeface="Courier New" pitchFamily="49" charset="0"/>
                </a:rPr>
                <a:t>and R12,</a:t>
              </a:r>
              <a:r>
                <a:rPr lang="en-US" dirty="0">
                  <a:solidFill>
                    <a:schemeClr val="hlink"/>
                  </a:solidFill>
                  <a:latin typeface="Courier New" pitchFamily="49" charset="0"/>
                </a:rPr>
                <a:t>R2</a:t>
              </a:r>
              <a:r>
                <a:rPr lang="en-US" dirty="0">
                  <a:latin typeface="Courier New" pitchFamily="49" charset="0"/>
                </a:rPr>
                <a:t>, R5</a:t>
              </a:r>
              <a:br>
                <a:rPr lang="en-US" dirty="0">
                  <a:latin typeface="Courier New" pitchFamily="49" charset="0"/>
                </a:rPr>
              </a:br>
              <a:endParaRPr lang="en-US" dirty="0">
                <a:latin typeface="Courier New" pitchFamily="49" charset="0"/>
              </a:endParaRPr>
            </a:p>
            <a:p>
              <a:pPr>
                <a:spcBef>
                  <a:spcPct val="10000"/>
                </a:spcBef>
              </a:pPr>
              <a:r>
                <a:rPr lang="en-US" dirty="0">
                  <a:latin typeface="Courier New" pitchFamily="49" charset="0"/>
                </a:rPr>
                <a:t>or  R13,R6, </a:t>
              </a:r>
              <a:r>
                <a:rPr lang="en-US" dirty="0">
                  <a:solidFill>
                    <a:schemeClr val="hlink"/>
                  </a:solidFill>
                  <a:latin typeface="Courier New" pitchFamily="49" charset="0"/>
                </a:rPr>
                <a:t>R2</a:t>
              </a:r>
              <a:r>
                <a:rPr lang="en-US" dirty="0">
                  <a:latin typeface="Courier New" pitchFamily="49" charset="0"/>
                </a:rPr>
                <a:t/>
              </a:r>
              <a:br>
                <a:rPr lang="en-US" dirty="0">
                  <a:latin typeface="Courier New" pitchFamily="49" charset="0"/>
                </a:rPr>
              </a:br>
              <a:endParaRPr lang="en-US" dirty="0">
                <a:latin typeface="Courier New" pitchFamily="49" charset="0"/>
              </a:endParaRPr>
            </a:p>
            <a:p>
              <a:pPr>
                <a:spcBef>
                  <a:spcPct val="10000"/>
                </a:spcBef>
              </a:pPr>
              <a:r>
                <a:rPr lang="en-US" dirty="0">
                  <a:latin typeface="Courier New" pitchFamily="49" charset="0"/>
                </a:rPr>
                <a:t>add R14,R2, </a:t>
              </a:r>
              <a:r>
                <a:rPr lang="en-US" dirty="0">
                  <a:solidFill>
                    <a:schemeClr val="hlink"/>
                  </a:solidFill>
                  <a:latin typeface="Courier New" pitchFamily="49" charset="0"/>
                </a:rPr>
                <a:t>R2</a:t>
              </a:r>
              <a:r>
                <a:rPr lang="en-US" dirty="0">
                  <a:latin typeface="Courier New" pitchFamily="49" charset="0"/>
                </a:rPr>
                <a:t/>
              </a:r>
              <a:br>
                <a:rPr lang="en-US" dirty="0">
                  <a:latin typeface="Courier New" pitchFamily="49" charset="0"/>
                </a:rPr>
              </a:br>
              <a:endParaRPr lang="en-US" dirty="0">
                <a:latin typeface="Courier New" pitchFamily="49" charset="0"/>
              </a:endParaRPr>
            </a:p>
            <a:p>
              <a:pPr>
                <a:spcBef>
                  <a:spcPct val="10000"/>
                </a:spcBef>
              </a:pPr>
              <a:r>
                <a:rPr lang="en-US" dirty="0" err="1">
                  <a:latin typeface="Courier New" pitchFamily="49" charset="0"/>
                </a:rPr>
                <a:t>sw</a:t>
              </a:r>
              <a:r>
                <a:rPr lang="en-US" dirty="0">
                  <a:latin typeface="Courier New" pitchFamily="49" charset="0"/>
                </a:rPr>
                <a:t>  R15,100(</a:t>
              </a:r>
              <a:r>
                <a:rPr lang="en-US" dirty="0">
                  <a:solidFill>
                    <a:schemeClr val="hlink"/>
                  </a:solidFill>
                  <a:latin typeface="Courier New" pitchFamily="49" charset="0"/>
                </a:rPr>
                <a:t>R2</a:t>
              </a:r>
              <a:r>
                <a:rPr lang="en-US" dirty="0">
                  <a:latin typeface="Courier New" pitchFamily="49" charset="0"/>
                </a:rPr>
                <a:t>)</a:t>
              </a:r>
              <a:endParaRPr lang="en-US" sz="2000" dirty="0">
                <a:latin typeface="Courier New" pitchFamily="49" charset="0"/>
              </a:endParaRPr>
            </a:p>
          </p:txBody>
        </p:sp>
        <p:grpSp>
          <p:nvGrpSpPr>
            <p:cNvPr id="328" name="Группа 327"/>
            <p:cNvGrpSpPr/>
            <p:nvPr/>
          </p:nvGrpSpPr>
          <p:grpSpPr>
            <a:xfrm>
              <a:off x="1387011" y="2819400"/>
              <a:ext cx="6878271" cy="491576"/>
              <a:chOff x="1589699" y="3086060"/>
              <a:chExt cx="6823625" cy="428824"/>
            </a:xfrm>
          </p:grpSpPr>
          <p:sp>
            <p:nvSpPr>
              <p:cNvPr id="318" name="Rectangle 242"/>
              <p:cNvSpPr>
                <a:spLocks noChangeArrowheads="1"/>
              </p:cNvSpPr>
              <p:nvPr/>
            </p:nvSpPr>
            <p:spPr bwMode="auto">
              <a:xfrm>
                <a:off x="3608967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1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319" name="Rectangle 246"/>
              <p:cNvSpPr>
                <a:spLocks noChangeArrowheads="1"/>
              </p:cNvSpPr>
              <p:nvPr/>
            </p:nvSpPr>
            <p:spPr bwMode="auto">
              <a:xfrm>
                <a:off x="4197095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2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320" name="Rectangle 250"/>
              <p:cNvSpPr>
                <a:spLocks noChangeArrowheads="1"/>
              </p:cNvSpPr>
              <p:nvPr/>
            </p:nvSpPr>
            <p:spPr bwMode="auto">
              <a:xfrm>
                <a:off x="4785225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3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321" name="Rectangle 254"/>
              <p:cNvSpPr>
                <a:spLocks noChangeArrowheads="1"/>
              </p:cNvSpPr>
              <p:nvPr/>
            </p:nvSpPr>
            <p:spPr bwMode="auto">
              <a:xfrm>
                <a:off x="5378528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4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322" name="Rectangle 258"/>
              <p:cNvSpPr>
                <a:spLocks noChangeArrowheads="1"/>
              </p:cNvSpPr>
              <p:nvPr/>
            </p:nvSpPr>
            <p:spPr bwMode="auto">
              <a:xfrm>
                <a:off x="5966657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5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323" name="Rectangle 262"/>
              <p:cNvSpPr>
                <a:spLocks noChangeArrowheads="1"/>
              </p:cNvSpPr>
              <p:nvPr/>
            </p:nvSpPr>
            <p:spPr bwMode="auto">
              <a:xfrm>
                <a:off x="6554787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6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324" name="Rectangle 263"/>
              <p:cNvSpPr>
                <a:spLocks noChangeArrowheads="1"/>
              </p:cNvSpPr>
              <p:nvPr/>
            </p:nvSpPr>
            <p:spPr bwMode="auto">
              <a:xfrm>
                <a:off x="1589699" y="3086060"/>
                <a:ext cx="1571470" cy="37308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400" b="1" dirty="0">
                    <a:solidFill>
                      <a:srgbClr val="000000"/>
                    </a:solidFill>
                    <a:latin typeface="Neo Sans Intel"/>
                  </a:rPr>
                  <a:t>Time (clock cycles)</a:t>
                </a:r>
                <a:endParaRPr lang="en-US" sz="2000" b="1" dirty="0">
                  <a:latin typeface="Neo Sans Intel"/>
                </a:endParaRPr>
              </a:p>
            </p:txBody>
          </p:sp>
          <p:sp>
            <p:nvSpPr>
              <p:cNvPr id="325" name="Rectangle 269"/>
              <p:cNvSpPr>
                <a:spLocks noChangeArrowheads="1"/>
              </p:cNvSpPr>
              <p:nvPr/>
            </p:nvSpPr>
            <p:spPr bwMode="auto">
              <a:xfrm>
                <a:off x="7142916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>
                    <a:solidFill>
                      <a:srgbClr val="000000"/>
                    </a:solidFill>
                    <a:latin typeface="Neo Sans Intel"/>
                  </a:rPr>
                  <a:t>7</a:t>
                </a:r>
                <a:endParaRPr lang="en-US" sz="1100" b="1">
                  <a:latin typeface="Neo Sans Intel"/>
                </a:endParaRPr>
              </a:p>
            </p:txBody>
          </p:sp>
          <p:sp>
            <p:nvSpPr>
              <p:cNvPr id="326" name="Rectangle 273"/>
              <p:cNvSpPr>
                <a:spLocks noChangeArrowheads="1"/>
              </p:cNvSpPr>
              <p:nvPr/>
            </p:nvSpPr>
            <p:spPr bwMode="auto">
              <a:xfrm>
                <a:off x="7731045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8</a:t>
                </a:r>
                <a:endParaRPr lang="en-US" sz="1100" b="1" dirty="0">
                  <a:latin typeface="Neo Sans Intel"/>
                </a:endParaRPr>
              </a:p>
            </p:txBody>
          </p:sp>
          <p:sp>
            <p:nvSpPr>
              <p:cNvPr id="327" name="Rectangle 277"/>
              <p:cNvSpPr>
                <a:spLocks noChangeArrowheads="1"/>
              </p:cNvSpPr>
              <p:nvPr/>
            </p:nvSpPr>
            <p:spPr bwMode="auto">
              <a:xfrm>
                <a:off x="8320899" y="3155667"/>
                <a:ext cx="92425" cy="3592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100" b="1" dirty="0">
                    <a:solidFill>
                      <a:srgbClr val="000000"/>
                    </a:solidFill>
                    <a:latin typeface="Neo Sans Intel"/>
                  </a:rPr>
                  <a:t>9</a:t>
                </a:r>
                <a:endParaRPr lang="en-US" sz="1100" b="1" dirty="0">
                  <a:latin typeface="Neo Sans Intel"/>
                </a:endParaRPr>
              </a:p>
            </p:txBody>
          </p:sp>
        </p:grpSp>
      </p:grpSp>
      <p:grpSp>
        <p:nvGrpSpPr>
          <p:cNvPr id="340" name="Группа 339"/>
          <p:cNvGrpSpPr/>
          <p:nvPr/>
        </p:nvGrpSpPr>
        <p:grpSpPr>
          <a:xfrm>
            <a:off x="4836266" y="3905825"/>
            <a:ext cx="898984" cy="1659752"/>
            <a:chOff x="4836266" y="3905825"/>
            <a:chExt cx="898984" cy="1659752"/>
          </a:xfrm>
        </p:grpSpPr>
        <p:sp>
          <p:nvSpPr>
            <p:cNvPr id="248" name="Freeform 247"/>
            <p:cNvSpPr>
              <a:spLocks/>
            </p:cNvSpPr>
            <p:nvPr/>
          </p:nvSpPr>
          <p:spPr bwMode="auto">
            <a:xfrm>
              <a:off x="4836266" y="3905825"/>
              <a:ext cx="898984" cy="1375773"/>
            </a:xfrm>
            <a:custGeom>
              <a:avLst/>
              <a:gdLst>
                <a:gd name="T0" fmla="*/ 34 w 535"/>
                <a:gd name="T1" fmla="*/ 471 h 756"/>
                <a:gd name="T2" fmla="*/ 40 w 535"/>
                <a:gd name="T3" fmla="*/ 501 h 756"/>
                <a:gd name="T4" fmla="*/ 42 w 535"/>
                <a:gd name="T5" fmla="*/ 536 h 756"/>
                <a:gd name="T6" fmla="*/ 55 w 535"/>
                <a:gd name="T7" fmla="*/ 553 h 756"/>
                <a:gd name="T8" fmla="*/ 64 w 535"/>
                <a:gd name="T9" fmla="*/ 559 h 756"/>
                <a:gd name="T10" fmla="*/ 25 w 535"/>
                <a:gd name="T11" fmla="*/ 582 h 756"/>
                <a:gd name="T12" fmla="*/ 11 w 535"/>
                <a:gd name="T13" fmla="*/ 628 h 756"/>
                <a:gd name="T14" fmla="*/ 57 w 535"/>
                <a:gd name="T15" fmla="*/ 689 h 756"/>
                <a:gd name="T16" fmla="*/ 112 w 535"/>
                <a:gd name="T17" fmla="*/ 696 h 756"/>
                <a:gd name="T18" fmla="*/ 121 w 535"/>
                <a:gd name="T19" fmla="*/ 729 h 756"/>
                <a:gd name="T20" fmla="*/ 174 w 535"/>
                <a:gd name="T21" fmla="*/ 756 h 756"/>
                <a:gd name="T22" fmla="*/ 241 w 535"/>
                <a:gd name="T23" fmla="*/ 723 h 756"/>
                <a:gd name="T24" fmla="*/ 318 w 535"/>
                <a:gd name="T25" fmla="*/ 714 h 756"/>
                <a:gd name="T26" fmla="*/ 415 w 535"/>
                <a:gd name="T27" fmla="*/ 687 h 756"/>
                <a:gd name="T28" fmla="*/ 418 w 535"/>
                <a:gd name="T29" fmla="*/ 635 h 756"/>
                <a:gd name="T30" fmla="*/ 413 w 535"/>
                <a:gd name="T31" fmla="*/ 631 h 756"/>
                <a:gd name="T32" fmla="*/ 432 w 535"/>
                <a:gd name="T33" fmla="*/ 628 h 756"/>
                <a:gd name="T34" fmla="*/ 461 w 535"/>
                <a:gd name="T35" fmla="*/ 612 h 756"/>
                <a:gd name="T36" fmla="*/ 469 w 535"/>
                <a:gd name="T37" fmla="*/ 561 h 756"/>
                <a:gd name="T38" fmla="*/ 436 w 535"/>
                <a:gd name="T39" fmla="*/ 509 h 756"/>
                <a:gd name="T40" fmla="*/ 399 w 535"/>
                <a:gd name="T41" fmla="*/ 497 h 756"/>
                <a:gd name="T42" fmla="*/ 378 w 535"/>
                <a:gd name="T43" fmla="*/ 507 h 756"/>
                <a:gd name="T44" fmla="*/ 370 w 535"/>
                <a:gd name="T45" fmla="*/ 507 h 756"/>
                <a:gd name="T46" fmla="*/ 360 w 535"/>
                <a:gd name="T47" fmla="*/ 469 h 756"/>
                <a:gd name="T48" fmla="*/ 351 w 535"/>
                <a:gd name="T49" fmla="*/ 442 h 756"/>
                <a:gd name="T50" fmla="*/ 351 w 535"/>
                <a:gd name="T51" fmla="*/ 421 h 756"/>
                <a:gd name="T52" fmla="*/ 347 w 535"/>
                <a:gd name="T53" fmla="*/ 411 h 756"/>
                <a:gd name="T54" fmla="*/ 342 w 535"/>
                <a:gd name="T55" fmla="*/ 406 h 756"/>
                <a:gd name="T56" fmla="*/ 360 w 535"/>
                <a:gd name="T57" fmla="*/ 402 h 756"/>
                <a:gd name="T58" fmla="*/ 390 w 535"/>
                <a:gd name="T59" fmla="*/ 386 h 756"/>
                <a:gd name="T60" fmla="*/ 401 w 535"/>
                <a:gd name="T61" fmla="*/ 344 h 756"/>
                <a:gd name="T62" fmla="*/ 384 w 535"/>
                <a:gd name="T63" fmla="*/ 302 h 756"/>
                <a:gd name="T64" fmla="*/ 409 w 535"/>
                <a:gd name="T65" fmla="*/ 283 h 756"/>
                <a:gd name="T66" fmla="*/ 443 w 535"/>
                <a:gd name="T67" fmla="*/ 241 h 756"/>
                <a:gd name="T68" fmla="*/ 441 w 535"/>
                <a:gd name="T69" fmla="*/ 207 h 756"/>
                <a:gd name="T70" fmla="*/ 436 w 535"/>
                <a:gd name="T71" fmla="*/ 203 h 756"/>
                <a:gd name="T72" fmla="*/ 453 w 535"/>
                <a:gd name="T73" fmla="*/ 199 h 756"/>
                <a:gd name="T74" fmla="*/ 484 w 535"/>
                <a:gd name="T75" fmla="*/ 184 h 756"/>
                <a:gd name="T76" fmla="*/ 492 w 535"/>
                <a:gd name="T77" fmla="*/ 132 h 756"/>
                <a:gd name="T78" fmla="*/ 457 w 535"/>
                <a:gd name="T79" fmla="*/ 80 h 756"/>
                <a:gd name="T80" fmla="*/ 422 w 535"/>
                <a:gd name="T81" fmla="*/ 69 h 756"/>
                <a:gd name="T82" fmla="*/ 401 w 535"/>
                <a:gd name="T83" fmla="*/ 78 h 756"/>
                <a:gd name="T84" fmla="*/ 392 w 535"/>
                <a:gd name="T85" fmla="*/ 67 h 756"/>
                <a:gd name="T86" fmla="*/ 349 w 535"/>
                <a:gd name="T87" fmla="*/ 8 h 756"/>
                <a:gd name="T88" fmla="*/ 285 w 535"/>
                <a:gd name="T89" fmla="*/ 2 h 756"/>
                <a:gd name="T90" fmla="*/ 223 w 535"/>
                <a:gd name="T91" fmla="*/ 42 h 756"/>
                <a:gd name="T92" fmla="*/ 199 w 535"/>
                <a:gd name="T93" fmla="*/ 25 h 756"/>
                <a:gd name="T94" fmla="*/ 146 w 535"/>
                <a:gd name="T95" fmla="*/ 4 h 756"/>
                <a:gd name="T96" fmla="*/ 92 w 535"/>
                <a:gd name="T97" fmla="*/ 31 h 756"/>
                <a:gd name="T98" fmla="*/ 75 w 535"/>
                <a:gd name="T99" fmla="*/ 90 h 756"/>
                <a:gd name="T100" fmla="*/ 96 w 535"/>
                <a:gd name="T101" fmla="*/ 130 h 756"/>
                <a:gd name="T102" fmla="*/ 63 w 535"/>
                <a:gd name="T103" fmla="*/ 140 h 756"/>
                <a:gd name="T104" fmla="*/ 36 w 535"/>
                <a:gd name="T105" fmla="*/ 174 h 756"/>
                <a:gd name="T106" fmla="*/ 34 w 535"/>
                <a:gd name="T107" fmla="*/ 189 h 756"/>
                <a:gd name="T108" fmla="*/ 34 w 535"/>
                <a:gd name="T109" fmla="*/ 210 h 756"/>
                <a:gd name="T110" fmla="*/ 18 w 535"/>
                <a:gd name="T111" fmla="*/ 239 h 756"/>
                <a:gd name="T112" fmla="*/ 13 w 535"/>
                <a:gd name="T113" fmla="*/ 287 h 756"/>
                <a:gd name="T114" fmla="*/ 0 w 535"/>
                <a:gd name="T115" fmla="*/ 331 h 756"/>
                <a:gd name="T116" fmla="*/ 20 w 535"/>
                <a:gd name="T117" fmla="*/ 383 h 756"/>
                <a:gd name="T118" fmla="*/ 17 w 535"/>
                <a:gd name="T119" fmla="*/ 417 h 7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535"/>
                <a:gd name="T181" fmla="*/ 0 h 756"/>
                <a:gd name="T182" fmla="*/ 535 w 535"/>
                <a:gd name="T183" fmla="*/ 756 h 75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535" h="756">
                  <a:moveTo>
                    <a:pt x="45" y="448"/>
                  </a:moveTo>
                  <a:lnTo>
                    <a:pt x="43" y="453"/>
                  </a:lnTo>
                  <a:lnTo>
                    <a:pt x="41" y="459"/>
                  </a:lnTo>
                  <a:lnTo>
                    <a:pt x="39" y="465"/>
                  </a:lnTo>
                  <a:lnTo>
                    <a:pt x="37" y="471"/>
                  </a:lnTo>
                  <a:lnTo>
                    <a:pt x="35" y="476"/>
                  </a:lnTo>
                  <a:lnTo>
                    <a:pt x="35" y="482"/>
                  </a:lnTo>
                  <a:lnTo>
                    <a:pt x="35" y="488"/>
                  </a:lnTo>
                  <a:lnTo>
                    <a:pt x="39" y="494"/>
                  </a:lnTo>
                  <a:lnTo>
                    <a:pt x="43" y="501"/>
                  </a:lnTo>
                  <a:lnTo>
                    <a:pt x="50" y="509"/>
                  </a:lnTo>
                  <a:lnTo>
                    <a:pt x="46" y="517"/>
                  </a:lnTo>
                  <a:lnTo>
                    <a:pt x="45" y="524"/>
                  </a:lnTo>
                  <a:lnTo>
                    <a:pt x="45" y="530"/>
                  </a:lnTo>
                  <a:lnTo>
                    <a:pt x="45" y="536"/>
                  </a:lnTo>
                  <a:lnTo>
                    <a:pt x="45" y="540"/>
                  </a:lnTo>
                  <a:lnTo>
                    <a:pt x="48" y="543"/>
                  </a:lnTo>
                  <a:lnTo>
                    <a:pt x="50" y="547"/>
                  </a:lnTo>
                  <a:lnTo>
                    <a:pt x="56" y="551"/>
                  </a:lnTo>
                  <a:lnTo>
                    <a:pt x="60" y="553"/>
                  </a:lnTo>
                  <a:lnTo>
                    <a:pt x="66" y="555"/>
                  </a:lnTo>
                  <a:lnTo>
                    <a:pt x="81" y="559"/>
                  </a:lnTo>
                  <a:lnTo>
                    <a:pt x="79" y="559"/>
                  </a:lnTo>
                  <a:lnTo>
                    <a:pt x="75" y="559"/>
                  </a:lnTo>
                  <a:lnTo>
                    <a:pt x="69" y="559"/>
                  </a:lnTo>
                  <a:lnTo>
                    <a:pt x="62" y="563"/>
                  </a:lnTo>
                  <a:lnTo>
                    <a:pt x="52" y="564"/>
                  </a:lnTo>
                  <a:lnTo>
                    <a:pt x="45" y="568"/>
                  </a:lnTo>
                  <a:lnTo>
                    <a:pt x="35" y="574"/>
                  </a:lnTo>
                  <a:lnTo>
                    <a:pt x="27" y="582"/>
                  </a:lnTo>
                  <a:lnTo>
                    <a:pt x="20" y="591"/>
                  </a:lnTo>
                  <a:lnTo>
                    <a:pt x="14" y="603"/>
                  </a:lnTo>
                  <a:lnTo>
                    <a:pt x="14" y="605"/>
                  </a:lnTo>
                  <a:lnTo>
                    <a:pt x="12" y="614"/>
                  </a:lnTo>
                  <a:lnTo>
                    <a:pt x="12" y="628"/>
                  </a:lnTo>
                  <a:lnTo>
                    <a:pt x="14" y="643"/>
                  </a:lnTo>
                  <a:lnTo>
                    <a:pt x="20" y="660"/>
                  </a:lnTo>
                  <a:lnTo>
                    <a:pt x="27" y="673"/>
                  </a:lnTo>
                  <a:lnTo>
                    <a:pt x="41" y="685"/>
                  </a:lnTo>
                  <a:lnTo>
                    <a:pt x="62" y="689"/>
                  </a:lnTo>
                  <a:lnTo>
                    <a:pt x="89" y="687"/>
                  </a:lnTo>
                  <a:lnTo>
                    <a:pt x="123" y="675"/>
                  </a:lnTo>
                  <a:lnTo>
                    <a:pt x="123" y="683"/>
                  </a:lnTo>
                  <a:lnTo>
                    <a:pt x="121" y="691"/>
                  </a:lnTo>
                  <a:lnTo>
                    <a:pt x="121" y="696"/>
                  </a:lnTo>
                  <a:lnTo>
                    <a:pt x="123" y="704"/>
                  </a:lnTo>
                  <a:lnTo>
                    <a:pt x="123" y="712"/>
                  </a:lnTo>
                  <a:lnTo>
                    <a:pt x="125" y="717"/>
                  </a:lnTo>
                  <a:lnTo>
                    <a:pt x="127" y="723"/>
                  </a:lnTo>
                  <a:lnTo>
                    <a:pt x="131" y="729"/>
                  </a:lnTo>
                  <a:lnTo>
                    <a:pt x="135" y="735"/>
                  </a:lnTo>
                  <a:lnTo>
                    <a:pt x="140" y="740"/>
                  </a:lnTo>
                  <a:lnTo>
                    <a:pt x="156" y="748"/>
                  </a:lnTo>
                  <a:lnTo>
                    <a:pt x="171" y="754"/>
                  </a:lnTo>
                  <a:lnTo>
                    <a:pt x="188" y="756"/>
                  </a:lnTo>
                  <a:lnTo>
                    <a:pt x="204" y="756"/>
                  </a:lnTo>
                  <a:lnTo>
                    <a:pt x="221" y="752"/>
                  </a:lnTo>
                  <a:lnTo>
                    <a:pt x="236" y="746"/>
                  </a:lnTo>
                  <a:lnTo>
                    <a:pt x="250" y="735"/>
                  </a:lnTo>
                  <a:lnTo>
                    <a:pt x="261" y="723"/>
                  </a:lnTo>
                  <a:lnTo>
                    <a:pt x="271" y="706"/>
                  </a:lnTo>
                  <a:lnTo>
                    <a:pt x="276" y="685"/>
                  </a:lnTo>
                  <a:lnTo>
                    <a:pt x="294" y="696"/>
                  </a:lnTo>
                  <a:lnTo>
                    <a:pt x="317" y="706"/>
                  </a:lnTo>
                  <a:lnTo>
                    <a:pt x="344" y="714"/>
                  </a:lnTo>
                  <a:lnTo>
                    <a:pt x="368" y="717"/>
                  </a:lnTo>
                  <a:lnTo>
                    <a:pt x="393" y="717"/>
                  </a:lnTo>
                  <a:lnTo>
                    <a:pt x="416" y="712"/>
                  </a:lnTo>
                  <a:lnTo>
                    <a:pt x="436" y="702"/>
                  </a:lnTo>
                  <a:lnTo>
                    <a:pt x="449" y="687"/>
                  </a:lnTo>
                  <a:lnTo>
                    <a:pt x="457" y="666"/>
                  </a:lnTo>
                  <a:lnTo>
                    <a:pt x="455" y="637"/>
                  </a:lnTo>
                  <a:lnTo>
                    <a:pt x="453" y="635"/>
                  </a:lnTo>
                  <a:lnTo>
                    <a:pt x="453" y="633"/>
                  </a:lnTo>
                  <a:lnTo>
                    <a:pt x="451" y="633"/>
                  </a:lnTo>
                  <a:lnTo>
                    <a:pt x="449" y="631"/>
                  </a:lnTo>
                  <a:lnTo>
                    <a:pt x="447" y="631"/>
                  </a:lnTo>
                  <a:lnTo>
                    <a:pt x="445" y="629"/>
                  </a:lnTo>
                  <a:lnTo>
                    <a:pt x="443" y="629"/>
                  </a:lnTo>
                  <a:lnTo>
                    <a:pt x="451" y="629"/>
                  </a:lnTo>
                  <a:lnTo>
                    <a:pt x="460" y="629"/>
                  </a:lnTo>
                  <a:lnTo>
                    <a:pt x="468" y="628"/>
                  </a:lnTo>
                  <a:lnTo>
                    <a:pt x="476" y="626"/>
                  </a:lnTo>
                  <a:lnTo>
                    <a:pt x="482" y="624"/>
                  </a:lnTo>
                  <a:lnTo>
                    <a:pt x="489" y="620"/>
                  </a:lnTo>
                  <a:lnTo>
                    <a:pt x="495" y="616"/>
                  </a:lnTo>
                  <a:lnTo>
                    <a:pt x="499" y="612"/>
                  </a:lnTo>
                  <a:lnTo>
                    <a:pt x="505" y="607"/>
                  </a:lnTo>
                  <a:lnTo>
                    <a:pt x="507" y="599"/>
                  </a:lnTo>
                  <a:lnTo>
                    <a:pt x="510" y="585"/>
                  </a:lnTo>
                  <a:lnTo>
                    <a:pt x="510" y="572"/>
                  </a:lnTo>
                  <a:lnTo>
                    <a:pt x="508" y="561"/>
                  </a:lnTo>
                  <a:lnTo>
                    <a:pt x="505" y="547"/>
                  </a:lnTo>
                  <a:lnTo>
                    <a:pt x="499" y="536"/>
                  </a:lnTo>
                  <a:lnTo>
                    <a:pt x="491" y="526"/>
                  </a:lnTo>
                  <a:lnTo>
                    <a:pt x="482" y="517"/>
                  </a:lnTo>
                  <a:lnTo>
                    <a:pt x="472" y="509"/>
                  </a:lnTo>
                  <a:lnTo>
                    <a:pt x="459" y="503"/>
                  </a:lnTo>
                  <a:lnTo>
                    <a:pt x="447" y="497"/>
                  </a:lnTo>
                  <a:lnTo>
                    <a:pt x="441" y="497"/>
                  </a:lnTo>
                  <a:lnTo>
                    <a:pt x="437" y="497"/>
                  </a:lnTo>
                  <a:lnTo>
                    <a:pt x="432" y="497"/>
                  </a:lnTo>
                  <a:lnTo>
                    <a:pt x="428" y="497"/>
                  </a:lnTo>
                  <a:lnTo>
                    <a:pt x="422" y="499"/>
                  </a:lnTo>
                  <a:lnTo>
                    <a:pt x="418" y="501"/>
                  </a:lnTo>
                  <a:lnTo>
                    <a:pt x="413" y="503"/>
                  </a:lnTo>
                  <a:lnTo>
                    <a:pt x="409" y="507"/>
                  </a:lnTo>
                  <a:lnTo>
                    <a:pt x="405" y="511"/>
                  </a:lnTo>
                  <a:lnTo>
                    <a:pt x="401" y="515"/>
                  </a:lnTo>
                  <a:lnTo>
                    <a:pt x="401" y="511"/>
                  </a:lnTo>
                  <a:lnTo>
                    <a:pt x="401" y="507"/>
                  </a:lnTo>
                  <a:lnTo>
                    <a:pt x="401" y="501"/>
                  </a:lnTo>
                  <a:lnTo>
                    <a:pt x="399" y="494"/>
                  </a:lnTo>
                  <a:lnTo>
                    <a:pt x="397" y="486"/>
                  </a:lnTo>
                  <a:lnTo>
                    <a:pt x="393" y="478"/>
                  </a:lnTo>
                  <a:lnTo>
                    <a:pt x="390" y="469"/>
                  </a:lnTo>
                  <a:lnTo>
                    <a:pt x="384" y="461"/>
                  </a:lnTo>
                  <a:lnTo>
                    <a:pt x="376" y="453"/>
                  </a:lnTo>
                  <a:lnTo>
                    <a:pt x="378" y="450"/>
                  </a:lnTo>
                  <a:lnTo>
                    <a:pt x="378" y="446"/>
                  </a:lnTo>
                  <a:lnTo>
                    <a:pt x="380" y="442"/>
                  </a:lnTo>
                  <a:lnTo>
                    <a:pt x="380" y="438"/>
                  </a:lnTo>
                  <a:lnTo>
                    <a:pt x="380" y="434"/>
                  </a:lnTo>
                  <a:lnTo>
                    <a:pt x="380" y="430"/>
                  </a:lnTo>
                  <a:lnTo>
                    <a:pt x="380" y="427"/>
                  </a:lnTo>
                  <a:lnTo>
                    <a:pt x="380" y="421"/>
                  </a:lnTo>
                  <a:lnTo>
                    <a:pt x="378" y="417"/>
                  </a:lnTo>
                  <a:lnTo>
                    <a:pt x="378" y="413"/>
                  </a:lnTo>
                  <a:lnTo>
                    <a:pt x="378" y="411"/>
                  </a:lnTo>
                  <a:lnTo>
                    <a:pt x="376" y="411"/>
                  </a:lnTo>
                  <a:lnTo>
                    <a:pt x="376" y="409"/>
                  </a:lnTo>
                  <a:lnTo>
                    <a:pt x="374" y="408"/>
                  </a:lnTo>
                  <a:lnTo>
                    <a:pt x="372" y="406"/>
                  </a:lnTo>
                  <a:lnTo>
                    <a:pt x="370" y="406"/>
                  </a:lnTo>
                  <a:lnTo>
                    <a:pt x="368" y="404"/>
                  </a:lnTo>
                  <a:lnTo>
                    <a:pt x="367" y="404"/>
                  </a:lnTo>
                  <a:lnTo>
                    <a:pt x="374" y="404"/>
                  </a:lnTo>
                  <a:lnTo>
                    <a:pt x="382" y="404"/>
                  </a:lnTo>
                  <a:lnTo>
                    <a:pt x="390" y="402"/>
                  </a:lnTo>
                  <a:lnTo>
                    <a:pt x="397" y="402"/>
                  </a:lnTo>
                  <a:lnTo>
                    <a:pt x="405" y="398"/>
                  </a:lnTo>
                  <a:lnTo>
                    <a:pt x="411" y="396"/>
                  </a:lnTo>
                  <a:lnTo>
                    <a:pt x="418" y="392"/>
                  </a:lnTo>
                  <a:lnTo>
                    <a:pt x="422" y="386"/>
                  </a:lnTo>
                  <a:lnTo>
                    <a:pt x="426" y="381"/>
                  </a:lnTo>
                  <a:lnTo>
                    <a:pt x="430" y="373"/>
                  </a:lnTo>
                  <a:lnTo>
                    <a:pt x="432" y="364"/>
                  </a:lnTo>
                  <a:lnTo>
                    <a:pt x="434" y="354"/>
                  </a:lnTo>
                  <a:lnTo>
                    <a:pt x="434" y="344"/>
                  </a:lnTo>
                  <a:lnTo>
                    <a:pt x="432" y="335"/>
                  </a:lnTo>
                  <a:lnTo>
                    <a:pt x="430" y="327"/>
                  </a:lnTo>
                  <a:lnTo>
                    <a:pt x="426" y="318"/>
                  </a:lnTo>
                  <a:lnTo>
                    <a:pt x="420" y="310"/>
                  </a:lnTo>
                  <a:lnTo>
                    <a:pt x="416" y="302"/>
                  </a:lnTo>
                  <a:lnTo>
                    <a:pt x="409" y="295"/>
                  </a:lnTo>
                  <a:lnTo>
                    <a:pt x="401" y="289"/>
                  </a:lnTo>
                  <a:lnTo>
                    <a:pt x="416" y="289"/>
                  </a:lnTo>
                  <a:lnTo>
                    <a:pt x="430" y="287"/>
                  </a:lnTo>
                  <a:lnTo>
                    <a:pt x="443" y="283"/>
                  </a:lnTo>
                  <a:lnTo>
                    <a:pt x="453" y="279"/>
                  </a:lnTo>
                  <a:lnTo>
                    <a:pt x="464" y="272"/>
                  </a:lnTo>
                  <a:lnTo>
                    <a:pt x="472" y="264"/>
                  </a:lnTo>
                  <a:lnTo>
                    <a:pt x="478" y="253"/>
                  </a:lnTo>
                  <a:lnTo>
                    <a:pt x="480" y="241"/>
                  </a:lnTo>
                  <a:lnTo>
                    <a:pt x="482" y="226"/>
                  </a:lnTo>
                  <a:lnTo>
                    <a:pt x="480" y="209"/>
                  </a:lnTo>
                  <a:lnTo>
                    <a:pt x="478" y="209"/>
                  </a:lnTo>
                  <a:lnTo>
                    <a:pt x="478" y="207"/>
                  </a:lnTo>
                  <a:lnTo>
                    <a:pt x="476" y="205"/>
                  </a:lnTo>
                  <a:lnTo>
                    <a:pt x="474" y="203"/>
                  </a:lnTo>
                  <a:lnTo>
                    <a:pt x="472" y="203"/>
                  </a:lnTo>
                  <a:lnTo>
                    <a:pt x="470" y="201"/>
                  </a:lnTo>
                  <a:lnTo>
                    <a:pt x="468" y="201"/>
                  </a:lnTo>
                  <a:lnTo>
                    <a:pt x="476" y="201"/>
                  </a:lnTo>
                  <a:lnTo>
                    <a:pt x="483" y="201"/>
                  </a:lnTo>
                  <a:lnTo>
                    <a:pt x="491" y="199"/>
                  </a:lnTo>
                  <a:lnTo>
                    <a:pt x="499" y="199"/>
                  </a:lnTo>
                  <a:lnTo>
                    <a:pt x="507" y="195"/>
                  </a:lnTo>
                  <a:lnTo>
                    <a:pt x="512" y="193"/>
                  </a:lnTo>
                  <a:lnTo>
                    <a:pt x="518" y="187"/>
                  </a:lnTo>
                  <a:lnTo>
                    <a:pt x="524" y="184"/>
                  </a:lnTo>
                  <a:lnTo>
                    <a:pt x="528" y="178"/>
                  </a:lnTo>
                  <a:lnTo>
                    <a:pt x="531" y="170"/>
                  </a:lnTo>
                  <a:lnTo>
                    <a:pt x="535" y="157"/>
                  </a:lnTo>
                  <a:lnTo>
                    <a:pt x="535" y="143"/>
                  </a:lnTo>
                  <a:lnTo>
                    <a:pt x="533" y="132"/>
                  </a:lnTo>
                  <a:lnTo>
                    <a:pt x="530" y="119"/>
                  </a:lnTo>
                  <a:lnTo>
                    <a:pt x="524" y="107"/>
                  </a:lnTo>
                  <a:lnTo>
                    <a:pt x="516" y="98"/>
                  </a:lnTo>
                  <a:lnTo>
                    <a:pt x="507" y="88"/>
                  </a:lnTo>
                  <a:lnTo>
                    <a:pt x="495" y="80"/>
                  </a:lnTo>
                  <a:lnTo>
                    <a:pt x="483" y="75"/>
                  </a:lnTo>
                  <a:lnTo>
                    <a:pt x="470" y="69"/>
                  </a:lnTo>
                  <a:lnTo>
                    <a:pt x="466" y="69"/>
                  </a:lnTo>
                  <a:lnTo>
                    <a:pt x="460" y="69"/>
                  </a:lnTo>
                  <a:lnTo>
                    <a:pt x="457" y="69"/>
                  </a:lnTo>
                  <a:lnTo>
                    <a:pt x="451" y="69"/>
                  </a:lnTo>
                  <a:lnTo>
                    <a:pt x="447" y="71"/>
                  </a:lnTo>
                  <a:lnTo>
                    <a:pt x="443" y="73"/>
                  </a:lnTo>
                  <a:lnTo>
                    <a:pt x="437" y="75"/>
                  </a:lnTo>
                  <a:lnTo>
                    <a:pt x="434" y="78"/>
                  </a:lnTo>
                  <a:lnTo>
                    <a:pt x="430" y="82"/>
                  </a:lnTo>
                  <a:lnTo>
                    <a:pt x="426" y="86"/>
                  </a:lnTo>
                  <a:lnTo>
                    <a:pt x="426" y="84"/>
                  </a:lnTo>
                  <a:lnTo>
                    <a:pt x="426" y="76"/>
                  </a:lnTo>
                  <a:lnTo>
                    <a:pt x="424" y="67"/>
                  </a:lnTo>
                  <a:lnTo>
                    <a:pt x="420" y="55"/>
                  </a:lnTo>
                  <a:lnTo>
                    <a:pt x="414" y="42"/>
                  </a:lnTo>
                  <a:lnTo>
                    <a:pt x="407" y="29"/>
                  </a:lnTo>
                  <a:lnTo>
                    <a:pt x="393" y="17"/>
                  </a:lnTo>
                  <a:lnTo>
                    <a:pt x="378" y="8"/>
                  </a:lnTo>
                  <a:lnTo>
                    <a:pt x="355" y="2"/>
                  </a:lnTo>
                  <a:lnTo>
                    <a:pt x="328" y="2"/>
                  </a:lnTo>
                  <a:lnTo>
                    <a:pt x="326" y="0"/>
                  </a:lnTo>
                  <a:lnTo>
                    <a:pt x="321" y="2"/>
                  </a:lnTo>
                  <a:lnTo>
                    <a:pt x="309" y="2"/>
                  </a:lnTo>
                  <a:lnTo>
                    <a:pt x="298" y="6"/>
                  </a:lnTo>
                  <a:lnTo>
                    <a:pt x="282" y="10"/>
                  </a:lnTo>
                  <a:lnTo>
                    <a:pt x="269" y="17"/>
                  </a:lnTo>
                  <a:lnTo>
                    <a:pt x="255" y="29"/>
                  </a:lnTo>
                  <a:lnTo>
                    <a:pt x="242" y="42"/>
                  </a:lnTo>
                  <a:lnTo>
                    <a:pt x="232" y="61"/>
                  </a:lnTo>
                  <a:lnTo>
                    <a:pt x="227" y="86"/>
                  </a:lnTo>
                  <a:lnTo>
                    <a:pt x="232" y="44"/>
                  </a:lnTo>
                  <a:lnTo>
                    <a:pt x="225" y="34"/>
                  </a:lnTo>
                  <a:lnTo>
                    <a:pt x="215" y="25"/>
                  </a:lnTo>
                  <a:lnTo>
                    <a:pt x="206" y="17"/>
                  </a:lnTo>
                  <a:lnTo>
                    <a:pt x="194" y="11"/>
                  </a:lnTo>
                  <a:lnTo>
                    <a:pt x="183" y="8"/>
                  </a:lnTo>
                  <a:lnTo>
                    <a:pt x="171" y="4"/>
                  </a:lnTo>
                  <a:lnTo>
                    <a:pt x="158" y="4"/>
                  </a:lnTo>
                  <a:lnTo>
                    <a:pt x="146" y="6"/>
                  </a:lnTo>
                  <a:lnTo>
                    <a:pt x="133" y="10"/>
                  </a:lnTo>
                  <a:lnTo>
                    <a:pt x="121" y="15"/>
                  </a:lnTo>
                  <a:lnTo>
                    <a:pt x="110" y="23"/>
                  </a:lnTo>
                  <a:lnTo>
                    <a:pt x="100" y="31"/>
                  </a:lnTo>
                  <a:lnTo>
                    <a:pt x="92" y="42"/>
                  </a:lnTo>
                  <a:lnTo>
                    <a:pt x="87" y="52"/>
                  </a:lnTo>
                  <a:lnTo>
                    <a:pt x="83" y="65"/>
                  </a:lnTo>
                  <a:lnTo>
                    <a:pt x="81" y="76"/>
                  </a:lnTo>
                  <a:lnTo>
                    <a:pt x="81" y="90"/>
                  </a:lnTo>
                  <a:lnTo>
                    <a:pt x="81" y="101"/>
                  </a:lnTo>
                  <a:lnTo>
                    <a:pt x="85" y="115"/>
                  </a:lnTo>
                  <a:lnTo>
                    <a:pt x="91" y="126"/>
                  </a:lnTo>
                  <a:lnTo>
                    <a:pt x="104" y="130"/>
                  </a:lnTo>
                  <a:lnTo>
                    <a:pt x="100" y="130"/>
                  </a:lnTo>
                  <a:lnTo>
                    <a:pt x="92" y="132"/>
                  </a:lnTo>
                  <a:lnTo>
                    <a:pt x="87" y="134"/>
                  </a:lnTo>
                  <a:lnTo>
                    <a:pt x="77" y="136"/>
                  </a:lnTo>
                  <a:lnTo>
                    <a:pt x="68" y="140"/>
                  </a:lnTo>
                  <a:lnTo>
                    <a:pt x="60" y="145"/>
                  </a:lnTo>
                  <a:lnTo>
                    <a:pt x="50" y="153"/>
                  </a:lnTo>
                  <a:lnTo>
                    <a:pt x="45" y="163"/>
                  </a:lnTo>
                  <a:lnTo>
                    <a:pt x="39" y="174"/>
                  </a:lnTo>
                  <a:lnTo>
                    <a:pt x="39" y="176"/>
                  </a:lnTo>
                  <a:lnTo>
                    <a:pt x="39" y="178"/>
                  </a:lnTo>
                  <a:lnTo>
                    <a:pt x="37" y="180"/>
                  </a:lnTo>
                  <a:lnTo>
                    <a:pt x="37" y="184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37" y="199"/>
                  </a:lnTo>
                  <a:lnTo>
                    <a:pt x="37" y="205"/>
                  </a:lnTo>
                  <a:lnTo>
                    <a:pt x="39" y="210"/>
                  </a:lnTo>
                  <a:lnTo>
                    <a:pt x="37" y="210"/>
                  </a:lnTo>
                  <a:lnTo>
                    <a:pt x="35" y="212"/>
                  </a:lnTo>
                  <a:lnTo>
                    <a:pt x="31" y="218"/>
                  </a:lnTo>
                  <a:lnTo>
                    <a:pt x="27" y="224"/>
                  </a:lnTo>
                  <a:lnTo>
                    <a:pt x="23" y="230"/>
                  </a:lnTo>
                  <a:lnTo>
                    <a:pt x="20" y="239"/>
                  </a:lnTo>
                  <a:lnTo>
                    <a:pt x="16" y="249"/>
                  </a:lnTo>
                  <a:lnTo>
                    <a:pt x="14" y="260"/>
                  </a:lnTo>
                  <a:lnTo>
                    <a:pt x="12" y="272"/>
                  </a:lnTo>
                  <a:lnTo>
                    <a:pt x="14" y="287"/>
                  </a:lnTo>
                  <a:lnTo>
                    <a:pt x="10" y="293"/>
                  </a:lnTo>
                  <a:lnTo>
                    <a:pt x="8" y="298"/>
                  </a:lnTo>
                  <a:lnTo>
                    <a:pt x="4" y="308"/>
                  </a:lnTo>
                  <a:lnTo>
                    <a:pt x="2" y="319"/>
                  </a:lnTo>
                  <a:lnTo>
                    <a:pt x="0" y="331"/>
                  </a:lnTo>
                  <a:lnTo>
                    <a:pt x="2" y="342"/>
                  </a:lnTo>
                  <a:lnTo>
                    <a:pt x="6" y="356"/>
                  </a:lnTo>
                  <a:lnTo>
                    <a:pt x="12" y="369"/>
                  </a:lnTo>
                  <a:lnTo>
                    <a:pt x="23" y="381"/>
                  </a:lnTo>
                  <a:lnTo>
                    <a:pt x="22" y="383"/>
                  </a:lnTo>
                  <a:lnTo>
                    <a:pt x="22" y="386"/>
                  </a:lnTo>
                  <a:lnTo>
                    <a:pt x="20" y="392"/>
                  </a:lnTo>
                  <a:lnTo>
                    <a:pt x="18" y="400"/>
                  </a:lnTo>
                  <a:lnTo>
                    <a:pt x="18" y="408"/>
                  </a:lnTo>
                  <a:lnTo>
                    <a:pt x="18" y="417"/>
                  </a:lnTo>
                  <a:lnTo>
                    <a:pt x="20" y="425"/>
                  </a:lnTo>
                  <a:lnTo>
                    <a:pt x="25" y="434"/>
                  </a:lnTo>
                  <a:lnTo>
                    <a:pt x="33" y="442"/>
                  </a:lnTo>
                  <a:lnTo>
                    <a:pt x="46" y="448"/>
                  </a:lnTo>
                </a:path>
              </a:pathLst>
            </a:custGeom>
            <a:solidFill>
              <a:srgbClr val="FF0000">
                <a:alpha val="30000"/>
              </a:srgbClr>
            </a:solidFill>
            <a:ln w="19050">
              <a:solidFill>
                <a:srgbClr val="FF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4939049" y="5257800"/>
              <a:ext cx="6944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bubble</a:t>
              </a:r>
            </a:p>
          </p:txBody>
        </p:sp>
      </p:grpSp>
      <p:sp>
        <p:nvSpPr>
          <p:cNvPr id="336" name="Line 214"/>
          <p:cNvSpPr>
            <a:spLocks noChangeShapeType="1"/>
          </p:cNvSpPr>
          <p:nvPr/>
        </p:nvSpPr>
        <p:spPr bwMode="auto">
          <a:xfrm>
            <a:off x="5591604" y="3652335"/>
            <a:ext cx="95013" cy="560127"/>
          </a:xfrm>
          <a:prstGeom prst="line">
            <a:avLst/>
          </a:prstGeom>
          <a:noFill/>
          <a:ln w="38100">
            <a:solidFill>
              <a:srgbClr val="00B050"/>
            </a:solidFill>
            <a:prstDash val="solid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sp>
        <p:nvSpPr>
          <p:cNvPr id="337" name="Line 214"/>
          <p:cNvSpPr>
            <a:spLocks noChangeShapeType="1"/>
          </p:cNvSpPr>
          <p:nvPr/>
        </p:nvSpPr>
        <p:spPr bwMode="auto">
          <a:xfrm>
            <a:off x="5876787" y="3652335"/>
            <a:ext cx="233845" cy="1130636"/>
          </a:xfrm>
          <a:prstGeom prst="line">
            <a:avLst/>
          </a:prstGeom>
          <a:noFill/>
          <a:ln w="38100">
            <a:solidFill>
              <a:srgbClr val="00B050"/>
            </a:solidFill>
            <a:prstDash val="sysDash"/>
            <a:round/>
            <a:headEnd type="diamond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9883707"/>
      </p:ext>
    </p:extLst>
  </p:cSld>
  <p:clrMapOvr>
    <a:masterClrMapping/>
  </p:clrMapOvr>
  <p:transition advTm="1226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36" grpId="0" animBg="1"/>
      <p:bldP spid="33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705" x="5429250" y="3643313"/>
          <p14:tracePt t="2719" x="5411788" y="3687763"/>
          <p14:tracePt t="2733" x="5384800" y="3714750"/>
          <p14:tracePt t="2751" x="5322888" y="3768725"/>
          <p14:tracePt t="2767" x="5303838" y="3795713"/>
          <p14:tracePt t="2783" x="5278438" y="3813175"/>
          <p14:tracePt t="2800" x="5259388" y="3830638"/>
          <p14:tracePt t="2816" x="5232400" y="3884613"/>
          <p14:tracePt t="2836" x="5187950" y="3965575"/>
          <p14:tracePt t="2849" x="5170488" y="4010025"/>
          <p14:tracePt t="2865" x="5143500" y="4098925"/>
          <p14:tracePt t="2882" x="5116513" y="4179888"/>
          <p14:tracePt t="2899" x="5108575" y="4214813"/>
          <p14:tracePt t="2916" x="5099050" y="4241800"/>
          <p14:tracePt t="2932" x="5089525" y="4259263"/>
          <p14:tracePt t="2949" x="5064125" y="4340225"/>
          <p14:tracePt t="2965" x="5037138" y="4402138"/>
          <p14:tracePt t="2982" x="5018088" y="4448175"/>
          <p14:tracePt t="2999" x="5010150" y="4473575"/>
          <p14:tracePt t="3221" x="5010150" y="4483100"/>
          <p14:tracePt t="3236" x="4992688" y="4500563"/>
          <p14:tracePt t="3252" x="4973638" y="4527550"/>
          <p14:tracePt t="3267" x="4956175" y="4545013"/>
          <p14:tracePt t="3282" x="4929188" y="4564063"/>
          <p14:tracePt t="3298" x="4911725" y="4581525"/>
          <p14:tracePt t="3315" x="4902200" y="4598988"/>
          <p14:tracePt t="3332" x="4884738" y="4616450"/>
          <p14:tracePt t="3349" x="4857750" y="4635500"/>
          <p14:tracePt t="3365" x="4840288" y="4643438"/>
          <p14:tracePt t="3382" x="4822825" y="4652963"/>
          <p14:tracePt t="3399" x="4813300" y="4679950"/>
          <p14:tracePt t="3415" x="4776788" y="4687888"/>
          <p14:tracePt t="3432" x="4759325" y="4697413"/>
          <p14:tracePt t="3449" x="4741863" y="4697413"/>
          <p14:tracePt t="3465" x="4732338" y="4706938"/>
          <p14:tracePt t="3483" x="4724400" y="4706938"/>
          <p14:tracePt t="3499" x="4705350" y="4706938"/>
          <p14:tracePt t="3517" x="4697413" y="4714875"/>
          <p14:tracePt t="3532" x="4679950" y="4714875"/>
          <p14:tracePt t="3549" x="4660900" y="4733925"/>
          <p14:tracePt t="3565" x="4625975" y="4751388"/>
          <p14:tracePt t="3582" x="4608513" y="4751388"/>
          <p14:tracePt t="3599" x="4589463" y="4751388"/>
          <p14:tracePt t="3615" x="4562475" y="4751388"/>
          <p14:tracePt t="3632" x="4545013" y="4751388"/>
          <p14:tracePt t="3649" x="4537075" y="4751388"/>
          <p14:tracePt t="3667" x="4518025" y="4751388"/>
          <p14:tracePt t="3682" x="4491038" y="4733925"/>
          <p14:tracePt t="3699" x="4473575" y="4724400"/>
          <p14:tracePt t="3715" x="4465638" y="4714875"/>
          <p14:tracePt t="3732" x="4446588" y="4714875"/>
          <p14:tracePt t="3749" x="4429125" y="4706938"/>
          <p14:tracePt t="3766" x="4402138" y="4687888"/>
          <p14:tracePt t="3782" x="4384675" y="4679950"/>
          <p14:tracePt t="3799" x="4375150" y="4679950"/>
          <p14:tracePt t="3815" x="4348163" y="4670425"/>
          <p14:tracePt t="3832" x="4330700" y="4670425"/>
          <p14:tracePt t="3849" x="4322763" y="4670425"/>
          <p14:tracePt t="3865" x="4313238" y="4670425"/>
          <p14:tracePt t="4151" x="4303713" y="4670425"/>
          <p14:tracePt t="4163" x="4295775" y="4670425"/>
          <p14:tracePt t="4183" x="4259263" y="4670425"/>
          <p14:tracePt t="4199" x="4241800" y="4670425"/>
          <p14:tracePt t="4216" x="4224338" y="4670425"/>
          <p14:tracePt t="4232" x="4205288" y="4670425"/>
          <p14:tracePt t="4355" x="4197350" y="4670425"/>
          <p14:tracePt t="4590" x="4187825" y="4643438"/>
          <p14:tracePt t="4602" x="4179888" y="4635500"/>
          <p14:tracePt t="5229" x="4224338" y="4679950"/>
          <p14:tracePt t="5242" x="4303713" y="4724400"/>
          <p14:tracePt t="5255" x="4429125" y="4805363"/>
          <p14:tracePt t="5270" x="4527550" y="4894263"/>
          <p14:tracePt t="5283" x="4589463" y="4938713"/>
          <p14:tracePt t="5299" x="4714875" y="5027613"/>
          <p14:tracePt t="5315" x="4857750" y="5116513"/>
          <p14:tracePt t="5332" x="4938713" y="5170488"/>
          <p14:tracePt t="5349" x="5037138" y="5259388"/>
          <p14:tracePt t="5366" x="5143500" y="5349875"/>
          <p14:tracePt t="5383" x="5251450" y="5357813"/>
          <p14:tracePt t="5402" x="5357813" y="5394325"/>
          <p14:tracePt t="5418" x="5349875" y="5546725"/>
          <p14:tracePt t="5434" x="5286375" y="5724525"/>
          <p14:tracePt t="5450" x="5259388" y="5768975"/>
          <p14:tracePt t="5466" x="5251450" y="5778500"/>
          <p14:tracePt t="5483" x="5232400" y="5832475"/>
          <p14:tracePt t="5621" x="5224463" y="5822950"/>
          <p14:tracePt t="5653" x="5214938" y="5822950"/>
          <p14:tracePt t="5667" x="5214938" y="5813425"/>
          <p14:tracePt t="5675" x="5214938" y="5805488"/>
          <p14:tracePt t="5683" x="5214938" y="5795963"/>
          <p14:tracePt t="5699" x="5214938" y="5778500"/>
          <p14:tracePt t="5715" x="5214938" y="5751513"/>
          <p14:tracePt t="5732" x="5224463" y="5734050"/>
          <p14:tracePt t="5750" x="5232400" y="5715000"/>
          <p14:tracePt t="5767" x="5259388" y="5689600"/>
          <p14:tracePt t="5782" x="5268913" y="5670550"/>
          <p14:tracePt t="5799" x="5278438" y="5653088"/>
          <p14:tracePt t="5816" x="5295900" y="5635625"/>
          <p14:tracePt t="5832" x="5330825" y="5599113"/>
          <p14:tracePt t="5849" x="5340350" y="5581650"/>
          <p14:tracePt t="5865" x="5357813" y="5572125"/>
          <p14:tracePt t="5882" x="5367338" y="5564188"/>
          <p14:tracePt t="5900" x="5367338" y="5546725"/>
          <p14:tracePt t="5948" x="5375275" y="5527675"/>
          <p14:tracePt t="5956" x="5394325" y="5519738"/>
          <p14:tracePt t="5965" x="5402263" y="5510213"/>
          <p14:tracePt t="5982" x="5411788" y="5483225"/>
          <p14:tracePt t="5999" x="5421313" y="5473700"/>
          <p14:tracePt t="6015" x="5429250" y="5465763"/>
          <p14:tracePt t="6033" x="5429250" y="5456238"/>
          <p14:tracePt t="6049" x="5438775" y="5456238"/>
          <p14:tracePt t="6067" x="5438775" y="5429250"/>
          <p14:tracePt t="6082" x="5438775" y="5411788"/>
          <p14:tracePt t="6115" x="5438775" y="5402263"/>
          <p14:tracePt t="10572" x="5438775" y="5394325"/>
          <p14:tracePt t="10585" x="5438775" y="5376863"/>
          <p14:tracePt t="10600" x="5438775" y="5340350"/>
          <p14:tracePt t="10616" x="5411788" y="5259388"/>
          <p14:tracePt t="10634" x="5357813" y="5143500"/>
          <p14:tracePt t="10649" x="5330825" y="5081588"/>
          <p14:tracePt t="10666" x="5295900" y="5000625"/>
          <p14:tracePt t="10684" x="5241925" y="4921250"/>
          <p14:tracePt t="10700" x="5170488" y="4840288"/>
          <p14:tracePt t="10716" x="5116513" y="4759325"/>
          <p14:tracePt t="10733" x="5081588" y="4697413"/>
          <p14:tracePt t="10749" x="5054600" y="4635500"/>
          <p14:tracePt t="10767" x="5018088" y="4510088"/>
          <p14:tracePt t="10784" x="4992688" y="4438650"/>
          <p14:tracePt t="10800" x="4973638" y="4384675"/>
          <p14:tracePt t="10816" x="4973638" y="4330700"/>
          <p14:tracePt t="10834" x="4965700" y="4251325"/>
          <p14:tracePt t="10850" x="4956175" y="4214813"/>
          <p14:tracePt t="10867" x="4956175" y="4197350"/>
          <p14:tracePt t="10884" x="4973638" y="4108450"/>
          <p14:tracePt t="10900" x="5037138" y="4090988"/>
          <p14:tracePt t="10916" x="5153025" y="4135438"/>
          <p14:tracePt t="10933" x="5349875" y="4357688"/>
          <p14:tracePt t="10950" x="5510213" y="4751388"/>
          <p14:tracePt t="10966" x="5680075" y="5081588"/>
          <p14:tracePt t="10983" x="5697538" y="5091113"/>
          <p14:tracePt t="11386" x="5697538" y="5054600"/>
          <p14:tracePt t="11401" x="5697538" y="4965700"/>
          <p14:tracePt t="11419" x="5688013" y="4867275"/>
          <p14:tracePt t="11436" x="5661025" y="4778375"/>
          <p14:tracePt t="11450" x="5616575" y="4679950"/>
          <p14:tracePt t="11466" x="5572125" y="4616450"/>
          <p14:tracePt t="11483" x="5500688" y="4572000"/>
          <p14:tracePt t="11500" x="5465763" y="4537075"/>
          <p14:tracePt t="11516" x="5446713" y="4492625"/>
          <p14:tracePt t="11534" x="5402263" y="4448175"/>
          <p14:tracePt t="11550" x="5384800" y="4429125"/>
          <p14:tracePt t="11567" x="5349875" y="4411663"/>
          <p14:tracePt t="11584" x="5313363" y="4376738"/>
          <p14:tracePt t="11600" x="5286375" y="4295775"/>
          <p14:tracePt t="11616" x="5259388" y="4233863"/>
          <p14:tracePt t="11633" x="5180013" y="4197350"/>
          <p14:tracePt t="11650" x="5099050" y="4162425"/>
          <p14:tracePt t="11667" x="5064125" y="4143375"/>
          <p14:tracePt t="11683" x="5045075" y="4135438"/>
          <p14:tracePt t="11700" x="5018088" y="4125913"/>
          <p14:tracePt t="11716" x="5000625" y="4125913"/>
          <p14:tracePt t="11733" x="4956175" y="4108450"/>
          <p14:tracePt t="11750" x="4911725" y="4090988"/>
          <p14:tracePt t="11768" x="4848225" y="4071938"/>
          <p14:tracePt t="11784" x="4803775" y="4044950"/>
          <p14:tracePt t="11799" x="4751388" y="4019550"/>
          <p14:tracePt t="11816" x="4732338" y="4010025"/>
          <p14:tracePt t="11833" x="4670425" y="4000500"/>
          <p14:tracePt t="11849" x="4589463" y="3973513"/>
          <p14:tracePt t="11866" x="4527550" y="3948113"/>
          <p14:tracePt t="11883" x="4456113" y="3921125"/>
          <p14:tracePt t="11903" x="4367213" y="3894138"/>
          <p14:tracePt t="11917" x="4348163" y="3876675"/>
          <p14:tracePt t="11933" x="4295775" y="3849688"/>
          <p14:tracePt t="11950" x="4251325" y="3822700"/>
          <p14:tracePt t="11966" x="4214813" y="3805238"/>
          <p14:tracePt t="11983" x="4197350" y="3786188"/>
          <p14:tracePt t="12000" x="4160838" y="3768725"/>
          <p14:tracePt t="12016" x="4143375" y="3751263"/>
          <p14:tracePt t="12034" x="4108450" y="3733800"/>
          <p14:tracePt t="12050" x="4089400" y="3724275"/>
          <p14:tracePt t="12066" x="4081463" y="3714750"/>
          <p14:tracePt t="12083" x="4062413" y="3714750"/>
          <p14:tracePt t="12100" x="4037013" y="3697288"/>
          <p14:tracePt t="12116" x="4017963" y="3679825"/>
          <p14:tracePt t="12133" x="3990975" y="3662363"/>
          <p14:tracePt t="12150" x="3965575" y="3662363"/>
          <p14:tracePt t="12166" x="3938588" y="3643313"/>
          <p14:tracePt t="12183" x="3919538" y="3625850"/>
          <p14:tracePt t="12200" x="3894138" y="3616325"/>
          <p14:tracePt t="12216" x="3875088" y="3616325"/>
          <p14:tracePt t="12233" x="3857625" y="3608388"/>
          <p14:tracePt t="12250" x="3830638" y="3598863"/>
          <p14:tracePt t="12325" x="3822700" y="3589338"/>
          <p14:tracePt t="12337" x="3813175" y="3589338"/>
          <p14:tracePt t="12350" x="3795713" y="3589338"/>
          <p14:tracePt t="12366" x="3786188" y="3581400"/>
          <p14:tracePt t="12383" x="3776663" y="3581400"/>
          <p14:tracePt t="12400" x="3751263" y="3571875"/>
          <p14:tracePt t="12417" x="3741738" y="3554413"/>
          <p14:tracePt t="12418" x="3732213" y="3554413"/>
          <p14:tracePt t="12433" x="3724275" y="3554413"/>
          <p14:tracePt t="12450" x="3705225" y="3554413"/>
          <p14:tracePt t="12466" x="3679825" y="3563938"/>
          <p14:tracePt t="12484" x="3660775" y="3571875"/>
          <p14:tracePt t="12501" x="3643313" y="3589338"/>
          <p14:tracePt t="12517" x="3625850" y="3598863"/>
          <p14:tracePt t="12533" x="3608388" y="3608388"/>
          <p14:tracePt t="12550" x="3598863" y="3616325"/>
          <p14:tracePt t="12662" x="3589338" y="3635375"/>
          <p14:tracePt t="12676" x="3581400" y="3643313"/>
          <p14:tracePt t="12690" x="3562350" y="3662363"/>
          <p14:tracePt t="12703" x="3554413" y="3662363"/>
          <p14:tracePt t="12717" x="3527425" y="3679825"/>
          <p14:tracePt t="12734" x="3517900" y="3679825"/>
          <p14:tracePt t="12751" x="3500438" y="3687763"/>
          <p14:tracePt t="12767" x="3482975" y="3697288"/>
          <p14:tracePt t="12787" x="3473450" y="3697288"/>
          <p14:tracePt t="13145" x="3473450" y="3714750"/>
          <p14:tracePt t="13157" x="3482975" y="3714750"/>
          <p14:tracePt t="13207" x="3490913" y="3724275"/>
          <p14:tracePt t="13223" x="3500438" y="3733800"/>
          <p14:tracePt t="13239" x="3509963" y="3741738"/>
          <p14:tracePt t="13250" x="3517900" y="3751263"/>
          <p14:tracePt t="13267" x="3544888" y="3751263"/>
          <p14:tracePt t="13283" x="3544888" y="3759200"/>
          <p14:tracePt t="13300" x="3554413" y="3768725"/>
          <p14:tracePt t="13316" x="3562350" y="3768725"/>
          <p14:tracePt t="13349" x="3581400" y="3786188"/>
          <p14:tracePt t="13366" x="3598863" y="3786188"/>
          <p14:tracePt t="13384" x="3625850" y="3786188"/>
          <p14:tracePt t="13401" x="3643313" y="3795713"/>
          <p14:tracePt t="13420" x="3670300" y="3795713"/>
          <p14:tracePt t="13434" x="3697288" y="3795713"/>
          <p14:tracePt t="13450" x="3714750" y="3795713"/>
          <p14:tracePt t="13466" x="3724275" y="3795713"/>
          <p14:tracePt t="13483" x="3732213" y="3778250"/>
          <p14:tracePt t="13501" x="3751263" y="3768725"/>
          <p14:tracePt t="13517" x="3768725" y="3759200"/>
          <p14:tracePt t="13534" x="3776663" y="3759200"/>
          <p14:tracePt t="13550" x="3795713" y="3751263"/>
          <p14:tracePt t="13567" x="3803650" y="3751263"/>
          <p14:tracePt t="13583" x="3813175" y="3741738"/>
          <p14:tracePt t="13600" x="3822700" y="3733800"/>
          <p14:tracePt t="13617" x="3840163" y="3724275"/>
          <p14:tracePt t="13633" x="3857625" y="3697288"/>
          <p14:tracePt t="13650" x="3867150" y="3679825"/>
          <p14:tracePt t="13667" x="3875088" y="3635375"/>
          <p14:tracePt t="13684" x="3875088" y="3589338"/>
          <p14:tracePt t="13700" x="3875088" y="3563938"/>
          <p14:tracePt t="13717" x="3867150" y="3527425"/>
          <p14:tracePt t="13733" x="3857625" y="3509963"/>
          <p14:tracePt t="13750" x="3840163" y="3492500"/>
          <p14:tracePt t="13767" x="3822700" y="3465513"/>
          <p14:tracePt t="13783" x="3803650" y="3446463"/>
          <p14:tracePt t="13800" x="3732213" y="3402013"/>
          <p14:tracePt t="13817" x="3697288" y="3384550"/>
          <p14:tracePt t="13834" x="3679825" y="3357563"/>
          <p14:tracePt t="13850" x="3660775" y="3340100"/>
          <p14:tracePt t="13866" x="3633788" y="3322638"/>
          <p14:tracePt t="13883" x="3625850" y="3313113"/>
          <p14:tracePt t="13900" x="3608388" y="3286125"/>
          <p14:tracePt t="13916" x="3589338" y="3286125"/>
          <p14:tracePt t="13918" x="3581400" y="3278188"/>
          <p14:tracePt t="13934" x="3562350" y="3278188"/>
          <p14:tracePt t="13950" x="3554413" y="3278188"/>
          <p14:tracePt t="13989" x="3536950" y="3278188"/>
          <p14:tracePt t="14004" x="3527425" y="3295650"/>
          <p14:tracePt t="14017" x="3500438" y="3313113"/>
          <p14:tracePt t="14033" x="3465513" y="3367088"/>
          <p14:tracePt t="14050" x="3438525" y="3411538"/>
          <p14:tracePt t="14067" x="3402013" y="3482975"/>
          <p14:tracePt t="14083" x="3384550" y="3527425"/>
          <p14:tracePt t="14100" x="3367088" y="3581400"/>
          <p14:tracePt t="14117" x="3367088" y="3608388"/>
          <p14:tracePt t="14133" x="3384550" y="3670300"/>
          <p14:tracePt t="14150" x="3411538" y="3733800"/>
          <p14:tracePt t="14167" x="3438525" y="3786188"/>
          <p14:tracePt t="14185" x="3465513" y="3830638"/>
          <p14:tracePt t="14200" x="3490913" y="3857625"/>
          <p14:tracePt t="14217" x="3544888" y="3938588"/>
          <p14:tracePt t="14233" x="3608388" y="4019550"/>
          <p14:tracePt t="14250" x="3652838" y="4071938"/>
          <p14:tracePt t="14267" x="3687763" y="4108450"/>
          <p14:tracePt t="14283" x="3705225" y="4116388"/>
          <p14:tracePt t="14300" x="3714750" y="4125913"/>
          <p14:tracePt t="14317" x="3724275" y="4143375"/>
          <p14:tracePt t="14333" x="3768725" y="4152900"/>
          <p14:tracePt t="14350" x="3803650" y="4152900"/>
          <p14:tracePt t="14367" x="3848100" y="4125913"/>
          <p14:tracePt t="14383" x="3884613" y="4108450"/>
          <p14:tracePt t="14400" x="3902075" y="4071938"/>
          <p14:tracePt t="14417" x="3938588" y="4044950"/>
          <p14:tracePt t="14435" x="3956050" y="4010025"/>
          <p14:tracePt t="14450" x="3983038" y="3973513"/>
          <p14:tracePt t="14467" x="3990975" y="3956050"/>
          <p14:tracePt t="14483" x="3990975" y="3911600"/>
          <p14:tracePt t="14500" x="3990975" y="3867150"/>
          <p14:tracePt t="14517" x="3990975" y="3822700"/>
          <p14:tracePt t="14534" x="3990975" y="3759200"/>
          <p14:tracePt t="14550" x="3983038" y="3714750"/>
          <p14:tracePt t="14567" x="3973513" y="3687763"/>
          <p14:tracePt t="14583" x="3956050" y="3635375"/>
          <p14:tracePt t="14601" x="3929063" y="3616325"/>
          <p14:tracePt t="14617" x="3911600" y="3608388"/>
          <p14:tracePt t="14633" x="3902075" y="3581400"/>
          <p14:tracePt t="14650" x="3884613" y="3563938"/>
          <p14:tracePt t="14667" x="3840163" y="3536950"/>
          <p14:tracePt t="14685" x="3803650" y="3492500"/>
          <p14:tracePt t="14700" x="3786188" y="3473450"/>
          <p14:tracePt t="14717" x="3759200" y="3455988"/>
          <p14:tracePt t="14733" x="3741738" y="3438525"/>
          <p14:tracePt t="14750" x="3724275" y="3421063"/>
          <p14:tracePt t="14767" x="3697288" y="3402013"/>
          <p14:tracePt t="14783" x="3687763" y="3402013"/>
          <p14:tracePt t="14800" x="3670300" y="3402013"/>
          <p14:tracePt t="14817" x="3643313" y="3402013"/>
          <p14:tracePt t="14833" x="3616325" y="3429000"/>
          <p14:tracePt t="14850" x="3598863" y="3446463"/>
          <p14:tracePt t="14867" x="3581400" y="3482975"/>
          <p14:tracePt t="14883" x="3554413" y="3527425"/>
          <p14:tracePt t="14900" x="3527425" y="3608388"/>
          <p14:tracePt t="14917" x="3500438" y="3687763"/>
          <p14:tracePt t="14934" x="3490913" y="3813175"/>
          <p14:tracePt t="14950" x="3500438" y="3894138"/>
          <p14:tracePt t="14966" x="3544888" y="3956050"/>
          <p14:tracePt t="14983" x="3581400" y="3992563"/>
          <p14:tracePt t="15001" x="3598863" y="4019550"/>
          <p14:tracePt t="15018" x="3616325" y="4037013"/>
          <p14:tracePt t="15034" x="3616325" y="4044950"/>
          <p14:tracePt t="15091" x="3643313" y="4044950"/>
          <p14:tracePt t="15107" x="3652838" y="4037013"/>
          <p14:tracePt t="15120" x="3660775" y="4027488"/>
          <p14:tracePt t="15134" x="3670300" y="4000500"/>
          <p14:tracePt t="15151" x="3679825" y="3983038"/>
          <p14:tracePt t="15167" x="3705225" y="3948113"/>
          <p14:tracePt t="15185" x="3741738" y="3840163"/>
          <p14:tracePt t="15200" x="3768725" y="3741738"/>
          <p14:tracePt t="15217" x="3795713" y="3662363"/>
          <p14:tracePt t="15233" x="3830638" y="3581400"/>
          <p14:tracePt t="15250" x="3875088" y="3509963"/>
          <p14:tracePt t="15267" x="3902075" y="3429000"/>
          <p14:tracePt t="15283" x="3919538" y="3375025"/>
          <p14:tracePt t="15300" x="3938588" y="3349625"/>
          <p14:tracePt t="15316" x="3956050" y="3322638"/>
          <p14:tracePt t="15334" x="3965575" y="3295650"/>
          <p14:tracePt t="15388" x="3965575" y="3286125"/>
          <p14:tracePt t="15396" x="3973513" y="3278188"/>
          <p14:tracePt t="15404" x="3983038" y="3268663"/>
          <p14:tracePt t="15475" x="3990975" y="3268663"/>
          <p14:tracePt t="15491" x="4010025" y="3268663"/>
          <p14:tracePt t="15501" x="4017963" y="3278188"/>
          <p14:tracePt t="15623" x="4000500" y="3268663"/>
          <p14:tracePt t="15636" x="3990975" y="3251200"/>
          <p14:tracePt t="15650" x="3973513" y="3232150"/>
          <p14:tracePt t="15667" x="3956050" y="3214688"/>
          <p14:tracePt t="15684" x="3911600" y="3152775"/>
          <p14:tracePt t="15700" x="3848100" y="3044825"/>
          <p14:tracePt t="15717" x="3786188" y="2982913"/>
          <p14:tracePt t="15733" x="3732213" y="2928938"/>
          <p14:tracePt t="15750" x="3670300" y="2894013"/>
          <p14:tracePt t="15767" x="3633788" y="2840038"/>
          <p14:tracePt t="15784" x="3589338" y="2759075"/>
          <p14:tracePt t="15800" x="3562350" y="2679700"/>
          <p14:tracePt t="15817" x="3527425" y="2616200"/>
          <p14:tracePt t="15834" x="3402013" y="2492375"/>
          <p14:tracePt t="15850" x="3340100" y="2455863"/>
          <p14:tracePt t="15866" x="3286125" y="2428875"/>
          <p14:tracePt t="15883" x="3241675" y="2401888"/>
          <p14:tracePt t="15900" x="3205163" y="2384425"/>
          <p14:tracePt t="15917" x="3187700" y="2366963"/>
          <p14:tracePt t="15933" x="3170238" y="2339975"/>
          <p14:tracePt t="15950" x="3143250" y="2322513"/>
          <p14:tracePt t="15966" x="3098800" y="2303463"/>
          <p14:tracePt t="15983" x="3054350" y="2295525"/>
          <p14:tracePt t="16000" x="2990850" y="2268538"/>
          <p14:tracePt t="16017" x="2965450" y="2259013"/>
          <p14:tracePt t="16034" x="2938463" y="2251075"/>
          <p14:tracePt t="16051" x="2911475" y="2224088"/>
          <p14:tracePt t="16069" x="2867025" y="2197100"/>
          <p14:tracePt t="16085" x="2822575" y="2160588"/>
          <p14:tracePt t="16101" x="2751138" y="2108200"/>
          <p14:tracePt t="16117" x="2687638" y="2081213"/>
          <p14:tracePt t="16133" x="2643188" y="2054225"/>
          <p14:tracePt t="16150" x="2598738" y="2036763"/>
          <p14:tracePt t="16167" x="2571750" y="2017713"/>
          <p14:tracePt t="16183" x="2554288" y="2009775"/>
          <p14:tracePt t="16200" x="2536825" y="1982788"/>
          <p14:tracePt t="16217" x="2500313" y="1955800"/>
          <p14:tracePt t="16234" x="2482850" y="1938338"/>
          <p14:tracePt t="16250" x="2465388" y="1911350"/>
          <p14:tracePt t="16267" x="2446338" y="1893888"/>
          <p14:tracePt t="16284" x="2428875" y="1874838"/>
          <p14:tracePt t="16300" x="2419350" y="1866900"/>
          <p14:tracePt t="16317" x="2411413" y="1839913"/>
          <p14:tracePt t="16335" x="2411413" y="1830388"/>
          <p14:tracePt t="16350" x="2411413" y="1822450"/>
          <p14:tracePt t="16367" x="2411413" y="1812925"/>
          <p14:tracePt t="16384" x="2411413" y="1795463"/>
          <p14:tracePt t="16401" x="2401888" y="1768475"/>
          <p14:tracePt t="16419" x="2401888" y="1758950"/>
          <p14:tracePt t="16434" x="2393950" y="1751013"/>
          <p14:tracePt t="16475" x="2393950" y="1741488"/>
          <p14:tracePt t="16547" x="2393950" y="1768475"/>
          <p14:tracePt t="16562" x="2411413" y="1785938"/>
          <p14:tracePt t="16574" x="2428875" y="1795463"/>
          <p14:tracePt t="16585" x="2446338" y="1830388"/>
          <p14:tracePt t="16601" x="2465388" y="1849438"/>
          <p14:tracePt t="16617" x="2500313" y="1866900"/>
          <p14:tracePt t="16634" x="2536825" y="1901825"/>
          <p14:tracePt t="16650" x="2554288" y="1920875"/>
          <p14:tracePt t="16667" x="2589213" y="1973263"/>
          <p14:tracePt t="16684" x="2643188" y="2036763"/>
          <p14:tracePt t="16700" x="2697163" y="2098675"/>
          <p14:tracePt t="16717" x="2741613" y="2152650"/>
          <p14:tracePt t="16734" x="2803525" y="2232025"/>
          <p14:tracePt t="16750" x="2874963" y="2278063"/>
          <p14:tracePt t="16767" x="2919413" y="2303463"/>
          <p14:tracePt t="16784" x="2973388" y="2339975"/>
          <p14:tracePt t="16800" x="3009900" y="2366963"/>
          <p14:tracePt t="16817" x="3036888" y="2401888"/>
          <p14:tracePt t="16835" x="3081338" y="2428875"/>
          <p14:tracePt t="16851" x="3098800" y="2446338"/>
          <p14:tracePt t="16867" x="3125788" y="2473325"/>
          <p14:tracePt t="16884" x="3143250" y="2482850"/>
          <p14:tracePt t="16900" x="3170238" y="2492375"/>
          <p14:tracePt t="16917" x="3197225" y="2509838"/>
          <p14:tracePt t="16934" x="3214688" y="2527300"/>
          <p14:tracePt t="16950" x="3232150" y="2554288"/>
          <p14:tracePt t="16967" x="3259138" y="2571750"/>
          <p14:tracePt t="16985" x="3295650" y="2608263"/>
          <p14:tracePt t="17000" x="3330575" y="2625725"/>
          <p14:tracePt t="17017" x="3348038" y="2643188"/>
          <p14:tracePt t="17033" x="3375025" y="2660650"/>
          <p14:tracePt t="17050" x="3394075" y="2687638"/>
          <p14:tracePt t="17067" x="3411538" y="2714625"/>
          <p14:tracePt t="17083" x="3438525" y="2751138"/>
          <p14:tracePt t="17100" x="3473450" y="2786063"/>
          <p14:tracePt t="17116" x="3500438" y="2803525"/>
          <p14:tracePt t="17133" x="3517900" y="2822575"/>
          <p14:tracePt t="17151" x="3536950" y="2840038"/>
          <p14:tracePt t="17167" x="3554413" y="2857500"/>
          <p14:tracePt t="17184" x="3581400" y="2874963"/>
          <p14:tracePt t="17200" x="3598863" y="2884488"/>
          <p14:tracePt t="17217" x="3616325" y="2901950"/>
          <p14:tracePt t="17235" x="3652838" y="2911475"/>
          <p14:tracePt t="17250" x="3670300" y="2928938"/>
          <p14:tracePt t="17268" x="3679825" y="2938463"/>
          <p14:tracePt t="17284" x="3687763" y="2946400"/>
          <p14:tracePt t="17300" x="3714750" y="2955925"/>
          <p14:tracePt t="17317" x="3732213" y="2973388"/>
          <p14:tracePt t="17335" x="3759200" y="2992438"/>
          <p14:tracePt t="17350" x="3795713" y="3017838"/>
          <p14:tracePt t="17367" x="3830638" y="3036888"/>
          <p14:tracePt t="17384" x="3857625" y="3063875"/>
          <p14:tracePt t="17400" x="3884613" y="3071813"/>
          <p14:tracePt t="17417" x="3902075" y="3089275"/>
          <p14:tracePt t="17434" x="3919538" y="3108325"/>
          <p14:tracePt t="17451" x="3929063" y="3125788"/>
          <p14:tracePt t="17469" x="3938588" y="3135313"/>
          <p14:tracePt t="17485" x="3965575" y="3143250"/>
          <p14:tracePt t="17774" x="3965575" y="3152775"/>
          <p14:tracePt t="17786" x="3973513" y="3160713"/>
          <p14:tracePt t="17801" x="3990975" y="3179763"/>
          <p14:tracePt t="17818" x="4000500" y="3197225"/>
          <p14:tracePt t="17860" x="4010025" y="3206750"/>
          <p14:tracePt t="17875" x="4010025" y="3224213"/>
          <p14:tracePt t="17888" x="4010025" y="3251200"/>
          <p14:tracePt t="17901" x="4010025" y="3268663"/>
          <p14:tracePt t="17918" x="4000500" y="3330575"/>
          <p14:tracePt t="17934" x="3983038" y="3394075"/>
          <p14:tracePt t="17951" x="3973513" y="3421063"/>
          <p14:tracePt t="17967" x="3973513" y="3438525"/>
          <p14:tracePt t="17985" x="3965575" y="3465513"/>
          <p14:tracePt t="18096" x="3973513" y="3465513"/>
          <p14:tracePt t="18110" x="4000500" y="3446463"/>
          <p14:tracePt t="18125" x="4010025" y="3429000"/>
          <p14:tracePt t="18139" x="4017963" y="3421063"/>
          <p14:tracePt t="18150" x="4017963" y="3402013"/>
          <p14:tracePt t="18167" x="4017963" y="3384550"/>
          <p14:tracePt t="18184" x="4017963" y="3357563"/>
          <p14:tracePt t="18201" x="4010025" y="3340100"/>
          <p14:tracePt t="18217" x="3990975" y="3322638"/>
          <p14:tracePt t="18235" x="3965575" y="3286125"/>
          <p14:tracePt t="18251" x="3946525" y="3278188"/>
          <p14:tracePt t="18267" x="3902075" y="3278188"/>
          <p14:tracePt t="18284" x="3840163" y="3286125"/>
          <p14:tracePt t="18300" x="3759200" y="3295650"/>
          <p14:tracePt t="18317" x="3697288" y="3322638"/>
          <p14:tracePt t="18335" x="3652838" y="3349625"/>
          <p14:tracePt t="18355" x="3616325" y="3375025"/>
          <p14:tracePt t="18368" x="3598863" y="3394075"/>
          <p14:tracePt t="18385" x="3562350" y="3421063"/>
          <p14:tracePt t="18401" x="3517900" y="3438525"/>
          <p14:tracePt t="18417" x="3500438" y="3465513"/>
          <p14:tracePt t="18434" x="3465513" y="3492500"/>
          <p14:tracePt t="18451" x="3446463" y="3527425"/>
          <p14:tracePt t="18467" x="3419475" y="3563938"/>
          <p14:tracePt t="18485" x="3384550" y="3662363"/>
          <p14:tracePt t="18501" x="3367088" y="3679825"/>
          <p14:tracePt t="18517" x="3367088" y="3706813"/>
          <p14:tracePt t="18534" x="3367088" y="3724275"/>
          <p14:tracePt t="18551" x="3411538" y="3768725"/>
          <p14:tracePt t="18567" x="3482975" y="3840163"/>
          <p14:tracePt t="18584" x="3544888" y="3921125"/>
          <p14:tracePt t="18601" x="3616325" y="4019550"/>
          <p14:tracePt t="18617" x="3687763" y="4125913"/>
          <p14:tracePt t="18634" x="3705225" y="4162425"/>
          <p14:tracePt t="18650" x="3724275" y="4179888"/>
          <p14:tracePt t="18667" x="3759200" y="4197350"/>
          <p14:tracePt t="18684" x="3795713" y="4224338"/>
          <p14:tracePt t="18701" x="3813175" y="4224338"/>
          <p14:tracePt t="18717" x="3848100" y="4224338"/>
          <p14:tracePt t="18735" x="3894138" y="4143375"/>
          <p14:tracePt t="18751" x="3919538" y="4081463"/>
          <p14:tracePt t="18767" x="3938588" y="4010025"/>
          <p14:tracePt t="18784" x="3946525" y="3929063"/>
          <p14:tracePt t="18801" x="3946525" y="3822700"/>
          <p14:tracePt t="18818" x="3929063" y="3714750"/>
          <p14:tracePt t="18835" x="3884613" y="3598863"/>
          <p14:tracePt t="18851" x="3857625" y="3500438"/>
          <p14:tracePt t="18867" x="3830638" y="3421063"/>
          <p14:tracePt t="18884" x="3795713" y="3340100"/>
          <p14:tracePt t="18901" x="3776663" y="3313113"/>
          <p14:tracePt t="18917" x="3759200" y="3303588"/>
          <p14:tracePt t="18934" x="3732213" y="3303588"/>
          <p14:tracePt t="18951" x="3714750" y="3295650"/>
          <p14:tracePt t="18967" x="3687763" y="3295650"/>
          <p14:tracePt t="18985" x="3643313" y="3330575"/>
          <p14:tracePt t="19001" x="3625850" y="3357563"/>
          <p14:tracePt t="19017" x="3608388" y="3421063"/>
          <p14:tracePt t="19034" x="3581400" y="3500438"/>
          <p14:tracePt t="19051" x="3562350" y="3581400"/>
          <p14:tracePt t="19067" x="3554413" y="3643313"/>
          <p14:tracePt t="19085" x="3554413" y="3706813"/>
          <p14:tracePt t="19102" x="3571875" y="3786188"/>
          <p14:tracePt t="19120" x="3608388" y="3857625"/>
          <p14:tracePt t="19136" x="3625850" y="3894138"/>
          <p14:tracePt t="19151" x="3652838" y="3911600"/>
          <p14:tracePt t="19167" x="3670300" y="3929063"/>
          <p14:tracePt t="19184" x="3687763" y="3938588"/>
          <p14:tracePt t="19201" x="3705225" y="3948113"/>
          <p14:tracePt t="19217" x="3741738" y="3965575"/>
          <p14:tracePt t="19235" x="3840163" y="3983038"/>
          <p14:tracePt t="19251" x="3919538" y="3983038"/>
          <p14:tracePt t="19268" x="4000500" y="4000500"/>
          <p14:tracePt t="19284" x="4071938" y="4010025"/>
          <p14:tracePt t="19301" x="4152900" y="4010025"/>
          <p14:tracePt t="19317" x="4197350" y="4019550"/>
          <p14:tracePt t="19334" x="4214813" y="4019550"/>
          <p14:tracePt t="19352" x="4232275" y="4019550"/>
          <p14:tracePt t="19369" x="4241800" y="4019550"/>
          <p14:tracePt t="19385" x="4259263" y="4010025"/>
          <p14:tracePt t="19401" x="4322763" y="3973513"/>
          <p14:tracePt t="19417" x="4402138" y="3929063"/>
          <p14:tracePt t="19434" x="4465638" y="3884613"/>
          <p14:tracePt t="19450" x="4518025" y="3830638"/>
          <p14:tracePt t="19467" x="4545013" y="3778250"/>
          <p14:tracePt t="19484" x="4562475" y="3751263"/>
          <p14:tracePt t="19500" x="4598988" y="3706813"/>
          <p14:tracePt t="19517" x="4608513" y="3687763"/>
          <p14:tracePt t="19535" x="4616450" y="3643313"/>
          <p14:tracePt t="19551" x="4625975" y="3608388"/>
          <p14:tracePt t="19568" x="4625975" y="3581400"/>
          <p14:tracePt t="19584" x="4625975" y="3554413"/>
          <p14:tracePt t="19601" x="4625975" y="3536950"/>
          <p14:tracePt t="19617" x="4616450" y="3517900"/>
          <p14:tracePt t="19634" x="4598988" y="3482975"/>
          <p14:tracePt t="19650" x="4581525" y="3465513"/>
          <p14:tracePt t="19667" x="4572000" y="3446463"/>
          <p14:tracePt t="19684" x="4554538" y="3429000"/>
          <p14:tracePt t="19700" x="4537075" y="3402013"/>
          <p14:tracePt t="19717" x="4510088" y="3384550"/>
          <p14:tracePt t="19734" x="4491038" y="3367088"/>
          <p14:tracePt t="19751" x="4465638" y="3340100"/>
          <p14:tracePt t="19768" x="4429125" y="3322638"/>
          <p14:tracePt t="19785" x="4402138" y="3322638"/>
          <p14:tracePt t="19801" x="4367213" y="3313113"/>
          <p14:tracePt t="19817" x="4330700" y="3313113"/>
          <p14:tracePt t="19834" x="4313238" y="3313113"/>
          <p14:tracePt t="19851" x="4268788" y="3313113"/>
          <p14:tracePt t="19867" x="4251325" y="3313113"/>
          <p14:tracePt t="19885" x="4214813" y="3313113"/>
          <p14:tracePt t="19901" x="4197350" y="3313113"/>
          <p14:tracePt t="19917" x="4179888" y="3313113"/>
          <p14:tracePt t="19934" x="4170363" y="3322638"/>
          <p14:tracePt t="19951" x="4143375" y="3340100"/>
          <p14:tracePt t="19968" x="4125913" y="3367088"/>
          <p14:tracePt t="19984" x="4081463" y="3384550"/>
          <p14:tracePt t="20001" x="4010025" y="3421063"/>
          <p14:tracePt t="20017" x="3973513" y="3446463"/>
          <p14:tracePt t="20034" x="3956050" y="3465513"/>
          <p14:tracePt t="20051" x="3956050" y="3473450"/>
          <p14:tracePt t="20068" x="3938588" y="3482975"/>
          <p14:tracePt t="20084" x="3938588" y="3509963"/>
          <p14:tracePt t="20101" x="3938588" y="3536950"/>
          <p14:tracePt t="20117" x="3929063" y="3563938"/>
          <p14:tracePt t="20135" x="3929063" y="3598863"/>
          <p14:tracePt t="20152" x="3938588" y="3643313"/>
          <p14:tracePt t="20167" x="3965575" y="3706813"/>
          <p14:tracePt t="20184" x="3973513" y="3741738"/>
          <p14:tracePt t="20201" x="3990975" y="3778250"/>
          <p14:tracePt t="20217" x="4017963" y="3795713"/>
          <p14:tracePt t="20234" x="4037013" y="3822700"/>
          <p14:tracePt t="20251" x="4062413" y="3849688"/>
          <p14:tracePt t="20267" x="4089400" y="3867150"/>
          <p14:tracePt t="20284" x="4108450" y="3894138"/>
          <p14:tracePt t="20301" x="4125913" y="3911600"/>
          <p14:tracePt t="20317" x="4143375" y="3929063"/>
          <p14:tracePt t="20334" x="4170363" y="3938588"/>
          <p14:tracePt t="20350" x="4187825" y="3956050"/>
          <p14:tracePt t="20367" x="4205288" y="3983038"/>
          <p14:tracePt t="20384" x="4224338" y="3992563"/>
          <p14:tracePt t="20401" x="4259263" y="4000500"/>
          <p14:tracePt t="20417" x="4276725" y="4000500"/>
          <p14:tracePt t="20434" x="4295775" y="4000500"/>
          <p14:tracePt t="20450" x="4322763" y="4000500"/>
          <p14:tracePt t="20467" x="4330700" y="4000500"/>
          <p14:tracePt t="20484" x="4348163" y="4000500"/>
          <p14:tracePt t="20501" x="4384675" y="3983038"/>
          <p14:tracePt t="20517" x="4402138" y="3956050"/>
          <p14:tracePt t="20534" x="4419600" y="3938588"/>
          <p14:tracePt t="20550" x="4438650" y="3902075"/>
          <p14:tracePt t="20567" x="4465638" y="3876675"/>
          <p14:tracePt t="20584" x="4491038" y="3822700"/>
          <p14:tracePt t="20602" x="4510088" y="3778250"/>
          <p14:tracePt t="20619" x="4527550" y="3706813"/>
          <p14:tracePt t="20636" x="4537075" y="3670300"/>
          <p14:tracePt t="20652" x="4537075" y="3652838"/>
          <p14:tracePt t="20668" x="4537075" y="3616325"/>
          <p14:tracePt t="20685" x="4527550" y="3571875"/>
          <p14:tracePt t="20701" x="4518025" y="3509963"/>
          <p14:tracePt t="20718" x="4510088" y="3465513"/>
          <p14:tracePt t="20734" x="4491038" y="3429000"/>
          <p14:tracePt t="20751" x="4473575" y="3411538"/>
          <p14:tracePt t="20768" x="4456113" y="3384550"/>
          <p14:tracePt t="20784" x="4446588" y="3357563"/>
          <p14:tracePt t="20800" x="4438650" y="3349625"/>
          <p14:tracePt t="20817" x="4411663" y="3330575"/>
          <p14:tracePt t="20834" x="4394200" y="3330575"/>
          <p14:tracePt t="20851" x="4375150" y="3330575"/>
          <p14:tracePt t="20867" x="4367213" y="3322638"/>
          <p14:tracePt t="20886" x="4330700" y="3313113"/>
          <p14:tracePt t="20902" x="4313238" y="3303588"/>
          <p14:tracePt t="20918" x="4295775" y="3303588"/>
          <p14:tracePt t="20935" x="4268788" y="3303588"/>
          <p14:tracePt t="20951" x="4251325" y="3303588"/>
          <p14:tracePt t="20968" x="4232275" y="3313113"/>
          <p14:tracePt t="20985" x="4214813" y="3313113"/>
          <p14:tracePt t="21018" x="4187825" y="3322638"/>
          <p14:tracePt t="21035" x="4152900" y="3357563"/>
          <p14:tracePt t="21051" x="4108450" y="3375025"/>
          <p14:tracePt t="21068" x="4054475" y="3402013"/>
          <p14:tracePt t="21084" x="4037013" y="3421063"/>
          <p14:tracePt t="21101" x="4027488" y="3421063"/>
          <p14:tracePt t="21160" x="4027488" y="3429000"/>
          <p14:tracePt t="21190" x="4010025" y="3465513"/>
          <p14:tracePt t="21203" x="4010025" y="3473450"/>
          <p14:tracePt t="21218" x="4010025" y="3492500"/>
          <p14:tracePt t="21235" x="4010025" y="3527425"/>
          <p14:tracePt t="21252" x="4027488" y="3544888"/>
          <p14:tracePt t="21270" x="4044950" y="3581400"/>
          <p14:tracePt t="21285" x="4062413" y="3608388"/>
          <p14:tracePt t="21302" x="4089400" y="3652838"/>
          <p14:tracePt t="21318" x="4116388" y="3706813"/>
          <p14:tracePt t="21334" x="4133850" y="3724275"/>
          <p14:tracePt t="21352" x="4143375" y="3741738"/>
          <p14:tracePt t="21368" x="4160838" y="3768725"/>
          <p14:tracePt t="21386" x="4197350" y="3822700"/>
          <p14:tracePt t="21402" x="4214813" y="3840163"/>
          <p14:tracePt t="21418" x="4232275" y="3857625"/>
          <p14:tracePt t="21434" x="4259263" y="3884613"/>
          <p14:tracePt t="21451" x="4276725" y="3894138"/>
          <p14:tracePt t="21468" x="4286250" y="3894138"/>
          <p14:tracePt t="21484" x="4303713" y="3894138"/>
          <p14:tracePt t="21501" x="4330700" y="3894138"/>
          <p14:tracePt t="21518" x="4348163" y="3894138"/>
          <p14:tracePt t="21534" x="4402138" y="3857625"/>
          <p14:tracePt t="21551" x="4438650" y="3849688"/>
          <p14:tracePt t="21568" x="4456113" y="3840163"/>
          <p14:tracePt t="21584" x="4483100" y="3830638"/>
          <p14:tracePt t="21602" x="4491038" y="3813175"/>
          <p14:tracePt t="21618" x="4500563" y="3795713"/>
          <p14:tracePt t="21634" x="4510088" y="3778250"/>
          <p14:tracePt t="21651" x="4527550" y="3733800"/>
          <p14:tracePt t="21667" x="4545013" y="3687763"/>
          <p14:tracePt t="21684" x="4554538" y="3625850"/>
          <p14:tracePt t="21701" x="4562475" y="3589338"/>
          <p14:tracePt t="21717" x="4562475" y="3563938"/>
          <p14:tracePt t="21734" x="4562475" y="3527425"/>
          <p14:tracePt t="21751" x="4562475" y="3482975"/>
          <p14:tracePt t="21767" x="4537075" y="3429000"/>
          <p14:tracePt t="21784" x="4518025" y="3411538"/>
          <p14:tracePt t="21800" x="4483100" y="3384550"/>
          <p14:tracePt t="21817" x="4465638" y="3357563"/>
          <p14:tracePt t="21834" x="4446588" y="3340100"/>
          <p14:tracePt t="21851" x="4429125" y="3322638"/>
          <p14:tracePt t="21867" x="4402138" y="3303588"/>
          <p14:tracePt t="21884" x="4384675" y="3278188"/>
          <p14:tracePt t="21901" x="4357688" y="3259138"/>
          <p14:tracePt t="21917" x="4330700" y="3251200"/>
          <p14:tracePt t="21934" x="4313238" y="3251200"/>
          <p14:tracePt t="21950" x="4295775" y="3251200"/>
          <p14:tracePt t="21967" x="4276725" y="3251200"/>
          <p14:tracePt t="21984" x="4251325" y="3268663"/>
          <p14:tracePt t="22000" x="4232275" y="3278188"/>
          <p14:tracePt t="22019" x="4205288" y="3295650"/>
          <p14:tracePt t="22037" x="4187825" y="3295650"/>
          <p14:tracePt t="22051" x="4170363" y="3313113"/>
          <p14:tracePt t="22068" x="4152900" y="3313113"/>
          <p14:tracePt t="22084" x="4143375" y="3322638"/>
          <p14:tracePt t="22122" x="4143375" y="3330575"/>
          <p14:tracePt t="22136" x="4133850" y="3367088"/>
          <p14:tracePt t="22152" x="4116388" y="3446463"/>
          <p14:tracePt t="22168" x="4089400" y="3517900"/>
          <p14:tracePt t="22184" x="4081463" y="3598863"/>
          <p14:tracePt t="22201" x="4054475" y="3706813"/>
          <p14:tracePt t="22218" x="4037013" y="3805238"/>
          <p14:tracePt t="22235" x="4027488" y="3911600"/>
          <p14:tracePt t="22251" x="3990975" y="4019550"/>
          <p14:tracePt t="22268" x="3965575" y="4116388"/>
          <p14:tracePt t="22284" x="3946525" y="4179888"/>
          <p14:tracePt t="22302" x="3919538" y="4251325"/>
          <p14:tracePt t="22318" x="3919538" y="4268788"/>
          <p14:tracePt t="22334" x="3911600" y="4268788"/>
          <p14:tracePt t="22351" x="3911600" y="4286250"/>
          <p14:tracePt t="22368" x="3911600" y="4305300"/>
          <p14:tracePt t="22384" x="3911600" y="4313238"/>
          <p14:tracePt t="22458" x="3911600" y="4322763"/>
          <p14:tracePt t="22471" x="3911600" y="4330700"/>
          <p14:tracePt t="22485" x="3919538" y="4340225"/>
          <p14:tracePt t="22501" x="3938588" y="4367213"/>
          <p14:tracePt t="22518" x="3965575" y="4384675"/>
          <p14:tracePt t="22534" x="3983038" y="4402138"/>
          <p14:tracePt t="22552" x="4010025" y="4448175"/>
          <p14:tracePt t="22568" x="4037013" y="4465638"/>
          <p14:tracePt t="22584" x="4054475" y="4473575"/>
          <p14:tracePt t="22601" x="4071938" y="4500563"/>
          <p14:tracePt t="22618" x="4089400" y="4519613"/>
          <p14:tracePt t="22634" x="4116388" y="4527550"/>
          <p14:tracePt t="22652" x="4143375" y="4564063"/>
          <p14:tracePt t="22668" x="4160838" y="4581525"/>
          <p14:tracePt t="22684" x="4187825" y="4598988"/>
          <p14:tracePt t="22702" x="4214813" y="4616450"/>
          <p14:tracePt t="22718" x="4241800" y="4635500"/>
          <p14:tracePt t="22734" x="4259263" y="4643438"/>
          <p14:tracePt t="22751" x="4276725" y="4662488"/>
          <p14:tracePt t="22768" x="4286250" y="4662488"/>
          <p14:tracePt t="22784" x="4313238" y="4670425"/>
          <p14:tracePt t="22802" x="4340225" y="4670425"/>
          <p14:tracePt t="22818" x="4357688" y="4662488"/>
          <p14:tracePt t="22834" x="4384675" y="4643438"/>
          <p14:tracePt t="22851" x="4402138" y="4616450"/>
          <p14:tracePt t="22868" x="4402138" y="4598988"/>
          <p14:tracePt t="22884" x="4411663" y="4564063"/>
          <p14:tracePt t="22901" x="4411663" y="4519613"/>
          <p14:tracePt t="22918" x="4411663" y="4465638"/>
          <p14:tracePt t="22934" x="4411663" y="4438650"/>
          <p14:tracePt t="22951" x="4411663" y="4394200"/>
          <p14:tracePt t="22968" x="4402138" y="4340225"/>
          <p14:tracePt t="22984" x="4384675" y="4278313"/>
          <p14:tracePt t="23001" x="4384675" y="4206875"/>
          <p14:tracePt t="23018" x="4384675" y="4125913"/>
          <p14:tracePt t="23035" x="4367213" y="4054475"/>
          <p14:tracePt t="23052" x="4348163" y="4037013"/>
          <p14:tracePt t="23068" x="4330700" y="4019550"/>
          <p14:tracePt t="23084" x="4313238" y="3992563"/>
          <p14:tracePt t="23101" x="4303713" y="3983038"/>
          <p14:tracePt t="23118" x="4276725" y="3973513"/>
          <p14:tracePt t="23135" x="4259263" y="3956050"/>
          <p14:tracePt t="23151" x="4232275" y="3929063"/>
          <p14:tracePt t="23168" x="4197350" y="3911600"/>
          <p14:tracePt t="23185" x="4179888" y="3902075"/>
          <p14:tracePt t="23201" x="4160838" y="3902075"/>
          <p14:tracePt t="23218" x="4133850" y="3902075"/>
          <p14:tracePt t="23234" x="4116388" y="3902075"/>
          <p14:tracePt t="23251" x="4098925" y="3902075"/>
          <p14:tracePt t="23268" x="4071938" y="3921125"/>
          <p14:tracePt t="23284" x="4054475" y="3938588"/>
          <p14:tracePt t="23302" x="4037013" y="3948113"/>
          <p14:tracePt t="23318" x="4027488" y="3956050"/>
          <p14:tracePt t="23334" x="4010025" y="3973513"/>
          <p14:tracePt t="23351" x="3983038" y="3992563"/>
          <p14:tracePt t="23368" x="3956050" y="4071938"/>
          <p14:tracePt t="23384" x="3938588" y="4143375"/>
          <p14:tracePt t="23401" x="3938588" y="4206875"/>
          <p14:tracePt t="23418" x="3938588" y="4251325"/>
          <p14:tracePt t="23419" x="3938588" y="4278313"/>
          <p14:tracePt t="23434" x="3956050" y="4313238"/>
          <p14:tracePt t="23451" x="3983038" y="4349750"/>
          <p14:tracePt t="23467" x="4000500" y="4376738"/>
          <p14:tracePt t="23484" x="4010025" y="4402138"/>
          <p14:tracePt t="23501" x="4037013" y="4429125"/>
          <p14:tracePt t="23517" x="4054475" y="4448175"/>
          <p14:tracePt t="23534" x="4071938" y="4473575"/>
          <p14:tracePt t="23552" x="4108450" y="4500563"/>
          <p14:tracePt t="23567" x="4125913" y="4519613"/>
          <p14:tracePt t="23584" x="4143375" y="4545013"/>
          <p14:tracePt t="23600" x="4152900" y="4564063"/>
          <p14:tracePt t="23617" x="4179888" y="4572000"/>
          <p14:tracePt t="23635" x="4197350" y="4591050"/>
          <p14:tracePt t="23652" x="4197350" y="4608513"/>
          <p14:tracePt t="23684" x="4205288" y="4608513"/>
          <p14:tracePt t="23716" x="4232275" y="4616450"/>
          <p14:tracePt t="23727" x="4241800" y="4625975"/>
          <p14:tracePt t="23739" x="4251325" y="4625975"/>
          <p14:tracePt t="23752" x="4268788" y="4625975"/>
          <p14:tracePt t="23768" x="4303713" y="4625975"/>
          <p14:tracePt t="23784" x="4322763" y="4625975"/>
          <p14:tracePt t="23802" x="4348163" y="4625975"/>
          <p14:tracePt t="23818" x="4375150" y="4625975"/>
          <p14:tracePt t="23834" x="4394200" y="4625975"/>
          <p14:tracePt t="23851" x="4411663" y="4625975"/>
          <p14:tracePt t="23868" x="4419600" y="4608513"/>
          <p14:tracePt t="23884" x="4446588" y="4581525"/>
          <p14:tracePt t="23901" x="4465638" y="4564063"/>
          <p14:tracePt t="23918" x="4473575" y="4545013"/>
          <p14:tracePt t="23919" x="4483100" y="4537075"/>
          <p14:tracePt t="23934" x="4491038" y="4510088"/>
          <p14:tracePt t="23951" x="4491038" y="4492625"/>
          <p14:tracePt t="23968" x="4491038" y="4473575"/>
          <p14:tracePt t="23984" x="4491038" y="4448175"/>
          <p14:tracePt t="24001" x="4491038" y="4429125"/>
          <p14:tracePt t="24018" x="4491038" y="4411663"/>
          <p14:tracePt t="24037" x="4491038" y="4367213"/>
          <p14:tracePt t="24053" x="4483100" y="4349750"/>
          <p14:tracePt t="24068" x="4473575" y="4330700"/>
          <p14:tracePt t="24085" x="4473575" y="4305300"/>
          <p14:tracePt t="24101" x="4446588" y="4278313"/>
          <p14:tracePt t="24118" x="4438650" y="4251325"/>
          <p14:tracePt t="24135" x="4429125" y="4233863"/>
          <p14:tracePt t="24151" x="4419600" y="4214813"/>
          <p14:tracePt t="24168" x="4411663" y="4170363"/>
          <p14:tracePt t="24186" x="4394200" y="4135438"/>
          <p14:tracePt t="24201" x="4367213" y="4116388"/>
          <p14:tracePt t="24218" x="4348163" y="4098925"/>
          <p14:tracePt t="24235" x="4330700" y="4081463"/>
          <p14:tracePt t="24251" x="4322763" y="4054475"/>
          <p14:tracePt t="24268" x="4322763" y="4037013"/>
          <p14:tracePt t="24285" x="4295775" y="4027488"/>
          <p14:tracePt t="24302" x="4268788" y="4000500"/>
          <p14:tracePt t="24318" x="4259263" y="3983038"/>
          <p14:tracePt t="24335" x="4232275" y="3973513"/>
          <p14:tracePt t="24351" x="4224338" y="3965575"/>
          <p14:tracePt t="24388" x="4214813" y="3965575"/>
          <p14:tracePt t="24401" x="4205288" y="3956050"/>
          <p14:tracePt t="24419" x="4187825" y="3956050"/>
          <p14:tracePt t="24421" x="4179888" y="3956050"/>
          <p14:tracePt t="24436" x="4152900" y="3956050"/>
          <p14:tracePt t="24452" x="4133850" y="3956050"/>
          <p14:tracePt t="24468" x="4116388" y="3956050"/>
          <p14:tracePt t="24485" x="4098925" y="3956050"/>
          <p14:tracePt t="24501" x="4071938" y="3965575"/>
          <p14:tracePt t="24518" x="4054475" y="3973513"/>
          <p14:tracePt t="24535" x="4037013" y="3973513"/>
          <p14:tracePt t="24553" x="4010025" y="4000500"/>
          <p14:tracePt t="24568" x="4000500" y="4000500"/>
          <p14:tracePt t="24585" x="3983038" y="4010025"/>
          <p14:tracePt t="24602" x="3973513" y="4019550"/>
          <p14:tracePt t="24618" x="3965575" y="4027488"/>
          <p14:tracePt t="24635" x="3956050" y="4027488"/>
          <p14:tracePt t="24695" x="3938588" y="4037013"/>
          <p14:tracePt t="24709" x="3929063" y="4044950"/>
          <p14:tracePt t="24722" x="3929063" y="4054475"/>
          <p14:tracePt t="24735" x="3919538" y="4081463"/>
          <p14:tracePt t="24751" x="3911600" y="4098925"/>
          <p14:tracePt t="24768" x="3902075" y="4116388"/>
          <p14:tracePt t="24785" x="3902075" y="4143375"/>
          <p14:tracePt t="24802" x="3902075" y="4170363"/>
          <p14:tracePt t="24818" x="3902075" y="4206875"/>
          <p14:tracePt t="24834" x="3902075" y="4224338"/>
          <p14:tracePt t="24851" x="3911600" y="4251325"/>
          <p14:tracePt t="24867" x="3938588" y="4286250"/>
          <p14:tracePt t="24884" x="3956050" y="4305300"/>
          <p14:tracePt t="24901" x="3973513" y="4330700"/>
          <p14:tracePt t="24917" x="4000500" y="4349750"/>
          <p14:tracePt t="24934" x="4017963" y="4384675"/>
          <p14:tracePt t="24951" x="4044950" y="4411663"/>
          <p14:tracePt t="24967" x="4071938" y="4448175"/>
          <p14:tracePt t="24984" x="4089400" y="4492625"/>
          <p14:tracePt t="25001" x="4116388" y="4527550"/>
          <p14:tracePt t="25017" x="4133850" y="4554538"/>
          <p14:tracePt t="25034" x="4160838" y="4581525"/>
          <p14:tracePt t="25051" x="4179888" y="4608513"/>
          <p14:tracePt t="25068" x="4197350" y="4625975"/>
          <p14:tracePt t="25085" x="4214813" y="4652963"/>
          <p14:tracePt t="25103" x="4241800" y="4662488"/>
          <p14:tracePt t="25118" x="4251325" y="4662488"/>
          <p14:tracePt t="25135" x="4259263" y="4670425"/>
          <p14:tracePt t="25151" x="4276725" y="4679950"/>
          <p14:tracePt t="25168" x="4295775" y="4679950"/>
          <p14:tracePt t="25185" x="4322763" y="4679950"/>
          <p14:tracePt t="25202" x="4348163" y="4679950"/>
          <p14:tracePt t="25218" x="4367213" y="4679950"/>
          <p14:tracePt t="25235" x="4394200" y="4679950"/>
          <p14:tracePt t="25252" x="4411663" y="4679950"/>
          <p14:tracePt t="25268" x="4429125" y="4670425"/>
          <p14:tracePt t="25285" x="4456113" y="4643438"/>
          <p14:tracePt t="25302" x="4473575" y="4625975"/>
          <p14:tracePt t="25319" x="4491038" y="4598988"/>
          <p14:tracePt t="25335" x="4500563" y="4564063"/>
          <p14:tracePt t="25353" x="4510088" y="4545013"/>
          <p14:tracePt t="25369" x="4510088" y="4527550"/>
          <p14:tracePt t="25385" x="4510088" y="4500563"/>
          <p14:tracePt t="25401" x="4510088" y="4483100"/>
          <p14:tracePt t="25419" x="4510088" y="4438650"/>
          <p14:tracePt t="25435" x="4510088" y="4421188"/>
          <p14:tracePt t="25452" x="4500563" y="4376738"/>
          <p14:tracePt t="25468" x="4500563" y="4340225"/>
          <p14:tracePt t="25485" x="4473575" y="4295775"/>
          <p14:tracePt t="25501" x="4456113" y="4278313"/>
          <p14:tracePt t="25518" x="4438650" y="4259263"/>
          <p14:tracePt t="25534" x="4411663" y="4233863"/>
          <p14:tracePt t="25551" x="4394200" y="4214813"/>
          <p14:tracePt t="25568" x="4367213" y="4187825"/>
          <p14:tracePt t="25584" x="4340225" y="4162425"/>
          <p14:tracePt t="25601" x="4322763" y="4143375"/>
          <p14:tracePt t="25618" x="4303713" y="4125913"/>
          <p14:tracePt t="25634" x="4286250" y="4108450"/>
          <p14:tracePt t="25651" x="4259263" y="4090988"/>
          <p14:tracePt t="25668" x="4241800" y="4071938"/>
          <p14:tracePt t="25687" x="4214813" y="4054475"/>
          <p14:tracePt t="25703" x="4187825" y="4044950"/>
          <p14:tracePt t="25719" x="4170363" y="4044950"/>
          <p14:tracePt t="25735" x="4152900" y="4044950"/>
          <p14:tracePt t="25751" x="4116388" y="4044950"/>
          <p14:tracePt t="25768" x="4098925" y="4044950"/>
          <p14:tracePt t="25785" x="4081463" y="4044950"/>
          <p14:tracePt t="25801" x="4054475" y="4054475"/>
          <p14:tracePt t="25818" x="4037013" y="4071938"/>
          <p14:tracePt t="25835" x="4017963" y="4098925"/>
          <p14:tracePt t="25852" x="4000500" y="4116388"/>
          <p14:tracePt t="25868" x="3983038" y="4125913"/>
          <p14:tracePt t="25885" x="3965575" y="4143375"/>
          <p14:tracePt t="25902" x="3956050" y="4170363"/>
          <p14:tracePt t="25918" x="3946525" y="4197350"/>
          <p14:tracePt t="25920" x="3929063" y="4241800"/>
          <p14:tracePt t="25936" x="3929063" y="4295775"/>
          <p14:tracePt t="25952" x="3929063" y="4357688"/>
          <p14:tracePt t="25968" x="3929063" y="4402138"/>
          <p14:tracePt t="25985" x="3929063" y="4429125"/>
          <p14:tracePt t="26002" x="3946525" y="4456113"/>
          <p14:tracePt t="26019" x="3965575" y="4483100"/>
          <p14:tracePt t="26035" x="3983038" y="4500563"/>
          <p14:tracePt t="26052" x="4010025" y="4519613"/>
          <p14:tracePt t="26068" x="4027488" y="4537075"/>
          <p14:tracePt t="26085" x="4054475" y="4572000"/>
          <p14:tracePt t="26102" x="4081463" y="4591050"/>
          <p14:tracePt t="26118" x="4098925" y="4598988"/>
          <p14:tracePt t="26135" x="4116388" y="4608513"/>
          <p14:tracePt t="26152" x="4152900" y="4625975"/>
          <p14:tracePt t="26168" x="4179888" y="4625975"/>
          <p14:tracePt t="26185" x="4197350" y="4625975"/>
          <p14:tracePt t="26203" x="4232275" y="4616450"/>
          <p14:tracePt t="26218" x="4251325" y="4608513"/>
          <p14:tracePt t="26235" x="4268788" y="4591050"/>
          <p14:tracePt t="26252" x="4295775" y="4572000"/>
          <p14:tracePt t="26268" x="4313238" y="4545013"/>
          <p14:tracePt t="26285" x="4330700" y="4527550"/>
          <p14:tracePt t="26302" x="4340225" y="4492625"/>
          <p14:tracePt t="26318" x="4367213" y="4465638"/>
          <p14:tracePt t="26335" x="4375150" y="4429125"/>
          <p14:tracePt t="26352" x="4384675" y="4376738"/>
          <p14:tracePt t="26368" x="4384675" y="4340225"/>
          <p14:tracePt t="26385" x="4384675" y="4313238"/>
          <p14:tracePt t="26402" x="4367213" y="4278313"/>
          <p14:tracePt t="26418" x="4348163" y="4259263"/>
          <p14:tracePt t="26436" x="4330700" y="4233863"/>
          <p14:tracePt t="26453" x="4322763" y="4214813"/>
          <p14:tracePt t="26468" x="4303713" y="4197350"/>
          <p14:tracePt t="26485" x="4295775" y="4187825"/>
          <p14:tracePt t="26501" x="4276725" y="4170363"/>
          <p14:tracePt t="26518" x="4259263" y="4143375"/>
          <p14:tracePt t="26535" x="4241800" y="4135438"/>
          <p14:tracePt t="26552" x="4224338" y="4116388"/>
          <p14:tracePt t="26568" x="4197350" y="4098925"/>
          <p14:tracePt t="26586" x="4170363" y="4064000"/>
          <p14:tracePt t="26601" x="4152900" y="4044950"/>
          <p14:tracePt t="26618" x="4125913" y="4044950"/>
          <p14:tracePt t="26635" x="4116388" y="4037013"/>
          <p14:tracePt t="26651" x="4098925" y="4037013"/>
          <p14:tracePt t="26668" x="4089400" y="4037013"/>
          <p14:tracePt t="26685" x="4081463" y="4037013"/>
          <p14:tracePt t="26703" x="4054475" y="4037013"/>
          <p14:tracePt t="26718" x="4037013" y="4044950"/>
          <p14:tracePt t="26735" x="4017963" y="4054475"/>
          <p14:tracePt t="26751" x="4000500" y="4081463"/>
          <p14:tracePt t="26768" x="3973513" y="4098925"/>
          <p14:tracePt t="26785" x="3965575" y="4116388"/>
          <p14:tracePt t="26802" x="3965575" y="4162425"/>
          <p14:tracePt t="26818" x="3965575" y="4179888"/>
          <p14:tracePt t="26836" x="3973513" y="4224338"/>
          <p14:tracePt t="26853" x="4000500" y="4241800"/>
          <p14:tracePt t="26868" x="4017963" y="4278313"/>
          <p14:tracePt t="26885" x="4037013" y="4313238"/>
          <p14:tracePt t="26902" x="4062413" y="4357688"/>
          <p14:tracePt t="26918" x="4089400" y="4394200"/>
          <p14:tracePt t="26935" x="4108450" y="4411663"/>
          <p14:tracePt t="26952" x="4133850" y="4429125"/>
          <p14:tracePt t="26969" x="4160838" y="4438650"/>
          <p14:tracePt t="26985" x="4179888" y="4456113"/>
          <p14:tracePt t="27002" x="4187825" y="4456113"/>
          <p14:tracePt t="27018" x="4197350" y="4456113"/>
          <p14:tracePt t="27035" x="4214813" y="4456113"/>
          <p14:tracePt t="27052" x="4232275" y="4456113"/>
          <p14:tracePt t="27069" x="4241800" y="4456113"/>
          <p14:tracePt t="27085" x="4259263" y="4448175"/>
          <p14:tracePt t="27103" x="4286250" y="4421188"/>
          <p14:tracePt t="27118" x="4313238" y="4402138"/>
          <p14:tracePt t="27135" x="4330700" y="4376738"/>
          <p14:tracePt t="27152" x="4348163" y="4357688"/>
          <p14:tracePt t="27168" x="4357688" y="4340225"/>
          <p14:tracePt t="27185" x="4384675" y="4322763"/>
          <p14:tracePt t="27202" x="4402138" y="4286250"/>
          <p14:tracePt t="27219" x="4438650" y="4233863"/>
          <p14:tracePt t="27236" x="4446588" y="4197350"/>
          <p14:tracePt t="27252" x="4473575" y="4135438"/>
          <p14:tracePt t="27269" x="4483100" y="4116388"/>
          <p14:tracePt t="27286" x="4491038" y="4081463"/>
          <p14:tracePt t="27301" x="4500563" y="4064000"/>
          <p14:tracePt t="27318" x="4510088" y="4044950"/>
          <p14:tracePt t="27335" x="4510088" y="4027488"/>
          <p14:tracePt t="27353" x="4510088" y="4000500"/>
          <p14:tracePt t="27368" x="4518025" y="3983038"/>
          <p14:tracePt t="27385" x="4518025" y="3973513"/>
          <p14:tracePt t="27517" x="4518025" y="3983038"/>
          <p14:tracePt t="27529" x="4518025" y="4027488"/>
          <p14:tracePt t="27543" x="4491038" y="4108450"/>
          <p14:tracePt t="27557" x="4465638" y="4197350"/>
          <p14:tracePt t="27568" x="4465638" y="4233863"/>
          <p14:tracePt t="27585" x="4446588" y="4313238"/>
          <p14:tracePt t="27603" x="4429125" y="4402138"/>
          <p14:tracePt t="27619" x="4411663" y="4421188"/>
          <p14:tracePt t="27635" x="4411663" y="4456113"/>
          <p14:tracePt t="27652" x="4402138" y="4473575"/>
          <p14:tracePt t="27668" x="4402138" y="4492625"/>
          <p14:tracePt t="27685" x="4394200" y="4510088"/>
          <p14:tracePt t="27702" x="4394200" y="4537075"/>
          <p14:tracePt t="27792" x="4394200" y="4500563"/>
          <p14:tracePt t="27804" x="4394200" y="4473575"/>
          <p14:tracePt t="27819" x="4411663" y="4394200"/>
          <p14:tracePt t="27835" x="4429125" y="4268788"/>
          <p14:tracePt t="27853" x="4429125" y="4125913"/>
          <p14:tracePt t="27869" x="4419600" y="4037013"/>
          <p14:tracePt t="27885" x="4419600" y="3973513"/>
          <p14:tracePt t="27903" x="4419600" y="3938588"/>
          <p14:tracePt t="27919" x="4419600" y="3921125"/>
          <p14:tracePt t="27936" x="4419600" y="3911600"/>
          <p14:tracePt t="28033" x="4419600" y="3929063"/>
          <p14:tracePt t="28046" x="4419600" y="3973513"/>
          <p14:tracePt t="28060" x="4419600" y="4044950"/>
          <p14:tracePt t="28073" x="4429125" y="4125913"/>
          <p14:tracePt t="28085" x="4438650" y="4179888"/>
          <p14:tracePt t="28104" x="4465638" y="4313238"/>
          <p14:tracePt t="28119" x="4483100" y="4384675"/>
          <p14:tracePt t="28135" x="4491038" y="4448175"/>
          <p14:tracePt t="28152" x="4491038" y="4500563"/>
          <p14:tracePt t="28168" x="4491038" y="4527550"/>
          <p14:tracePt t="28185" x="4491038" y="4554538"/>
          <p14:tracePt t="28202" x="4491038" y="4564063"/>
          <p14:tracePt t="28283" x="4491038" y="4527550"/>
          <p14:tracePt t="28296" x="4491038" y="4483100"/>
          <p14:tracePt t="28309" x="4510088" y="4411663"/>
          <p14:tracePt t="28319" x="4510088" y="4376738"/>
          <p14:tracePt t="28335" x="4518025" y="4278313"/>
          <p14:tracePt t="28353" x="4518025" y="4135438"/>
          <p14:tracePt t="28369" x="4518025" y="4054475"/>
          <p14:tracePt t="28385" x="4537075" y="4010025"/>
          <p14:tracePt t="28402" x="4545013" y="3973513"/>
          <p14:tracePt t="28419" x="4545013" y="3956050"/>
          <p14:tracePt t="28423" x="4554538" y="3956050"/>
          <p14:tracePt t="28435" x="4554538" y="3948113"/>
          <p14:tracePt t="28541" x="4554538" y="3965575"/>
          <p14:tracePt t="28554" x="4554538" y="3992563"/>
          <p14:tracePt t="28569" x="4554538" y="4010025"/>
          <p14:tracePt t="28588" x="4554538" y="4081463"/>
          <p14:tracePt t="28605" x="4554538" y="4125913"/>
          <p14:tracePt t="28619" x="4554538" y="4170363"/>
          <p14:tracePt t="28636" x="4554538" y="4214813"/>
          <p14:tracePt t="28652" x="4554538" y="4241800"/>
          <p14:tracePt t="28668" x="4554538" y="4259263"/>
          <p14:tracePt t="28685" x="4554538" y="4278313"/>
          <p14:tracePt t="28702" x="4554538" y="4295775"/>
          <p14:tracePt t="28718" x="4545013" y="4322763"/>
          <p14:tracePt t="28735" x="4545013" y="4340225"/>
          <p14:tracePt t="28753" x="4545013" y="4367213"/>
          <p14:tracePt t="28768" x="4545013" y="4394200"/>
          <p14:tracePt t="28785" x="4545013" y="4402138"/>
          <p14:tracePt t="28801" x="4545013" y="4411663"/>
          <p14:tracePt t="28818" x="4545013" y="4429125"/>
          <p14:tracePt t="28835" x="4527550" y="4448175"/>
          <p14:tracePt t="28853" x="4527550" y="4483100"/>
          <p14:tracePt t="28869" x="4537075" y="4492625"/>
          <p14:tracePt t="28885" x="4545013" y="4500563"/>
          <p14:tracePt t="28902" x="4562475" y="4510088"/>
          <p14:tracePt t="28918" x="4562475" y="4519613"/>
          <p14:tracePt t="28964" x="4572000" y="4519613"/>
          <p14:tracePt t="28988" x="4581525" y="4537075"/>
          <p14:tracePt t="29000" x="4589463" y="4545013"/>
          <p14:tracePt t="29019" x="4625975" y="4572000"/>
          <p14:tracePt t="29036" x="4652963" y="4581525"/>
          <p14:tracePt t="29053" x="4679950" y="4591050"/>
          <p14:tracePt t="29069" x="4697413" y="4608513"/>
          <p14:tracePt t="29086" x="4714875" y="4616450"/>
          <p14:tracePt t="29104" x="4768850" y="4635500"/>
          <p14:tracePt t="29120" x="4803775" y="4643438"/>
          <p14:tracePt t="29136" x="4822825" y="4652963"/>
          <p14:tracePt t="29152" x="4840288" y="4652963"/>
          <p14:tracePt t="29168" x="4867275" y="4652963"/>
          <p14:tracePt t="29185" x="4875213" y="4652963"/>
          <p14:tracePt t="29202" x="4902200" y="4652963"/>
          <p14:tracePt t="29219" x="4929188" y="4643438"/>
          <p14:tracePt t="29235" x="4938713" y="4635500"/>
          <p14:tracePt t="29253" x="4956175" y="4598988"/>
          <p14:tracePt t="29269" x="4973638" y="4591050"/>
          <p14:tracePt t="29285" x="4992688" y="4572000"/>
          <p14:tracePt t="29302" x="5010150" y="4554538"/>
          <p14:tracePt t="29318" x="5018088" y="4527550"/>
          <p14:tracePt t="29335" x="5027613" y="4500563"/>
          <p14:tracePt t="29352" x="5027613" y="4465638"/>
          <p14:tracePt t="29369" x="5027613" y="4429125"/>
          <p14:tracePt t="29385" x="5027613" y="4402138"/>
          <p14:tracePt t="29402" x="5018088" y="4376738"/>
          <p14:tracePt t="29419" x="5000625" y="4349750"/>
          <p14:tracePt t="29435" x="4983163" y="4322763"/>
          <p14:tracePt t="29452" x="4973638" y="4295775"/>
          <p14:tracePt t="29468" x="4965700" y="4268788"/>
          <p14:tracePt t="29485" x="4956175" y="4233863"/>
          <p14:tracePt t="29503" x="4921250" y="4162425"/>
          <p14:tracePt t="29519" x="4894263" y="4116388"/>
          <p14:tracePt t="29535" x="4867275" y="4081463"/>
          <p14:tracePt t="29552" x="4848225" y="4064000"/>
          <p14:tracePt t="29568" x="4840288" y="4037013"/>
          <p14:tracePt t="29585" x="4830763" y="4027488"/>
          <p14:tracePt t="29603" x="4813300" y="4019550"/>
          <p14:tracePt t="29620" x="4786313" y="4010025"/>
          <p14:tracePt t="29636" x="4768850" y="3992563"/>
          <p14:tracePt t="29653" x="4751388" y="3973513"/>
          <p14:tracePt t="29669" x="4732338" y="3965575"/>
          <p14:tracePt t="29686" x="4705350" y="3965575"/>
          <p14:tracePt t="29702" x="4687888" y="3965575"/>
          <p14:tracePt t="29718" x="4670425" y="3965575"/>
          <p14:tracePt t="29735" x="4643438" y="3965575"/>
          <p14:tracePt t="29754" x="4616450" y="3965575"/>
          <p14:tracePt t="29785" x="4608513" y="3965575"/>
          <p14:tracePt t="29815" x="4598988" y="3965575"/>
          <p14:tracePt t="29831" x="4589463" y="3983038"/>
          <p14:tracePt t="29839" x="4562475" y="3992563"/>
          <p14:tracePt t="29852" x="4554538" y="4000500"/>
          <p14:tracePt t="29869" x="4527550" y="4027488"/>
          <p14:tracePt t="29885" x="4500563" y="4064000"/>
          <p14:tracePt t="29903" x="4491038" y="4098925"/>
          <p14:tracePt t="29919" x="4465638" y="4170363"/>
          <p14:tracePt t="29935" x="4456113" y="4233863"/>
          <p14:tracePt t="29952" x="4438650" y="4268788"/>
          <p14:tracePt t="29969" x="4438650" y="4286250"/>
          <p14:tracePt t="29985" x="4438650" y="4313238"/>
          <p14:tracePt t="30003" x="4456113" y="4340225"/>
          <p14:tracePt t="30019" x="4465638" y="4376738"/>
          <p14:tracePt t="30035" x="4483100" y="4402138"/>
          <p14:tracePt t="30052" x="4500563" y="4438650"/>
          <p14:tracePt t="30069" x="4510088" y="4456113"/>
          <p14:tracePt t="30085" x="4527550" y="4483100"/>
          <p14:tracePt t="30102" x="4545013" y="4500563"/>
          <p14:tracePt t="30119" x="4554538" y="4519613"/>
          <p14:tracePt t="30135" x="4589463" y="4554538"/>
          <p14:tracePt t="30152" x="4608513" y="4572000"/>
          <p14:tracePt t="30169" x="4625975" y="4581525"/>
          <p14:tracePt t="30185" x="4633913" y="4591050"/>
          <p14:tracePt t="30202" x="4660900" y="4598988"/>
          <p14:tracePt t="30219" x="4679950" y="4608513"/>
          <p14:tracePt t="30235" x="4697413" y="4608513"/>
          <p14:tracePt t="30253" x="4724400" y="4608513"/>
          <p14:tracePt t="30269" x="4741863" y="4616450"/>
          <p14:tracePt t="30285" x="4759325" y="4616450"/>
          <p14:tracePt t="30302" x="4776788" y="4616450"/>
          <p14:tracePt t="30318" x="4803775" y="4616450"/>
          <p14:tracePt t="30335" x="4822825" y="4616450"/>
          <p14:tracePt t="30352" x="4840288" y="4616450"/>
          <p14:tracePt t="30369" x="4867275" y="4616450"/>
          <p14:tracePt t="30385" x="4894263" y="4616450"/>
          <p14:tracePt t="30402" x="4911725" y="4616450"/>
          <p14:tracePt t="30419" x="4929188" y="4608513"/>
          <p14:tracePt t="30435" x="4946650" y="4608513"/>
          <p14:tracePt t="30452" x="4956175" y="4598988"/>
          <p14:tracePt t="30487" x="4956175" y="4591050"/>
          <p14:tracePt t="30503" x="4965700" y="4572000"/>
          <p14:tracePt t="30519" x="4973638" y="4537075"/>
          <p14:tracePt t="30535" x="4973638" y="4519613"/>
          <p14:tracePt t="30552" x="4973638" y="4492625"/>
          <p14:tracePt t="30569" x="4965700" y="4473575"/>
          <p14:tracePt t="30585" x="4956175" y="4429125"/>
          <p14:tracePt t="30602" x="4938713" y="4402138"/>
          <p14:tracePt t="30619" x="4921250" y="4367213"/>
          <p14:tracePt t="30635" x="4911725" y="4330700"/>
          <p14:tracePt t="30652" x="4884738" y="4286250"/>
          <p14:tracePt t="30669" x="4875213" y="4268788"/>
          <p14:tracePt t="30685" x="4867275" y="4251325"/>
          <p14:tracePt t="30702" x="4857750" y="4224338"/>
          <p14:tracePt t="30719" x="4840288" y="4206875"/>
          <p14:tracePt t="30735" x="4813300" y="4206875"/>
          <p14:tracePt t="30752" x="4813300" y="4197350"/>
          <p14:tracePt t="30770" x="4803775" y="4197350"/>
          <p14:tracePt t="30888" x="4803775" y="4206875"/>
          <p14:tracePt t="30902" x="4803775" y="4214813"/>
          <p14:tracePt t="30919" x="4822825" y="4241800"/>
          <p14:tracePt t="30935" x="4840288" y="4259263"/>
          <p14:tracePt t="30952" x="4857750" y="4278313"/>
          <p14:tracePt t="30969" x="4894263" y="4295775"/>
          <p14:tracePt t="30985" x="4911725" y="4305300"/>
          <p14:tracePt t="31003" x="4938713" y="4305300"/>
          <p14:tracePt t="31019" x="4956175" y="4305300"/>
          <p14:tracePt t="31035" x="4965700" y="4305300"/>
          <p14:tracePt t="31052" x="4983163" y="4305300"/>
          <p14:tracePt t="31069" x="4983163" y="4286250"/>
          <p14:tracePt t="31085" x="4983163" y="4278313"/>
          <p14:tracePt t="31102" x="4992688" y="4268788"/>
          <p14:tracePt t="31118" x="4992688" y="4251325"/>
          <p14:tracePt t="31135" x="4992688" y="4233863"/>
          <p14:tracePt t="31152" x="4992688" y="4206875"/>
          <p14:tracePt t="31168" x="4992688" y="4179888"/>
          <p14:tracePt t="31185" x="4992688" y="4162425"/>
          <p14:tracePt t="31202" x="4992688" y="4143375"/>
          <p14:tracePt t="31218" x="4992688" y="4125913"/>
          <p14:tracePt t="31235" x="4992688" y="4108450"/>
          <p14:tracePt t="31252" x="5000625" y="4090988"/>
          <p14:tracePt t="31269" x="5000625" y="4054475"/>
          <p14:tracePt t="31285" x="5000625" y="4044950"/>
          <p14:tracePt t="31302" x="5000625" y="4027488"/>
          <p14:tracePt t="31318" x="5010150" y="4027488"/>
          <p14:tracePt t="31353" x="5010150" y="4019550"/>
          <p14:tracePt t="31576" x="5010150" y="4037013"/>
          <p14:tracePt t="31589" x="5010150" y="4044950"/>
          <p14:tracePt t="31603" x="5010150" y="4081463"/>
          <p14:tracePt t="31619" x="5000625" y="4116388"/>
          <p14:tracePt t="31635" x="5000625" y="4162425"/>
          <p14:tracePt t="31654" x="5000625" y="4197350"/>
          <p14:tracePt t="31669" x="4992688" y="4224338"/>
          <p14:tracePt t="31685" x="4992688" y="4241800"/>
          <p14:tracePt t="31703" x="4992688" y="4251325"/>
          <p14:tracePt t="31719" x="4992688" y="4259263"/>
          <p14:tracePt t="31736" x="4992688" y="4268788"/>
          <p14:tracePt t="31756" x="4992688" y="4286250"/>
          <p14:tracePt t="31770" x="4992688" y="4305300"/>
          <p14:tracePt t="31787" x="4992688" y="4313238"/>
          <p14:tracePt t="31802" x="4992688" y="4322763"/>
          <p14:tracePt t="31818" x="4992688" y="4330700"/>
          <p14:tracePt t="31888" x="4992688" y="4340225"/>
          <p14:tracePt t="31920" x="4992688" y="4357688"/>
          <p14:tracePt t="31934" x="4992688" y="4376738"/>
          <p14:tracePt t="32044" x="4992688" y="4367213"/>
          <p14:tracePt t="32057" x="5000625" y="4340225"/>
          <p14:tracePt t="32070" x="5000625" y="4278313"/>
          <p14:tracePt t="32086" x="5000625" y="4206875"/>
          <p14:tracePt t="32104" x="5000625" y="4143375"/>
          <p14:tracePt t="32120" x="4983163" y="4081463"/>
          <p14:tracePt t="32138" x="4956175" y="3973513"/>
          <p14:tracePt t="32155" x="4946650" y="3938588"/>
          <p14:tracePt t="32170" x="4946650" y="3921125"/>
          <p14:tracePt t="32186" x="4946650" y="3911600"/>
          <p14:tracePt t="32208" x="4946650" y="3902075"/>
          <p14:tracePt t="32490" x="4946650" y="3911600"/>
          <p14:tracePt t="32503" x="4956175" y="3938588"/>
          <p14:tracePt t="32520" x="4956175" y="3965575"/>
          <p14:tracePt t="32538" x="4973638" y="4027488"/>
          <p14:tracePt t="32553" x="4983163" y="4071938"/>
          <p14:tracePt t="32570" x="4983163" y="4116388"/>
          <p14:tracePt t="32586" x="4992688" y="4152900"/>
          <p14:tracePt t="32603" x="4992688" y="4179888"/>
          <p14:tracePt t="32619" x="4992688" y="4214813"/>
          <p14:tracePt t="32636" x="4992688" y="4233863"/>
          <p14:tracePt t="32654" x="4992688" y="4259263"/>
          <p14:tracePt t="32669" x="4992688" y="4268788"/>
          <p14:tracePt t="32686" x="4992688" y="4295775"/>
          <p14:tracePt t="32702" x="4983163" y="4305300"/>
          <p14:tracePt t="32719" x="4983163" y="4322763"/>
          <p14:tracePt t="32736" x="4983163" y="4330700"/>
          <p14:tracePt t="32753" x="4983163" y="4340225"/>
          <p14:tracePt t="32976" x="4992688" y="4330700"/>
          <p14:tracePt t="32990" x="5010150" y="4313238"/>
          <p14:tracePt t="33020" x="5018088" y="4295775"/>
          <p14:tracePt t="33036" x="5018088" y="4268788"/>
          <p14:tracePt t="33054" x="5018088" y="4233863"/>
          <p14:tracePt t="33069" x="5018088" y="4187825"/>
          <p14:tracePt t="33086" x="5018088" y="4143375"/>
          <p14:tracePt t="33102" x="5018088" y="4116388"/>
          <p14:tracePt t="33119" x="5018088" y="4098925"/>
          <p14:tracePt t="33136" x="5018088" y="4081463"/>
          <p14:tracePt t="33153" x="5018088" y="4044950"/>
          <p14:tracePt t="33169" x="5018088" y="4027488"/>
          <p14:tracePt t="33186" x="5018088" y="4010025"/>
          <p14:tracePt t="33202" x="5018088" y="3983038"/>
          <p14:tracePt t="33219" x="5018088" y="3965575"/>
          <p14:tracePt t="33236" x="5018088" y="3956050"/>
          <p14:tracePt t="33252" x="5018088" y="3948113"/>
          <p14:tracePt t="33269" x="5018088" y="3938588"/>
          <p14:tracePt t="33288" x="5018088" y="3929063"/>
          <p14:tracePt t="33411" x="5018088" y="3938588"/>
          <p14:tracePt t="33419" x="5018088" y="3956050"/>
          <p14:tracePt t="33427" x="5000625" y="3965575"/>
          <p14:tracePt t="33435" x="5000625" y="3992563"/>
          <p14:tracePt t="33452" x="5000625" y="4010025"/>
          <p14:tracePt t="33469" x="5000625" y="4044950"/>
          <p14:tracePt t="33487" x="5010150" y="4064000"/>
          <p14:tracePt t="33503" x="5018088" y="4081463"/>
          <p14:tracePt t="33520" x="5027613" y="4108450"/>
          <p14:tracePt t="33538" x="5027613" y="4135438"/>
          <p14:tracePt t="33555" x="5027613" y="4152900"/>
          <p14:tracePt t="33570" x="5027613" y="4179888"/>
          <p14:tracePt t="33586" x="5027613" y="4187825"/>
          <p14:tracePt t="33603" x="5027613" y="4197350"/>
          <p14:tracePt t="33619" x="5037138" y="4214813"/>
          <p14:tracePt t="33636" x="5037138" y="4233863"/>
          <p14:tracePt t="33652" x="5037138" y="4259263"/>
          <p14:tracePt t="33670" x="5045075" y="4286250"/>
          <p14:tracePt t="33686" x="5045075" y="4305300"/>
          <p14:tracePt t="33702" x="5045075" y="4330700"/>
          <p14:tracePt t="33719" x="5045075" y="4340225"/>
          <p14:tracePt t="33736" x="5045075" y="4349750"/>
          <p14:tracePt t="33752" x="5054600" y="4367213"/>
          <p14:tracePt t="33769" x="5054600" y="4384675"/>
          <p14:tracePt t="33786" x="5054600" y="4411663"/>
          <p14:tracePt t="33804" x="5054600" y="4438650"/>
          <p14:tracePt t="33836" x="5054600" y="4448175"/>
          <p14:tracePt t="33853" x="5054600" y="4456113"/>
          <p14:tracePt t="33869" x="5054600" y="4473575"/>
          <p14:tracePt t="33885" x="5054600" y="4483100"/>
          <p14:tracePt t="33902" x="5054600" y="4492625"/>
          <p14:tracePt t="33921" x="5054600" y="4500563"/>
          <p14:tracePt t="34078" x="5054600" y="4492625"/>
          <p14:tracePt t="34091" x="5054600" y="4483100"/>
          <p14:tracePt t="34104" x="5054600" y="4456113"/>
          <p14:tracePt t="34119" x="5054600" y="4438650"/>
          <p14:tracePt t="34136" x="5054600" y="4402138"/>
          <p14:tracePt t="34152" x="5054600" y="4376738"/>
          <p14:tracePt t="34169" x="5054600" y="4357688"/>
          <p14:tracePt t="34186" x="5054600" y="4322763"/>
          <p14:tracePt t="34203" x="5054600" y="4305300"/>
          <p14:tracePt t="34219" x="5045075" y="4286250"/>
          <p14:tracePt t="34236" x="5045075" y="4259263"/>
          <p14:tracePt t="34253" x="5037138" y="4233863"/>
          <p14:tracePt t="34269" x="5027613" y="4197350"/>
          <p14:tracePt t="34286" x="5010150" y="4179888"/>
          <p14:tracePt t="34304" x="5000625" y="4143375"/>
          <p14:tracePt t="34321" x="5000625" y="4135438"/>
          <p14:tracePt t="34336" x="5000625" y="4116388"/>
          <p14:tracePt t="34353" x="5000625" y="4108450"/>
          <p14:tracePt t="34369" x="4992688" y="4090988"/>
          <p14:tracePt t="34386" x="4992688" y="4071938"/>
          <p14:tracePt t="34403" x="4992688" y="4054475"/>
          <p14:tracePt t="34420" x="4992688" y="4044950"/>
          <p14:tracePt t="34444" x="4992688" y="4037013"/>
          <p14:tracePt t="34468" x="4983163" y="4037013"/>
          <p14:tracePt t="34757" x="4983163" y="4044950"/>
          <p14:tracePt t="34765" x="4983163" y="4071938"/>
          <p14:tracePt t="34773" x="4973638" y="4090988"/>
          <p14:tracePt t="34786" x="4973638" y="4098925"/>
          <p14:tracePt t="34802" x="4973638" y="4143375"/>
          <p14:tracePt t="34820" x="4956175" y="4187825"/>
          <p14:tracePt t="34835" x="4956175" y="4197350"/>
          <p14:tracePt t="34852" x="4956175" y="4224338"/>
          <p14:tracePt t="34869" x="4956175" y="4233863"/>
          <p14:tracePt t="34886" x="4956175" y="4241800"/>
          <p14:tracePt t="34902" x="4965700" y="4259263"/>
          <p14:tracePt t="34919" x="4965700" y="4268788"/>
          <p14:tracePt t="34945" x="4965700" y="4278313"/>
          <p14:tracePt t="34952" x="4965700" y="4286250"/>
          <p14:tracePt t="34969" x="4965700" y="4305300"/>
          <p14:tracePt t="34986" x="4965700" y="4322763"/>
          <p14:tracePt t="35002" x="4965700" y="4330700"/>
          <p14:tracePt t="35019" x="4965700" y="4349750"/>
          <p14:tracePt t="35036" x="4965700" y="4376738"/>
          <p14:tracePt t="35052" x="4965700" y="4394200"/>
          <p14:tracePt t="35069" x="4965700" y="4402138"/>
          <p14:tracePt t="35085" x="4965700" y="4421188"/>
          <p14:tracePt t="35104" x="4965700" y="4429125"/>
          <p14:tracePt t="35120" x="4965700" y="4448175"/>
          <p14:tracePt t="35136" x="4965700" y="4456113"/>
          <p14:tracePt t="35153" x="4965700" y="4465638"/>
          <p14:tracePt t="35170" x="4965700" y="4473575"/>
          <p14:tracePt t="35186" x="4965700" y="4483100"/>
          <p14:tracePt t="36084" x="4973638" y="4483100"/>
          <p14:tracePt t="36104" x="4992688" y="4448175"/>
          <p14:tracePt t="36120" x="4992688" y="4438650"/>
          <p14:tracePt t="36137" x="5000625" y="4429125"/>
          <p14:tracePt t="36154" x="5000625" y="4421188"/>
          <p14:tracePt t="36170" x="5000625" y="4411663"/>
          <p14:tracePt t="36187" x="5010150" y="4402138"/>
          <p14:tracePt t="36204" x="5027613" y="4367213"/>
          <p14:tracePt t="36220" x="5027613" y="4349750"/>
          <p14:tracePt t="36236" x="5037138" y="4330700"/>
          <p14:tracePt t="36253" x="5037138" y="4305300"/>
          <p14:tracePt t="36269" x="5037138" y="4295775"/>
          <p14:tracePt t="36286" x="5037138" y="4286250"/>
          <p14:tracePt t="36303" x="5037138" y="4278313"/>
          <p14:tracePt t="36319" x="5037138" y="4268788"/>
          <p14:tracePt t="36737" x="5037138" y="4278313"/>
          <p14:tracePt t="36761" x="5037138" y="4286250"/>
          <p14:tracePt t="36778" x="5037138" y="4313238"/>
          <p14:tracePt t="36796" x="5037138" y="4322763"/>
          <p14:tracePt t="36806" x="5045075" y="4330700"/>
          <p14:tracePt t="36819" x="5045075" y="4340225"/>
          <p14:tracePt t="36836" x="5045075" y="4357688"/>
          <p14:tracePt t="36870" x="5045075" y="4367213"/>
          <p14:tracePt t="37479" x="5054600" y="4367213"/>
          <p14:tracePt t="37492" x="5064125" y="4367213"/>
          <p14:tracePt t="37506" x="5108575" y="4367213"/>
          <p14:tracePt t="37520" x="5170488" y="4367213"/>
          <p14:tracePt t="37537" x="5241925" y="4367213"/>
          <p14:tracePt t="37553" x="5295900" y="4367213"/>
          <p14:tracePt t="37569" x="5367338" y="4367213"/>
          <p14:tracePt t="37586" x="5446713" y="4367213"/>
          <p14:tracePt t="37603" x="5510213" y="4367213"/>
          <p14:tracePt t="37621" x="5537200" y="4357688"/>
          <p14:tracePt t="37636" x="5554663" y="4349750"/>
          <p14:tracePt t="37653" x="5581650" y="4349750"/>
          <p14:tracePt t="37670" x="5599113" y="4330700"/>
          <p14:tracePt t="37686" x="5608638" y="4322763"/>
          <p14:tracePt t="37703" x="5616575" y="4322763"/>
          <p14:tracePt t="37720" x="5616575" y="4313238"/>
          <p14:tracePt t="37736" x="5626100" y="4313238"/>
          <p14:tracePt t="38067" x="5589588" y="4313238"/>
          <p14:tracePt t="38080" x="5554663" y="4330700"/>
          <p14:tracePt t="38093" x="5473700" y="4357688"/>
          <p14:tracePt t="38104" x="5384800" y="4367213"/>
          <p14:tracePt t="38120" x="5322888" y="4367213"/>
          <p14:tracePt t="38136" x="5286375" y="4367213"/>
          <p14:tracePt t="38153" x="5241925" y="4367213"/>
          <p14:tracePt t="38170" x="5197475" y="4367213"/>
          <p14:tracePt t="38186" x="5153025" y="4367213"/>
          <p14:tracePt t="38203" x="5116513" y="4367213"/>
          <p14:tracePt t="38220" x="5099050" y="4367213"/>
          <p14:tracePt t="38236" x="5081588" y="4367213"/>
          <p14:tracePt t="38253" x="5054600" y="4357688"/>
          <p14:tracePt t="38270" x="5054600" y="4349750"/>
          <p14:tracePt t="38286" x="5045075" y="4349750"/>
          <p14:tracePt t="38395" x="5037138" y="4340225"/>
          <p14:tracePt t="38411" x="5037138" y="4330700"/>
          <p14:tracePt t="38428" x="5037138" y="4305300"/>
          <p14:tracePt t="38473" x="5037138" y="4295775"/>
          <p14:tracePt t="38528" x="5027613" y="4295775"/>
          <p14:tracePt t="38817" x="5064125" y="4305300"/>
          <p14:tracePt t="38832" x="5072063" y="4305300"/>
          <p14:tracePt t="38844" x="5089525" y="4322763"/>
          <p14:tracePt t="38853" x="5108575" y="4322763"/>
          <p14:tracePt t="38871" x="5135563" y="4340225"/>
          <p14:tracePt t="38903" x="5143500" y="4349750"/>
          <p14:tracePt t="38920" x="5160963" y="4357688"/>
          <p14:tracePt t="38937" x="5187950" y="4376738"/>
          <p14:tracePt t="38953" x="5207000" y="4376738"/>
          <p14:tracePt t="38970" x="5224463" y="4384675"/>
          <p14:tracePt t="38986" x="5241925" y="4384675"/>
          <p14:tracePt t="39003" x="5268913" y="4394200"/>
          <p14:tracePt t="39021" x="5295900" y="4402138"/>
          <p14:tracePt t="39037" x="5313363" y="4411663"/>
          <p14:tracePt t="39054" x="5340350" y="4421188"/>
          <p14:tracePt t="39073" x="5357813" y="4421188"/>
          <p14:tracePt t="39086" x="5375275" y="4421188"/>
          <p14:tracePt t="39103" x="5402263" y="4421188"/>
          <p14:tracePt t="39119" x="5421313" y="4411663"/>
          <p14:tracePt t="39136" x="5446713" y="4402138"/>
          <p14:tracePt t="39153" x="5465763" y="4394200"/>
          <p14:tracePt t="39169" x="5492750" y="4367213"/>
          <p14:tracePt t="39186" x="5500688" y="4357688"/>
          <p14:tracePt t="39203" x="5510213" y="4357688"/>
          <p14:tracePt t="39219" x="5518150" y="4357688"/>
          <p14:tracePt t="39236" x="5527675" y="4357688"/>
          <p14:tracePt t="39253" x="5554663" y="4349750"/>
          <p14:tracePt t="39270" x="5581650" y="4330700"/>
          <p14:tracePt t="39286" x="5589588" y="4330700"/>
          <p14:tracePt t="39303" x="5599113" y="4322763"/>
          <p14:tracePt t="39435" x="5589588" y="4330700"/>
          <p14:tracePt t="39448" x="5554663" y="4340225"/>
          <p14:tracePt t="39461" x="5537200" y="4349750"/>
          <p14:tracePt t="39474" x="5500688" y="4376738"/>
          <p14:tracePt t="39487" x="5492750" y="4384675"/>
          <p14:tracePt t="39504" x="5446713" y="4394200"/>
          <p14:tracePt t="39521" x="5375275" y="4394200"/>
          <p14:tracePt t="39537" x="5330825" y="4394200"/>
          <p14:tracePt t="39553" x="5295900" y="4376738"/>
          <p14:tracePt t="39570" x="5259388" y="4349750"/>
          <p14:tracePt t="39586" x="5241925" y="4330700"/>
          <p14:tracePt t="39603" x="5224463" y="4313238"/>
          <p14:tracePt t="39620" x="5197475" y="4295775"/>
          <p14:tracePt t="39637" x="5180013" y="4278313"/>
          <p14:tracePt t="39653" x="5160963" y="4268788"/>
          <p14:tracePt t="39670" x="5153025" y="4268788"/>
          <p14:tracePt t="39687" x="5143500" y="4268788"/>
          <p14:tracePt t="39703" x="5126038" y="4259263"/>
          <p14:tracePt t="39720" x="5116513" y="4251325"/>
          <p14:tracePt t="39737" x="5108575" y="4241800"/>
          <p14:tracePt t="39753" x="5099050" y="4241800"/>
          <p14:tracePt t="39770" x="5089525" y="4233863"/>
          <p14:tracePt t="40303" x="5099050" y="4233863"/>
          <p14:tracePt t="40316" x="5108575" y="4233863"/>
          <p14:tracePt t="40329" x="5135563" y="4233863"/>
          <p14:tracePt t="40343" x="5153025" y="4233863"/>
          <p14:tracePt t="40359" x="5170488" y="4233863"/>
          <p14:tracePt t="40372" x="5180013" y="4233863"/>
          <p14:tracePt t="40387" x="5207000" y="4233863"/>
          <p14:tracePt t="40403" x="5224463" y="4233863"/>
          <p14:tracePt t="40421" x="5232400" y="4233863"/>
          <p14:tracePt t="40436" x="5241925" y="4233863"/>
          <p14:tracePt t="40453" x="5251450" y="4233863"/>
          <p14:tracePt t="40470" x="5278438" y="4233863"/>
          <p14:tracePt t="40486" x="5286375" y="4241800"/>
          <p14:tracePt t="40503" x="5295900" y="4241800"/>
          <p14:tracePt t="40586" x="5295900" y="4251325"/>
          <p14:tracePt t="40598" x="5295900" y="4259263"/>
          <p14:tracePt t="40734" x="5303838" y="4259263"/>
          <p14:tracePt t="41204" x="5295900" y="4259263"/>
          <p14:tracePt t="41219" x="5259388" y="4251325"/>
          <p14:tracePt t="41232" x="5251450" y="4241800"/>
          <p14:tracePt t="41245" x="5232400" y="4233863"/>
          <p14:tracePt t="41257" x="5224463" y="4214813"/>
          <p14:tracePt t="41270" x="5207000" y="4206875"/>
          <p14:tracePt t="41287" x="5187950" y="4197350"/>
          <p14:tracePt t="41303" x="5170488" y="4179888"/>
          <p14:tracePt t="41320" x="5153025" y="4170363"/>
          <p14:tracePt t="41337" x="5135563" y="4162425"/>
          <p14:tracePt t="41359" x="5135563" y="4143375"/>
          <p14:tracePt t="41381" x="5126038" y="4143375"/>
          <p14:tracePt t="41389" x="5126038" y="4135438"/>
          <p14:tracePt t="41423" x="5116513" y="4125913"/>
          <p14:tracePt t="41431" x="5116513" y="4116388"/>
          <p14:tracePt t="41445" x="5108575" y="4108450"/>
          <p14:tracePt t="41454" x="5099050" y="4098925"/>
          <p14:tracePt t="41470" x="5089525" y="4098925"/>
          <p14:tracePt t="41487" x="5081588" y="4090988"/>
          <p14:tracePt t="41504" x="5064125" y="4081463"/>
          <p14:tracePt t="41519" x="5054600" y="4064000"/>
          <p14:tracePt t="41554" x="5054600" y="4054475"/>
          <p14:tracePt t="41970" x="5054600" y="4071938"/>
          <p14:tracePt t="41983" x="5054600" y="4081463"/>
          <p14:tracePt t="42417" x="5054600" y="4090988"/>
          <p14:tracePt t="42433" x="5054600" y="4108450"/>
          <p14:tracePt t="42446" x="5054600" y="4125913"/>
          <p14:tracePt t="42455" x="5054600" y="4135438"/>
          <p14:tracePt t="42470" x="5054600" y="4162425"/>
          <p14:tracePt t="42487" x="5054600" y="4170363"/>
          <p14:tracePt t="42504" x="5054600" y="4187825"/>
          <p14:tracePt t="42520" x="5045075" y="4206875"/>
          <p14:tracePt t="42537" x="5037138" y="4233863"/>
          <p14:tracePt t="42554" x="5027613" y="4251325"/>
          <p14:tracePt t="42572" x="5027613" y="4268788"/>
          <p14:tracePt t="42892" x="5027613" y="4278313"/>
          <p14:tracePt t="42905" x="5027613" y="4295775"/>
          <p14:tracePt t="42924" x="5027613" y="4305300"/>
          <p14:tracePt t="42939" x="5027613" y="4313238"/>
          <p14:tracePt t="42954" x="5037138" y="4322763"/>
          <p14:tracePt t="42970" x="5045075" y="4340225"/>
          <p14:tracePt t="43009" x="5045075" y="4349750"/>
          <p14:tracePt t="43020" x="5045075" y="4367213"/>
          <p14:tracePt t="43118" x="5045075" y="4376738"/>
          <p14:tracePt t="43134" x="5054600" y="4384675"/>
          <p14:tracePt t="43784" x="5045075" y="4384675"/>
          <p14:tracePt t="43797" x="5037138" y="4376738"/>
          <p14:tracePt t="43808" x="5018088" y="4357688"/>
          <p14:tracePt t="43822" x="4983163" y="4340225"/>
          <p14:tracePt t="43838" x="4946650" y="4322763"/>
          <p14:tracePt t="43853" x="4921250" y="4295775"/>
          <p14:tracePt t="43870" x="4884738" y="4278313"/>
          <p14:tracePt t="43887" x="4867275" y="4259263"/>
          <p14:tracePt t="43903" x="4848225" y="4233863"/>
          <p14:tracePt t="43920" x="4822825" y="4214813"/>
          <p14:tracePt t="43936" x="4813300" y="4214813"/>
          <p14:tracePt t="43953" x="4803775" y="4214813"/>
          <p14:tracePt t="43970" x="4795838" y="4206875"/>
          <p14:tracePt t="43986" x="4776788" y="4206875"/>
          <p14:tracePt t="44003" x="4751388" y="4206875"/>
          <p14:tracePt t="44020" x="4732338" y="4214813"/>
          <p14:tracePt t="44036" x="4724400" y="4214813"/>
          <p14:tracePt t="44053" x="4714875" y="4214813"/>
          <p14:tracePt t="44088" x="4705350" y="4214813"/>
          <p14:tracePt t="44104" x="4705350" y="4197350"/>
          <p14:tracePt t="44120" x="4697413" y="4187825"/>
          <p14:tracePt t="44137" x="4679950" y="4170363"/>
          <p14:tracePt t="44154" x="4670425" y="4162425"/>
          <p14:tracePt t="44187" x="4670425" y="4152900"/>
          <p14:tracePt t="44203" x="4660900" y="4152900"/>
          <p14:tracePt t="44308" x="4652963" y="4143375"/>
          <p14:tracePt t="44448" x="4652963" y="4135438"/>
          <p14:tracePt t="44620" x="4643438" y="4125913"/>
          <p14:tracePt t="44661" x="4633913" y="4116388"/>
          <p14:tracePt t="44878" x="4616450" y="4152900"/>
          <p14:tracePt t="44891" x="4608513" y="4170363"/>
          <p14:tracePt t="44905" x="4608513" y="4206875"/>
          <p14:tracePt t="44921" x="4581525" y="4251325"/>
          <p14:tracePt t="44938" x="4562475" y="4305300"/>
          <p14:tracePt t="44956" x="4554538" y="4349750"/>
          <p14:tracePt t="44970" x="4537075" y="4367213"/>
          <p14:tracePt t="44988" x="4527550" y="4402138"/>
          <p14:tracePt t="45004" x="4527550" y="4429125"/>
          <p14:tracePt t="45020" x="4518025" y="4473575"/>
          <p14:tracePt t="45037" x="4518025" y="4554538"/>
          <p14:tracePt t="45054" x="4518025" y="4625975"/>
          <p14:tracePt t="45070" x="4500563" y="4706938"/>
          <p14:tracePt t="45087" x="4491038" y="4768850"/>
          <p14:tracePt t="45104" x="4491038" y="4795838"/>
          <p14:tracePt t="45121" x="4491038" y="4822825"/>
          <p14:tracePt t="45137" x="4491038" y="4840288"/>
          <p14:tracePt t="45154" x="4500563" y="4857750"/>
          <p14:tracePt t="45170" x="4518025" y="4876800"/>
          <p14:tracePt t="45187" x="4545013" y="4902200"/>
          <p14:tracePt t="45204" x="4554538" y="4911725"/>
          <p14:tracePt t="45220" x="4562475" y="4921250"/>
          <p14:tracePt t="45238" x="4572000" y="4929188"/>
          <p14:tracePt t="45254" x="4616450" y="4948238"/>
          <p14:tracePt t="45270" x="4652963" y="4956175"/>
          <p14:tracePt t="45287" x="4687888" y="4956175"/>
          <p14:tracePt t="45304" x="4705350" y="4956175"/>
          <p14:tracePt t="45320" x="4724400" y="4965700"/>
          <p14:tracePt t="45337" x="4741863" y="4965700"/>
          <p14:tracePt t="45354" x="4768850" y="4965700"/>
          <p14:tracePt t="45370" x="4795838" y="4956175"/>
          <p14:tracePt t="45387" x="4813300" y="4938713"/>
          <p14:tracePt t="45404" x="4822825" y="4938713"/>
          <p14:tracePt t="45420" x="4848225" y="4929188"/>
          <p14:tracePt t="45437" x="4857750" y="4921250"/>
          <p14:tracePt t="45454" x="4875213" y="4902200"/>
          <p14:tracePt t="45470" x="4894263" y="4884738"/>
          <p14:tracePt t="45488" x="4929188" y="4849813"/>
          <p14:tracePt t="45504" x="4929188" y="4822825"/>
          <p14:tracePt t="45520" x="4929188" y="4778375"/>
          <p14:tracePt t="45537" x="4929188" y="4741863"/>
          <p14:tracePt t="45554" x="4921250" y="4724400"/>
          <p14:tracePt t="45570" x="4902200" y="4687888"/>
          <p14:tracePt t="45587" x="4884738" y="4670425"/>
          <p14:tracePt t="45605" x="4867275" y="4635500"/>
          <p14:tracePt t="45620" x="4840288" y="4608513"/>
          <p14:tracePt t="45637" x="4822825" y="4581525"/>
          <p14:tracePt t="45654" x="4803775" y="4564063"/>
          <p14:tracePt t="45670" x="4768850" y="4554538"/>
          <p14:tracePt t="45687" x="4724400" y="4554538"/>
          <p14:tracePt t="45704" x="4705350" y="4554538"/>
          <p14:tracePt t="45720" x="4687888" y="4554538"/>
          <p14:tracePt t="45738" x="4660900" y="4554538"/>
          <p14:tracePt t="45754" x="4643438" y="4554538"/>
          <p14:tracePt t="45771" x="4616450" y="4554538"/>
          <p14:tracePt t="45848" x="4598988" y="4554538"/>
          <p14:tracePt t="45856" x="4589463" y="4581525"/>
          <p14:tracePt t="45870" x="4581525" y="4591050"/>
          <p14:tracePt t="45887" x="4572000" y="4643438"/>
          <p14:tracePt t="45904" x="4572000" y="4679950"/>
          <p14:tracePt t="45920" x="4572000" y="4724400"/>
          <p14:tracePt t="45937" x="4572000" y="4751388"/>
          <p14:tracePt t="45954" x="4581525" y="4778375"/>
          <p14:tracePt t="45970" x="4581525" y="4805363"/>
          <p14:tracePt t="45987" x="4616450" y="4857750"/>
          <p14:tracePt t="46004" x="4633913" y="4884738"/>
          <p14:tracePt t="46020" x="4652963" y="4902200"/>
          <p14:tracePt t="46037" x="4670425" y="4921250"/>
          <p14:tracePt t="46054" x="4679950" y="4948238"/>
          <p14:tracePt t="46070" x="4687888" y="4965700"/>
          <p14:tracePt t="46087" x="4697413" y="4973638"/>
          <p14:tracePt t="46104" x="4705350" y="4983163"/>
          <p14:tracePt t="46121" x="4724400" y="4992688"/>
          <p14:tracePt t="46137" x="4759325" y="5027613"/>
          <p14:tracePt t="46154" x="4776788" y="5027613"/>
          <p14:tracePt t="46170" x="4795838" y="5037138"/>
          <p14:tracePt t="46187" x="4822825" y="5045075"/>
          <p14:tracePt t="46204" x="4840288" y="5045075"/>
          <p14:tracePt t="46220" x="4848225" y="5045075"/>
          <p14:tracePt t="46238" x="4875213" y="5045075"/>
          <p14:tracePt t="46254" x="4902200" y="5045075"/>
          <p14:tracePt t="46270" x="4921250" y="5045075"/>
          <p14:tracePt t="46287" x="4938713" y="5045075"/>
          <p14:tracePt t="46304" x="4965700" y="5037138"/>
          <p14:tracePt t="46320" x="4983163" y="5010150"/>
          <p14:tracePt t="46337" x="4992688" y="4992688"/>
          <p14:tracePt t="46354" x="5010150" y="4973638"/>
          <p14:tracePt t="46370" x="5027613" y="4938713"/>
          <p14:tracePt t="46388" x="5045075" y="4884738"/>
          <p14:tracePt t="46404" x="5045075" y="4840288"/>
          <p14:tracePt t="46421" x="5045075" y="4805363"/>
          <p14:tracePt t="46437" x="5045075" y="4778375"/>
          <p14:tracePt t="46454" x="5037138" y="4741863"/>
          <p14:tracePt t="46470" x="5010150" y="4724400"/>
          <p14:tracePt t="46488" x="4983163" y="4687888"/>
          <p14:tracePt t="46504" x="4965700" y="4670425"/>
          <p14:tracePt t="46521" x="4938713" y="4662488"/>
          <p14:tracePt t="46537" x="4921250" y="4652963"/>
          <p14:tracePt t="46554" x="4902200" y="4643438"/>
          <p14:tracePt t="46570" x="4894263" y="4616450"/>
          <p14:tracePt t="46587" x="4867275" y="4608513"/>
          <p14:tracePt t="46604" x="4848225" y="4598988"/>
          <p14:tracePt t="46621" x="4813300" y="4598988"/>
          <p14:tracePt t="46638" x="4759325" y="4598988"/>
          <p14:tracePt t="46654" x="4741863" y="4598988"/>
          <p14:tracePt t="46670" x="4732338" y="4598988"/>
          <p14:tracePt t="46688" x="4724400" y="4598988"/>
          <p14:tracePt t="46709" x="4714875" y="4598988"/>
          <p14:tracePt t="46722" x="4705350" y="4598988"/>
          <p14:tracePt t="46739" x="4670425" y="4616450"/>
          <p14:tracePt t="46754" x="4660900" y="4616450"/>
          <p14:tracePt t="46771" x="4643438" y="4635500"/>
          <p14:tracePt t="46787" x="4616450" y="4652963"/>
          <p14:tracePt t="46803" x="4598988" y="4670425"/>
          <p14:tracePt t="46820" x="4581525" y="4714875"/>
          <p14:tracePt t="46837" x="4554538" y="4751388"/>
          <p14:tracePt t="46853" x="4545013" y="4786313"/>
          <p14:tracePt t="46871" x="4537075" y="4805363"/>
          <p14:tracePt t="46887" x="4537075" y="4822825"/>
          <p14:tracePt t="46904" x="4537075" y="4830763"/>
          <p14:tracePt t="46937" x="4537075" y="4857750"/>
          <p14:tracePt t="46953" x="4545013" y="4876800"/>
          <p14:tracePt t="46970" x="4554538" y="4884738"/>
          <p14:tracePt t="46987" x="4562475" y="4902200"/>
          <p14:tracePt t="47004" x="4589463" y="4938713"/>
          <p14:tracePt t="47020" x="4608513" y="4956175"/>
          <p14:tracePt t="47037" x="4625975" y="4973638"/>
          <p14:tracePt t="47054" x="4643438" y="5000625"/>
          <p14:tracePt t="47070" x="4670425" y="5019675"/>
          <p14:tracePt t="47087" x="4687888" y="5027613"/>
          <p14:tracePt t="47103" x="4705350" y="5045075"/>
          <p14:tracePt t="47120" x="4732338" y="5045075"/>
          <p14:tracePt t="47137" x="4759325" y="5054600"/>
          <p14:tracePt t="47154" x="4776788" y="5054600"/>
          <p14:tracePt t="47171" x="4795838" y="5054600"/>
          <p14:tracePt t="47187" x="4822825" y="5045075"/>
          <p14:tracePt t="47204" x="4840288" y="5027613"/>
          <p14:tracePt t="47221" x="4857750" y="5019675"/>
          <p14:tracePt t="47238" x="4867275" y="5010150"/>
          <p14:tracePt t="47255" x="4884738" y="4992688"/>
          <p14:tracePt t="47467" x="4884738" y="4983163"/>
          <p14:tracePt t="47483" x="4884738" y="4973638"/>
          <p14:tracePt t="47496" x="4894263" y="4965700"/>
          <p14:tracePt t="47509" x="4894263" y="4948238"/>
          <p14:tracePt t="47520" x="4894263" y="4938713"/>
          <p14:tracePt t="47537" x="4894263" y="4921250"/>
          <p14:tracePt t="47773" x="4894263" y="4911725"/>
          <p14:tracePt t="47788" x="4875213" y="4894263"/>
          <p14:tracePt t="47805" x="4867275" y="4857750"/>
          <p14:tracePt t="47821" x="4867275" y="4830763"/>
          <p14:tracePt t="47839" x="4867275" y="4795838"/>
          <p14:tracePt t="47854" x="4857750" y="4778375"/>
          <p14:tracePt t="47871" x="4848225" y="4759325"/>
          <p14:tracePt t="47888" x="4840288" y="4751388"/>
          <p14:tracePt t="47904" x="4840288" y="4741863"/>
          <p14:tracePt t="47921" x="4822825" y="4724400"/>
          <p14:tracePt t="47937" x="4822825" y="4714875"/>
          <p14:tracePt t="47954" x="4803775" y="4706938"/>
          <p14:tracePt t="47981" x="4795838" y="4706938"/>
          <p14:tracePt t="47990" x="4795838" y="4697413"/>
          <p14:tracePt t="48004" x="4786313" y="4697413"/>
          <p14:tracePt t="48020" x="4768850" y="4687888"/>
          <p14:tracePt t="48037" x="4759325" y="4679950"/>
          <p14:tracePt t="48053" x="4751388" y="4670425"/>
          <p14:tracePt t="48071" x="4741863" y="4670425"/>
          <p14:tracePt t="48104" x="4714875" y="4652963"/>
          <p14:tracePt t="48120" x="4697413" y="4652963"/>
          <p14:tracePt t="48138" x="4679950" y="4652963"/>
          <p14:tracePt t="48154" x="4670425" y="4643438"/>
          <p14:tracePt t="48170" x="4643438" y="4643438"/>
          <p14:tracePt t="48187" x="4633913" y="4643438"/>
          <p14:tracePt t="48204" x="4625975" y="4643438"/>
          <p14:tracePt t="48220" x="4608513" y="4643438"/>
          <p14:tracePt t="48237" x="4581525" y="4643438"/>
          <p14:tracePt t="48254" x="4562475" y="4662488"/>
          <p14:tracePt t="48271" x="4545013" y="4679950"/>
          <p14:tracePt t="48288" x="4527550" y="4687888"/>
          <p14:tracePt t="48304" x="4510088" y="4697413"/>
          <p14:tracePt t="48320" x="4500563" y="4714875"/>
          <p14:tracePt t="48337" x="4491038" y="4741863"/>
          <p14:tracePt t="48354" x="4483100" y="4759325"/>
          <p14:tracePt t="48370" x="4483100" y="4778375"/>
          <p14:tracePt t="48387" x="4473575" y="4805363"/>
          <p14:tracePt t="48404" x="4473575" y="4822825"/>
          <p14:tracePt t="48437" x="4473575" y="4830763"/>
          <p14:tracePt t="48453" x="4473575" y="4840288"/>
          <p14:tracePt t="48470" x="4473575" y="4849813"/>
          <p14:tracePt t="48487" x="4473575" y="4867275"/>
          <p14:tracePt t="48504" x="4491038" y="4894263"/>
          <p14:tracePt t="48520" x="4500563" y="4911725"/>
          <p14:tracePt t="48537" x="4537075" y="4938713"/>
          <p14:tracePt t="48553" x="4545013" y="4965700"/>
          <p14:tracePt t="48570" x="4562475" y="4973638"/>
          <p14:tracePt t="48587" x="4572000" y="4983163"/>
          <p14:tracePt t="48603" x="4598988" y="5000625"/>
          <p14:tracePt t="48620" x="4616450" y="5027613"/>
          <p14:tracePt t="48637" x="4643438" y="5054600"/>
          <p14:tracePt t="48654" x="4670425" y="5072063"/>
          <p14:tracePt t="48671" x="4687888" y="5091113"/>
          <p14:tracePt t="48688" x="4705350" y="5116513"/>
          <p14:tracePt t="48705" x="4732338" y="5135563"/>
          <p14:tracePt t="48721" x="4751388" y="5143500"/>
          <p14:tracePt t="48737" x="4768850" y="5162550"/>
          <p14:tracePt t="48754" x="4786313" y="5162550"/>
          <p14:tracePt t="48771" x="4795838" y="5162550"/>
          <p14:tracePt t="48788" x="4813300" y="5162550"/>
          <p14:tracePt t="48818" x="4822825" y="5162550"/>
          <p14:tracePt t="48834" x="4830763" y="5162550"/>
          <p14:tracePt t="48843" x="4840288" y="5162550"/>
          <p14:tracePt t="48854" x="4848225" y="5162550"/>
          <p14:tracePt t="48871" x="4867275" y="5162550"/>
          <p14:tracePt t="48887" x="4894263" y="5143500"/>
          <p14:tracePt t="48904" x="4911725" y="5126038"/>
          <p14:tracePt t="48921" x="4921250" y="5099050"/>
          <p14:tracePt t="48937" x="4929188" y="5081588"/>
          <p14:tracePt t="48954" x="4938713" y="5064125"/>
          <p14:tracePt t="48971" x="4938713" y="5045075"/>
          <p14:tracePt t="48987" x="4938713" y="5019675"/>
          <p14:tracePt t="49004" x="4938713" y="5000625"/>
          <p14:tracePt t="49021" x="4938713" y="4983163"/>
          <p14:tracePt t="49038" x="4911725" y="4948238"/>
          <p14:tracePt t="49054" x="4902200" y="4929188"/>
          <p14:tracePt t="49071" x="4894263" y="4911725"/>
          <p14:tracePt t="49087" x="4875213" y="4894263"/>
          <p14:tracePt t="49104" x="4867275" y="4876800"/>
          <p14:tracePt t="49121" x="4857750" y="4857750"/>
          <p14:tracePt t="49138" x="4848225" y="4840288"/>
          <p14:tracePt t="49154" x="4830763" y="4822825"/>
          <p14:tracePt t="49171" x="4803775" y="4795838"/>
          <p14:tracePt t="49188" x="4786313" y="4778375"/>
          <p14:tracePt t="49204" x="4776788" y="4768850"/>
          <p14:tracePt t="49221" x="4759325" y="4751388"/>
          <p14:tracePt t="49238" x="4741863" y="4724400"/>
          <p14:tracePt t="49255" x="4714875" y="4706938"/>
          <p14:tracePt t="49274" x="4687888" y="4687888"/>
          <p14:tracePt t="49288" x="4679950" y="4679950"/>
          <p14:tracePt t="49304" x="4670425" y="4679950"/>
          <p14:tracePt t="49322" x="4670425" y="4670425"/>
          <p14:tracePt t="49338" x="4652963" y="4670425"/>
          <p14:tracePt t="49355" x="4633913" y="4670425"/>
          <p14:tracePt t="49372" x="4616450" y="4670425"/>
          <p14:tracePt t="49388" x="4598988" y="4670425"/>
          <p14:tracePt t="49405" x="4572000" y="4670425"/>
          <p14:tracePt t="49422" x="4545013" y="4670425"/>
          <p14:tracePt t="49438" x="4527550" y="4687888"/>
          <p14:tracePt t="49454" x="4510088" y="4697413"/>
          <p14:tracePt t="49488" x="4500563" y="4697413"/>
          <p14:tracePt t="49531" x="4500563" y="4706938"/>
          <p14:tracePt t="49539" x="4500563" y="4733925"/>
          <p14:tracePt t="49554" x="4491038" y="4759325"/>
          <p14:tracePt t="49571" x="4491038" y="4786313"/>
          <p14:tracePt t="49588" x="4491038" y="4805363"/>
          <p14:tracePt t="49604" x="4500563" y="4822825"/>
          <p14:tracePt t="49621" x="4527550" y="4840288"/>
          <p14:tracePt t="49638" x="4537075" y="4867275"/>
          <p14:tracePt t="49654" x="4554538" y="4884738"/>
          <p14:tracePt t="49671" x="4562475" y="4902200"/>
          <p14:tracePt t="49688" x="4598988" y="4938713"/>
          <p14:tracePt t="49704" x="4616450" y="4956175"/>
          <p14:tracePt t="49721" x="4633913" y="4965700"/>
          <p14:tracePt t="49738" x="4660900" y="4973638"/>
          <p14:tracePt t="49755" x="4670425" y="4983163"/>
          <p14:tracePt t="49771" x="4687888" y="4983163"/>
          <p14:tracePt t="49789" x="4714875" y="5010150"/>
          <p14:tracePt t="49804" x="4741863" y="5010150"/>
          <p14:tracePt t="49820" x="4759325" y="5027613"/>
          <p14:tracePt t="49837" x="4768850" y="5027613"/>
          <p14:tracePt t="49854" x="4786313" y="5037138"/>
          <p14:tracePt t="49907" x="4795838" y="5037138"/>
          <p14:tracePt t="49937" x="4813300" y="5037138"/>
          <p14:tracePt t="49962" x="4822825" y="5037138"/>
          <p14:tracePt t="49977" x="4830763" y="5037138"/>
          <p14:tracePt t="49990" x="4830763" y="5027613"/>
          <p14:tracePt t="50005" x="4840288" y="5010150"/>
          <p14:tracePt t="50024" x="4848225" y="4973638"/>
          <p14:tracePt t="50040" x="4857750" y="4956175"/>
          <p14:tracePt t="50055" x="4857750" y="4938713"/>
          <p14:tracePt t="50072" x="4857750" y="4911725"/>
          <p14:tracePt t="50088" x="4857750" y="4894263"/>
          <p14:tracePt t="50104" x="4857750" y="4876800"/>
          <p14:tracePt t="50121" x="4857750" y="4849813"/>
          <p14:tracePt t="50138" x="4848225" y="4840288"/>
          <p14:tracePt t="50155" x="4830763" y="4822825"/>
          <p14:tracePt t="50171" x="4830763" y="4805363"/>
          <p14:tracePt t="50188" x="4803775" y="4768850"/>
          <p14:tracePt t="50204" x="4795838" y="4751388"/>
          <p14:tracePt t="50221" x="4776788" y="4741863"/>
          <p14:tracePt t="50238" x="4759325" y="4724400"/>
          <p14:tracePt t="50254" x="4741863" y="4697413"/>
          <p14:tracePt t="50272" x="4705350" y="4679950"/>
          <p14:tracePt t="50289" x="4687888" y="4670425"/>
          <p14:tracePt t="50305" x="4670425" y="4662488"/>
          <p14:tracePt t="50321" x="4652963" y="4662488"/>
          <p14:tracePt t="50338" x="4643438" y="4662488"/>
          <p14:tracePt t="50354" x="4633913" y="4652963"/>
          <p14:tracePt t="50371" x="4625975" y="4652963"/>
          <p14:tracePt t="50388" x="4616450" y="4652963"/>
          <p14:tracePt t="50404" x="4598988" y="4652963"/>
          <p14:tracePt t="50423" x="4562475" y="4662488"/>
          <p14:tracePt t="50439" x="4545013" y="4670425"/>
          <p14:tracePt t="50454" x="4527550" y="4679950"/>
          <p14:tracePt t="50471" x="4500563" y="4687888"/>
          <p14:tracePt t="50504" x="4491038" y="4687888"/>
          <p14:tracePt t="50547" x="4483100" y="4714875"/>
          <p14:tracePt t="50556" x="4473575" y="4741863"/>
          <p14:tracePt t="50571" x="4456113" y="4768850"/>
          <p14:tracePt t="50588" x="4446588" y="4805363"/>
          <p14:tracePt t="50604" x="4446588" y="4822825"/>
          <p14:tracePt t="50621" x="4446588" y="4849813"/>
          <p14:tracePt t="50638" x="4446588" y="4867275"/>
          <p14:tracePt t="50654" x="4456113" y="4884738"/>
          <p14:tracePt t="50671" x="4483100" y="4902200"/>
          <p14:tracePt t="50689" x="4491038" y="4938713"/>
          <p14:tracePt t="50705" x="4510088" y="4956175"/>
          <p14:tracePt t="50721" x="4527550" y="4973638"/>
          <p14:tracePt t="50738" x="4554538" y="5000625"/>
          <p14:tracePt t="50755" x="4572000" y="5019675"/>
          <p14:tracePt t="50771" x="4589463" y="5037138"/>
          <p14:tracePt t="50789" x="4625975" y="5054600"/>
          <p14:tracePt t="50805" x="4643438" y="5072063"/>
          <p14:tracePt t="50821" x="4660900" y="5081588"/>
          <p14:tracePt t="50838" x="4687888" y="5091113"/>
          <p14:tracePt t="50854" x="4705350" y="5099050"/>
          <p14:tracePt t="50871" x="4724400" y="5099050"/>
          <p14:tracePt t="50889" x="4741863" y="5108575"/>
          <p14:tracePt t="50905" x="4768850" y="5108575"/>
          <p14:tracePt t="50921" x="4786313" y="5116513"/>
          <p14:tracePt t="50923" x="4795838" y="5116513"/>
          <p14:tracePt t="50939" x="4803775" y="5116513"/>
          <p14:tracePt t="50955" x="4822825" y="5116513"/>
          <p14:tracePt t="50971" x="4848225" y="5116513"/>
          <p14:tracePt t="50988" x="4867275" y="5116513"/>
          <p14:tracePt t="51004" x="4884738" y="5108575"/>
          <p14:tracePt t="51021" x="4894263" y="5099050"/>
          <p14:tracePt t="51038" x="4911725" y="5091113"/>
          <p14:tracePt t="51055" x="4929188" y="5064125"/>
          <p14:tracePt t="51071" x="4938713" y="5054600"/>
          <p14:tracePt t="51088" x="4946650" y="5037138"/>
          <p14:tracePt t="51105" x="4965700" y="5019675"/>
          <p14:tracePt t="51121" x="4965700" y="4992688"/>
          <p14:tracePt t="51138" x="4983163" y="4973638"/>
          <p14:tracePt t="51154" x="4983163" y="4956175"/>
          <p14:tracePt t="51171" x="4983163" y="4938713"/>
          <p14:tracePt t="51189" x="4965700" y="4902200"/>
          <p14:tracePt t="51205" x="4965700" y="4884738"/>
          <p14:tracePt t="51221" x="4956175" y="4867275"/>
          <p14:tracePt t="51238" x="4956175" y="4840288"/>
          <p14:tracePt t="51255" x="4946650" y="4822825"/>
          <p14:tracePt t="51271" x="4938713" y="4805363"/>
          <p14:tracePt t="51288" x="4929188" y="4786313"/>
          <p14:tracePt t="51305" x="4902200" y="4751388"/>
          <p14:tracePt t="51321" x="4894263" y="4733925"/>
          <p14:tracePt t="51338" x="4884738" y="4714875"/>
          <p14:tracePt t="51354" x="4867275" y="4687888"/>
          <p14:tracePt t="51371" x="4848225" y="4670425"/>
          <p14:tracePt t="51388" x="4830763" y="4652963"/>
          <p14:tracePt t="51405" x="4822825" y="4643438"/>
          <p14:tracePt t="51439" x="4803775" y="4635500"/>
          <p14:tracePt t="51471" x="4795838" y="4635500"/>
          <p14:tracePt t="51488" x="4786313" y="4616450"/>
          <p14:tracePt t="51505" x="4759325" y="4616450"/>
          <p14:tracePt t="51521" x="4741863" y="4616450"/>
          <p14:tracePt t="51538" x="4724400" y="4625975"/>
          <p14:tracePt t="51555" x="4705350" y="4635500"/>
          <p14:tracePt t="51571" x="4679950" y="4643438"/>
          <p14:tracePt t="51588" x="4670425" y="4643438"/>
          <p14:tracePt t="51628" x="4670425" y="4652963"/>
          <p14:tracePt t="51640" x="4660900" y="4662488"/>
          <p14:tracePt t="51655" x="4643438" y="4662488"/>
          <p14:tracePt t="51671" x="4633913" y="4662488"/>
          <p14:tracePt t="51688" x="4625975" y="4670425"/>
          <p14:tracePt t="51729" x="4608513" y="4679950"/>
          <p14:tracePt t="51737" x="4598988" y="4687888"/>
          <p14:tracePt t="51754" x="4581525" y="4714875"/>
          <p14:tracePt t="51787" x="4572000" y="4724400"/>
          <p14:tracePt t="51804" x="4562475" y="4741863"/>
          <p14:tracePt t="51821" x="4537075" y="4768850"/>
          <p14:tracePt t="51837" x="4518025" y="4795838"/>
          <p14:tracePt t="51854" x="4510088" y="4813300"/>
          <p14:tracePt t="51872" x="4510088" y="4840288"/>
          <p14:tracePt t="51888" x="4510088" y="4857750"/>
          <p14:tracePt t="51904" x="4510088" y="4876800"/>
          <p14:tracePt t="51921" x="4510088" y="4884738"/>
          <p14:tracePt t="51923" x="4510088" y="4894263"/>
          <p14:tracePt t="51939" x="4510088" y="4911725"/>
          <p14:tracePt t="51956" x="4518025" y="4921250"/>
          <p14:tracePt t="51972" x="4527550" y="4921250"/>
          <p14:tracePt t="51988" x="4537075" y="4938713"/>
          <p14:tracePt t="52005" x="4562475" y="4956175"/>
          <p14:tracePt t="52021" x="4581525" y="4983163"/>
          <p14:tracePt t="52038" x="4598988" y="4992688"/>
          <p14:tracePt t="52055" x="4608513" y="5010150"/>
          <p14:tracePt t="52071" x="4625975" y="5019675"/>
          <p14:tracePt t="52088" x="4643438" y="5037138"/>
          <p14:tracePt t="52104" x="4660900" y="5054600"/>
          <p14:tracePt t="52121" x="4670425" y="5064125"/>
          <p14:tracePt t="52138" x="4697413" y="5072063"/>
          <p14:tracePt t="52155" x="4705350" y="5072063"/>
          <p14:tracePt t="52171" x="4724400" y="5081588"/>
          <p14:tracePt t="52189" x="4751388" y="5081588"/>
          <p14:tracePt t="52205" x="4776788" y="5091113"/>
          <p14:tracePt t="52221" x="4795838" y="5091113"/>
          <p14:tracePt t="52238" x="4813300" y="5091113"/>
          <p14:tracePt t="52255" x="4830763" y="5099050"/>
          <p14:tracePt t="52271" x="4848225" y="5099050"/>
          <p14:tracePt t="52288" x="4867275" y="5099050"/>
          <p14:tracePt t="52305" x="4875213" y="5099050"/>
          <p14:tracePt t="52378" x="4884738" y="5099050"/>
          <p14:tracePt t="52391" x="4894263" y="5099050"/>
          <p14:tracePt t="52405" x="4902200" y="5081588"/>
          <p14:tracePt t="52422" x="4921250" y="5072063"/>
          <p14:tracePt t="52439" x="4929188" y="5037138"/>
          <p14:tracePt t="52455" x="4938713" y="5019675"/>
          <p14:tracePt t="52471" x="4938713" y="5000625"/>
          <p14:tracePt t="52488" x="4938713" y="4973638"/>
          <p14:tracePt t="52505" x="4938713" y="4956175"/>
          <p14:tracePt t="52521" x="4938713" y="4938713"/>
          <p14:tracePt t="52538" x="4938713" y="4929188"/>
          <p14:tracePt t="52554" x="4929188" y="4929188"/>
          <p14:tracePt t="52571" x="4911725" y="4921250"/>
          <p14:tracePt t="52738" x="4911725" y="4902200"/>
          <p14:tracePt t="52754" x="4911725" y="4894263"/>
          <p14:tracePt t="52791" x="4911725" y="4884738"/>
          <p14:tracePt t="52800" x="4911725" y="4876800"/>
          <p14:tracePt t="52814" x="4911725" y="4867275"/>
          <p14:tracePt t="52828" x="4902200" y="4830763"/>
          <p14:tracePt t="52841" x="4884738" y="4786313"/>
          <p14:tracePt t="52857" x="4857750" y="4751388"/>
          <p14:tracePt t="52872" x="4840288" y="4733925"/>
          <p14:tracePt t="52889" x="4822825" y="4714875"/>
          <p14:tracePt t="52926" x="4822825" y="4697413"/>
          <p14:tracePt t="52972" x="4813300" y="4687888"/>
          <p14:tracePt t="52985" x="4795838" y="4679950"/>
          <p14:tracePt t="52998" x="4795838" y="4662488"/>
          <p14:tracePt t="53008" x="4786313" y="4652963"/>
          <p14:tracePt t="53021" x="4776788" y="4635500"/>
          <p14:tracePt t="53038" x="4768850" y="4608513"/>
          <p14:tracePt t="53054" x="4759325" y="4591050"/>
          <p14:tracePt t="53073" x="4741863" y="4581525"/>
          <p14:tracePt t="53106" x="4732338" y="4572000"/>
          <p14:tracePt t="53121" x="4732338" y="4564063"/>
          <p14:tracePt t="53138" x="4714875" y="4564063"/>
          <p14:tracePt t="53184" x="4714875" y="4545013"/>
          <p14:tracePt t="53196" x="4714875" y="4537075"/>
          <p14:tracePt t="53209" x="4714875" y="4527550"/>
          <p14:tracePt t="53332" x="4714875" y="4519613"/>
          <p14:tracePt t="53348" x="4714875" y="4510088"/>
          <p14:tracePt t="53364" x="4714875" y="4500563"/>
          <p14:tracePt t="53556" x="4714875" y="4492625"/>
          <p14:tracePt t="53643" x="4705350" y="4473575"/>
          <p14:tracePt t="53651" x="4697413" y="4465638"/>
          <p14:tracePt t="53667" x="4697413" y="4456113"/>
          <p14:tracePt t="53733" x="4687888" y="4456113"/>
          <p14:tracePt t="53750" x="4679950" y="4456113"/>
          <p14:tracePt t="53760" x="4679950" y="4448175"/>
          <p14:tracePt t="53801" x="4679950" y="4438650"/>
          <p14:tracePt t="53809" x="4679950" y="4429125"/>
          <p14:tracePt t="53830" x="4679950" y="4421188"/>
          <p14:tracePt t="53926" x="4679950" y="4402138"/>
          <p14:tracePt t="53939" x="4679950" y="4394200"/>
          <p14:tracePt t="54138" x="4670425" y="4384675"/>
          <p14:tracePt t="54154" x="4670425" y="4376738"/>
          <p14:tracePt t="54167" x="4670425" y="4367213"/>
          <p14:tracePt t="54180" x="4670425" y="4357688"/>
          <p14:tracePt t="54193" x="4670425" y="4349750"/>
          <p14:tracePt t="54208" x="4670425" y="4340225"/>
          <p14:tracePt t="54221" x="4670425" y="4322763"/>
          <p14:tracePt t="54247" x="4670425" y="4313238"/>
          <p14:tracePt t="59027" x="4705350" y="4305300"/>
          <p14:tracePt t="59040" x="4875213" y="4268788"/>
          <p14:tracePt t="59057" x="5438775" y="4098925"/>
          <p14:tracePt t="59074" x="5616575" y="4027488"/>
          <p14:tracePt t="59090" x="5697538" y="4000500"/>
          <p14:tracePt t="59106" x="5741988" y="4000500"/>
          <p14:tracePt t="59122" x="5778500" y="4000500"/>
          <p14:tracePt t="59139" x="5795963" y="3992563"/>
          <p14:tracePt t="59155" x="5822950" y="3983038"/>
          <p14:tracePt t="59172" x="5830888" y="3983038"/>
          <p14:tracePt t="59371" x="5813425" y="3983038"/>
          <p14:tracePt t="59384" x="5778500" y="4000500"/>
          <p14:tracePt t="59398" x="5697538" y="4027488"/>
          <p14:tracePt t="59411" x="5616575" y="4054475"/>
          <p14:tracePt t="59429" x="5527675" y="4081463"/>
          <p14:tracePt t="59440" x="5446713" y="4098925"/>
          <p14:tracePt t="59457" x="5367338" y="4143375"/>
          <p14:tracePt t="59472" x="5286375" y="4170363"/>
          <p14:tracePt t="59489" x="5241925" y="4197350"/>
          <p14:tracePt t="59505" x="5207000" y="4206875"/>
          <p14:tracePt t="59522" x="5187950" y="4224338"/>
          <p14:tracePt t="59539" x="5160963" y="4233863"/>
          <p14:tracePt t="59793" x="5180013" y="4233863"/>
          <p14:tracePt t="59806" x="5187950" y="4233863"/>
          <p14:tracePt t="59823" x="5207000" y="4233863"/>
          <p14:tracePt t="59843" x="5232400" y="4224338"/>
          <p14:tracePt t="59856" x="5259388" y="4214813"/>
          <p14:tracePt t="59872" x="5268913" y="4214813"/>
          <p14:tracePt t="59889" x="5286375" y="4214813"/>
          <p14:tracePt t="59906" x="5303838" y="4214813"/>
          <p14:tracePt t="59922" x="5330825" y="4214813"/>
          <p14:tracePt t="59924" x="5340350" y="4206875"/>
          <p14:tracePt t="59941" x="5349875" y="4197350"/>
          <p14:tracePt t="59957" x="5367338" y="4187825"/>
          <p14:tracePt t="59972" x="5375275" y="4170363"/>
          <p14:tracePt t="59989" x="5394325" y="4162425"/>
          <p14:tracePt t="60006" x="5402263" y="4152900"/>
          <p14:tracePt t="60022" x="5411788" y="4152900"/>
          <p14:tracePt t="60039" x="5411788" y="4143375"/>
          <p14:tracePt t="60056" x="5421313" y="4135438"/>
          <p14:tracePt t="60072" x="5421313" y="4125913"/>
          <p14:tracePt t="60089" x="5421313" y="4098925"/>
          <p14:tracePt t="60106" x="5421313" y="4081463"/>
          <p14:tracePt t="60122" x="5421313" y="4064000"/>
          <p14:tracePt t="60139" x="5402263" y="4044950"/>
          <p14:tracePt t="60155" x="5375275" y="4027488"/>
          <p14:tracePt t="60172" x="5357813" y="4010025"/>
          <p14:tracePt t="60190" x="5330825" y="4010025"/>
          <p14:tracePt t="60207" x="5295900" y="4027488"/>
          <p14:tracePt t="60222" x="5232400" y="4044950"/>
          <p14:tracePt t="60239" x="5153025" y="4090988"/>
          <p14:tracePt t="60255" x="5108575" y="4108450"/>
          <p14:tracePt t="60272" x="5072063" y="4125913"/>
          <p14:tracePt t="60289" x="5054600" y="4135438"/>
          <p14:tracePt t="60305" x="5037138" y="4143375"/>
          <p14:tracePt t="60322" x="5027613" y="4152900"/>
          <p14:tracePt t="60341" x="5000625" y="4179888"/>
          <p14:tracePt t="60359" x="4983163" y="4197350"/>
          <p14:tracePt t="60373" x="4956175" y="4214813"/>
          <p14:tracePt t="60389" x="4946650" y="4233863"/>
          <p14:tracePt t="60406" x="4929188" y="4259263"/>
          <p14:tracePt t="60423" x="4921250" y="4278313"/>
          <p14:tracePt t="60441" x="4911725" y="4286250"/>
          <p14:tracePt t="60575" x="4921250" y="4278313"/>
          <p14:tracePt t="60588" x="4929188" y="4268788"/>
          <p14:tracePt t="60608" x="4938713" y="4233863"/>
          <p14:tracePt t="60623" x="4938713" y="4214813"/>
          <p14:tracePt t="60639" x="4946650" y="4197350"/>
          <p14:tracePt t="60656" x="4956175" y="4170363"/>
          <p14:tracePt t="60673" x="4983163" y="4152900"/>
          <p14:tracePt t="60689" x="4992688" y="4135438"/>
          <p14:tracePt t="60707" x="5000625" y="4116388"/>
          <p14:tracePt t="60739" x="5010150" y="4116388"/>
          <p14:tracePt t="60756" x="5027613" y="4098925"/>
          <p14:tracePt t="60772" x="5027613" y="4090988"/>
          <p14:tracePt t="60952" x="5018088" y="4108450"/>
          <p14:tracePt t="60966" x="4983163" y="4125913"/>
          <p14:tracePt t="60980" x="4973638" y="4135438"/>
          <p14:tracePt t="60991" x="4956175" y="4152900"/>
          <p14:tracePt t="61006" x="4938713" y="4170363"/>
          <p14:tracePt t="61022" x="4911725" y="4187825"/>
          <p14:tracePt t="61039" x="4884738" y="4206875"/>
          <p14:tracePt t="61056" x="4867275" y="4224338"/>
          <p14:tracePt t="61072" x="4840288" y="4241800"/>
          <p14:tracePt t="61089" x="4822825" y="4259263"/>
          <p14:tracePt t="61107" x="4795838" y="4268788"/>
          <p14:tracePt t="61123" x="4776788" y="4268788"/>
          <p14:tracePt t="61139" x="4759325" y="4268788"/>
          <p14:tracePt t="61156" x="4741863" y="4268788"/>
          <p14:tracePt t="61172" x="4724400" y="4268788"/>
          <p14:tracePt t="61189" x="4697413" y="4259263"/>
          <p14:tracePt t="61206" x="4679950" y="4259263"/>
          <p14:tracePt t="61222" x="4652963" y="4251325"/>
          <p14:tracePt t="61239" x="4643438" y="4251325"/>
          <p14:tracePt t="61256" x="4625975" y="4251325"/>
          <p14:tracePt t="61272" x="4625975" y="4233863"/>
          <p14:tracePt t="61295" x="4616450" y="4233863"/>
          <p14:tracePt t="61306" x="4608513" y="4233863"/>
          <p14:tracePt t="61359" x="4608513" y="4224338"/>
          <p14:tracePt t="61373" x="4660900" y="4214813"/>
          <p14:tracePt t="61390" x="4732338" y="4187825"/>
          <p14:tracePt t="61406" x="4813300" y="4179888"/>
          <p14:tracePt t="61423" x="4875213" y="4162425"/>
          <p14:tracePt t="61427" x="4902200" y="4162425"/>
          <p14:tracePt t="61439" x="4921250" y="4162425"/>
          <p14:tracePt t="61456" x="4946650" y="4162425"/>
          <p14:tracePt t="61472" x="4965700" y="4162425"/>
          <p14:tracePt t="61489" x="4973638" y="4152900"/>
          <p14:tracePt t="61506" x="4992688" y="4135438"/>
          <p14:tracePt t="61522" x="5018088" y="4125913"/>
          <p14:tracePt t="61539" x="5027613" y="4116388"/>
          <p14:tracePt t="61556" x="5027613" y="4098925"/>
          <p14:tracePt t="61616" x="5027613" y="4090988"/>
          <p14:tracePt t="61632" x="5027613" y="4081463"/>
          <p14:tracePt t="61646" x="5027613" y="4071938"/>
          <p14:tracePt t="61662" x="5037138" y="4044950"/>
          <p14:tracePt t="61675" x="5037138" y="4027488"/>
          <p14:tracePt t="61690" x="5037138" y="4010025"/>
          <p14:tracePt t="61707" x="5037138" y="4000500"/>
          <p14:tracePt t="61842" x="5037138" y="4037013"/>
          <p14:tracePt t="61854" x="5037138" y="4064000"/>
          <p14:tracePt t="61874" x="5045075" y="4125913"/>
          <p14:tracePt t="61890" x="5045075" y="4162425"/>
          <p14:tracePt t="61907" x="5045075" y="4197350"/>
          <p14:tracePt t="61922" x="5064125" y="4241800"/>
          <p14:tracePt t="61939" x="5072063" y="4278313"/>
          <p14:tracePt t="61955" x="5081588" y="4295775"/>
          <p14:tracePt t="61972" x="5081588" y="4313238"/>
          <p14:tracePt t="61989" x="5089525" y="4313238"/>
          <p14:tracePt t="62005" x="5089525" y="4340225"/>
          <p14:tracePt t="62023" x="5099050" y="4349750"/>
          <p14:tracePt t="62039" x="5108575" y="4357688"/>
          <p14:tracePt t="62056" x="5126038" y="4367213"/>
          <p14:tracePt t="62072" x="5143500" y="4376738"/>
          <p14:tracePt t="62089" x="5160963" y="4376738"/>
          <p14:tracePt t="62107" x="5180013" y="4376738"/>
          <p14:tracePt t="62123" x="5207000" y="4384675"/>
          <p14:tracePt t="62140" x="5232400" y="4394200"/>
          <p14:tracePt t="62157" x="5278438" y="4394200"/>
          <p14:tracePt t="62173" x="5340350" y="4394200"/>
          <p14:tracePt t="62189" x="5357813" y="4384675"/>
          <p14:tracePt t="62206" x="5384800" y="4376738"/>
          <p14:tracePt t="62223" x="5402263" y="4367213"/>
          <p14:tracePt t="62241" x="5429250" y="4349750"/>
          <p14:tracePt t="62258" x="5456238" y="4322763"/>
          <p14:tracePt t="62273" x="5465763" y="4313238"/>
          <p14:tracePt t="62290" x="5473700" y="4305300"/>
          <p14:tracePt t="62307" x="5473700" y="4268788"/>
          <p14:tracePt t="62322" x="5473700" y="4251325"/>
          <p14:tracePt t="62339" x="5465763" y="4233863"/>
          <p14:tracePt t="62357" x="5429250" y="4187825"/>
          <p14:tracePt t="62373" x="5411788" y="4143375"/>
          <p14:tracePt t="62389" x="5384800" y="4108450"/>
          <p14:tracePt t="62406" x="5367338" y="4090988"/>
          <p14:tracePt t="62423" x="5349875" y="4081463"/>
          <p14:tracePt t="62439" x="5322888" y="4064000"/>
          <p14:tracePt t="62456" x="5313363" y="4054475"/>
          <p14:tracePt t="62472" x="5303838" y="4054475"/>
          <p14:tracePt t="62489" x="5286375" y="4044950"/>
          <p14:tracePt t="62507" x="5251450" y="4044950"/>
          <p14:tracePt t="62522" x="5232400" y="4044950"/>
          <p14:tracePt t="62539" x="5214938" y="4054475"/>
          <p14:tracePt t="62556" x="5187950" y="4081463"/>
          <p14:tracePt t="62572" x="5170488" y="4098925"/>
          <p14:tracePt t="62589" x="5143500" y="4116388"/>
          <p14:tracePt t="62607" x="5116513" y="4143375"/>
          <p14:tracePt t="62623" x="5116513" y="4152900"/>
          <p14:tracePt t="62640" x="5108575" y="4152900"/>
          <p14:tracePt t="62657" x="5108575" y="4179888"/>
          <p14:tracePt t="62673" x="5099050" y="4214813"/>
          <p14:tracePt t="62689" x="5089525" y="4233863"/>
          <p14:tracePt t="62706" x="5081588" y="4268788"/>
          <p14:tracePt t="62722" x="5081588" y="4313238"/>
          <p14:tracePt t="62739" x="5081588" y="4330700"/>
          <p14:tracePt t="62757" x="5089525" y="4357688"/>
          <p14:tracePt t="62773" x="5099050" y="4357688"/>
          <p14:tracePt t="62790" x="5116513" y="4376738"/>
          <p14:tracePt t="62807" x="5126038" y="4384675"/>
          <p14:tracePt t="62822" x="5143500" y="4394200"/>
          <p14:tracePt t="62839" x="5153025" y="4402138"/>
          <p14:tracePt t="62856" x="5170488" y="4421188"/>
          <p14:tracePt t="62873" x="5197475" y="4456113"/>
          <p14:tracePt t="62889" x="5232400" y="4465638"/>
          <p14:tracePt t="62906" x="5251450" y="4473575"/>
          <p14:tracePt t="62924" x="5268913" y="4473575"/>
          <p14:tracePt t="62940" x="5286375" y="4473575"/>
          <p14:tracePt t="62960" x="5295900" y="4473575"/>
          <p14:tracePt t="62973" x="5303838" y="4473575"/>
          <p14:tracePt t="62989" x="5313363" y="4473575"/>
          <p14:tracePt t="63007" x="5340350" y="4473575"/>
          <p14:tracePt t="63023" x="5367338" y="4465638"/>
          <p14:tracePt t="63039" x="5384800" y="4456113"/>
          <p14:tracePt t="63056" x="5402263" y="4429125"/>
          <p14:tracePt t="63089" x="5402263" y="4421188"/>
          <p14:tracePt t="63139" x="5411788" y="4411663"/>
          <p14:tracePt t="63156" x="5411788" y="4376738"/>
          <p14:tracePt t="63168" x="5429250" y="4367213"/>
          <p14:tracePt t="63182" x="5429250" y="4349750"/>
          <p14:tracePt t="63196" x="5421313" y="4313238"/>
          <p14:tracePt t="63209" x="5402263" y="4286250"/>
          <p14:tracePt t="63224" x="5394325" y="4268788"/>
          <p14:tracePt t="63243" x="5357813" y="4241800"/>
          <p14:tracePt t="63258" x="5349875" y="4233863"/>
          <p14:tracePt t="63289" x="5340350" y="4224338"/>
          <p14:tracePt t="63306" x="5330825" y="4224338"/>
          <p14:tracePt t="63322" x="5322888" y="4214813"/>
          <p14:tracePt t="63339" x="5313363" y="4214813"/>
          <p14:tracePt t="63356" x="5303838" y="4214813"/>
          <p14:tracePt t="63373" x="5278438" y="4197350"/>
          <p14:tracePt t="63390" x="5268913" y="4187825"/>
          <p14:tracePt t="63407" x="5251450" y="4179888"/>
          <p14:tracePt t="63423" x="5241925" y="4179888"/>
          <p14:tracePt t="63439" x="5241925" y="4170363"/>
          <p14:tracePt t="63475" x="5232400" y="4170363"/>
          <p14:tracePt t="63485" x="5214938" y="4170363"/>
          <p14:tracePt t="63500" x="5197475" y="4170363"/>
          <p14:tracePt t="63511" x="5187950" y="4170363"/>
          <p14:tracePt t="63523" x="5170488" y="4170363"/>
          <p14:tracePt t="63539" x="5143500" y="4170363"/>
          <p14:tracePt t="63556" x="5126038" y="4179888"/>
          <p14:tracePt t="63573" x="5108575" y="4187825"/>
          <p14:tracePt t="63589" x="5089525" y="4206875"/>
          <p14:tracePt t="63606" x="5054600" y="4224338"/>
          <p14:tracePt t="63623" x="5037138" y="4241800"/>
          <p14:tracePt t="63640" x="5000625" y="4259263"/>
          <p14:tracePt t="63657" x="4983163" y="4278313"/>
          <p14:tracePt t="63673" x="4973638" y="4286250"/>
          <p14:tracePt t="63689" x="4965700" y="4295775"/>
          <p14:tracePt t="63706" x="4956175" y="4305300"/>
          <p14:tracePt t="63723" x="4938713" y="4313238"/>
          <p14:tracePt t="63739" x="4921250" y="4330700"/>
          <p14:tracePt t="63757" x="4902200" y="4367213"/>
          <p14:tracePt t="63773" x="4894263" y="4376738"/>
          <p14:tracePt t="63789" x="4884738" y="4394200"/>
          <p14:tracePt t="63806" x="4875213" y="4421188"/>
          <p14:tracePt t="63823" x="4875213" y="4438650"/>
          <p14:tracePt t="63840" x="4857750" y="4448175"/>
          <p14:tracePt t="63856" x="4857750" y="4465638"/>
          <p14:tracePt t="63873" x="4857750" y="4473575"/>
          <p14:tracePt t="63889" x="4857750" y="4510088"/>
          <p14:tracePt t="63906" x="4857750" y="4527550"/>
          <p14:tracePt t="63923" x="4848225" y="4545013"/>
          <p14:tracePt t="63939" x="4848225" y="4572000"/>
          <p14:tracePt t="63956" x="4840288" y="4591050"/>
          <p14:tracePt t="63973" x="4840288" y="4608513"/>
          <p14:tracePt t="64064" x="4830763" y="4616450"/>
          <p14:tracePt t="64079" x="4822825" y="4616450"/>
          <p14:tracePt t="64156" x="4822825" y="4625975"/>
          <p14:tracePt t="64168" x="4822825" y="4643438"/>
          <p14:tracePt t="65416" x="4822825" y="4652963"/>
          <p14:tracePt t="65432" x="4803775" y="4670425"/>
          <p14:tracePt t="65446" x="4786313" y="4679950"/>
          <p14:tracePt t="65459" x="4768850" y="4687888"/>
          <p14:tracePt t="65474" x="4751388" y="4697413"/>
          <p14:tracePt t="65490" x="4741863" y="4714875"/>
          <p14:tracePt t="65507" x="4714875" y="4733925"/>
          <p14:tracePt t="65523" x="4697413" y="4751388"/>
          <p14:tracePt t="65543" x="4679950" y="4786313"/>
          <p14:tracePt t="65557" x="4660900" y="4805363"/>
          <p14:tracePt t="65573" x="4633913" y="4822825"/>
          <p14:tracePt t="65590" x="4616450" y="4840288"/>
          <p14:tracePt t="65607" x="4608513" y="4867275"/>
          <p14:tracePt t="65623" x="4598988" y="4884738"/>
          <p14:tracePt t="65642" x="4581525" y="4911725"/>
          <p14:tracePt t="65659" x="4562475" y="4938713"/>
          <p14:tracePt t="65675" x="4554538" y="4956175"/>
          <p14:tracePt t="65690" x="4554538" y="4973638"/>
          <p14:tracePt t="65707" x="4554538" y="4983163"/>
          <p14:tracePt t="65723" x="4545013" y="4992688"/>
          <p14:tracePt t="65740" x="4545013" y="5010150"/>
          <p14:tracePt t="65760" x="4545013" y="5019675"/>
          <p14:tracePt t="65829" x="4545013" y="5000625"/>
          <p14:tracePt t="65840" x="4554538" y="4992688"/>
          <p14:tracePt t="65857" x="4589463" y="4973638"/>
          <p14:tracePt t="65873" x="4625975" y="4938713"/>
          <p14:tracePt t="65890" x="4660900" y="4902200"/>
          <p14:tracePt t="65907" x="4714875" y="4867275"/>
          <p14:tracePt t="65923" x="4741863" y="4849813"/>
          <p14:tracePt t="65940" x="4759325" y="4840288"/>
          <p14:tracePt t="65956" x="4776788" y="4840288"/>
          <p14:tracePt t="65973" x="4795838" y="4840288"/>
          <p14:tracePt t="65990" x="4813300" y="4840288"/>
          <p14:tracePt t="66006" x="4830763" y="4840288"/>
          <p14:tracePt t="66023" x="4848225" y="4840288"/>
          <p14:tracePt t="66039" x="4867275" y="4840288"/>
          <p14:tracePt t="66056" x="4902200" y="4840288"/>
          <p14:tracePt t="66072" x="4911725" y="4840288"/>
          <p14:tracePt t="66089" x="4921250" y="4840288"/>
          <p14:tracePt t="66106" x="4929188" y="4840288"/>
          <p14:tracePt t="66174" x="4938713" y="4840288"/>
          <p14:tracePt t="66187" x="4946650" y="4840288"/>
          <p14:tracePt t="66201" x="4965700" y="4830763"/>
          <p14:tracePt t="66214" x="4973638" y="4830763"/>
          <p14:tracePt t="66228" x="4983163" y="4830763"/>
          <p14:tracePt t="66259" x="4992688" y="4830763"/>
          <p14:tracePt t="66268" x="5000625" y="4830763"/>
          <p14:tracePt t="66280" x="5010150" y="4830763"/>
          <p14:tracePt t="66294" x="5037138" y="4830763"/>
          <p14:tracePt t="66306" x="5045075" y="4840288"/>
          <p14:tracePt t="66387" x="5054600" y="4849813"/>
          <p14:tracePt t="66510" x="5064125" y="4857750"/>
          <p14:tracePt t="66527" x="5072063" y="4867275"/>
          <p14:tracePt t="66539" x="5081588" y="4876800"/>
          <p14:tracePt t="66557" x="5089525" y="4894263"/>
          <p14:tracePt t="66573" x="5108575" y="4894263"/>
          <p14:tracePt t="66589" x="5116513" y="4902200"/>
          <p14:tracePt t="66606" x="5126038" y="4902200"/>
          <p14:tracePt t="66623" x="5135563" y="4902200"/>
          <p14:tracePt t="66640" x="5143500" y="4902200"/>
          <p14:tracePt t="66656" x="5160963" y="4902200"/>
          <p14:tracePt t="66674" x="5197475" y="4911725"/>
          <p14:tracePt t="66690" x="5207000" y="4911725"/>
          <p14:tracePt t="66706" x="5214938" y="4911725"/>
          <p14:tracePt t="66759" x="5224463" y="4911725"/>
          <p14:tracePt t="66767" x="5232400" y="4911725"/>
          <p14:tracePt t="66775" x="5241925" y="4921250"/>
          <p14:tracePt t="66789" x="5259388" y="4921250"/>
          <p14:tracePt t="66806" x="5278438" y="4929188"/>
          <p14:tracePt t="66823" x="5303838" y="4929188"/>
          <p14:tracePt t="66839" x="5313363" y="4929188"/>
          <p14:tracePt t="66856" x="5340350" y="4929188"/>
          <p14:tracePt t="66889" x="5357813" y="4929188"/>
          <p14:tracePt t="66906" x="5367338" y="4929188"/>
          <p14:tracePt t="66923" x="5402263" y="4929188"/>
          <p14:tracePt t="66939" x="5411788" y="4921250"/>
          <p14:tracePt t="66956" x="5421313" y="4911725"/>
          <p14:tracePt t="66973" x="5429250" y="4911725"/>
          <p14:tracePt t="66990" x="5446713" y="4902200"/>
          <p14:tracePt t="67007" x="5465763" y="4876800"/>
          <p14:tracePt t="67023" x="5492750" y="4857750"/>
          <p14:tracePt t="67040" x="5510213" y="4840288"/>
          <p14:tracePt t="67058" x="5518150" y="4813300"/>
          <p14:tracePt t="67074" x="5518150" y="4795838"/>
          <p14:tracePt t="67090" x="5518150" y="4778375"/>
          <p14:tracePt t="67107" x="5510213" y="4759325"/>
          <p14:tracePt t="67124" x="5500688" y="4733925"/>
          <p14:tracePt t="67140" x="5473700" y="4714875"/>
          <p14:tracePt t="67156" x="5456238" y="4697413"/>
          <p14:tracePt t="67173" x="5438775" y="4670425"/>
          <p14:tracePt t="67190" x="5411788" y="4643438"/>
          <p14:tracePt t="67206" x="5384800" y="4625975"/>
          <p14:tracePt t="67223" x="5375275" y="4608513"/>
          <p14:tracePt t="67240" x="5357813" y="4591050"/>
          <p14:tracePt t="67256" x="5349875" y="4572000"/>
          <p14:tracePt t="67273" x="5340350" y="4564063"/>
          <p14:tracePt t="67290" x="5313363" y="4554538"/>
          <p14:tracePt t="67306" x="5303838" y="4545013"/>
          <p14:tracePt t="67323" x="5295900" y="4537075"/>
          <p14:tracePt t="67378" x="5286375" y="4537075"/>
          <p14:tracePt t="67395" x="5278438" y="4537075"/>
          <p14:tracePt t="67408" x="5268913" y="4537075"/>
          <p14:tracePt t="67505" x="5241925" y="4545013"/>
          <p14:tracePt t="67518" x="5232400" y="4554538"/>
          <p14:tracePt t="67532" x="5214938" y="4564063"/>
          <p14:tracePt t="67542" x="5207000" y="4581525"/>
          <p14:tracePt t="67557" x="5187950" y="4598988"/>
          <p14:tracePt t="67573" x="5187950" y="4608513"/>
          <p14:tracePt t="67590" x="5180013" y="4608513"/>
          <p14:tracePt t="67685" x="5170488" y="4625975"/>
          <p14:tracePt t="67698" x="5170488" y="4635500"/>
          <p14:tracePt t="67711" x="5160963" y="4652963"/>
          <p14:tracePt t="67723" x="5160963" y="4662488"/>
          <p14:tracePt t="67740" x="5160963" y="4670425"/>
          <p14:tracePt t="67757" x="5160963" y="4679950"/>
          <p14:tracePt t="67773" x="5160963" y="4687888"/>
          <p14:tracePt t="67790" x="5160963" y="4697413"/>
          <p14:tracePt t="67807" x="5160963" y="4706938"/>
          <p14:tracePt t="67824" x="5160963" y="4741863"/>
          <p14:tracePt t="67840" x="5160963" y="4759325"/>
          <p14:tracePt t="67856" x="5170488" y="4768850"/>
          <p14:tracePt t="67873" x="5170488" y="4778375"/>
          <p14:tracePt t="67890" x="5170488" y="4786313"/>
          <p14:tracePt t="67918" x="5180013" y="4805363"/>
          <p14:tracePt t="67933" x="5180013" y="4813300"/>
          <p14:tracePt t="67942" x="5187950" y="4822825"/>
          <p14:tracePt t="67956" x="5187950" y="4830763"/>
          <p14:tracePt t="67973" x="5207000" y="4857750"/>
          <p14:tracePt t="67989" x="5207000" y="4884738"/>
          <p14:tracePt t="68006" x="5207000" y="4894263"/>
          <p14:tracePt t="68023" x="5214938" y="4902200"/>
          <p14:tracePt t="68039" x="5224463" y="4911725"/>
          <p14:tracePt t="68090" x="5232400" y="4911725"/>
          <p14:tracePt t="68123" x="5241925" y="4921250"/>
          <p14:tracePt t="68145" x="5251450" y="4929188"/>
          <p14:tracePt t="68158" x="5259388" y="4948238"/>
          <p14:tracePt t="68174" x="5278438" y="4956175"/>
          <p14:tracePt t="68192" x="5278438" y="4965700"/>
          <p14:tracePt t="68206" x="5286375" y="4965700"/>
          <p14:tracePt t="68224" x="5286375" y="4973638"/>
          <p14:tracePt t="68255" x="5295900" y="4983163"/>
          <p14:tracePt t="68271" x="5303838" y="4983163"/>
          <p14:tracePt t="68295" x="5313363" y="4992688"/>
          <p14:tracePt t="68349" x="5322888" y="4992688"/>
          <p14:tracePt t="68363" x="5330825" y="4992688"/>
          <p14:tracePt t="68378" x="5349875" y="4992688"/>
          <p14:tracePt t="68392" x="5357813" y="4992688"/>
          <p14:tracePt t="68407" x="5375275" y="4992688"/>
          <p14:tracePt t="68425" x="5384800" y="4992688"/>
          <p14:tracePt t="68440" x="5394325" y="4983163"/>
          <p14:tracePt t="68457" x="5411788" y="4983163"/>
          <p14:tracePt t="68474" x="5438775" y="4973638"/>
          <p14:tracePt t="68490" x="5446713" y="4973638"/>
          <p14:tracePt t="68506" x="5456238" y="4965700"/>
          <p14:tracePt t="68523" x="5465763" y="4956175"/>
          <p14:tracePt t="68540" x="5473700" y="4956175"/>
          <p14:tracePt t="68557" x="5483225" y="4938713"/>
          <p14:tracePt t="68574" x="5510213" y="4929188"/>
          <p14:tracePt t="68590" x="5518150" y="4921250"/>
          <p14:tracePt t="68607" x="5527675" y="4911725"/>
          <p14:tracePt t="68623" x="5537200" y="4902200"/>
          <p14:tracePt t="68640" x="5545138" y="4894263"/>
          <p14:tracePt t="68684" x="5545138" y="4884738"/>
          <p14:tracePt t="68716" x="5545138" y="4867275"/>
          <p14:tracePt t="68731" x="5554663" y="4857750"/>
          <p14:tracePt t="68740" x="5554663" y="4849813"/>
          <p14:tracePt t="68746" x="5554663" y="4840288"/>
          <p14:tracePt t="68756" x="5554663" y="4830763"/>
          <p14:tracePt t="68773" x="5545138" y="4813300"/>
          <p14:tracePt t="68789" x="5537200" y="4786313"/>
          <p14:tracePt t="68806" x="5518150" y="4768850"/>
          <p14:tracePt t="68823" x="5492750" y="4751388"/>
          <p14:tracePt t="68840" x="5473700" y="4714875"/>
          <p14:tracePt t="68856" x="5465763" y="4697413"/>
          <p14:tracePt t="68873" x="5456238" y="4679950"/>
          <p14:tracePt t="68890" x="5446713" y="4662488"/>
          <p14:tracePt t="68907" x="5438775" y="4635500"/>
          <p14:tracePt t="68924" x="5421313" y="4625975"/>
          <p14:tracePt t="68940" x="5411788" y="4608513"/>
          <p14:tracePt t="68957" x="5402263" y="4598988"/>
          <p14:tracePt t="68973" x="5394325" y="4591050"/>
          <p14:tracePt t="68990" x="5384800" y="4591050"/>
          <p14:tracePt t="69012" x="5375275" y="4591050"/>
          <p14:tracePt t="69023" x="5367338" y="4591050"/>
          <p14:tracePt t="69041" x="5357813" y="4591050"/>
          <p14:tracePt t="69058" x="5340350" y="4591050"/>
          <p14:tracePt t="69073" x="5330825" y="4572000"/>
          <p14:tracePt t="69090" x="5303838" y="4572000"/>
          <p14:tracePt t="69106" x="5286375" y="4572000"/>
          <p14:tracePt t="69123" x="5259388" y="4572000"/>
          <p14:tracePt t="69140" x="5241925" y="4572000"/>
          <p14:tracePt t="69157" x="5224463" y="4572000"/>
          <p14:tracePt t="69173" x="5197475" y="4572000"/>
          <p14:tracePt t="69191" x="5187950" y="4572000"/>
          <p14:tracePt t="69209" x="5180013" y="4572000"/>
          <p14:tracePt t="69225" x="5170488" y="4564063"/>
          <p14:tracePt t="69240" x="5160963" y="4564063"/>
          <p14:tracePt t="69257" x="5143500" y="4554538"/>
          <p14:tracePt t="69273" x="5126038" y="4554538"/>
          <p14:tracePt t="69290" x="5116513" y="4554538"/>
          <p14:tracePt t="69310" x="5108575" y="4554538"/>
          <p14:tracePt t="69323" x="5099050" y="4554538"/>
          <p14:tracePt t="69340" x="5072063" y="4554538"/>
          <p14:tracePt t="69356" x="5045075" y="4564063"/>
          <p14:tracePt t="69373" x="5027613" y="4581525"/>
          <p14:tracePt t="69390" x="5010150" y="4598988"/>
          <p14:tracePt t="69407" x="4992688" y="4616450"/>
          <p14:tracePt t="69424" x="4965700" y="4625975"/>
          <p14:tracePt t="69427" x="4956175" y="4635500"/>
          <p14:tracePt t="69440" x="4946650" y="4652963"/>
          <p14:tracePt t="69456" x="4938713" y="4670425"/>
          <p14:tracePt t="69474" x="4929188" y="4687888"/>
          <p14:tracePt t="69490" x="4921250" y="4706938"/>
          <p14:tracePt t="69506" x="4894263" y="4733925"/>
          <p14:tracePt t="69523" x="4875213" y="4759325"/>
          <p14:tracePt t="69540" x="4867275" y="4786313"/>
          <p14:tracePt t="69556" x="4867275" y="4795838"/>
          <p14:tracePt t="69573" x="4867275" y="4805363"/>
          <p14:tracePt t="69663" x="4867275" y="4813300"/>
          <p14:tracePt t="69679" x="4867275" y="4822825"/>
          <p14:tracePt t="69693" x="4867275" y="4857750"/>
          <p14:tracePt t="69707" x="4875213" y="4867275"/>
          <p14:tracePt t="69724" x="4884738" y="4894263"/>
          <p14:tracePt t="69740" x="4894263" y="4911725"/>
          <p14:tracePt t="69756" x="4902200" y="4938713"/>
          <p14:tracePt t="69773" x="4921250" y="4956175"/>
          <p14:tracePt t="69790" x="4929188" y="4973638"/>
          <p14:tracePt t="69806" x="4938713" y="5000625"/>
          <p14:tracePt t="69823" x="4946650" y="5010150"/>
          <p14:tracePt t="69840" x="4965700" y="5019675"/>
          <p14:tracePt t="69856" x="4992688" y="5037138"/>
          <p14:tracePt t="69873" x="5000625" y="5037138"/>
          <p14:tracePt t="69890" x="5010150" y="5045075"/>
          <p14:tracePt t="69906" x="5027613" y="5045075"/>
          <p14:tracePt t="69923" x="5045075" y="5045075"/>
          <p14:tracePt t="69940" x="5064125" y="5045075"/>
          <p14:tracePt t="69957" x="5081588" y="5045075"/>
          <p14:tracePt t="69974" x="5108575" y="5045075"/>
          <p14:tracePt t="69992" x="5126038" y="5045075"/>
          <p14:tracePt t="70007" x="5153025" y="5045075"/>
          <p14:tracePt t="70040" x="5170488" y="5045075"/>
          <p14:tracePt t="70073" x="5187950" y="5045075"/>
          <p14:tracePt t="70090" x="5214938" y="5045075"/>
          <p14:tracePt t="70107" x="5224463" y="5037138"/>
          <p14:tracePt t="70123" x="5241925" y="5027613"/>
          <p14:tracePt t="70140" x="5251450" y="5019675"/>
          <p14:tracePt t="70157" x="5251450" y="5010150"/>
          <p14:tracePt t="70173" x="5259388" y="5010150"/>
          <p14:tracePt t="70190" x="5259388" y="4983163"/>
          <p14:tracePt t="70207" x="5268913" y="4973638"/>
          <p14:tracePt t="70224" x="5268913" y="4956175"/>
          <p14:tracePt t="70240" x="5286375" y="4938713"/>
          <p14:tracePt t="70257" x="5286375" y="4911725"/>
          <p14:tracePt t="70273" x="5286375" y="4894263"/>
          <p14:tracePt t="70290" x="5286375" y="4884738"/>
          <p14:tracePt t="70307" x="5286375" y="4867275"/>
          <p14:tracePt t="70323" x="5286375" y="4840288"/>
          <p14:tracePt t="70340" x="5286375" y="4822825"/>
          <p14:tracePt t="70357" x="5278438" y="4813300"/>
          <p14:tracePt t="70374" x="5268913" y="4795838"/>
          <p14:tracePt t="70390" x="5259388" y="4786313"/>
          <p14:tracePt t="70407" x="5259388" y="4768850"/>
          <p14:tracePt t="71133" x="5251450" y="4768850"/>
          <p14:tracePt t="71149" x="5241925" y="4759325"/>
          <p14:tracePt t="71163" x="5232400" y="4759325"/>
          <p14:tracePt t="71177" x="5224463" y="4759325"/>
          <p14:tracePt t="71191" x="5197475" y="4759325"/>
          <p14:tracePt t="71208" x="5187950" y="4759325"/>
          <p14:tracePt t="71224" x="5170488" y="4759325"/>
          <p14:tracePt t="71241" x="5160963" y="4759325"/>
          <p14:tracePt t="71258" x="5126038" y="4759325"/>
          <p14:tracePt t="71274" x="5108575" y="4778375"/>
          <p14:tracePt t="71291" x="5099050" y="4778375"/>
          <p14:tracePt t="71308" x="5081588" y="4786313"/>
          <p14:tracePt t="71324" x="5054600" y="4786313"/>
          <p14:tracePt t="71340" x="5045075" y="4795838"/>
          <p14:tracePt t="71358" x="5027613" y="4795838"/>
          <p14:tracePt t="71375" x="5010150" y="4795838"/>
          <p14:tracePt t="71391" x="4983163" y="4795838"/>
          <p14:tracePt t="71407" x="4965700" y="4786313"/>
          <p14:tracePt t="71425" x="4946650" y="4759325"/>
          <p14:tracePt t="71428" x="4938713" y="4751388"/>
          <p14:tracePt t="71440" x="4929188" y="4741863"/>
          <p14:tracePt t="71457" x="4911725" y="4741863"/>
          <p14:tracePt t="71474" x="4894263" y="4733925"/>
          <p14:tracePt t="71490" x="4884738" y="4733925"/>
          <p14:tracePt t="71507" x="4867275" y="4733925"/>
          <p14:tracePt t="71524" x="4857750" y="4724400"/>
          <p14:tracePt t="71540" x="4840288" y="4714875"/>
          <p14:tracePt t="71557" x="4822825" y="4697413"/>
          <p14:tracePt t="71574" x="4803775" y="4679950"/>
          <p14:tracePt t="71590" x="4795838" y="4662488"/>
          <p14:tracePt t="71607" x="4776788" y="4643438"/>
          <p14:tracePt t="71625" x="4741863" y="4608513"/>
          <p14:tracePt t="71641" x="4724400" y="4591050"/>
          <p14:tracePt t="71657" x="4705350" y="4572000"/>
          <p14:tracePt t="71674" x="4679950" y="4564063"/>
          <p14:tracePt t="71690" x="4660900" y="4564063"/>
          <p14:tracePt t="71707" x="4652963" y="4545013"/>
          <p14:tracePt t="71724" x="4633913" y="4537075"/>
          <p14:tracePt t="71740" x="4608513" y="4527550"/>
          <p14:tracePt t="71757" x="4589463" y="4519613"/>
          <p14:tracePt t="71774" x="4572000" y="4510088"/>
          <p14:tracePt t="71850" x="4562475" y="4510088"/>
          <p14:tracePt t="71858" x="4545013" y="4527550"/>
          <p14:tracePt t="71874" x="4527550" y="4564063"/>
          <p14:tracePt t="71890" x="4510088" y="4581525"/>
          <p14:tracePt t="71907" x="4500563" y="4608513"/>
          <p14:tracePt t="71923" x="4500563" y="4616450"/>
          <p14:tracePt t="71940" x="4483100" y="4635500"/>
          <p14:tracePt t="71957" x="4483100" y="4652963"/>
          <p14:tracePt t="71973" x="4483100" y="4670425"/>
          <p14:tracePt t="71990" x="4483100" y="4679950"/>
          <p14:tracePt t="72055" x="4483100" y="4697413"/>
          <p14:tracePt t="72068" x="4483100" y="4706938"/>
          <p14:tracePt t="72082" x="4473575" y="4724400"/>
          <p14:tracePt t="72095" x="4456113" y="4751388"/>
          <p14:tracePt t="72107" x="4456113" y="4759325"/>
          <p14:tracePt t="72123" x="4446588" y="4768850"/>
          <p14:tracePt t="72203" x="4446588" y="4759325"/>
          <p14:tracePt t="72400" x="4438650" y="4759325"/>
          <p14:tracePt t="72426" x="4438650" y="4751388"/>
          <p14:tracePt t="72440" x="4429125" y="4724400"/>
          <p14:tracePt t="72458" x="4429125" y="4706938"/>
          <p14:tracePt t="72697" x="4429125" y="4714875"/>
          <p14:tracePt t="72711" x="4429125" y="4724400"/>
          <p14:tracePt t="72725" x="4429125" y="4741863"/>
          <p14:tracePt t="72741" x="4429125" y="4759325"/>
          <p14:tracePt t="72761" x="4429125" y="4786313"/>
          <p14:tracePt t="72776" x="4429125" y="4813300"/>
          <p14:tracePt t="72791" x="4438650" y="4830763"/>
          <p14:tracePt t="72808" x="4438650" y="4849813"/>
          <p14:tracePt t="72824" x="4438650" y="4867275"/>
          <p14:tracePt t="72841" x="4438650" y="4894263"/>
          <p14:tracePt t="72857" x="4438650" y="4911725"/>
          <p14:tracePt t="72986" x="4429125" y="4911725"/>
          <p14:tracePt t="73000" x="4411663" y="4902200"/>
          <p14:tracePt t="73015" x="4375150" y="4902200"/>
          <p14:tracePt t="73029" x="4276725" y="4884738"/>
          <p14:tracePt t="73043" x="4170363" y="4884738"/>
          <p14:tracePt t="73057" x="4062413" y="4902200"/>
          <p14:tracePt t="73074" x="3902075" y="4938713"/>
          <p14:tracePt t="73090" x="3633788" y="4973638"/>
          <p14:tracePt t="73107" x="3348038" y="4992688"/>
          <p14:tracePt t="73124" x="3009900" y="4956175"/>
          <p14:tracePt t="73140" x="2741613" y="4902200"/>
          <p14:tracePt t="73157" x="2401888" y="4902200"/>
          <p14:tracePt t="73174" x="2276475" y="4902200"/>
          <p14:tracePt t="73190" x="2214563" y="4902200"/>
          <p14:tracePt t="73207" x="2197100" y="4894263"/>
          <p14:tracePt t="73224" x="2187575" y="4884738"/>
          <p14:tracePt t="73241" x="2160588" y="4884738"/>
          <p14:tracePt t="73260" x="2133600" y="4876800"/>
          <p14:tracePt t="73276" x="2089150" y="4867275"/>
          <p14:tracePt t="73291" x="2044700" y="4867275"/>
          <p14:tracePt t="73307" x="2000250" y="4849813"/>
          <p14:tracePt t="73324" x="1965325" y="4849813"/>
          <p14:tracePt t="73340" x="1946275" y="4849813"/>
          <p14:tracePt t="73357" x="1911350" y="4867275"/>
          <p14:tracePt t="73374" x="1893888" y="4876800"/>
          <p14:tracePt t="73390" x="1866900" y="4884738"/>
          <p14:tracePt t="73407" x="1847850" y="4902200"/>
          <p14:tracePt t="73424" x="1830388" y="4938713"/>
          <p14:tracePt t="73441" x="1812925" y="4948238"/>
          <p14:tracePt t="73457" x="1785938" y="4965700"/>
          <p14:tracePt t="73474" x="1768475" y="4973638"/>
          <p14:tracePt t="73516" x="1758950" y="4973638"/>
          <p14:tracePt t="73620" x="1751013" y="4973638"/>
          <p14:tracePt t="74026" x="1758950" y="4973638"/>
          <p14:tracePt t="74039" x="1768475" y="4973638"/>
          <p14:tracePt t="74058" x="1776413" y="4965700"/>
          <p14:tracePt t="74089" x="1785938" y="4956175"/>
          <p14:tracePt t="74104" x="1803400" y="4948238"/>
          <p14:tracePt t="74117" x="1803400" y="4938713"/>
          <p14:tracePt t="74130" x="1812925" y="4921250"/>
          <p14:tracePt t="74141" x="1822450" y="4911725"/>
          <p14:tracePt t="74157" x="1822450" y="4902200"/>
          <p14:tracePt t="74222" x="1830388" y="4902200"/>
          <p14:tracePt t="74235" x="1839913" y="4902200"/>
          <p14:tracePt t="74249" x="1847850" y="4929188"/>
          <p14:tracePt t="74258" x="1857375" y="4929188"/>
          <p14:tracePt t="74274" x="1884363" y="4938713"/>
          <p14:tracePt t="74339" x="1901825" y="4938713"/>
          <p14:tracePt t="74356" x="1911350" y="4938713"/>
          <p14:tracePt t="74370" x="1955800" y="4921250"/>
          <p14:tracePt t="74379" x="2000250" y="4911725"/>
          <p14:tracePt t="74391" x="2036763" y="4894263"/>
          <p14:tracePt t="74407" x="2133600" y="4867275"/>
          <p14:tracePt t="74425" x="2312988" y="4840288"/>
          <p14:tracePt t="74441" x="2401888" y="4830763"/>
          <p14:tracePt t="74457" x="2517775" y="4795838"/>
          <p14:tracePt t="74474" x="2608263" y="4795838"/>
          <p14:tracePt t="74491" x="2697163" y="4805363"/>
          <p14:tracePt t="74507" x="2813050" y="4830763"/>
          <p14:tracePt t="74524" x="2965450" y="4857750"/>
          <p14:tracePt t="74541" x="3241675" y="4911725"/>
          <p14:tracePt t="74557" x="3348038" y="4921250"/>
          <p14:tracePt t="74574" x="3455988" y="4938713"/>
          <p14:tracePt t="74591" x="3562350" y="4938713"/>
          <p14:tracePt t="74607" x="3643313" y="4938713"/>
          <p14:tracePt t="74624" x="3724275" y="4948238"/>
          <p14:tracePt t="74641" x="3768725" y="4948238"/>
          <p14:tracePt t="74657" x="3840163" y="4948238"/>
          <p14:tracePt t="74675" x="3973513" y="4948238"/>
          <p14:tracePt t="74691" x="4054475" y="4921250"/>
          <p14:tracePt t="74707" x="4125913" y="4911725"/>
          <p14:tracePt t="74724" x="4205288" y="4911725"/>
          <p14:tracePt t="74741" x="4251325" y="4911725"/>
          <p14:tracePt t="74757" x="4286250" y="4911725"/>
          <p14:tracePt t="74774" x="4303713" y="4921250"/>
          <p14:tracePt t="74791" x="4322763" y="4929188"/>
          <p14:tracePt t="74807" x="4330700" y="4929188"/>
          <p14:tracePt t="74872" x="4340225" y="4929188"/>
          <p14:tracePt t="74885" x="4357688" y="4929188"/>
          <p14:tracePt t="74918" x="4367213" y="4929188"/>
          <p14:tracePt t="74932" x="4375150" y="4929188"/>
          <p14:tracePt t="74948" x="4384675" y="4929188"/>
          <p14:tracePt t="74962" x="4402138" y="4929188"/>
          <p14:tracePt t="74976" x="4429125" y="4921250"/>
          <p14:tracePt t="74991" x="4438650" y="4911725"/>
          <p14:tracePt t="75020" x="4446588" y="4911725"/>
          <p14:tracePt t="75028" x="4456113" y="4911725"/>
          <p14:tracePt t="75041" x="4465638" y="4911725"/>
          <p14:tracePt t="75057" x="4473575" y="4911725"/>
          <p14:tracePt t="75074" x="4483100" y="4902200"/>
          <p14:tracePt t="75090" x="4491038" y="4884738"/>
          <p14:tracePt t="75107" x="4518025" y="4867275"/>
          <p14:tracePt t="75123" x="4527550" y="4849813"/>
          <p14:tracePt t="75140" x="4537075" y="4830763"/>
          <p14:tracePt t="75157" x="4545013" y="4805363"/>
          <p14:tracePt t="75458" x="4545013" y="4822825"/>
          <p14:tracePt t="75471" x="4545013" y="4830763"/>
          <p14:tracePt t="75482" x="4545013" y="4840288"/>
          <p14:tracePt t="76184" x="4545013" y="4849813"/>
          <p14:tracePt t="76197" x="4537075" y="4857750"/>
          <p14:tracePt t="76211" x="4537075" y="4867275"/>
          <p14:tracePt t="77304" x="4537075" y="4876800"/>
          <p14:tracePt t="77317" x="4537075" y="4894263"/>
          <p14:tracePt t="77331" x="4537075" y="4902200"/>
          <p14:tracePt t="77648" x="4537075" y="4911725"/>
          <p14:tracePt t="77663" x="4537075" y="4921250"/>
          <p14:tracePt t="77675" x="4537075" y="4929188"/>
          <p14:tracePt t="78578" x="4537075" y="4938713"/>
          <p14:tracePt t="78592" x="4537075" y="4948238"/>
          <p14:tracePt t="78608" x="4545013" y="4965700"/>
          <p14:tracePt t="78627" x="4554538" y="4973638"/>
          <p14:tracePt t="78641" x="4562475" y="4992688"/>
          <p14:tracePt t="78658" x="4589463" y="5010150"/>
          <p14:tracePt t="78675" x="4608513" y="5037138"/>
          <p14:tracePt t="78691" x="4625975" y="5054600"/>
          <p14:tracePt t="78708" x="4652963" y="5072063"/>
          <p14:tracePt t="78724" x="4660900" y="5091113"/>
          <p14:tracePt t="78742" x="4679950" y="5116513"/>
          <p14:tracePt t="78758" x="4687888" y="5126038"/>
          <p14:tracePt t="78775" x="4697413" y="5135563"/>
          <p14:tracePt t="78791" x="4724400" y="5143500"/>
          <p14:tracePt t="78808" x="4741863" y="5143500"/>
          <p14:tracePt t="78825" x="4751388" y="5143500"/>
          <p14:tracePt t="78841" x="4759325" y="5143500"/>
          <p14:tracePt t="78858" x="4768850" y="5143500"/>
          <p14:tracePt t="78890" x="4776788" y="5143500"/>
          <p14:tracePt t="78899" x="4786313" y="5143500"/>
          <p14:tracePt t="78908" x="4803775" y="5143500"/>
          <p14:tracePt t="78925" x="4822825" y="5143500"/>
          <p14:tracePt t="78941" x="4840288" y="5143500"/>
          <p14:tracePt t="78958" x="4857750" y="5143500"/>
          <p14:tracePt t="78976" x="4884738" y="5126038"/>
          <p14:tracePt t="78992" x="4902200" y="5099050"/>
          <p14:tracePt t="79008" x="4921250" y="5091113"/>
          <p14:tracePt t="79024" x="4929188" y="5081588"/>
          <p14:tracePt t="79041" x="4929188" y="5072063"/>
          <p14:tracePt t="79119" x="4946650" y="5064125"/>
          <p14:tracePt t="79132" x="4956175" y="5054600"/>
          <p14:tracePt t="79143" x="4973638" y="5027613"/>
          <p14:tracePt t="79158" x="4992688" y="5010150"/>
          <p14:tracePt t="79175" x="5018088" y="4992688"/>
          <p14:tracePt t="79191" x="5037138" y="4983163"/>
          <p14:tracePt t="79208" x="5054600" y="4973638"/>
          <p14:tracePt t="79225" x="5081588" y="4948238"/>
          <p14:tracePt t="79242" x="5108575" y="4929188"/>
          <p14:tracePt t="79258" x="5126038" y="4921250"/>
          <p14:tracePt t="79274" x="5143500" y="4902200"/>
          <p14:tracePt t="79291" x="5143500" y="4884738"/>
          <p14:tracePt t="79308" x="5153025" y="4884738"/>
          <p14:tracePt t="79324" x="5153025" y="4876800"/>
          <p14:tracePt t="79341" x="5170488" y="4857750"/>
          <p14:tracePt t="79358" x="5170488" y="4840288"/>
          <p14:tracePt t="79374" x="5170488" y="4805363"/>
          <p14:tracePt t="79392" x="5160963" y="4768850"/>
          <p14:tracePt t="79408" x="5153025" y="4741863"/>
          <p14:tracePt t="79425" x="5143500" y="4714875"/>
          <p14:tracePt t="79441" x="5135563" y="4687888"/>
          <p14:tracePt t="79458" x="5126038" y="4670425"/>
          <p14:tracePt t="79474" x="5116513" y="4652963"/>
          <p14:tracePt t="79492" x="5089525" y="4616450"/>
          <p14:tracePt t="79508" x="5072063" y="4608513"/>
          <p14:tracePt t="79524" x="5054600" y="4598988"/>
          <p14:tracePt t="79542" x="5045075" y="4591050"/>
          <p14:tracePt t="79611" x="5037138" y="4591050"/>
          <p14:tracePt t="79635" x="5018088" y="4598988"/>
          <p14:tracePt t="79649" x="5010150" y="4608513"/>
          <p14:tracePt t="79662" x="5010150" y="4643438"/>
          <p14:tracePt t="79677" x="5010150" y="4706938"/>
          <p14:tracePt t="79692" x="5010150" y="4733925"/>
          <p14:tracePt t="79709" x="5027613" y="4786313"/>
          <p14:tracePt t="79725" x="5037138" y="4805363"/>
          <p14:tracePt t="79741" x="5045075" y="4822825"/>
          <p14:tracePt t="79758" x="5072063" y="4857750"/>
          <p14:tracePt t="79775" x="5081588" y="4876800"/>
          <p14:tracePt t="79791" x="5089525" y="4894263"/>
          <p14:tracePt t="79807" x="5108575" y="4902200"/>
          <p14:tracePt t="79824" x="5126038" y="4929188"/>
          <p14:tracePt t="79841" x="5143500" y="4929188"/>
          <p14:tracePt t="79858" x="5153025" y="4938713"/>
          <p14:tracePt t="79874" x="5170488" y="4938713"/>
          <p14:tracePt t="79891" x="5180013" y="4948238"/>
          <p14:tracePt t="79908" x="5187950" y="4956175"/>
          <p14:tracePt t="79924" x="5197475" y="4965700"/>
          <p14:tracePt t="79941" x="5207000" y="4973638"/>
          <p14:tracePt t="79958" x="5232400" y="4992688"/>
          <p14:tracePt t="79974" x="5251450" y="4992688"/>
          <p14:tracePt t="79991" x="5268913" y="4992688"/>
          <p14:tracePt t="80008" x="5313363" y="4983163"/>
          <p14:tracePt t="80024" x="5322888" y="4983163"/>
          <p14:tracePt t="80041" x="5330825" y="4973638"/>
          <p14:tracePt t="80074" x="5340350" y="4965700"/>
          <p14:tracePt t="80091" x="5357813" y="4956175"/>
          <p14:tracePt t="80237" x="5357813" y="4948238"/>
          <p14:tracePt t="80360" x="5357813" y="4938713"/>
          <p14:tracePt t="80375" x="5357813" y="4929188"/>
          <p14:tracePt t="82208" x="5349875" y="4929188"/>
          <p14:tracePt t="82221" x="5340350" y="4929188"/>
          <p14:tracePt t="82235" x="5286375" y="4929188"/>
          <p14:tracePt t="82249" x="5278438" y="4929188"/>
          <p14:tracePt t="85486" x="5278438" y="4911725"/>
          <p14:tracePt t="85688" x="5286375" y="4921250"/>
          <p14:tracePt t="85701" x="5295900" y="4929188"/>
          <p14:tracePt t="85713" x="5303838" y="4938713"/>
          <p14:tracePt t="86190" x="5313363" y="4938713"/>
          <p14:tracePt t="86204" x="5349875" y="4938713"/>
          <p14:tracePt t="86218" x="5375275" y="4938713"/>
          <p14:tracePt t="86227" x="5446713" y="4938713"/>
          <p14:tracePt t="86244" x="5527675" y="4938713"/>
          <p14:tracePt t="86259" x="5599113" y="4948238"/>
          <p14:tracePt t="86276" x="5661025" y="4948238"/>
          <p14:tracePt t="86292" x="5707063" y="4948238"/>
          <p14:tracePt t="86309" x="5732463" y="4948238"/>
          <p14:tracePt t="86325" x="5751513" y="4956175"/>
          <p14:tracePt t="86342" x="5768975" y="4973638"/>
          <p14:tracePt t="86359" x="5778500" y="4992688"/>
          <p14:tracePt t="86375" x="5786438" y="4992688"/>
          <p14:tracePt t="86502" x="5778500" y="4992688"/>
          <p14:tracePt t="86518" x="5768975" y="4992688"/>
          <p14:tracePt t="86532" x="5741988" y="4992688"/>
          <p14:tracePt t="86548" x="5688013" y="4983163"/>
          <p14:tracePt t="86559" x="5661025" y="4992688"/>
          <p14:tracePt t="86575" x="5616575" y="5019675"/>
          <p14:tracePt t="86592" x="5581650" y="5027613"/>
          <p14:tracePt t="86609" x="5537200" y="5037138"/>
          <p14:tracePt t="86625" x="5492750" y="5037138"/>
          <p14:tracePt t="86642" x="5446713" y="5010150"/>
          <p14:tracePt t="86658" x="5394325" y="4983163"/>
          <p14:tracePt t="86675" x="5340350" y="4965700"/>
          <p14:tracePt t="86692" x="5303838" y="4929188"/>
          <p14:tracePt t="86708" x="5278438" y="4911725"/>
          <p14:tracePt t="86725" x="5268913" y="4911725"/>
          <p14:tracePt t="88430" x="5259388" y="4911725"/>
          <p14:tracePt t="88444" x="5037138" y="4911725"/>
          <p14:tracePt t="88460" x="4705350" y="4911725"/>
          <p14:tracePt t="88475" x="4491038" y="4830763"/>
          <p14:tracePt t="88492" x="4429125" y="4795838"/>
          <p14:tracePt t="88566" x="4429125" y="4786313"/>
          <p14:tracePt t="88579" x="4419600" y="4759325"/>
          <p14:tracePt t="88593" x="4411663" y="4741863"/>
          <p14:tracePt t="88610" x="4394200" y="4724400"/>
          <p14:tracePt t="88626" x="4375150" y="4714875"/>
          <p14:tracePt t="88646" x="4357688" y="4687888"/>
          <p14:tracePt t="88660" x="4348163" y="4687888"/>
          <p14:tracePt t="88786" x="4394200" y="4687888"/>
          <p14:tracePt t="88802" x="4456113" y="4687888"/>
          <p14:tracePt t="88816" x="4491038" y="4687888"/>
          <p14:tracePt t="88830" x="4500563" y="4687888"/>
          <p14:tracePt t="88849" x="4510088" y="4687888"/>
          <p14:tracePt t="88918" x="4518025" y="4679950"/>
          <p14:tracePt t="88929" x="4537075" y="4670425"/>
          <p14:tracePt t="88943" x="4545013" y="4670425"/>
          <p14:tracePt t="100378" x="4554538" y="4670425"/>
          <p14:tracePt t="100392" x="4562475" y="4679950"/>
          <p14:tracePt t="100411" x="4581525" y="4706938"/>
          <p14:tracePt t="100428" x="4598988" y="4714875"/>
          <p14:tracePt t="100434" x="4616450" y="4733925"/>
          <p14:tracePt t="100450" x="4643438" y="4805363"/>
          <p14:tracePt t="100465" x="4679950" y="4894263"/>
          <p14:tracePt t="100477" x="4697413" y="4973638"/>
          <p14:tracePt t="100494" x="4724400" y="5091113"/>
          <p14:tracePt t="100510" x="4732338" y="5187950"/>
          <p14:tracePt t="100527" x="4751388" y="5207000"/>
          <p14:tracePt t="100544" x="4751388" y="5224463"/>
          <p14:tracePt t="100560" x="4751388" y="5233988"/>
          <p14:tracePt t="100594" x="4759325" y="5233988"/>
          <p14:tracePt t="100636" x="4759325" y="5207000"/>
          <p14:tracePt t="100644" x="4759325" y="5187950"/>
          <p14:tracePt t="100660" x="4759325" y="5108575"/>
          <p14:tracePt t="100677" x="4759325" y="5019675"/>
          <p14:tracePt t="100694" x="4786313" y="4902200"/>
          <p14:tracePt t="100711" x="4830763" y="4795838"/>
          <p14:tracePt t="100727" x="4857750" y="4714875"/>
          <p14:tracePt t="100744" x="4875213" y="4652963"/>
          <p14:tracePt t="100762" x="4911725" y="4591050"/>
          <p14:tracePt t="100777" x="4929188" y="4564063"/>
          <p14:tracePt t="100794" x="4938713" y="4500563"/>
          <p14:tracePt t="100811" x="4965700" y="4421188"/>
          <p14:tracePt t="100827" x="4992688" y="4322763"/>
          <p14:tracePt t="100844" x="5027613" y="4241800"/>
          <p14:tracePt t="100861" x="5135563" y="4125913"/>
          <p14:tracePt t="100878" x="5207000" y="4037013"/>
          <p14:tracePt t="100894" x="5286375" y="3956050"/>
          <p14:tracePt t="100910" x="5375275" y="3876675"/>
          <p14:tracePt t="100927" x="5438775" y="3822700"/>
          <p14:tracePt t="100944" x="5473700" y="3795713"/>
          <p14:tracePt t="100961" x="5492750" y="3778250"/>
          <p14:tracePt t="100977" x="5537200" y="3759200"/>
          <p14:tracePt t="100994" x="5599113" y="3741738"/>
          <p14:tracePt t="101011" x="5670550" y="3741738"/>
          <p14:tracePt t="101027" x="5732463" y="3759200"/>
          <p14:tracePt t="101044" x="5786438" y="3822700"/>
          <p14:tracePt t="101061" x="5840413" y="3902075"/>
          <p14:tracePt t="101077" x="5894388" y="3983038"/>
          <p14:tracePt t="101094" x="5921375" y="4044950"/>
          <p14:tracePt t="101112" x="5929313" y="4135438"/>
          <p14:tracePt t="101128" x="5929313" y="4206875"/>
          <p14:tracePt t="101144" x="5929313" y="4305300"/>
          <p14:tracePt t="101161" x="5894388" y="4438650"/>
          <p14:tracePt t="101177" x="5830888" y="4643438"/>
          <p14:tracePt t="101194" x="5724525" y="4876800"/>
          <p14:tracePt t="101211" x="5626100" y="5037138"/>
          <p14:tracePt t="101227" x="5564188" y="5126038"/>
          <p14:tracePt t="101243" x="5554663" y="5143500"/>
          <p14:tracePt t="101260" x="5537200" y="5153025"/>
          <p14:tracePt t="101278" x="5510213" y="5180013"/>
          <p14:tracePt t="101294" x="5429250" y="5207000"/>
          <p14:tracePt t="101311" x="5357813" y="5224463"/>
          <p14:tracePt t="101328" x="5259388" y="5224463"/>
          <p14:tracePt t="101344" x="5153025" y="5214938"/>
          <p14:tracePt t="101361" x="5072063" y="5187950"/>
          <p14:tracePt t="101378" x="4921250" y="5108575"/>
          <p14:tracePt t="101394" x="4857750" y="5054600"/>
          <p14:tracePt t="101410" x="4822825" y="5000625"/>
          <p14:tracePt t="101427" x="4795838" y="4911725"/>
          <p14:tracePt t="101444" x="4776788" y="4830763"/>
          <p14:tracePt t="101461" x="4776788" y="4741863"/>
          <p14:tracePt t="101477" x="4795838" y="4643438"/>
          <p14:tracePt t="101494" x="4840288" y="4554538"/>
          <p14:tracePt t="101512" x="4965700" y="4402138"/>
          <p14:tracePt t="101528" x="5072063" y="4322763"/>
          <p14:tracePt t="101544" x="5170488" y="4259263"/>
          <p14:tracePt t="101561" x="5251450" y="4224338"/>
          <p14:tracePt t="101577" x="5295900" y="4197350"/>
          <p14:tracePt t="101594" x="5322888" y="4197350"/>
          <p14:tracePt t="101610" x="5349875" y="4206875"/>
          <p14:tracePt t="101628" x="5402263" y="4295775"/>
          <p14:tracePt t="101644" x="5438775" y="4394200"/>
          <p14:tracePt t="101660" x="5465763" y="4492625"/>
          <p14:tracePt t="101677" x="5465763" y="4598988"/>
          <p14:tracePt t="101694" x="5446713" y="4706938"/>
          <p14:tracePt t="101711" x="5384800" y="4786313"/>
          <p14:tracePt t="101727" x="5330825" y="4822825"/>
          <p14:tracePt t="101744" x="5322888" y="4830763"/>
          <p14:tracePt t="101779" x="5313363" y="4830763"/>
          <p14:tracePt t="101795" x="5330825" y="4733925"/>
          <p14:tracePt t="101811" x="5421313" y="4608513"/>
          <p14:tracePt t="101827" x="5554663" y="4492625"/>
          <p14:tracePt t="101844" x="5741988" y="4394200"/>
          <p14:tracePt t="101860" x="5992813" y="4305300"/>
          <p14:tracePt t="101877" x="6269038" y="4206875"/>
          <p14:tracePt t="101894" x="6670675" y="4098925"/>
          <p14:tracePt t="101910" x="6823075" y="4071938"/>
          <p14:tracePt t="101927" x="6938963" y="4054475"/>
          <p14:tracePt t="101944" x="6973888" y="4044950"/>
          <p14:tracePt t="102067" x="6956425" y="4027488"/>
          <p14:tracePt t="102083" x="6938963" y="4019550"/>
          <p14:tracePt t="102095" x="6921500" y="4010025"/>
          <p14:tracePt t="102111" x="6894513" y="4000500"/>
          <p14:tracePt t="102127" x="6840538" y="3973513"/>
          <p14:tracePt t="102144" x="6823075" y="3956050"/>
          <p14:tracePt t="102161" x="6786563" y="3911600"/>
          <p14:tracePt t="102177" x="6769100" y="3876675"/>
          <p14:tracePt t="102194" x="6742113" y="3822700"/>
          <p14:tracePt t="102211" x="6724650" y="3751263"/>
          <p14:tracePt t="102227" x="6697663" y="3724275"/>
          <p14:tracePt t="102244" x="6688138" y="3724275"/>
          <p14:tracePt t="102261" x="6680200" y="3706813"/>
          <p14:tracePt t="102286" x="6670675" y="3714750"/>
          <p14:tracePt t="102295" x="6643688" y="3724275"/>
          <p14:tracePt t="102311" x="6626225" y="3741738"/>
          <p14:tracePt t="102327" x="6581775" y="3778250"/>
          <p14:tracePt t="102344" x="6564313" y="3795713"/>
          <p14:tracePt t="102361" x="6537325" y="3813175"/>
          <p14:tracePt t="102377" x="6492875" y="3840163"/>
          <p14:tracePt t="102394" x="6429375" y="3867150"/>
          <p14:tracePt t="102411" x="6357938" y="3911600"/>
          <p14:tracePt t="102427" x="6323013" y="3929063"/>
          <p14:tracePt t="102444" x="6296025" y="3956050"/>
          <p14:tracePt t="102461" x="6269038" y="3973513"/>
          <p14:tracePt t="102477" x="6259513" y="3983038"/>
          <p14:tracePt t="102494" x="6251575" y="3992563"/>
          <p14:tracePt t="102568" x="6251575" y="4019550"/>
          <p14:tracePt t="102577" x="6251575" y="4027488"/>
          <p14:tracePt t="102594" x="6251575" y="4044950"/>
          <p14:tracePt t="102611" x="6269038" y="4071938"/>
          <p14:tracePt t="102627" x="6286500" y="4081463"/>
          <p14:tracePt t="102644" x="6313488" y="4090988"/>
          <p14:tracePt t="102661" x="6357938" y="4098925"/>
          <p14:tracePt t="102677" x="6375400" y="4098925"/>
          <p14:tracePt t="102694" x="6394450" y="4098925"/>
          <p14:tracePt t="102711" x="6421438" y="4098925"/>
          <p14:tracePt t="102727" x="6438900" y="4098925"/>
          <p14:tracePt t="102744" x="6456363" y="4098925"/>
          <p14:tracePt t="102762" x="6492875" y="4071938"/>
          <p14:tracePt t="102779" x="6510338" y="4044950"/>
          <p14:tracePt t="102794" x="6527800" y="4027488"/>
          <p14:tracePt t="102811" x="6537325" y="4019550"/>
          <p14:tracePt t="102827" x="6537325" y="4000500"/>
          <p14:tracePt t="102844" x="6537325" y="3973513"/>
          <p14:tracePt t="102860" x="6518275" y="3956050"/>
          <p14:tracePt t="102877" x="6500813" y="3948113"/>
          <p14:tracePt t="102894" x="6473825" y="3938588"/>
          <p14:tracePt t="102910" x="6446838" y="3938588"/>
          <p14:tracePt t="102927" x="6375400" y="3948113"/>
          <p14:tracePt t="102944" x="6323013" y="3973513"/>
          <p14:tracePt t="102960" x="6296025" y="4000500"/>
          <p14:tracePt t="102977" x="6269038" y="4010025"/>
          <p14:tracePt t="103045" x="6286500" y="4010025"/>
          <p14:tracePt t="103058" x="6313488" y="4010025"/>
          <p14:tracePt t="103072" x="6394450" y="4010025"/>
          <p14:tracePt t="103085" x="6456363" y="3992563"/>
          <p14:tracePt t="103094" x="6492875" y="3983038"/>
          <p14:tracePt t="103111" x="6572250" y="3965575"/>
          <p14:tracePt t="103127" x="6635750" y="3938588"/>
          <p14:tracePt t="103144" x="6653213" y="3929063"/>
          <p14:tracePt t="103217" x="6643688" y="3938588"/>
          <p14:tracePt t="103230" x="6616700" y="3948113"/>
          <p14:tracePt t="103245" x="6537325" y="3956050"/>
          <p14:tracePt t="103261" x="6473825" y="3983038"/>
          <p14:tracePt t="103279" x="6384925" y="4019550"/>
          <p14:tracePt t="103295" x="6375400" y="4037013"/>
          <p14:tracePt t="103373" x="6394450" y="4027488"/>
          <p14:tracePt t="103387" x="6429375" y="4019550"/>
          <p14:tracePt t="103402" x="6492875" y="3992563"/>
          <p14:tracePt t="103415" x="6554788" y="3965575"/>
          <p14:tracePt t="103429" x="6608763" y="3938588"/>
          <p14:tracePt t="103444" x="6608763" y="3929063"/>
          <p14:tracePt t="103492" x="6608763" y="3921125"/>
          <p14:tracePt t="103515" x="6599238" y="3921125"/>
          <p14:tracePt t="103528" x="6581775" y="3921125"/>
          <p14:tracePt t="103544" x="6572250" y="3956050"/>
          <p14:tracePt t="103561" x="6572250" y="3973513"/>
          <p14:tracePt t="103577" x="6589713" y="4019550"/>
          <p14:tracePt t="103594" x="6635750" y="4090988"/>
          <p14:tracePt t="103611" x="6653213" y="4152900"/>
          <p14:tracePt t="103627" x="6680200" y="4224338"/>
          <p14:tracePt t="103644" x="6707188" y="4305300"/>
          <p14:tracePt t="103661" x="6724650" y="4384675"/>
          <p14:tracePt t="103679" x="6732588" y="4483100"/>
          <p14:tracePt t="103694" x="6742113" y="4519613"/>
          <p14:tracePt t="103711" x="6742113" y="4545013"/>
          <p14:tracePt t="103728" x="6742113" y="4572000"/>
          <p14:tracePt t="103744" x="6732588" y="4591050"/>
          <p14:tracePt t="106330" x="6537325" y="4421188"/>
          <p14:tracePt t="106346" x="6296025" y="4233863"/>
          <p14:tracePt t="106362" x="6108700" y="4108450"/>
          <p14:tracePt t="106378" x="5956300" y="4010025"/>
          <p14:tracePt t="106395" x="5840413" y="3956050"/>
          <p14:tracePt t="106412" x="5759450" y="3911600"/>
          <p14:tracePt t="106429" x="5688013" y="3884613"/>
          <p14:tracePt t="106432" x="5661025" y="3876675"/>
          <p14:tracePt t="106445" x="5653088" y="3867150"/>
          <p14:tracePt t="106461" x="5626100" y="3857625"/>
          <p14:tracePt t="106479" x="5599113" y="3830638"/>
          <p14:tracePt t="106495" x="5581650" y="3830638"/>
          <p14:tracePt t="106511" x="5572125" y="3830638"/>
          <p14:tracePt t="106528" x="5545138" y="3822700"/>
          <p14:tracePt t="106545" x="5527675" y="3813175"/>
          <p14:tracePt t="106561" x="5510213" y="3805238"/>
          <p14:tracePt t="106578" x="5483225" y="3786188"/>
          <p14:tracePt t="106595" x="5456238" y="3751263"/>
          <p14:tracePt t="106611" x="5446713" y="3741738"/>
          <p14:tracePt t="106628" x="5438775" y="3733800"/>
          <p14:tracePt t="106645" x="5438775" y="3724275"/>
          <p14:tracePt t="106661" x="5438775" y="3706813"/>
          <p14:tracePt t="106678" x="5438775" y="3679825"/>
          <p14:tracePt t="106694" x="5446713" y="3662363"/>
          <p14:tracePt t="106711" x="5456238" y="3652838"/>
          <p14:tracePt t="106728" x="5465763" y="3635375"/>
          <p14:tracePt t="106745" x="5465763" y="3625850"/>
          <p14:tracePt t="107025" x="5473700" y="3625850"/>
          <p14:tracePt t="107184" x="5473700" y="3635375"/>
          <p14:tracePt t="107206" x="5492750" y="3643313"/>
          <p14:tracePt t="107219" x="5492750" y="3652838"/>
          <p14:tracePt t="107245" x="5500688" y="3662363"/>
          <p14:tracePt t="107253" x="5510213" y="3670300"/>
          <p14:tracePt t="107269" x="5518150" y="3687763"/>
          <p14:tracePt t="107323" x="5518150" y="3697288"/>
          <p14:tracePt t="107394" x="5527675" y="3697288"/>
          <p14:tracePt t="107495" x="5537200" y="3679825"/>
          <p14:tracePt t="107511" x="5545138" y="3670300"/>
          <p14:tracePt t="107527" x="5564188" y="3662363"/>
          <p14:tracePt t="107536" x="5564188" y="3652838"/>
          <p14:tracePt t="107545" x="5572125" y="3643313"/>
          <p14:tracePt t="107561" x="5572125" y="3635375"/>
          <p14:tracePt t="107578" x="5581650" y="3608388"/>
          <p14:tracePt t="107594" x="5589588" y="3598863"/>
          <p14:tracePt t="107611" x="5589588" y="3589338"/>
          <p14:tracePt t="107785" x="5589588" y="3598863"/>
          <p14:tracePt t="107801" x="5599113" y="3625850"/>
          <p14:tracePt t="107816" x="5599113" y="3643313"/>
          <p14:tracePt t="107828" x="5599113" y="3652838"/>
          <p14:tracePt t="107845" x="5608638" y="3670300"/>
          <p14:tracePt t="107861" x="5616575" y="3697288"/>
          <p14:tracePt t="107879" x="5635625" y="3724275"/>
          <p14:tracePt t="107894" x="5643563" y="3741738"/>
          <p14:tracePt t="107911" x="5653088" y="3768725"/>
          <p14:tracePt t="107928" x="5653088" y="3778250"/>
          <p14:tracePt t="107945" x="5653088" y="3786188"/>
          <p14:tracePt t="107965" x="5661025" y="3795713"/>
          <p14:tracePt t="107978" x="5661025" y="3805238"/>
          <p14:tracePt t="107994" x="5670550" y="3840163"/>
          <p14:tracePt t="108011" x="5680075" y="3857625"/>
          <p14:tracePt t="108027" x="5688013" y="3876675"/>
          <p14:tracePt t="108045" x="5697538" y="3884613"/>
          <p14:tracePt t="108062" x="5697538" y="3894138"/>
          <p14:tracePt t="108078" x="5715000" y="3911600"/>
          <p14:tracePt t="108095" x="5715000" y="3921125"/>
          <p14:tracePt t="108113" x="5715000" y="3956050"/>
          <p14:tracePt t="108128" x="5715000" y="3973513"/>
          <p14:tracePt t="108145" x="5715000" y="4027488"/>
          <p14:tracePt t="108161" x="5715000" y="4044950"/>
          <p14:tracePt t="108178" x="5715000" y="4064000"/>
          <p14:tracePt t="108195" x="5715000" y="4071938"/>
          <p14:tracePt t="108212" x="5715000" y="4081463"/>
          <p14:tracePt t="108442" x="5715000" y="4071938"/>
          <p14:tracePt t="108456" x="5707063" y="4054475"/>
          <p14:tracePt t="108469" x="5688013" y="4000500"/>
          <p14:tracePt t="108485" x="5661025" y="3921125"/>
          <p14:tracePt t="108500" x="5635625" y="3830638"/>
          <p14:tracePt t="108514" x="5608638" y="3751263"/>
          <p14:tracePt t="108529" x="5589588" y="3687763"/>
          <p14:tracePt t="108546" x="5589588" y="3652838"/>
          <p14:tracePt t="108561" x="5581650" y="3625850"/>
          <p14:tracePt t="108578" x="5581650" y="3608388"/>
          <p14:tracePt t="108595" x="5581650" y="3581400"/>
          <p14:tracePt t="108611" x="5581650" y="3563938"/>
          <p14:tracePt t="108629" x="5581650" y="3536950"/>
          <p14:tracePt t="108645" x="5581650" y="3517900"/>
          <p14:tracePt t="108661" x="5599113" y="3517900"/>
          <p14:tracePt t="108740" x="5599113" y="3527425"/>
          <p14:tracePt t="108754" x="5608638" y="3563938"/>
          <p14:tracePt t="108770" x="5608638" y="3589338"/>
          <p14:tracePt t="108786" x="5616575" y="3652838"/>
          <p14:tracePt t="108800" x="5635625" y="3679825"/>
          <p14:tracePt t="108817" x="5643563" y="3759200"/>
          <p14:tracePt t="108828" x="5643563" y="3805238"/>
          <p14:tracePt t="108845" x="5653088" y="3867150"/>
          <p14:tracePt t="108861" x="5653088" y="3921125"/>
          <p14:tracePt t="108878" x="5653088" y="3973513"/>
          <p14:tracePt t="108895" x="5670550" y="4027488"/>
          <p14:tracePt t="108911" x="5670550" y="4044950"/>
          <p14:tracePt t="108928" x="5680075" y="4071938"/>
          <p14:tracePt t="108945" x="5680075" y="4090988"/>
          <p14:tracePt t="108962" x="5680075" y="4098925"/>
          <p14:tracePt t="108978" x="5680075" y="4108450"/>
          <p14:tracePt t="109060" x="5680075" y="4116388"/>
          <p14:tracePt t="109098" x="5680075" y="4125913"/>
          <p14:tracePt t="109184" x="5680075" y="4108450"/>
          <p14:tracePt t="109197" x="5661025" y="4064000"/>
          <p14:tracePt t="109212" x="5635625" y="3992563"/>
          <p14:tracePt t="109228" x="5608638" y="3894138"/>
          <p14:tracePt t="109245" x="5581650" y="3813175"/>
          <p14:tracePt t="109262" x="5572125" y="3741738"/>
          <p14:tracePt t="109279" x="5554663" y="3652838"/>
          <p14:tracePt t="109295" x="5554663" y="3625850"/>
          <p14:tracePt t="109312" x="5554663" y="3608388"/>
          <p14:tracePt t="109328" x="5554663" y="3589338"/>
          <p14:tracePt t="109345" x="5554663" y="3571875"/>
          <p14:tracePt t="109362" x="5554663" y="3544888"/>
          <p14:tracePt t="109378" x="5554663" y="3536950"/>
          <p14:tracePt t="109490" x="5564188" y="3536950"/>
          <p14:tracePt t="109506" x="5572125" y="3571875"/>
          <p14:tracePt t="109520" x="5581650" y="3616325"/>
          <p14:tracePt t="109534" x="5608638" y="3687763"/>
          <p14:tracePt t="109545" x="5626100" y="3768725"/>
          <p14:tracePt t="109561" x="5635625" y="3849688"/>
          <p14:tracePt t="109578" x="5653088" y="3894138"/>
          <p14:tracePt t="109595" x="5661025" y="3956050"/>
          <p14:tracePt t="109611" x="5680075" y="4037013"/>
          <p14:tracePt t="109629" x="5715000" y="4152900"/>
          <p14:tracePt t="109645" x="5732463" y="4187825"/>
          <p14:tracePt t="109661" x="5751513" y="4206875"/>
          <p14:tracePt t="109678" x="5759450" y="4224338"/>
          <p14:tracePt t="109695" x="5768975" y="4233863"/>
          <p14:tracePt t="109826" x="5751513" y="4224338"/>
          <p14:tracePt t="109841" x="5732463" y="4143375"/>
          <p14:tracePt t="109859" x="5707063" y="4054475"/>
          <p14:tracePt t="109871" x="5680075" y="3973513"/>
          <p14:tracePt t="109879" x="5661025" y="3921125"/>
          <p14:tracePt t="109896" x="5635625" y="3822700"/>
          <p14:tracePt t="109912" x="5608638" y="3741738"/>
          <p14:tracePt t="109928" x="5599113" y="3706813"/>
          <p14:tracePt t="109945" x="5599113" y="3687763"/>
          <p14:tracePt t="110108" x="5608638" y="3724275"/>
          <p14:tracePt t="110122" x="5626100" y="3768725"/>
          <p14:tracePt t="110136" x="5653088" y="3830638"/>
          <p14:tracePt t="110150" x="5680075" y="3921125"/>
          <p14:tracePt t="110165" x="5688013" y="4000500"/>
          <p14:tracePt t="110181" x="5697538" y="4081463"/>
          <p14:tracePt t="110196" x="5715000" y="4143375"/>
          <p14:tracePt t="110212" x="5715000" y="4197350"/>
          <p14:tracePt t="110228" x="5724525" y="4224338"/>
          <p14:tracePt t="110245" x="5724525" y="4233863"/>
          <p14:tracePt t="110367" x="5724525" y="4214813"/>
          <p14:tracePt t="110380" x="5724525" y="4179888"/>
          <p14:tracePt t="110396" x="5707063" y="4064000"/>
          <p14:tracePt t="110412" x="5680075" y="3956050"/>
          <p14:tracePt t="110428" x="5680075" y="3830638"/>
          <p14:tracePt t="110445" x="5661025" y="3733800"/>
          <p14:tracePt t="110461" x="5653088" y="3670300"/>
          <p14:tracePt t="110478" x="5653088" y="3652838"/>
          <p14:tracePt t="110632" x="5653088" y="3687763"/>
          <p14:tracePt t="110646" x="5653088" y="3706813"/>
          <p14:tracePt t="110662" x="5670550" y="3822700"/>
          <p14:tracePt t="110678" x="5697538" y="3902075"/>
          <p14:tracePt t="110695" x="5715000" y="4000500"/>
          <p14:tracePt t="110712" x="5724525" y="4064000"/>
          <p14:tracePt t="110728" x="5724525" y="4090988"/>
          <p14:tracePt t="110745" x="5732463" y="4116388"/>
          <p14:tracePt t="110762" x="5732463" y="4135438"/>
          <p14:tracePt t="110778" x="5732463" y="4143375"/>
          <p14:tracePt t="110874" x="5724525" y="4135438"/>
          <p14:tracePt t="110887" x="5715000" y="4108450"/>
          <p14:tracePt t="110901" x="5670550" y="4027488"/>
          <p14:tracePt t="110916" x="5626100" y="3938588"/>
          <p14:tracePt t="110930" x="5589588" y="3822700"/>
          <p14:tracePt t="110947" x="5564188" y="3741738"/>
          <p14:tracePt t="110963" x="5537200" y="3706813"/>
          <p14:tracePt t="110978" x="5537200" y="3687763"/>
          <p14:tracePt t="111093" x="5545138" y="3714750"/>
          <p14:tracePt t="111106" x="5554663" y="3768725"/>
          <p14:tracePt t="111120" x="5581650" y="3857625"/>
          <p14:tracePt t="111132" x="5608638" y="3938588"/>
          <p14:tracePt t="111145" x="5626100" y="3973513"/>
          <p14:tracePt t="111161" x="5643563" y="4044950"/>
          <p14:tracePt t="111178" x="5670550" y="4071938"/>
          <p14:tracePt t="111195" x="5670550" y="4081463"/>
          <p14:tracePt t="113829" x="5661025" y="4081463"/>
          <p14:tracePt t="113837" x="5572125" y="4081463"/>
          <p14:tracePt t="113846" x="5375275" y="4081463"/>
          <p14:tracePt t="113862" x="4956175" y="4251325"/>
          <p14:tracePt t="113878" x="4251325" y="4830763"/>
          <p14:tracePt t="113895" x="3268663" y="5778500"/>
          <p14:tracePt t="113912" x="2741613" y="6207125"/>
          <p14:tracePt t="113928" x="2554288" y="6429375"/>
          <p14:tracePt t="114196" x="1608138" y="6019800"/>
          <p14:tracePt t="114212" x="1697038" y="5813425"/>
          <p14:tracePt t="114229" x="1874838" y="5510213"/>
          <p14:tracePt t="114245" x="1911350" y="5448300"/>
          <p14:tracePt t="114262" x="1938338" y="5402263"/>
          <p14:tracePt t="114278" x="1965325" y="5376863"/>
          <p14:tracePt t="114295" x="2000250" y="5340350"/>
          <p14:tracePt t="114312" x="2017713" y="5322888"/>
          <p14:tracePt t="114435" x="2017713" y="5305425"/>
          <p14:tracePt t="114449" x="1990725" y="5268913"/>
          <p14:tracePt t="114462" x="1982788" y="5259388"/>
          <p14:tracePt t="114479" x="1901825" y="5207000"/>
          <p14:tracePt t="114495" x="1839913" y="5170488"/>
          <p14:tracePt t="114512" x="1731963" y="5081588"/>
          <p14:tracePt t="114529" x="1652588" y="5027613"/>
          <p14:tracePt t="114545" x="1589088" y="5000625"/>
          <p14:tracePt t="114563" x="1554163" y="4992688"/>
          <p14:tracePt t="114578" x="1536700" y="4983163"/>
          <p14:tracePt t="114793" x="1544638" y="4983163"/>
          <p14:tracePt t="114806" x="1581150" y="4983163"/>
          <p14:tracePt t="114820" x="1670050" y="4983163"/>
          <p14:tracePt t="114834" x="1785938" y="4973638"/>
          <p14:tracePt t="114849" x="1893888" y="4973638"/>
          <p14:tracePt t="114862" x="2036763" y="4956175"/>
          <p14:tracePt t="114878" x="2214563" y="4938713"/>
          <p14:tracePt t="114895" x="2366963" y="4921250"/>
          <p14:tracePt t="114912" x="2509838" y="4921250"/>
          <p14:tracePt t="114928" x="2633663" y="4921250"/>
          <p14:tracePt t="114945" x="2732088" y="4921250"/>
          <p14:tracePt t="114962" x="2795588" y="4929188"/>
          <p14:tracePt t="114979" x="2840038" y="4938713"/>
          <p14:tracePt t="114996" x="2928938" y="4973638"/>
          <p14:tracePt t="115012" x="2990850" y="4992688"/>
          <p14:tracePt t="115029" x="3009900" y="4992688"/>
          <p14:tracePt t="115145" x="2973388" y="4992688"/>
          <p14:tracePt t="115158" x="2919413" y="4992688"/>
          <p14:tracePt t="115172" x="2786063" y="4965700"/>
          <p14:tracePt t="115183" x="2616200" y="4956175"/>
          <p14:tracePt t="115195" x="2517775" y="4938713"/>
          <p14:tracePt t="115212" x="2322513" y="4938713"/>
          <p14:tracePt t="115229" x="2197100" y="4938713"/>
          <p14:tracePt t="115246" x="2044700" y="4956175"/>
          <p14:tracePt t="115262" x="2009775" y="4956175"/>
          <p14:tracePt t="115279" x="2000250" y="4956175"/>
          <p14:tracePt t="115387" x="2027238" y="4965700"/>
          <p14:tracePt t="115402" x="2089150" y="4973638"/>
          <p14:tracePt t="115415" x="2133600" y="4992688"/>
          <p14:tracePt t="115430" x="2241550" y="5019675"/>
          <p14:tracePt t="115447" x="2366963" y="5019675"/>
          <p14:tracePt t="115462" x="2509838" y="5019675"/>
          <p14:tracePt t="115479" x="2616200" y="5019675"/>
          <p14:tracePt t="115497" x="2751138" y="5000625"/>
          <p14:tracePt t="115512" x="2776538" y="5000625"/>
          <p14:tracePt t="115558" x="2776538" y="4992688"/>
          <p14:tracePt t="115574" x="2759075" y="4992688"/>
          <p14:tracePt t="115582" x="2751138" y="4983163"/>
          <p14:tracePt t="115595" x="2714625" y="4965700"/>
          <p14:tracePt t="115612" x="2598738" y="4929188"/>
          <p14:tracePt t="115629" x="2517775" y="4911725"/>
          <p14:tracePt t="115646" x="2490788" y="4902200"/>
          <p14:tracePt t="115662" x="2473325" y="4902200"/>
          <p14:tracePt t="115699" x="2482850" y="4902200"/>
          <p14:tracePt t="115715" x="2500313" y="4902200"/>
          <p14:tracePt t="115731" x="2670175" y="4929188"/>
          <p14:tracePt t="115747" x="2894013" y="4956175"/>
          <p14:tracePt t="115763" x="3259138" y="5000625"/>
          <p14:tracePt t="115779" x="3643313" y="5037138"/>
          <p14:tracePt t="115795" x="4116388" y="5054600"/>
          <p14:tracePt t="115812" x="4545013" y="5116513"/>
          <p14:tracePt t="115829" x="4929188" y="5116513"/>
          <p14:tracePt t="115845" x="5259388" y="5108575"/>
          <p14:tracePt t="115862" x="5768975" y="5045075"/>
          <p14:tracePt t="115879" x="6081713" y="5010150"/>
          <p14:tracePt t="115896" x="6286500" y="4965700"/>
          <p14:tracePt t="115912" x="6446838" y="4911725"/>
          <p14:tracePt t="115929" x="6545263" y="4857750"/>
          <p14:tracePt t="115946" x="6589713" y="4822825"/>
          <p14:tracePt t="115948" x="6599238" y="4813300"/>
          <p14:tracePt t="115963" x="6599238" y="4805363"/>
          <p14:tracePt t="115981" x="6599238" y="4714875"/>
          <p14:tracePt t="115997" x="6599238" y="4652963"/>
          <p14:tracePt t="116012" x="6581775" y="4581525"/>
          <p14:tracePt t="116029" x="6564313" y="4500563"/>
          <p14:tracePt t="116046" x="6500813" y="4384675"/>
          <p14:tracePt t="116062" x="6411913" y="4259263"/>
          <p14:tracePt t="116079" x="6323013" y="4179888"/>
          <p14:tracePt t="116096" x="6242050" y="4090988"/>
          <p14:tracePt t="116113" x="6161088" y="3973513"/>
          <p14:tracePt t="116129" x="6126163" y="3894138"/>
          <p14:tracePt t="116146" x="6081713" y="3813175"/>
          <p14:tracePt t="116162" x="6027738" y="3751263"/>
          <p14:tracePt t="116179" x="5992813" y="3687763"/>
          <p14:tracePt t="116196" x="5938838" y="3635375"/>
          <p14:tracePt t="116213" x="5921375" y="3616325"/>
          <p14:tracePt t="116229" x="5894388" y="3589338"/>
          <p14:tracePt t="116247" x="5875338" y="3563938"/>
          <p14:tracePt t="116263" x="5857875" y="3544888"/>
          <p14:tracePt t="116279" x="5840413" y="3517900"/>
          <p14:tracePt t="116296" x="5830888" y="3500438"/>
          <p14:tracePt t="116313" x="5830888" y="3482975"/>
          <p14:tracePt t="116329" x="5830888" y="3473450"/>
          <p14:tracePt t="116411" x="5830888" y="3509963"/>
          <p14:tracePt t="116420" x="5830888" y="3544888"/>
          <p14:tracePt t="116431" x="5840413" y="3581400"/>
          <p14:tracePt t="116446" x="5867400" y="3662363"/>
          <p14:tracePt t="116462" x="5894388" y="3759200"/>
          <p14:tracePt t="116479" x="5921375" y="3867150"/>
          <p14:tracePt t="116497" x="5983288" y="4037013"/>
          <p14:tracePt t="116513" x="6010275" y="4143375"/>
          <p14:tracePt t="116530" x="6037263" y="4259263"/>
          <p14:tracePt t="116546" x="6054725" y="4367213"/>
          <p14:tracePt t="116562" x="6064250" y="4500563"/>
          <p14:tracePt t="116579" x="6081713" y="4608513"/>
          <p14:tracePt t="116596" x="6089650" y="4697413"/>
          <p14:tracePt t="116612" x="6116638" y="4805363"/>
          <p14:tracePt t="116630" x="6161088" y="4929188"/>
          <p14:tracePt t="116646" x="6170613" y="4956175"/>
          <p14:tracePt t="116663" x="6180138" y="4973638"/>
          <p14:tracePt t="116679" x="6180138" y="5000625"/>
          <p14:tracePt t="116795" x="6180138" y="4992688"/>
          <p14:tracePt t="116804" x="6180138" y="4983163"/>
          <p14:tracePt t="116812" x="6180138" y="4973638"/>
          <p14:tracePt t="116829" x="6180138" y="4948238"/>
          <p14:tracePt t="116846" x="6161088" y="4911725"/>
          <p14:tracePt t="116862" x="6135688" y="4830763"/>
          <p14:tracePt t="116879" x="6108700" y="4768850"/>
          <p14:tracePt t="116896" x="6064250" y="4635500"/>
          <p14:tracePt t="116912" x="6037263" y="4527550"/>
          <p14:tracePt t="116929" x="6037263" y="4357688"/>
          <p14:tracePt t="116946" x="6010275" y="4152900"/>
          <p14:tracePt t="116962" x="5973763" y="4000500"/>
          <p14:tracePt t="116979" x="5946775" y="3822700"/>
          <p14:tracePt t="116997" x="5921375" y="3687763"/>
          <p14:tracePt t="117013" x="5902325" y="3670300"/>
          <p14:tracePt t="117029" x="5902325" y="3662363"/>
          <p14:tracePt t="117091" x="5911850" y="3662363"/>
          <p14:tracePt t="117105" x="5921375" y="3662363"/>
          <p14:tracePt t="117118" x="5929313" y="3662363"/>
          <p14:tracePt t="117131" x="5946775" y="3679825"/>
          <p14:tracePt t="117145" x="5973763" y="3759200"/>
          <p14:tracePt t="117162" x="6000750" y="3867150"/>
          <p14:tracePt t="117179" x="6037263" y="4027488"/>
          <p14:tracePt t="117197" x="6045200" y="4197350"/>
          <p14:tracePt t="117213" x="6045200" y="4349750"/>
          <p14:tracePt t="117232" x="5992813" y="4581525"/>
          <p14:tracePt t="117248" x="5956300" y="4679950"/>
          <p14:tracePt t="117264" x="5867400" y="4805363"/>
          <p14:tracePt t="117280" x="5724525" y="4894263"/>
          <p14:tracePt t="117297" x="5492750" y="4983163"/>
          <p14:tracePt t="117312" x="5197475" y="5019675"/>
          <p14:tracePt t="117329" x="4857750" y="5037138"/>
          <p14:tracePt t="117346" x="4510088" y="5037138"/>
          <p14:tracePt t="117362" x="4081463" y="5027613"/>
          <p14:tracePt t="117379" x="3670300" y="4992688"/>
          <p14:tracePt t="117397" x="3214688" y="4938713"/>
          <p14:tracePt t="117412" x="3054350" y="4902200"/>
          <p14:tracePt t="117429" x="2973388" y="4867275"/>
          <p14:tracePt t="117446" x="2928938" y="4840288"/>
          <p14:tracePt t="117462" x="2894013" y="4822825"/>
          <p14:tracePt t="117479" x="2857500" y="4778375"/>
          <p14:tracePt t="117497" x="2830513" y="4733925"/>
          <p14:tracePt t="117513" x="2803525" y="4697413"/>
          <p14:tracePt t="117529" x="2786063" y="4652963"/>
          <p14:tracePt t="117546" x="2768600" y="4625975"/>
          <p14:tracePt t="117563" x="2759075" y="4608513"/>
          <p14:tracePt t="117580" x="2751138" y="4591050"/>
          <p14:tracePt t="117596" x="2741613" y="4591050"/>
          <p14:tracePt t="117647" x="2741613" y="4616450"/>
          <p14:tracePt t="117655" x="2759075" y="4670425"/>
          <p14:tracePt t="117662" x="2768600" y="4724400"/>
          <p14:tracePt t="117679" x="2803525" y="4884738"/>
          <p14:tracePt t="117696" x="2830513" y="5010150"/>
          <p14:tracePt t="117712" x="2884488" y="5091113"/>
          <p14:tracePt t="117729" x="2946400" y="5143500"/>
          <p14:tracePt t="117747" x="3054350" y="5170488"/>
          <p14:tracePt t="117763" x="3133725" y="5170488"/>
          <p14:tracePt t="117779" x="3205163" y="5143500"/>
          <p14:tracePt t="117796" x="3232150" y="5099050"/>
          <p14:tracePt t="117812" x="3232150" y="5019675"/>
          <p14:tracePt t="117829" x="3214688" y="4938713"/>
          <p14:tracePt t="117846" x="3187700" y="4876800"/>
          <p14:tracePt t="117862" x="3160713" y="4795838"/>
          <p14:tracePt t="117882" x="3170238" y="4679950"/>
          <p14:tracePt t="117898" x="3214688" y="4635500"/>
          <p14:tracePt t="117913" x="3214688" y="4598988"/>
          <p14:tracePt t="118086" x="3224213" y="4598988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762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Hazard Detection (Stall) Logic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52425" y="1295400"/>
            <a:ext cx="8442325" cy="4779963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230188" indent="-230188">
              <a:buFont typeface="Wingdings" pitchFamily="2" charset="2"/>
              <a:buNone/>
            </a:pPr>
            <a:r>
              <a:rPr lang="en-US" sz="1800" kern="0" dirty="0" smtClean="0"/>
              <a:t>if (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ID/</a:t>
            </a:r>
            <a:r>
              <a:rPr lang="en-US" sz="1800" kern="0" dirty="0" err="1" smtClean="0">
                <a:latin typeface="Courier New" pitchFamily="49" charset="0"/>
                <a:cs typeface="Courier New" pitchFamily="49" charset="0"/>
              </a:rPr>
              <a:t>EX.RegWrite</a:t>
            </a:r>
            <a:r>
              <a:rPr lang="en-US" sz="1800" kern="0" dirty="0" smtClean="0"/>
              <a:t> and (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ID/</a:t>
            </a:r>
            <a:r>
              <a:rPr lang="en-US" sz="1800" kern="0" dirty="0" err="1" smtClean="0">
                <a:latin typeface="Courier New" pitchFamily="49" charset="0"/>
                <a:cs typeface="Courier New" pitchFamily="49" charset="0"/>
              </a:rPr>
              <a:t>EX.opcode</a:t>
            </a:r>
            <a:r>
              <a:rPr lang="en-US" sz="1800" kern="0" dirty="0" smtClean="0"/>
              <a:t> == </a:t>
            </a:r>
            <a:r>
              <a:rPr lang="en-US" sz="1800" kern="0" dirty="0" err="1" smtClean="0"/>
              <a:t>lw</a:t>
            </a:r>
            <a:r>
              <a:rPr lang="en-US" sz="1800" kern="0" dirty="0" smtClean="0"/>
              <a:t>) and</a:t>
            </a:r>
          </a:p>
          <a:p>
            <a:pPr marL="230188" indent="-230188">
              <a:buFont typeface="Wingdings" pitchFamily="2" charset="2"/>
              <a:buNone/>
            </a:pPr>
            <a:r>
              <a:rPr lang="en-US" sz="1800" kern="0" dirty="0" smtClean="0"/>
              <a:t>   ( (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ID/</a:t>
            </a:r>
            <a:r>
              <a:rPr lang="en-US" sz="1800" kern="0" dirty="0" err="1" smtClean="0">
                <a:latin typeface="Courier New" pitchFamily="49" charset="0"/>
                <a:cs typeface="Courier New" pitchFamily="49" charset="0"/>
              </a:rPr>
              <a:t>EX.WriteReg</a:t>
            </a:r>
            <a:r>
              <a:rPr lang="en-US" sz="1800" kern="0" dirty="0" smtClean="0"/>
              <a:t> == 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IF/ID.ReadReg1</a:t>
            </a:r>
            <a:r>
              <a:rPr lang="en-US" sz="1800" kern="0" dirty="0" smtClean="0"/>
              <a:t>) or </a:t>
            </a:r>
          </a:p>
          <a:p>
            <a:pPr marL="230188" indent="-230188">
              <a:buFont typeface="Wingdings" pitchFamily="2" charset="2"/>
              <a:buNone/>
            </a:pPr>
            <a:r>
              <a:rPr lang="en-US" sz="1800" kern="0" dirty="0"/>
              <a:t> </a:t>
            </a:r>
            <a:r>
              <a:rPr lang="en-US" sz="1800" kern="0" dirty="0" smtClean="0"/>
              <a:t>     (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ID/</a:t>
            </a:r>
            <a:r>
              <a:rPr lang="en-US" sz="1800" kern="0" dirty="0" err="1" smtClean="0">
                <a:latin typeface="Courier New" pitchFamily="49" charset="0"/>
                <a:cs typeface="Courier New" pitchFamily="49" charset="0"/>
              </a:rPr>
              <a:t>EX.WriteReg</a:t>
            </a:r>
            <a:r>
              <a:rPr lang="en-US" sz="1800" kern="0" dirty="0" smtClean="0"/>
              <a:t> == </a:t>
            </a:r>
            <a:r>
              <a:rPr lang="en-US" sz="1800" kern="0" dirty="0" smtClean="0">
                <a:latin typeface="Courier New" pitchFamily="49" charset="0"/>
                <a:cs typeface="Courier New" pitchFamily="49" charset="0"/>
              </a:rPr>
              <a:t>IF/ID.ReadReg2</a:t>
            </a:r>
            <a:r>
              <a:rPr lang="en-US" sz="1800" kern="0" dirty="0" smtClean="0"/>
              <a:t>) )</a:t>
            </a:r>
          </a:p>
          <a:p>
            <a:pPr marL="230188" indent="-230188">
              <a:buFont typeface="Wingdings" pitchFamily="2" charset="2"/>
              <a:buNone/>
            </a:pPr>
            <a:r>
              <a:rPr lang="en-US" sz="1800" kern="0" dirty="0" smtClean="0"/>
              <a:t>      then stall</a:t>
            </a:r>
          </a:p>
          <a:p>
            <a:pPr marL="230188" indent="-230188">
              <a:buFont typeface="Wingdings" pitchFamily="2" charset="2"/>
              <a:buNone/>
            </a:pPr>
            <a:endParaRPr lang="en-US" sz="1800" kern="0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05847"/>
      </p:ext>
    </p:extLst>
  </p:cSld>
  <p:clrMapOvr>
    <a:masterClrMapping/>
  </p:clrMapOvr>
  <p:transition advTm="3137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291" x="3241675" y="4591050"/>
          <p14:tracePt t="2299" x="3357563" y="4465638"/>
          <p14:tracePt t="2307" x="3608388" y="4214813"/>
          <p14:tracePt t="2316" x="3938588" y="3894138"/>
          <p14:tracePt t="2332" x="4633913" y="3187700"/>
          <p14:tracePt t="2349" x="4884738" y="2973388"/>
          <p14:tracePt t="2365" x="4848225" y="2965450"/>
          <p14:tracePt t="2382" x="4830763" y="2965450"/>
          <p14:tracePt t="2399" x="4813300" y="2955925"/>
          <p14:tracePt t="2416" x="4813300" y="2928938"/>
          <p14:tracePt t="2432" x="4813300" y="2822575"/>
          <p14:tracePt t="2449" x="4795838" y="2741613"/>
          <p14:tracePt t="2466" x="4786313" y="2670175"/>
          <p14:tracePt t="2482" x="4714875" y="2589213"/>
          <p14:tracePt t="2499" x="4633913" y="2544763"/>
          <p14:tracePt t="2516" x="4554538" y="2517775"/>
          <p14:tracePt t="2533" x="4465638" y="2482850"/>
          <p14:tracePt t="2550" x="4411663" y="2465388"/>
          <p14:tracePt t="2567" x="4330700" y="2438400"/>
          <p14:tracePt t="2583" x="4224338" y="2420938"/>
          <p14:tracePt t="2600" x="4143375" y="2393950"/>
          <p14:tracePt t="2617" x="4054475" y="2384425"/>
          <p14:tracePt t="2633" x="3938588" y="2357438"/>
          <p14:tracePt t="2650" x="3848100" y="2357438"/>
          <p14:tracePt t="2667" x="3652838" y="2357438"/>
          <p14:tracePt t="2685" x="3384550" y="2393950"/>
          <p14:tracePt t="2700" x="3160713" y="2428875"/>
          <p14:tracePt t="2717" x="2928938" y="2482850"/>
          <p14:tracePt t="2733" x="2759075" y="2500313"/>
          <p14:tracePt t="2750" x="2581275" y="2527300"/>
          <p14:tracePt t="2769" x="2366963" y="2571750"/>
          <p14:tracePt t="2785" x="2241550" y="2608263"/>
          <p14:tracePt t="2800" x="2098675" y="2608263"/>
          <p14:tracePt t="2816" x="1965325" y="2616200"/>
          <p14:tracePt t="2833" x="1857375" y="2616200"/>
          <p14:tracePt t="2849" x="1785938" y="2616200"/>
          <p14:tracePt t="2866" x="1704975" y="2616200"/>
          <p14:tracePt t="2883" x="1625600" y="2598738"/>
          <p14:tracePt t="2900" x="1589088" y="2589213"/>
          <p14:tracePt t="2918" x="1536700" y="2563813"/>
          <p14:tracePt t="2934" x="1509713" y="2544763"/>
          <p14:tracePt t="2950" x="1482725" y="2527300"/>
          <p14:tracePt t="2966" x="1455738" y="2500313"/>
          <p14:tracePt t="2983" x="1419225" y="2482850"/>
          <p14:tracePt t="3001" x="1401763" y="2465388"/>
          <p14:tracePt t="3017" x="1384300" y="2438400"/>
          <p14:tracePt t="3034" x="1347788" y="2411413"/>
          <p14:tracePt t="3050" x="1330325" y="2374900"/>
          <p14:tracePt t="3066" x="1303338" y="2349500"/>
          <p14:tracePt t="3083" x="1295400" y="2312988"/>
          <p14:tracePt t="3100" x="1276350" y="2286000"/>
          <p14:tracePt t="3116" x="1268413" y="2259013"/>
          <p14:tracePt t="3133" x="1258888" y="2241550"/>
          <p14:tracePt t="3150" x="1231900" y="2224088"/>
          <p14:tracePt t="3168" x="1214438" y="2187575"/>
          <p14:tracePt t="3185" x="1204913" y="2170113"/>
          <p14:tracePt t="3200" x="1204913" y="2160588"/>
          <p14:tracePt t="3217" x="1196975" y="2152650"/>
          <p14:tracePt t="3307" x="1187450" y="2143125"/>
          <p14:tracePt t="3315" x="1187450" y="2135188"/>
          <p14:tracePt t="3323" x="1169988" y="2116138"/>
          <p14:tracePt t="3332" x="1160463" y="2116138"/>
          <p14:tracePt t="3349" x="1143000" y="2098675"/>
          <p14:tracePt t="3366" x="1125538" y="2081213"/>
          <p14:tracePt t="3382" x="1108075" y="2063750"/>
          <p14:tracePt t="3399" x="1081088" y="2036763"/>
          <p14:tracePt t="3416" x="1071563" y="2017713"/>
          <p14:tracePt t="3432" x="1062038" y="2000250"/>
          <p14:tracePt t="3450" x="1062038" y="1955800"/>
          <p14:tracePt t="3467" x="1062038" y="1938338"/>
          <p14:tracePt t="3483" x="1062038" y="1911350"/>
          <p14:tracePt t="3500" x="1062038" y="1893888"/>
          <p14:tracePt t="3516" x="1062038" y="1884363"/>
          <p14:tracePt t="3533" x="1054100" y="1884363"/>
          <p14:tracePt t="3550" x="1054100" y="1866900"/>
          <p14:tracePt t="3652" x="1054100" y="1857375"/>
          <p14:tracePt t="3676" x="1054100" y="1849438"/>
          <p14:tracePt t="3692" x="1054100" y="1830388"/>
          <p14:tracePt t="3700" x="1062038" y="1822450"/>
          <p14:tracePt t="3716" x="1062038" y="1812925"/>
          <p14:tracePt t="3722" x="1071563" y="1803400"/>
          <p14:tracePt t="3733" x="1071563" y="1795463"/>
          <p14:tracePt t="3750" x="1081088" y="1795463"/>
          <p14:tracePt t="3767" x="1098550" y="1776413"/>
          <p14:tracePt t="3783" x="1116013" y="1758950"/>
          <p14:tracePt t="3800" x="1133475" y="1751013"/>
          <p14:tracePt t="3816" x="1143000" y="1741488"/>
          <p14:tracePt t="4106" x="1133475" y="1731963"/>
          <p14:tracePt t="4114" x="1125538" y="1724025"/>
          <p14:tracePt t="4130" x="1116013" y="1724025"/>
          <p14:tracePt t="4138" x="1108075" y="1714500"/>
          <p14:tracePt t="4154" x="1089025" y="1714500"/>
          <p14:tracePt t="4169" x="1089025" y="1704975"/>
          <p14:tracePt t="4183" x="1081088" y="1704975"/>
          <p14:tracePt t="4201" x="1071563" y="1687513"/>
          <p14:tracePt t="4225" x="1062038" y="1687513"/>
          <p14:tracePt t="4246" x="1054100" y="1687513"/>
          <p14:tracePt t="4254" x="1044575" y="1687513"/>
          <p14:tracePt t="4268" x="1036638" y="1687513"/>
          <p14:tracePt t="4283" x="1017588" y="1697038"/>
          <p14:tracePt t="4300" x="1000125" y="1697038"/>
          <p14:tracePt t="4317" x="990600" y="1697038"/>
          <p14:tracePt t="4349" x="982663" y="1697038"/>
          <p14:tracePt t="4380" x="973138" y="1697038"/>
          <p14:tracePt t="4490" x="965200" y="1687513"/>
          <p14:tracePt t="4756" x="938213" y="1679575"/>
          <p14:tracePt t="4763" x="928688" y="1679575"/>
          <p14:tracePt t="4770" x="919163" y="1679575"/>
          <p14:tracePt t="4784" x="911225" y="1679575"/>
          <p14:tracePt t="4800" x="884238" y="1660525"/>
          <p14:tracePt t="4819" x="857250" y="1652588"/>
          <p14:tracePt t="4835" x="839788" y="1643063"/>
          <p14:tracePt t="4872" x="830263" y="1643063"/>
          <p14:tracePt t="4883" x="830263" y="1633538"/>
          <p14:tracePt t="4899" x="812800" y="1633538"/>
          <p14:tracePt t="4916" x="795338" y="1616075"/>
          <p14:tracePt t="4933" x="785813" y="1616075"/>
          <p14:tracePt t="4950" x="776288" y="1616075"/>
          <p14:tracePt t="5187" x="785813" y="1616075"/>
          <p14:tracePt t="5200" x="795338" y="1616075"/>
          <p14:tracePt t="5209" x="803275" y="1616075"/>
          <p14:tracePt t="5218" x="830263" y="1616075"/>
          <p14:tracePt t="5234" x="893763" y="1616075"/>
          <p14:tracePt t="5250" x="955675" y="1608138"/>
          <p14:tracePt t="5267" x="1017588" y="1598613"/>
          <p14:tracePt t="5283" x="1062038" y="1581150"/>
          <p14:tracePt t="5300" x="1098550" y="1571625"/>
          <p14:tracePt t="5316" x="1125538" y="1562100"/>
          <p14:tracePt t="5334" x="1179513" y="1554163"/>
          <p14:tracePt t="5350" x="1204913" y="1554163"/>
          <p14:tracePt t="5383" x="1214438" y="1554163"/>
          <p14:tracePt t="5404" x="1223963" y="1554163"/>
          <p14:tracePt t="5937" x="1223963" y="1562100"/>
          <p14:tracePt t="5953" x="1223963" y="1571625"/>
          <p14:tracePt t="5977" x="1223963" y="1581150"/>
          <p14:tracePt t="5999" x="1223963" y="1589088"/>
          <p14:tracePt t="6023" x="1223963" y="1598613"/>
          <p14:tracePt t="6030" x="1214438" y="1608138"/>
          <p14:tracePt t="6039" x="1214438" y="1625600"/>
          <p14:tracePt t="6050" x="1204913" y="1633538"/>
          <p14:tracePt t="6068" x="1169988" y="1643063"/>
          <p14:tracePt t="6085" x="1160463" y="1643063"/>
          <p14:tracePt t="6117" x="1152525" y="1643063"/>
          <p14:tracePt t="6134" x="1143000" y="1643063"/>
          <p14:tracePt t="6241" x="1143000" y="1633538"/>
          <p14:tracePt t="6265" x="1133475" y="1633538"/>
          <p14:tracePt t="6281" x="1133475" y="1616075"/>
          <p14:tracePt t="6289" x="1133475" y="1608138"/>
          <p14:tracePt t="6300" x="1133475" y="1598613"/>
          <p14:tracePt t="6317" x="1116013" y="1589088"/>
          <p14:tracePt t="6335" x="1125538" y="1562100"/>
          <p14:tracePt t="6350" x="1133475" y="1536700"/>
          <p14:tracePt t="6367" x="1143000" y="1517650"/>
          <p14:tracePt t="6384" x="1152525" y="1500188"/>
          <p14:tracePt t="6400" x="1152525" y="1482725"/>
          <p14:tracePt t="6417" x="1152525" y="1465263"/>
          <p14:tracePt t="6433" x="1152525" y="1446213"/>
          <p14:tracePt t="6450" x="1133475" y="1428750"/>
          <p14:tracePt t="6469" x="1116013" y="1393825"/>
          <p14:tracePt t="6485" x="1098550" y="1384300"/>
          <p14:tracePt t="6500" x="1098550" y="1366838"/>
          <p14:tracePt t="6517" x="1089025" y="1357313"/>
          <p14:tracePt t="6533" x="1081088" y="1347788"/>
          <p14:tracePt t="6550" x="1071563" y="1339850"/>
          <p14:tracePt t="6567" x="1062038" y="1322388"/>
          <p14:tracePt t="6585" x="1036638" y="1322388"/>
          <p14:tracePt t="6600" x="1017588" y="1312863"/>
          <p14:tracePt t="6617" x="1000125" y="1312863"/>
          <p14:tracePt t="6634" x="982663" y="1312863"/>
          <p14:tracePt t="6650" x="955675" y="1312863"/>
          <p14:tracePt t="6667" x="938213" y="1312863"/>
          <p14:tracePt t="6684" x="919163" y="1312863"/>
          <p14:tracePt t="6700" x="893763" y="1312863"/>
          <p14:tracePt t="6717" x="874713" y="1312863"/>
          <p14:tracePt t="6720" x="866775" y="1312863"/>
          <p14:tracePt t="6734" x="857250" y="1312863"/>
          <p14:tracePt t="6750" x="839788" y="1312863"/>
          <p14:tracePt t="6767" x="822325" y="1312863"/>
          <p14:tracePt t="6783" x="812800" y="1312863"/>
          <p14:tracePt t="6800" x="803275" y="1312863"/>
          <p14:tracePt t="6836" x="795338" y="1330325"/>
          <p14:tracePt t="6850" x="776288" y="1347788"/>
          <p14:tracePt t="6867" x="758825" y="1357313"/>
          <p14:tracePt t="6883" x="731838" y="1374775"/>
          <p14:tracePt t="6900" x="723900" y="1401763"/>
          <p14:tracePt t="6917" x="704850" y="1419225"/>
          <p14:tracePt t="6933" x="687388" y="1438275"/>
          <p14:tracePt t="6950" x="669925" y="1455738"/>
          <p14:tracePt t="6985" x="669925" y="1482725"/>
          <p14:tracePt t="7018" x="669925" y="1500188"/>
          <p14:tracePt t="7034" x="669925" y="1517650"/>
          <p14:tracePt t="7050" x="669925" y="1544638"/>
          <p14:tracePt t="7067" x="679450" y="1554163"/>
          <p14:tracePt t="7084" x="687388" y="1562100"/>
          <p14:tracePt t="7101" x="714375" y="1581150"/>
          <p14:tracePt t="7117" x="723900" y="1589088"/>
          <p14:tracePt t="7134" x="750888" y="1598613"/>
          <p14:tracePt t="7150" x="768350" y="1608138"/>
          <p14:tracePt t="7167" x="795338" y="1625600"/>
          <p14:tracePt t="7184" x="822325" y="1633538"/>
          <p14:tracePt t="7200" x="847725" y="1643063"/>
          <p14:tracePt t="7218" x="919163" y="1643063"/>
          <p14:tracePt t="7236" x="946150" y="1643063"/>
          <p14:tracePt t="7251" x="982663" y="1643063"/>
          <p14:tracePt t="7269" x="1017588" y="1633538"/>
          <p14:tracePt t="7284" x="1044575" y="1608138"/>
          <p14:tracePt t="7300" x="1071563" y="1598613"/>
          <p14:tracePt t="7317" x="1089025" y="1581150"/>
          <p14:tracePt t="7334" x="1108075" y="1581150"/>
          <p14:tracePt t="7350" x="1125538" y="1571625"/>
          <p14:tracePt t="7367" x="1160463" y="1544638"/>
          <p14:tracePt t="7384" x="1179513" y="1536700"/>
          <p14:tracePt t="7400" x="1196975" y="1517650"/>
          <p14:tracePt t="7417" x="1214438" y="1500188"/>
          <p14:tracePt t="7434" x="1231900" y="1490663"/>
          <p14:tracePt t="7450" x="1241425" y="1465263"/>
          <p14:tracePt t="7467" x="1250950" y="1455738"/>
          <p14:tracePt t="7484" x="1250950" y="1446213"/>
          <p14:tracePt t="7500" x="1250950" y="1438275"/>
          <p14:tracePt t="7539" x="1258888" y="1438275"/>
          <p14:tracePt t="7555" x="1258888" y="1428750"/>
          <p14:tracePt t="7563" x="1258888" y="1419225"/>
          <p14:tracePt t="7571" x="1258888" y="1401763"/>
          <p14:tracePt t="7584" x="1258888" y="1393825"/>
          <p14:tracePt t="7600" x="1258888" y="1374775"/>
          <p14:tracePt t="7617" x="1258888" y="1366838"/>
          <p14:tracePt t="7634" x="1250950" y="1347788"/>
          <p14:tracePt t="7650" x="1241425" y="1347788"/>
          <p14:tracePt t="7667" x="1223963" y="1339850"/>
          <p14:tracePt t="7684" x="1204913" y="1339850"/>
          <p14:tracePt t="7700" x="1196975" y="1339850"/>
          <p14:tracePt t="7718" x="1169988" y="1339850"/>
          <p14:tracePt t="7734" x="1160463" y="1339850"/>
          <p14:tracePt t="7750" x="1152525" y="1339850"/>
          <p14:tracePt t="7768" x="1125538" y="1339850"/>
          <p14:tracePt t="7784" x="1116013" y="1339850"/>
          <p14:tracePt t="7800" x="1108075" y="1339850"/>
          <p14:tracePt t="7834" x="1089025" y="1339850"/>
          <p14:tracePt t="7850" x="1081088" y="1339850"/>
          <p14:tracePt t="7867" x="1062038" y="1347788"/>
          <p14:tracePt t="7884" x="1054100" y="1347788"/>
          <p14:tracePt t="7900" x="1044575" y="1357313"/>
          <p14:tracePt t="7985" x="1036638" y="1366838"/>
          <p14:tracePt t="8001" x="1036638" y="1374775"/>
          <p14:tracePt t="8025" x="1027113" y="1384300"/>
          <p14:tracePt t="8071" x="1027113" y="1393825"/>
          <p14:tracePt t="8087" x="1027113" y="1411288"/>
          <p14:tracePt t="8173" x="1027113" y="1419225"/>
          <p14:tracePt t="8181" x="1027113" y="1428750"/>
          <p14:tracePt t="8197" x="1027113" y="1438275"/>
          <p14:tracePt t="8219" x="1027113" y="1446213"/>
          <p14:tracePt t="8227" x="1036638" y="1446213"/>
          <p14:tracePt t="8236" x="1036638" y="1455738"/>
          <p14:tracePt t="8251" x="1044575" y="1465263"/>
          <p14:tracePt t="8268" x="1044575" y="1482725"/>
          <p14:tracePt t="8284" x="1054100" y="1490663"/>
          <p14:tracePt t="8300" x="1081088" y="1500188"/>
          <p14:tracePt t="8317" x="1089025" y="1509713"/>
          <p14:tracePt t="8334" x="1098550" y="1517650"/>
          <p14:tracePt t="8350" x="1108075" y="1517650"/>
          <p14:tracePt t="8367" x="1116013" y="1536700"/>
          <p14:tracePt t="8385" x="1152525" y="1536700"/>
          <p14:tracePt t="8400" x="1179513" y="1554163"/>
          <p14:tracePt t="8417" x="1241425" y="1554163"/>
          <p14:tracePt t="8434" x="1285875" y="1554163"/>
          <p14:tracePt t="8450" x="1339850" y="1544638"/>
          <p14:tracePt t="8467" x="1384300" y="1536700"/>
          <p14:tracePt t="8485" x="1428750" y="1527175"/>
          <p14:tracePt t="8501" x="1446213" y="1527175"/>
          <p14:tracePt t="8518" x="1465263" y="1509713"/>
          <p14:tracePt t="8534" x="1500188" y="1509713"/>
          <p14:tracePt t="8550" x="1517650" y="1500188"/>
          <p14:tracePt t="8567" x="1536700" y="1500188"/>
          <p14:tracePt t="8584" x="1562100" y="1500188"/>
          <p14:tracePt t="8601" x="1581150" y="1500188"/>
          <p14:tracePt t="8619" x="1608138" y="1500188"/>
          <p14:tracePt t="8634" x="1625600" y="1500188"/>
          <p14:tracePt t="8651" x="1652588" y="1500188"/>
          <p14:tracePt t="8666" x="1670050" y="1500188"/>
          <p14:tracePt t="8683" x="1679575" y="1500188"/>
          <p14:tracePt t="8700" x="1687513" y="1527175"/>
          <p14:tracePt t="8717" x="1697038" y="1536700"/>
          <p14:tracePt t="8721" x="1714500" y="1536700"/>
          <p14:tracePt t="8736" x="1724025" y="1536700"/>
          <p14:tracePt t="8807" x="1731963" y="1544638"/>
          <p14:tracePt t="8821" x="1741488" y="1554163"/>
          <p14:tracePt t="8830" x="1751013" y="1562100"/>
          <p14:tracePt t="8837" x="1758950" y="1571625"/>
          <p14:tracePt t="8850" x="1768475" y="1589088"/>
          <p14:tracePt t="8867" x="1785938" y="1598613"/>
          <p14:tracePt t="8884" x="1795463" y="1608138"/>
          <p14:tracePt t="8900" x="1803400" y="1608138"/>
          <p14:tracePt t="8934" x="1812925" y="1616075"/>
          <p14:tracePt t="8987" x="1822450" y="1616075"/>
          <p14:tracePt t="9001" x="1830388" y="1625600"/>
          <p14:tracePt t="9009" x="1839913" y="1625600"/>
          <p14:tracePt t="9019" x="1857375" y="1633538"/>
          <p14:tracePt t="9034" x="1874838" y="1633538"/>
          <p14:tracePt t="9050" x="1893888" y="1633538"/>
          <p14:tracePt t="9067" x="1911350" y="1633538"/>
          <p14:tracePt t="9084" x="1938338" y="1633538"/>
          <p14:tracePt t="9100" x="1955800" y="1633538"/>
          <p14:tracePt t="9119" x="1982788" y="1633538"/>
          <p14:tracePt t="9135" x="2017713" y="1633538"/>
          <p14:tracePt t="9151" x="2062163" y="1643063"/>
          <p14:tracePt t="9167" x="2108200" y="1643063"/>
          <p14:tracePt t="9184" x="2152650" y="1660525"/>
          <p14:tracePt t="9201" x="2170113" y="1660525"/>
          <p14:tracePt t="9217" x="2197100" y="1670050"/>
          <p14:tracePt t="9234" x="2214563" y="1670050"/>
          <p14:tracePt t="9251" x="2241550" y="1670050"/>
          <p14:tracePt t="9268" x="2251075" y="1670050"/>
          <p14:tracePt t="9284" x="2268538" y="1670050"/>
          <p14:tracePt t="9301" x="2276475" y="1670050"/>
          <p14:tracePt t="9334" x="2295525" y="1670050"/>
          <p14:tracePt t="9350" x="2303463" y="1670050"/>
          <p14:tracePt t="9367" x="2322513" y="1670050"/>
          <p14:tracePt t="9386" x="2357438" y="1670050"/>
          <p14:tracePt t="9401" x="2374900" y="1679575"/>
          <p14:tracePt t="9417" x="2393950" y="1679575"/>
          <p14:tracePt t="9434" x="2419350" y="1679575"/>
          <p14:tracePt t="9450" x="2438400" y="1679575"/>
          <p14:tracePt t="9467" x="2446338" y="1679575"/>
          <p14:tracePt t="9484" x="2465388" y="1679575"/>
          <p14:tracePt t="9500" x="2490788" y="1670050"/>
          <p14:tracePt t="9517" x="2517775" y="1643063"/>
          <p14:tracePt t="9534" x="2554288" y="1625600"/>
          <p14:tracePt t="9551" x="2571750" y="1608138"/>
          <p14:tracePt t="9567" x="2589213" y="1608138"/>
          <p14:tracePt t="9584" x="2598738" y="1598613"/>
          <p14:tracePt t="9600" x="2608263" y="1598613"/>
          <p14:tracePt t="9683" x="2625725" y="1581150"/>
          <p14:tracePt t="9689" x="2625725" y="1571625"/>
          <p14:tracePt t="9700" x="2633663" y="1562100"/>
          <p14:tracePt t="9717" x="2643188" y="1544638"/>
          <p14:tracePt t="9734" x="2652713" y="1527175"/>
          <p14:tracePt t="9751" x="2652713" y="1509713"/>
          <p14:tracePt t="9768" x="2652713" y="1482725"/>
          <p14:tracePt t="9785" x="2643188" y="1465263"/>
          <p14:tracePt t="9801" x="2616200" y="1446213"/>
          <p14:tracePt t="9817" x="2598738" y="1419225"/>
          <p14:tracePt t="9834" x="2589213" y="1411288"/>
          <p14:tracePt t="9850" x="2571750" y="1393825"/>
          <p14:tracePt t="9868" x="2544763" y="1357313"/>
          <p14:tracePt t="9886" x="2536825" y="1347788"/>
          <p14:tracePt t="9901" x="2527300" y="1339850"/>
          <p14:tracePt t="9918" x="2509838" y="1330325"/>
          <p14:tracePt t="9934" x="2490788" y="1330325"/>
          <p14:tracePt t="9950" x="2465388" y="1322388"/>
          <p14:tracePt t="9967" x="2455863" y="1312863"/>
          <p14:tracePt t="9984" x="2438400" y="1303338"/>
          <p14:tracePt t="10000" x="2428875" y="1303338"/>
          <p14:tracePt t="10017" x="2411413" y="1285875"/>
          <p14:tracePt t="10034" x="2374900" y="1276350"/>
          <p14:tracePt t="10050" x="2357438" y="1276350"/>
          <p14:tracePt t="10067" x="2339975" y="1268413"/>
          <p14:tracePt t="10084" x="2322513" y="1268413"/>
          <p14:tracePt t="10101" x="2312988" y="1258888"/>
          <p14:tracePt t="10117" x="2303463" y="1258888"/>
          <p14:tracePt t="10135" x="2276475" y="1258888"/>
          <p14:tracePt t="10151" x="2251075" y="1258888"/>
          <p14:tracePt t="10167" x="2232025" y="1258888"/>
          <p14:tracePt t="10184" x="2214563" y="1258888"/>
          <p14:tracePt t="10200" x="2197100" y="1258888"/>
          <p14:tracePt t="10217" x="2160588" y="1258888"/>
          <p14:tracePt t="10234" x="2143125" y="1258888"/>
          <p14:tracePt t="10251" x="2125663" y="1258888"/>
          <p14:tracePt t="10270" x="2089150" y="1258888"/>
          <p14:tracePt t="10284" x="2071688" y="1258888"/>
          <p14:tracePt t="10300" x="2054225" y="1258888"/>
          <p14:tracePt t="10317" x="2027238" y="1258888"/>
          <p14:tracePt t="10334" x="2017713" y="1258888"/>
          <p14:tracePt t="10350" x="2000250" y="1258888"/>
          <p14:tracePt t="10367" x="1990725" y="1258888"/>
          <p14:tracePt t="10384" x="1965325" y="1258888"/>
          <p14:tracePt t="10401" x="1955800" y="1250950"/>
          <p14:tracePt t="10418" x="1938338" y="1250950"/>
          <p14:tracePt t="10434" x="1919288" y="1250950"/>
          <p14:tracePt t="10451" x="1901825" y="1250950"/>
          <p14:tracePt t="10467" x="1884363" y="1250950"/>
          <p14:tracePt t="10484" x="1866900" y="1250950"/>
          <p14:tracePt t="10501" x="1847850" y="1250950"/>
          <p14:tracePt t="10517" x="1830388" y="1258888"/>
          <p14:tracePt t="10536" x="1803400" y="1268413"/>
          <p14:tracePt t="10551" x="1785938" y="1276350"/>
          <p14:tracePt t="10567" x="1768475" y="1276350"/>
          <p14:tracePt t="10584" x="1758950" y="1295400"/>
          <p14:tracePt t="10601" x="1731963" y="1295400"/>
          <p14:tracePt t="10618" x="1724025" y="1295400"/>
          <p14:tracePt t="10634" x="1704975" y="1303338"/>
          <p14:tracePt t="10652" x="1687513" y="1312863"/>
          <p14:tracePt t="10667" x="1670050" y="1322388"/>
          <p14:tracePt t="10684" x="1652588" y="1330325"/>
          <p14:tracePt t="10701" x="1633538" y="1339850"/>
          <p14:tracePt t="10717" x="1616075" y="1347788"/>
          <p14:tracePt t="10721" x="1608138" y="1366838"/>
          <p14:tracePt t="10751" x="1581150" y="1384300"/>
          <p14:tracePt t="10770" x="1562100" y="1411288"/>
          <p14:tracePt t="10786" x="1544638" y="1438275"/>
          <p14:tracePt t="10801" x="1517650" y="1446213"/>
          <p14:tracePt t="10817" x="1509713" y="1465263"/>
          <p14:tracePt t="10835" x="1490663" y="1482725"/>
          <p14:tracePt t="10851" x="1473200" y="1500188"/>
          <p14:tracePt t="10867" x="1465263" y="1527175"/>
          <p14:tracePt t="10886" x="1438275" y="1544638"/>
          <p14:tracePt t="10902" x="1428750" y="1562100"/>
          <p14:tracePt t="10917" x="1419225" y="1589088"/>
          <p14:tracePt t="10934" x="1419225" y="1598613"/>
          <p14:tracePt t="10951" x="1419225" y="1608138"/>
          <p14:tracePt t="10967" x="1419225" y="1616075"/>
          <p14:tracePt t="10984" x="1419225" y="1633538"/>
          <p14:tracePt t="11001" x="1419225" y="1643063"/>
          <p14:tracePt t="11017" x="1428750" y="1660525"/>
          <p14:tracePt t="11036" x="1465263" y="1679575"/>
          <p14:tracePt t="11052" x="1473200" y="1687513"/>
          <p14:tracePt t="11067" x="1509713" y="1704975"/>
          <p14:tracePt t="11084" x="1536700" y="1731963"/>
          <p14:tracePt t="11101" x="1554163" y="1751013"/>
          <p14:tracePt t="11117" x="1589088" y="1768475"/>
          <p14:tracePt t="11134" x="1625600" y="1768475"/>
          <p14:tracePt t="11152" x="1697038" y="1768475"/>
          <p14:tracePt t="11168" x="1741488" y="1768475"/>
          <p14:tracePt t="11184" x="1768475" y="1768475"/>
          <p14:tracePt t="11201" x="1822450" y="1741488"/>
          <p14:tracePt t="11217" x="1866900" y="1741488"/>
          <p14:tracePt t="11235" x="1884363" y="1731963"/>
          <p14:tracePt t="11251" x="1901825" y="1724025"/>
          <p14:tracePt t="11270" x="1965325" y="1714500"/>
          <p14:tracePt t="11286" x="1982788" y="1714500"/>
          <p14:tracePt t="11302" x="2000250" y="1714500"/>
          <p14:tracePt t="11317" x="2027238" y="1714500"/>
          <p14:tracePt t="11334" x="2044700" y="1714500"/>
          <p14:tracePt t="11351" x="2062163" y="1714500"/>
          <p14:tracePt t="11367" x="2071688" y="1714500"/>
          <p14:tracePt t="11384" x="2098675" y="1714500"/>
          <p14:tracePt t="11402" x="2116138" y="1714500"/>
          <p14:tracePt t="11418" x="2133600" y="1704975"/>
          <p14:tracePt t="11434" x="2170113" y="1679575"/>
          <p14:tracePt t="11451" x="2197100" y="1670050"/>
          <p14:tracePt t="11467" x="2224088" y="1660525"/>
          <p14:tracePt t="11484" x="2241550" y="1652588"/>
          <p14:tracePt t="11501" x="2251075" y="1652588"/>
          <p14:tracePt t="11520" x="2259013" y="1652588"/>
          <p14:tracePt t="11630" x="2251075" y="1652588"/>
          <p14:tracePt t="11638" x="2241550" y="1652588"/>
          <p14:tracePt t="11651" x="2214563" y="1652588"/>
          <p14:tracePt t="11668" x="2133600" y="1660525"/>
          <p14:tracePt t="11684" x="2054225" y="1679575"/>
          <p14:tracePt t="11701" x="1973263" y="1704975"/>
          <p14:tracePt t="11717" x="1884363" y="1731963"/>
          <p14:tracePt t="11734" x="1785938" y="1758950"/>
          <p14:tracePt t="11751" x="1704975" y="1768475"/>
          <p14:tracePt t="11770" x="1670050" y="1768475"/>
          <p14:tracePt t="11786" x="1643063" y="1768475"/>
          <p14:tracePt t="11801" x="1633538" y="1768475"/>
          <p14:tracePt t="11817" x="1625600" y="1768475"/>
          <p14:tracePt t="11888" x="1633538" y="1768475"/>
          <p14:tracePt t="11896" x="1652588" y="1768475"/>
          <p14:tracePt t="11904" x="1679575" y="1768475"/>
          <p14:tracePt t="11918" x="1758950" y="1758950"/>
          <p14:tracePt t="11934" x="1822450" y="1741488"/>
          <p14:tracePt t="11951" x="1901825" y="1714500"/>
          <p14:tracePt t="11967" x="1982788" y="1687513"/>
          <p14:tracePt t="11984" x="2044700" y="1660525"/>
          <p14:tracePt t="12001" x="2089150" y="1652588"/>
          <p14:tracePt t="12019" x="2125663" y="1643063"/>
          <p14:tracePt t="12036" x="2143125" y="1633538"/>
          <p14:tracePt t="12052" x="2160588" y="1633538"/>
          <p14:tracePt t="12067" x="2179638" y="1625600"/>
          <p14:tracePt t="12085" x="2205038" y="1625600"/>
          <p14:tracePt t="12101" x="2224088" y="1625600"/>
          <p14:tracePt t="12117" x="2241550" y="1625600"/>
          <p14:tracePt t="12134" x="2276475" y="1625600"/>
          <p14:tracePt t="12151" x="2347913" y="1625600"/>
          <p14:tracePt t="12167" x="2428875" y="1625600"/>
          <p14:tracePt t="12184" x="2589213" y="1625600"/>
          <p14:tracePt t="12201" x="2679700" y="1625600"/>
          <p14:tracePt t="12218" x="2759075" y="1625600"/>
          <p14:tracePt t="12235" x="2830513" y="1608138"/>
          <p14:tracePt t="12251" x="2911475" y="1608138"/>
          <p14:tracePt t="12271" x="3009900" y="1608138"/>
          <p14:tracePt t="12286" x="3027363" y="1608138"/>
          <p14:tracePt t="12302" x="3044825" y="1616075"/>
          <p14:tracePt t="12318" x="3071813" y="1616075"/>
          <p14:tracePt t="12335" x="3089275" y="1616075"/>
          <p14:tracePt t="12351" x="3108325" y="1633538"/>
          <p14:tracePt t="12367" x="3133725" y="1633538"/>
          <p14:tracePt t="12384" x="3152775" y="1633538"/>
          <p14:tracePt t="12401" x="3170238" y="1633538"/>
          <p14:tracePt t="12418" x="3179763" y="1633538"/>
          <p14:tracePt t="12434" x="3214688" y="1633538"/>
          <p14:tracePt t="12451" x="3232150" y="1643063"/>
          <p14:tracePt t="12468" x="3251200" y="1652588"/>
          <p14:tracePt t="12484" x="3268663" y="1670050"/>
          <p14:tracePt t="12501" x="3295650" y="1679575"/>
          <p14:tracePt t="12518" x="3313113" y="1687513"/>
          <p14:tracePt t="12536" x="3340100" y="1704975"/>
          <p14:tracePt t="12552" x="3367088" y="1714500"/>
          <p14:tracePt t="12568" x="3375025" y="1724025"/>
          <p14:tracePt t="12585" x="3394075" y="1724025"/>
          <p14:tracePt t="12638" x="3402013" y="1724025"/>
          <p14:tracePt t="12654" x="3438525" y="1724025"/>
          <p14:tracePt t="12662" x="3446463" y="1724025"/>
          <p14:tracePt t="12670" x="3455988" y="1724025"/>
          <p14:tracePt t="12686" x="3490913" y="1724025"/>
          <p14:tracePt t="12701" x="3527425" y="1724025"/>
          <p14:tracePt t="12718" x="3554413" y="1704975"/>
          <p14:tracePt t="12734" x="3571875" y="1704975"/>
          <p14:tracePt t="12751" x="3608388" y="1697038"/>
          <p14:tracePt t="12769" x="3643313" y="1687513"/>
          <p14:tracePt t="12786" x="3670300" y="1687513"/>
          <p14:tracePt t="12802" x="3705225" y="1687513"/>
          <p14:tracePt t="12818" x="3724275" y="1687513"/>
          <p14:tracePt t="12834" x="3741738" y="1687513"/>
          <p14:tracePt t="12851" x="3751263" y="1679575"/>
          <p14:tracePt t="12868" x="3776663" y="1679575"/>
          <p14:tracePt t="12884" x="3786188" y="1670050"/>
          <p14:tracePt t="12901" x="3803650" y="1670050"/>
          <p14:tracePt t="12918" x="3813175" y="1660525"/>
          <p14:tracePt t="12936" x="3822700" y="1652588"/>
          <p14:tracePt t="12967" x="3840163" y="1652588"/>
          <p14:tracePt t="12985" x="3867150" y="1652588"/>
          <p14:tracePt t="13001" x="3884613" y="1652588"/>
          <p14:tracePt t="13018" x="3902075" y="1652588"/>
          <p14:tracePt t="13036" x="3938588" y="1652588"/>
          <p14:tracePt t="13052" x="3956050" y="1652588"/>
          <p14:tracePt t="13068" x="3973513" y="1652588"/>
          <p14:tracePt t="13084" x="4000500" y="1660525"/>
          <p14:tracePt t="13101" x="4017963" y="1670050"/>
          <p14:tracePt t="13118" x="4037013" y="1679575"/>
          <p14:tracePt t="13134" x="4071938" y="1687513"/>
          <p14:tracePt t="13151" x="4125913" y="1687513"/>
          <p14:tracePt t="13168" x="4179888" y="1687513"/>
          <p14:tracePt t="13186" x="4214813" y="1687513"/>
          <p14:tracePt t="13202" x="4241800" y="1687513"/>
          <p14:tracePt t="13218" x="4259263" y="1697038"/>
          <p14:tracePt t="13235" x="4303713" y="1724025"/>
          <p14:tracePt t="13252" x="4367213" y="1751013"/>
          <p14:tracePt t="13271" x="4456113" y="1776413"/>
          <p14:tracePt t="13284" x="4483100" y="1776413"/>
          <p14:tracePt t="13301" x="4527550" y="1795463"/>
          <p14:tracePt t="13317" x="4545013" y="1803400"/>
          <p14:tracePt t="13333" x="4554538" y="1812925"/>
          <p14:tracePt t="13350" x="4572000" y="1830388"/>
          <p14:tracePt t="13367" x="4608513" y="1839913"/>
          <p14:tracePt t="13384" x="4652963" y="1839913"/>
          <p14:tracePt t="13401" x="4697413" y="1849438"/>
          <p14:tracePt t="13418" x="4741863" y="1849438"/>
          <p14:tracePt t="13436" x="4768850" y="1857375"/>
          <p14:tracePt t="13452" x="4795838" y="1857375"/>
          <p14:tracePt t="13468" x="4813300" y="1857375"/>
          <p14:tracePt t="13484" x="4830763" y="1857375"/>
          <p14:tracePt t="13501" x="4848225" y="1857375"/>
          <p14:tracePt t="13518" x="4875213" y="1857375"/>
          <p14:tracePt t="13535" x="4902200" y="1849438"/>
          <p14:tracePt t="13551" x="4938713" y="1822450"/>
          <p14:tracePt t="13568" x="4992688" y="1803400"/>
          <p14:tracePt t="13585" x="5027613" y="1795463"/>
          <p14:tracePt t="13601" x="5054600" y="1785938"/>
          <p14:tracePt t="13618" x="5089525" y="1758950"/>
          <p14:tracePt t="13634" x="5126038" y="1751013"/>
          <p14:tracePt t="13651" x="5170488" y="1724025"/>
          <p14:tracePt t="13668" x="5251450" y="1697038"/>
          <p14:tracePt t="13686" x="5340350" y="1660525"/>
          <p14:tracePt t="13703" x="5375275" y="1643063"/>
          <p14:tracePt t="13718" x="5394325" y="1625600"/>
          <p14:tracePt t="13734" x="5402263" y="1625600"/>
          <p14:tracePt t="13751" x="5411788" y="1625600"/>
          <p14:tracePt t="13780" x="5421313" y="1616075"/>
          <p14:tracePt t="13796" x="5438775" y="1608138"/>
          <p14:tracePt t="13804" x="5456238" y="1598613"/>
          <p14:tracePt t="13818" x="5465763" y="1581150"/>
          <p14:tracePt t="13835" x="5483225" y="1554163"/>
          <p14:tracePt t="13851" x="5483225" y="1544638"/>
          <p14:tracePt t="13868" x="5500688" y="1536700"/>
          <p14:tracePt t="13884" x="5500688" y="1517650"/>
          <p14:tracePt t="13901" x="5500688" y="1509713"/>
          <p14:tracePt t="13918" x="5500688" y="1482725"/>
          <p14:tracePt t="13936" x="5492750" y="1455738"/>
          <p14:tracePt t="13952" x="5473700" y="1438275"/>
          <p14:tracePt t="13968" x="5438775" y="1401763"/>
          <p14:tracePt t="13985" x="5421313" y="1366838"/>
          <p14:tracePt t="14002" x="5394325" y="1322388"/>
          <p14:tracePt t="14018" x="5375275" y="1285875"/>
          <p14:tracePt t="14035" x="5357813" y="1268413"/>
          <p14:tracePt t="14052" x="5330825" y="1250950"/>
          <p14:tracePt t="14068" x="5313363" y="1223963"/>
          <p14:tracePt t="14086" x="5303838" y="1214438"/>
          <p14:tracePt t="14102" x="5295900" y="1214438"/>
          <p14:tracePt t="14118" x="5278438" y="1214438"/>
          <p14:tracePt t="14135" x="5251450" y="1214438"/>
          <p14:tracePt t="14151" x="5241925" y="1214438"/>
          <p14:tracePt t="14168" x="5224463" y="1214438"/>
          <p14:tracePt t="14187" x="5180013" y="1241425"/>
          <p14:tracePt t="14203" x="5160963" y="1258888"/>
          <p14:tracePt t="14218" x="5143500" y="1276350"/>
          <p14:tracePt t="14234" x="5116513" y="1303338"/>
          <p14:tracePt t="14251" x="5099050" y="1322388"/>
          <p14:tracePt t="14268" x="5081588" y="1339850"/>
          <p14:tracePt t="14284" x="5064125" y="1384300"/>
          <p14:tracePt t="14301" x="5045075" y="1411288"/>
          <p14:tracePt t="14317" x="5037138" y="1438275"/>
          <p14:tracePt t="14334" x="5027613" y="1473200"/>
          <p14:tracePt t="14351" x="5027613" y="1490663"/>
          <p14:tracePt t="14368" x="5027613" y="1527175"/>
          <p14:tracePt t="14384" x="5045075" y="1544638"/>
          <p14:tracePt t="14401" x="5072063" y="1571625"/>
          <p14:tracePt t="14418" x="5089525" y="1598613"/>
          <p14:tracePt t="14436" x="5116513" y="1625600"/>
          <p14:tracePt t="14453" x="5143500" y="1633538"/>
          <p14:tracePt t="14468" x="5160963" y="1643063"/>
          <p14:tracePt t="14485" x="5180013" y="1670050"/>
          <p14:tracePt t="14501" x="5214938" y="1687513"/>
          <p14:tracePt t="14518" x="5232400" y="1697038"/>
          <p14:tracePt t="14535" x="5251450" y="1697038"/>
          <p14:tracePt t="14551" x="5278438" y="1697038"/>
          <p14:tracePt t="14568" x="5295900" y="1697038"/>
          <p14:tracePt t="14584" x="5322888" y="1687513"/>
          <p14:tracePt t="14601" x="5349875" y="1670050"/>
          <p14:tracePt t="14618" x="5367338" y="1643063"/>
          <p14:tracePt t="14634" x="5375275" y="1616075"/>
          <p14:tracePt t="14651" x="5394325" y="1598613"/>
          <p14:tracePt t="14668" x="5394325" y="1554163"/>
          <p14:tracePt t="14687" x="5375275" y="1509713"/>
          <p14:tracePt t="14703" x="5349875" y="1473200"/>
          <p14:tracePt t="14718" x="5330825" y="1455738"/>
          <p14:tracePt t="14735" x="5313363" y="1428750"/>
          <p14:tracePt t="14752" x="5286375" y="1411288"/>
          <p14:tracePt t="14770" x="5268913" y="1393825"/>
          <p14:tracePt t="14784" x="5251450" y="1374775"/>
          <p14:tracePt t="14801" x="5207000" y="1357313"/>
          <p14:tracePt t="14817" x="5153025" y="1347788"/>
          <p14:tracePt t="14834" x="5135563" y="1347788"/>
          <p14:tracePt t="14850" x="5054600" y="1347788"/>
          <p14:tracePt t="14867" x="5010150" y="1347788"/>
          <p14:tracePt t="14885" x="4956175" y="1347788"/>
          <p14:tracePt t="14901" x="4938713" y="1357313"/>
          <p14:tracePt t="14918" x="4921250" y="1366838"/>
          <p14:tracePt t="14935" x="4911725" y="1384300"/>
          <p14:tracePt t="14953" x="4902200" y="1401763"/>
          <p14:tracePt t="14968" x="4902200" y="1411288"/>
          <p14:tracePt t="14985" x="4902200" y="1446213"/>
          <p14:tracePt t="15001" x="4902200" y="1473200"/>
          <p14:tracePt t="15018" x="4921250" y="1509713"/>
          <p14:tracePt t="15035" x="4946650" y="1544638"/>
          <p14:tracePt t="15051" x="4965700" y="1571625"/>
          <p14:tracePt t="15068" x="4983163" y="1598613"/>
          <p14:tracePt t="15087" x="5018088" y="1625600"/>
          <p14:tracePt t="15102" x="5054600" y="1643063"/>
          <p14:tracePt t="15118" x="5099050" y="1660525"/>
          <p14:tracePt t="15135" x="5143500" y="1670050"/>
          <p14:tracePt t="15151" x="5207000" y="1670050"/>
          <p14:tracePt t="15168" x="5251450" y="1670050"/>
          <p14:tracePt t="15187" x="5303838" y="1670050"/>
          <p14:tracePt t="15203" x="5330825" y="1660525"/>
          <p14:tracePt t="15218" x="5330825" y="1652588"/>
          <p14:tracePt t="15234" x="5330825" y="1633538"/>
          <p14:tracePt t="15250" x="5330825" y="1625600"/>
          <p14:tracePt t="15269" x="5322888" y="1625600"/>
          <p14:tracePt t="15285" x="5278438" y="1616075"/>
          <p14:tracePt t="15301" x="5214938" y="1608138"/>
          <p14:tracePt t="15318" x="5143500" y="1608138"/>
          <p14:tracePt t="15336" x="5027613" y="1608138"/>
          <p14:tracePt t="15351" x="4956175" y="1608138"/>
          <p14:tracePt t="15368" x="4875213" y="1589088"/>
          <p14:tracePt t="15385" x="4795838" y="1562100"/>
          <p14:tracePt t="15401" x="4732338" y="1554163"/>
          <p14:tracePt t="15418" x="4697413" y="1527175"/>
          <p14:tracePt t="15434" x="4670425" y="1509713"/>
          <p14:tracePt t="15453" x="4581525" y="1482725"/>
          <p14:tracePt t="15468" x="4500563" y="1473200"/>
          <p14:tracePt t="15485" x="4429125" y="1446213"/>
          <p14:tracePt t="15502" x="4330700" y="1428750"/>
          <p14:tracePt t="15518" x="4259263" y="1419225"/>
          <p14:tracePt t="15535" x="4187825" y="1393825"/>
          <p14:tracePt t="15551" x="4143375" y="1374775"/>
          <p14:tracePt t="15568" x="4081463" y="1366838"/>
          <p14:tracePt t="15586" x="3965575" y="1357313"/>
          <p14:tracePt t="15603" x="3902075" y="1357313"/>
          <p14:tracePt t="15618" x="3830638" y="1357313"/>
          <p14:tracePt t="15635" x="3768725" y="1366838"/>
          <p14:tracePt t="15651" x="3705225" y="1384300"/>
          <p14:tracePt t="15668" x="3652838" y="1401763"/>
          <p14:tracePt t="15685" x="3625850" y="1419225"/>
          <p14:tracePt t="15703" x="3581400" y="1446213"/>
          <p14:tracePt t="15718" x="3562350" y="1446213"/>
          <p14:tracePt t="15735" x="3527425" y="1455738"/>
          <p14:tracePt t="15751" x="3465513" y="1482725"/>
          <p14:tracePt t="15769" x="3394075" y="1500188"/>
          <p14:tracePt t="15785" x="3295650" y="1527175"/>
          <p14:tracePt t="15801" x="3214688" y="1554163"/>
          <p14:tracePt t="15818" x="3170238" y="1562100"/>
          <p14:tracePt t="15836" x="3143250" y="1571625"/>
          <p14:tracePt t="15853" x="3116263" y="1571625"/>
          <p14:tracePt t="15868" x="3098800" y="1571625"/>
          <p14:tracePt t="15885" x="3089275" y="1571625"/>
          <p14:tracePt t="15977" x="3089275" y="1581150"/>
          <p14:tracePt t="15992" x="3116263" y="1589088"/>
          <p14:tracePt t="16001" x="3152775" y="1589088"/>
          <p14:tracePt t="16008" x="3187700" y="1608138"/>
          <p14:tracePt t="16018" x="3286125" y="1608138"/>
          <p14:tracePt t="16035" x="3473450" y="1608138"/>
          <p14:tracePt t="16052" x="3670300" y="1598613"/>
          <p14:tracePt t="16068" x="3875088" y="1562100"/>
          <p14:tracePt t="16087" x="4081463" y="1517650"/>
          <p14:tracePt t="16103" x="4160838" y="1509713"/>
          <p14:tracePt t="16118" x="4197350" y="1509713"/>
          <p14:tracePt t="16135" x="4214813" y="1509713"/>
          <p14:tracePt t="16151" x="4232275" y="1509713"/>
          <p14:tracePt t="16168" x="4259263" y="1509713"/>
          <p14:tracePt t="16185" x="4286250" y="1509713"/>
          <p14:tracePt t="16201" x="4348163" y="1509713"/>
          <p14:tracePt t="16218" x="4465638" y="1509713"/>
          <p14:tracePt t="16235" x="4537075" y="1509713"/>
          <p14:tracePt t="16252" x="4616450" y="1509713"/>
          <p14:tracePt t="16270" x="4687888" y="1509713"/>
          <p14:tracePt t="16285" x="4751388" y="1509713"/>
          <p14:tracePt t="16301" x="4786313" y="1536700"/>
          <p14:tracePt t="16318" x="4822825" y="1544638"/>
          <p14:tracePt t="16335" x="4840288" y="1562100"/>
          <p14:tracePt t="16353" x="4911725" y="1589088"/>
          <p14:tracePt t="16368" x="4973638" y="1598613"/>
          <p14:tracePt t="16385" x="5018088" y="1616075"/>
          <p14:tracePt t="16401" x="5081588" y="1625600"/>
          <p14:tracePt t="16418" x="5126038" y="1652588"/>
          <p14:tracePt t="16435" x="5153025" y="1670050"/>
          <p14:tracePt t="16451" x="5170488" y="1679575"/>
          <p14:tracePt t="16468" x="5187950" y="1687513"/>
          <p14:tracePt t="16485" x="5224463" y="1687513"/>
          <p14:tracePt t="16501" x="5232400" y="1687513"/>
          <p14:tracePt t="16571" x="5241925" y="1687513"/>
          <p14:tracePt t="16618" x="5232400" y="1687513"/>
          <p14:tracePt t="16627" x="5214938" y="1679575"/>
          <p14:tracePt t="16636" x="5180013" y="1670050"/>
          <p14:tracePt t="16651" x="5135563" y="1652588"/>
          <p14:tracePt t="16668" x="5054600" y="1633538"/>
          <p14:tracePt t="16685" x="4992688" y="1616075"/>
          <p14:tracePt t="16701" x="4921250" y="1616075"/>
          <p14:tracePt t="16718" x="4813300" y="1616075"/>
          <p14:tracePt t="16722" x="4776788" y="1625600"/>
          <p14:tracePt t="16735" x="4679950" y="1633538"/>
          <p14:tracePt t="16752" x="4589463" y="1643063"/>
          <p14:tracePt t="16769" x="4510088" y="1643063"/>
          <p14:tracePt t="16785" x="4438650" y="1643063"/>
          <p14:tracePt t="16801" x="4340225" y="1616075"/>
          <p14:tracePt t="16818" x="4251325" y="1608138"/>
          <p14:tracePt t="16836" x="4116388" y="1608138"/>
          <p14:tracePt t="16853" x="4010025" y="1608138"/>
          <p14:tracePt t="16868" x="3929063" y="1616075"/>
          <p14:tracePt t="16885" x="3867150" y="1643063"/>
          <p14:tracePt t="16901" x="3822700" y="1660525"/>
          <p14:tracePt t="16918" x="3786188" y="1670050"/>
          <p14:tracePt t="16935" x="3768725" y="1687513"/>
          <p14:tracePt t="16952" x="3751263" y="1697038"/>
          <p14:tracePt t="16968" x="3724275" y="1697038"/>
          <p14:tracePt t="16985" x="3714750" y="1714500"/>
          <p14:tracePt t="17207" x="3714750" y="1724025"/>
          <p14:tracePt t="17258" x="3741738" y="1724025"/>
          <p14:tracePt t="17266" x="3768725" y="1731963"/>
          <p14:tracePt t="17275" x="3776663" y="1768475"/>
          <p14:tracePt t="17285" x="3776663" y="1822450"/>
          <p14:tracePt t="17301" x="3741738" y="2017713"/>
          <p14:tracePt t="17318" x="3705225" y="2197100"/>
          <p14:tracePt t="17336" x="3660775" y="2473325"/>
          <p14:tracePt t="17353" x="3625850" y="2544763"/>
          <p14:tracePt t="17385" x="3616325" y="2670175"/>
          <p14:tracePt t="17402" x="3608388" y="2706688"/>
          <p14:tracePt t="17729" x="3589338" y="2687638"/>
          <p14:tracePt t="17737" x="3581400" y="2652713"/>
          <p14:tracePt t="17745" x="3562350" y="2608263"/>
          <p14:tracePt t="17754" x="3562350" y="2571750"/>
          <p14:tracePt t="17769" x="3554413" y="2482850"/>
          <p14:tracePt t="17784" x="3554413" y="2357438"/>
          <p14:tracePt t="17801" x="3554413" y="2251075"/>
          <p14:tracePt t="17818" x="3554413" y="2170113"/>
          <p14:tracePt t="17834" x="3554413" y="2125663"/>
          <p14:tracePt t="17852" x="3554413" y="2009775"/>
          <p14:tracePt t="17868" x="3554413" y="1965325"/>
          <p14:tracePt t="17884" x="3554413" y="1946275"/>
          <p14:tracePt t="17901" x="3536950" y="1928813"/>
          <p14:tracePt t="17918" x="3509963" y="1920875"/>
          <p14:tracePt t="17935" x="3490913" y="1920875"/>
          <p14:tracePt t="17951" x="3473450" y="1920875"/>
          <p14:tracePt t="17968" x="3446463" y="1920875"/>
          <p14:tracePt t="17987" x="3419475" y="1928813"/>
          <p14:tracePt t="18003" x="3384550" y="1928813"/>
          <p14:tracePt t="18019" x="3340100" y="1946275"/>
          <p14:tracePt t="18035" x="3313113" y="1965325"/>
          <p14:tracePt t="18051" x="3276600" y="1982788"/>
          <p14:tracePt t="18068" x="3241675" y="2000250"/>
          <p14:tracePt t="18085" x="3205163" y="2027238"/>
          <p14:tracePt t="18102" x="3187700" y="2044700"/>
          <p14:tracePt t="18118" x="3160713" y="2063750"/>
          <p14:tracePt t="18135" x="3133725" y="2089150"/>
          <p14:tracePt t="18151" x="3116263" y="2089150"/>
          <p14:tracePt t="18168" x="3098800" y="2098675"/>
          <p14:tracePt t="18185" x="3081338" y="2098675"/>
          <p14:tracePt t="18201" x="3044825" y="2108200"/>
          <p14:tracePt t="18218" x="3009900" y="2108200"/>
          <p14:tracePt t="18222" x="3000375" y="2116138"/>
          <p14:tracePt t="18237" x="2973388" y="2116138"/>
          <p14:tracePt t="18253" x="2946400" y="2116138"/>
          <p14:tracePt t="18270" x="2928938" y="2116138"/>
          <p14:tracePt t="18285" x="2911475" y="2116138"/>
          <p14:tracePt t="18302" x="2901950" y="2116138"/>
          <p14:tracePt t="18318" x="2894013" y="2116138"/>
          <p14:tracePt t="18385" x="2874963" y="2125663"/>
          <p14:tracePt t="18401" x="2847975" y="2143125"/>
          <p14:tracePt t="18409" x="2830513" y="2152650"/>
          <p14:tracePt t="18418" x="2822575" y="2152650"/>
          <p14:tracePt t="18435" x="2813050" y="2160588"/>
          <p14:tracePt t="18452" x="2803525" y="2160588"/>
          <p14:tracePt t="18468" x="2803525" y="2170113"/>
          <p14:tracePt t="18487" x="2795588" y="2179638"/>
          <p14:tracePt t="18504" x="2776538" y="2197100"/>
          <p14:tracePt t="18519" x="2751138" y="2197100"/>
          <p14:tracePt t="18535" x="2732088" y="2214563"/>
          <p14:tracePt t="18552" x="2714625" y="2214563"/>
          <p14:tracePt t="18569" x="2705100" y="2224088"/>
          <p14:tracePt t="18585" x="2687638" y="2224088"/>
          <p14:tracePt t="18601" x="2670175" y="2224088"/>
          <p14:tracePt t="18618" x="2660650" y="2224088"/>
          <p14:tracePt t="18634" x="2633663" y="2232025"/>
          <p14:tracePt t="18651" x="2625725" y="2232025"/>
          <p14:tracePt t="18668" x="2598738" y="2232025"/>
          <p14:tracePt t="18685" x="2581275" y="2232025"/>
          <p14:tracePt t="18702" x="2571750" y="2232025"/>
          <p14:tracePt t="18718" x="2554288" y="2232025"/>
          <p14:tracePt t="18721" x="2536825" y="2232025"/>
          <p14:tracePt t="18736" x="2517775" y="2232025"/>
          <p14:tracePt t="18754" x="2500313" y="2232025"/>
          <p14:tracePt t="18770" x="2482850" y="2232025"/>
          <p14:tracePt t="18785" x="2455863" y="2232025"/>
          <p14:tracePt t="18801" x="2438400" y="2232025"/>
          <p14:tracePt t="18818" x="2428875" y="2232025"/>
          <p14:tracePt t="18834" x="2419350" y="2232025"/>
          <p14:tracePt t="18851" x="2411413" y="2232025"/>
          <p14:tracePt t="18868" x="2393950" y="2232025"/>
          <p14:tracePt t="18884" x="2374900" y="2232025"/>
          <p14:tracePt t="18901" x="2366963" y="2232025"/>
          <p14:tracePt t="19020" x="2366963" y="2224088"/>
          <p14:tracePt t="19036" x="2366963" y="2206625"/>
          <p14:tracePt t="19043" x="2374900" y="2206625"/>
          <p14:tracePt t="19052" x="2384425" y="2197100"/>
          <p14:tracePt t="19068" x="2411413" y="2187575"/>
          <p14:tracePt t="19085" x="2419350" y="2187575"/>
          <p14:tracePt t="19102" x="2428875" y="2187575"/>
          <p14:tracePt t="19215" x="2428875" y="2179638"/>
          <p14:tracePt t="19231" x="2419350" y="2170113"/>
          <p14:tracePt t="19237" x="2401888" y="2135188"/>
          <p14:tracePt t="19254" x="2384425" y="2089150"/>
          <p14:tracePt t="19271" x="2357438" y="2017713"/>
          <p14:tracePt t="19286" x="2330450" y="1955800"/>
          <p14:tracePt t="19302" x="2312988" y="1938338"/>
          <p14:tracePt t="19318" x="2295525" y="1920875"/>
          <p14:tracePt t="19336" x="2276475" y="1911350"/>
          <p14:tracePt t="19352" x="2268538" y="1911350"/>
          <p14:tracePt t="19403" x="2251075" y="1920875"/>
          <p14:tracePt t="19409" x="2241550" y="1928813"/>
          <p14:tracePt t="19418" x="2224088" y="1965325"/>
          <p14:tracePt t="19435" x="2224088" y="2071688"/>
          <p14:tracePt t="19452" x="2214563" y="2179638"/>
          <p14:tracePt t="19468" x="2214563" y="2303463"/>
          <p14:tracePt t="19485" x="2232025" y="2420938"/>
          <p14:tracePt t="19503" x="2241550" y="2500313"/>
          <p14:tracePt t="19520" x="2241550" y="2536825"/>
          <p14:tracePt t="19575" x="2259013" y="2509838"/>
          <p14:tracePt t="19583" x="2259013" y="2473325"/>
          <p14:tracePt t="19589" x="2259013" y="2420938"/>
          <p14:tracePt t="19602" x="2259013" y="2366963"/>
          <p14:tracePt t="19619" x="2251075" y="2259013"/>
          <p14:tracePt t="19637" x="2224088" y="2125663"/>
          <p14:tracePt t="19653" x="2197100" y="2044700"/>
          <p14:tracePt t="19668" x="2197100" y="1982788"/>
          <p14:tracePt t="19685" x="2187575" y="1938338"/>
          <p14:tracePt t="19702" x="2170113" y="1901825"/>
          <p14:tracePt t="19718" x="2160588" y="1884363"/>
          <p14:tracePt t="19735" x="2160588" y="1874838"/>
          <p14:tracePt t="19809" x="2160588" y="1893888"/>
          <p14:tracePt t="19817" x="2160588" y="1938338"/>
          <p14:tracePt t="19825" x="2170113" y="1973263"/>
          <p14:tracePt t="19835" x="2179638" y="2009775"/>
          <p14:tracePt t="19852" x="2205038" y="2143125"/>
          <p14:tracePt t="19868" x="2232025" y="2251075"/>
          <p14:tracePt t="19886" x="2251075" y="2366963"/>
          <p14:tracePt t="19903" x="2259013" y="2401888"/>
          <p14:tracePt t="19919" x="2259013" y="2428875"/>
          <p14:tracePt t="19990" x="2259013" y="2420938"/>
          <p14:tracePt t="19998" x="2259013" y="2393950"/>
          <p14:tracePt t="20005" x="2259013" y="2349500"/>
          <p14:tracePt t="20020" x="2241550" y="2278063"/>
          <p14:tracePt t="20035" x="2232025" y="2197100"/>
          <p14:tracePt t="20052" x="2214563" y="2116138"/>
          <p14:tracePt t="20069" x="2205038" y="2044700"/>
          <p14:tracePt t="20085" x="2205038" y="1992313"/>
          <p14:tracePt t="20102" x="2205038" y="1955800"/>
          <p14:tracePt t="20119" x="2214563" y="1938338"/>
          <p14:tracePt t="20135" x="2214563" y="1928813"/>
          <p14:tracePt t="20169" x="2232025" y="1928813"/>
          <p14:tracePt t="20183" x="2241550" y="1946275"/>
          <p14:tracePt t="20191" x="2268538" y="1982788"/>
          <p14:tracePt t="20202" x="2276475" y="2017713"/>
          <p14:tracePt t="20219" x="2322513" y="2098675"/>
          <p14:tracePt t="20235" x="2401888" y="2187575"/>
          <p14:tracePt t="20252" x="2465388" y="2232025"/>
          <p14:tracePt t="20272" x="2581275" y="2278063"/>
          <p14:tracePt t="20287" x="2679700" y="2268538"/>
          <p14:tracePt t="20302" x="2874963" y="2241550"/>
          <p14:tracePt t="20319" x="3125788" y="2206625"/>
          <p14:tracePt t="20335" x="3348038" y="2170113"/>
          <p14:tracePt t="20352" x="3517900" y="2152650"/>
          <p14:tracePt t="20368" x="3679825" y="2116138"/>
          <p14:tracePt t="20385" x="3768725" y="2089150"/>
          <p14:tracePt t="20403" x="3840163" y="2071688"/>
          <p14:tracePt t="20418" x="3857625" y="2054225"/>
          <p14:tracePt t="20435" x="3867150" y="2054225"/>
          <p14:tracePt t="20452" x="3884613" y="2054225"/>
          <p14:tracePt t="20469" x="3919538" y="2036763"/>
          <p14:tracePt t="20485" x="3983038" y="2009775"/>
          <p14:tracePt t="20502" x="4044950" y="1982788"/>
          <p14:tracePt t="20519" x="4125913" y="1955800"/>
          <p14:tracePt t="20535" x="4241800" y="1920875"/>
          <p14:tracePt t="20552" x="4303713" y="1920875"/>
          <p14:tracePt t="20569" x="4330700" y="1920875"/>
          <p14:tracePt t="20585" x="4411663" y="1920875"/>
          <p14:tracePt t="20602" x="4491038" y="1893888"/>
          <p14:tracePt t="20619" x="4554538" y="1866900"/>
          <p14:tracePt t="20636" x="4652963" y="1830388"/>
          <p14:tracePt t="20653" x="4751388" y="1785938"/>
          <p14:tracePt t="20669" x="4830763" y="1758950"/>
          <p14:tracePt t="20685" x="4921250" y="1731963"/>
          <p14:tracePt t="20702" x="4973638" y="1714500"/>
          <p14:tracePt t="20719" x="4992688" y="1687513"/>
          <p14:tracePt t="20723" x="5000625" y="1687513"/>
          <p14:tracePt t="20736" x="5000625" y="1679575"/>
          <p14:tracePt t="20753" x="5000625" y="1660525"/>
          <p14:tracePt t="20771" x="4983163" y="1633538"/>
          <p14:tracePt t="20785" x="4965700" y="1616075"/>
          <p14:tracePt t="20801" x="4938713" y="1598613"/>
          <p14:tracePt t="20818" x="4921250" y="1581150"/>
          <p14:tracePt t="20835" x="4884738" y="1554163"/>
          <p14:tracePt t="20851" x="4840288" y="1544638"/>
          <p14:tracePt t="20868" x="4776788" y="1536700"/>
          <p14:tracePt t="20885" x="4714875" y="1536700"/>
          <p14:tracePt t="20901" x="4652963" y="1536700"/>
          <p14:tracePt t="20919" x="4537075" y="1536700"/>
          <p14:tracePt t="20935" x="4446588" y="1554163"/>
          <p14:tracePt t="20951" x="4313238" y="1581150"/>
          <p14:tracePt t="20968" x="4205288" y="1608138"/>
          <p14:tracePt t="20984" x="4108450" y="1633538"/>
          <p14:tracePt t="21001" x="4044950" y="1643063"/>
          <p14:tracePt t="21018" x="4010025" y="1660525"/>
          <p14:tracePt t="21035" x="3983038" y="1670050"/>
          <p14:tracePt t="21051" x="3946525" y="1687513"/>
          <p14:tracePt t="21068" x="3929063" y="1714500"/>
          <p14:tracePt t="21085" x="3894138" y="1731963"/>
          <p14:tracePt t="21102" x="3857625" y="1768475"/>
          <p14:tracePt t="21119" x="3830638" y="1785938"/>
          <p14:tracePt t="21135" x="3813175" y="1812925"/>
          <p14:tracePt t="21154" x="3795713" y="1822450"/>
          <p14:tracePt t="21169" x="3786188" y="1830388"/>
          <p14:tracePt t="21185" x="3786188" y="1849438"/>
          <p14:tracePt t="21202" x="3786188" y="1893888"/>
          <p14:tracePt t="21219" x="3786188" y="1938338"/>
          <p14:tracePt t="21235" x="3795713" y="2017713"/>
          <p14:tracePt t="21252" x="3822700" y="2098675"/>
          <p14:tracePt t="21269" x="3857625" y="2143125"/>
          <p14:tracePt t="21287" x="3902075" y="2206625"/>
          <p14:tracePt t="21302" x="3919538" y="2224088"/>
          <p14:tracePt t="21319" x="3946525" y="2251075"/>
          <p14:tracePt t="21335" x="3965575" y="2268538"/>
          <p14:tracePt t="21352" x="4000500" y="2286000"/>
          <p14:tracePt t="21368" x="4044950" y="2295525"/>
          <p14:tracePt t="21387" x="4098925" y="2330450"/>
          <p14:tracePt t="21404" x="4160838" y="2357438"/>
          <p14:tracePt t="21420" x="4241800" y="2357438"/>
          <p14:tracePt t="21435" x="4313238" y="2357438"/>
          <p14:tracePt t="21452" x="4375150" y="2357438"/>
          <p14:tracePt t="21468" x="4419600" y="2339975"/>
          <p14:tracePt t="21485" x="4483100" y="2330450"/>
          <p14:tracePt t="21502" x="4554538" y="2303463"/>
          <p14:tracePt t="21521" x="4670425" y="2278063"/>
          <p14:tracePt t="21536" x="4724400" y="2268538"/>
          <p14:tracePt t="21554" x="4840288" y="2214563"/>
          <p14:tracePt t="21569" x="4938713" y="2170113"/>
          <p14:tracePt t="21585" x="5018088" y="2135188"/>
          <p14:tracePt t="21602" x="5054600" y="2108200"/>
          <p14:tracePt t="21619" x="5064125" y="2098675"/>
          <p14:tracePt t="21653" x="5072063" y="2071688"/>
          <p14:tracePt t="21669" x="5072063" y="2044700"/>
          <p14:tracePt t="21685" x="5081588" y="2027238"/>
          <p14:tracePt t="21701" x="5081588" y="1992313"/>
          <p14:tracePt t="21719" x="5072063" y="1973263"/>
          <p14:tracePt t="21735" x="5064125" y="1955800"/>
          <p14:tracePt t="21752" x="5037138" y="1920875"/>
          <p14:tracePt t="21769" x="5010150" y="1901825"/>
          <p14:tracePt t="21785" x="4973638" y="1874838"/>
          <p14:tracePt t="21804" x="4921250" y="1857375"/>
          <p14:tracePt t="21819" x="4894263" y="1849438"/>
          <p14:tracePt t="21835" x="4867275" y="1839913"/>
          <p14:tracePt t="21852" x="4830763" y="1839913"/>
          <p14:tracePt t="21869" x="4803775" y="1822450"/>
          <p14:tracePt t="21885" x="4768850" y="1822450"/>
          <p14:tracePt t="21904" x="4670425" y="1812925"/>
          <p14:tracePt t="21919" x="4589463" y="1812925"/>
          <p14:tracePt t="21935" x="4545013" y="1830388"/>
          <p14:tracePt t="21952" x="4491038" y="1839913"/>
          <p14:tracePt t="21969" x="4465638" y="1849438"/>
          <p14:tracePt t="21985" x="4456113" y="1849438"/>
          <p14:tracePt t="22002" x="4429125" y="1857375"/>
          <p14:tracePt t="22019" x="4411663" y="1857375"/>
          <p14:tracePt t="22035" x="4394200" y="1857375"/>
          <p14:tracePt t="22053" x="4340225" y="1857375"/>
          <p14:tracePt t="22070" x="4295775" y="1857375"/>
          <p14:tracePt t="22085" x="4259263" y="1857375"/>
          <p14:tracePt t="22102" x="4241800" y="1857375"/>
          <p14:tracePt t="22119" x="4179888" y="1857375"/>
          <p14:tracePt t="22135" x="4160838" y="1857375"/>
          <p14:tracePt t="22152" x="4152900" y="1857375"/>
          <p14:tracePt t="22169" x="4125913" y="1857375"/>
          <p14:tracePt t="22185" x="4108450" y="1857375"/>
          <p14:tracePt t="22202" x="4089400" y="1884363"/>
          <p14:tracePt t="22219" x="4071938" y="1901825"/>
          <p14:tracePt t="22235" x="4044950" y="1911350"/>
          <p14:tracePt t="22252" x="4027488" y="1928813"/>
          <p14:tracePt t="22270" x="4010025" y="1955800"/>
          <p14:tracePt t="22285" x="3983038" y="1973263"/>
          <p14:tracePt t="22303" x="3956050" y="1992313"/>
          <p14:tracePt t="22320" x="3946525" y="1992313"/>
          <p14:tracePt t="22335" x="3938588" y="2000250"/>
          <p14:tracePt t="22352" x="3938588" y="2009775"/>
          <p14:tracePt t="22368" x="3929063" y="2009775"/>
          <p14:tracePt t="22385" x="3929063" y="2027238"/>
          <p14:tracePt t="22402" x="3911600" y="2044700"/>
          <p14:tracePt t="22420" x="3902075" y="2071688"/>
          <p14:tracePt t="22435" x="3894138" y="2098675"/>
          <p14:tracePt t="22452" x="3894138" y="2116138"/>
          <p14:tracePt t="22468" x="3894138" y="2135188"/>
          <p14:tracePt t="22485" x="3919538" y="2152650"/>
          <p14:tracePt t="22502" x="3938588" y="2179638"/>
          <p14:tracePt t="22518" x="3956050" y="2197100"/>
          <p14:tracePt t="22535" x="3990975" y="2214563"/>
          <p14:tracePt t="22551" x="4037013" y="2241550"/>
          <p14:tracePt t="22569" x="4125913" y="2259013"/>
          <p14:tracePt t="22585" x="4197350" y="2278063"/>
          <p14:tracePt t="22602" x="4241800" y="2278063"/>
          <p14:tracePt t="22619" x="4276725" y="2278063"/>
          <p14:tracePt t="22635" x="4322763" y="2278063"/>
          <p14:tracePt t="22652" x="4384675" y="2278063"/>
          <p14:tracePt t="22670" x="4456113" y="2278063"/>
          <p14:tracePt t="22685" x="4491038" y="2259013"/>
          <p14:tracePt t="22702" x="4545013" y="2251075"/>
          <p14:tracePt t="22719" x="4562475" y="2241550"/>
          <p14:tracePt t="22735" x="4616450" y="2214563"/>
          <p14:tracePt t="22753" x="4643438" y="2197100"/>
          <p14:tracePt t="22769" x="4697413" y="2170113"/>
          <p14:tracePt t="22788" x="4751388" y="2135188"/>
          <p14:tracePt t="22803" x="4786313" y="2116138"/>
          <p14:tracePt t="22819" x="4803775" y="2098675"/>
          <p14:tracePt t="22835" x="4822825" y="2089150"/>
          <p14:tracePt t="22851" x="4848225" y="2071688"/>
          <p14:tracePt t="22868" x="4857750" y="2063750"/>
          <p14:tracePt t="22902" x="4875213" y="2044700"/>
          <p14:tracePt t="22918" x="4884738" y="2036763"/>
          <p14:tracePt t="22935" x="4884738" y="2000250"/>
          <p14:tracePt t="22952" x="4884738" y="1982788"/>
          <p14:tracePt t="22968" x="4875213" y="1965325"/>
          <p14:tracePt t="22985" x="4813300" y="1938338"/>
          <p14:tracePt t="23002" x="4741863" y="1938338"/>
          <p14:tracePt t="23018" x="4625975" y="1946275"/>
          <p14:tracePt t="23035" x="4554538" y="1946275"/>
          <p14:tracePt t="23053" x="4465638" y="1938338"/>
          <p14:tracePt t="23069" x="4419600" y="1928813"/>
          <p14:tracePt t="23085" x="4384675" y="1901825"/>
          <p14:tracePt t="23102" x="4357688" y="1893888"/>
          <p14:tracePt t="23118" x="4303713" y="1884363"/>
          <p14:tracePt t="23135" x="4259263" y="1884363"/>
          <p14:tracePt t="23152" x="4241800" y="1884363"/>
          <p14:tracePt t="23169" x="4197350" y="1901825"/>
          <p14:tracePt t="23185" x="4125913" y="1901825"/>
          <p14:tracePt t="23202" x="4108450" y="1911350"/>
          <p14:tracePt t="23218" x="4071938" y="1911350"/>
          <p14:tracePt t="23235" x="4044950" y="1911350"/>
          <p14:tracePt t="23252" x="3990975" y="1920875"/>
          <p14:tracePt t="23268" x="3965575" y="1928813"/>
          <p14:tracePt t="23285" x="3956050" y="1928813"/>
          <p14:tracePt t="23302" x="3938588" y="1955800"/>
          <p14:tracePt t="23320" x="3911600" y="1982788"/>
          <p14:tracePt t="23336" x="3894138" y="2000250"/>
          <p14:tracePt t="23352" x="3867150" y="2027238"/>
          <p14:tracePt t="23369" x="3848100" y="2044700"/>
          <p14:tracePt t="23385" x="3840163" y="2071688"/>
          <p14:tracePt t="23402" x="3830638" y="2098675"/>
          <p14:tracePt t="23419" x="3822700" y="2116138"/>
          <p14:tracePt t="23435" x="3822700" y="2135188"/>
          <p14:tracePt t="23452" x="3840163" y="2170113"/>
          <p14:tracePt t="23469" x="3857625" y="2187575"/>
          <p14:tracePt t="23486" x="3894138" y="2206625"/>
          <p14:tracePt t="23502" x="3929063" y="2232025"/>
          <p14:tracePt t="23519" x="3946525" y="2251075"/>
          <p14:tracePt t="23536" x="3965575" y="2268538"/>
          <p14:tracePt t="23553" x="4027488" y="2303463"/>
          <p14:tracePt t="23570" x="4071938" y="2312988"/>
          <p14:tracePt t="23586" x="4116388" y="2330450"/>
          <p14:tracePt t="23602" x="4152900" y="2330450"/>
          <p14:tracePt t="23619" x="4179888" y="2330450"/>
          <p14:tracePt t="23636" x="4205288" y="2330450"/>
          <p14:tracePt t="23652" x="4232275" y="2330450"/>
          <p14:tracePt t="23669" x="4268788" y="2312988"/>
          <p14:tracePt t="23686" x="4313238" y="2312988"/>
          <p14:tracePt t="23702" x="4340225" y="2322513"/>
          <p14:tracePt t="23719" x="4375150" y="2322513"/>
          <p14:tracePt t="23736" x="4394200" y="2322513"/>
          <p14:tracePt t="23752" x="4411663" y="2312988"/>
          <p14:tracePt t="23770" x="4446588" y="2303463"/>
          <p14:tracePt t="23785" x="4483100" y="2295525"/>
          <p14:tracePt t="23803" x="4510088" y="2278063"/>
          <p14:tracePt t="23820" x="4527550" y="2251075"/>
          <p14:tracePt t="23835" x="4562475" y="2232025"/>
          <p14:tracePt t="23852" x="4581525" y="2224088"/>
          <p14:tracePt t="23869" x="4608513" y="2206625"/>
          <p14:tracePt t="23885" x="4633913" y="2187575"/>
          <p14:tracePt t="23902" x="4660900" y="2179638"/>
          <p14:tracePt t="23919" x="4679950" y="2170113"/>
          <p14:tracePt t="23936" x="4687888" y="2170113"/>
          <p14:tracePt t="23976" x="4679950" y="2170113"/>
          <p14:tracePt t="23985" x="4616450" y="2170113"/>
          <p14:tracePt t="24002" x="4419600" y="2179638"/>
          <p14:tracePt t="24020" x="4268788" y="2179638"/>
          <p14:tracePt t="24036" x="4125913" y="2179638"/>
          <p14:tracePt t="24054" x="3983038" y="2170113"/>
          <p14:tracePt t="24070" x="3884613" y="2160588"/>
          <p14:tracePt t="24086" x="3840163" y="2143125"/>
          <p14:tracePt t="24102" x="3822700" y="2135188"/>
          <p14:tracePt t="24188" x="3822700" y="2125663"/>
          <p14:tracePt t="24196" x="3830638" y="2116138"/>
          <p14:tracePt t="24205" x="3840163" y="2116138"/>
          <p14:tracePt t="24219" x="3946525" y="2098675"/>
          <p14:tracePt t="24235" x="4037013" y="2089150"/>
          <p14:tracePt t="24253" x="4143375" y="2089150"/>
          <p14:tracePt t="24270" x="4268788" y="2089150"/>
          <p14:tracePt t="24286" x="4375150" y="2108200"/>
          <p14:tracePt t="24304" x="4562475" y="2152650"/>
          <p14:tracePt t="24320" x="4687888" y="2152650"/>
          <p14:tracePt t="24336" x="4786313" y="2152650"/>
          <p14:tracePt t="24352" x="4813300" y="2152650"/>
          <p14:tracePt t="24369" x="4822825" y="2152650"/>
          <p14:tracePt t="24402" x="4822825" y="2125663"/>
          <p14:tracePt t="24419" x="4822825" y="2108200"/>
          <p14:tracePt t="24436" x="4795838" y="2089150"/>
          <p14:tracePt t="24454" x="4732338" y="2071688"/>
          <p14:tracePt t="24471" x="4687888" y="2054225"/>
          <p14:tracePt t="24485" x="4608513" y="2027238"/>
          <p14:tracePt t="24502" x="4527550" y="2000250"/>
          <p14:tracePt t="24519" x="4456113" y="1973263"/>
          <p14:tracePt t="24536" x="4357688" y="1955800"/>
          <p14:tracePt t="24552" x="4251325" y="1955800"/>
          <p14:tracePt t="24570" x="4179888" y="1965325"/>
          <p14:tracePt t="24586" x="4160838" y="1965325"/>
          <p14:tracePt t="24602" x="4152900" y="1973263"/>
          <p14:tracePt t="24656" x="4152900" y="1982788"/>
          <p14:tracePt t="24664" x="4152900" y="2009775"/>
          <p14:tracePt t="24672" x="4179888" y="2017713"/>
          <p14:tracePt t="24686" x="4187825" y="2027238"/>
          <p14:tracePt t="24704" x="4214813" y="2054225"/>
          <p14:tracePt t="24720" x="4241800" y="2071688"/>
          <p14:tracePt t="24735" x="4241800" y="2081213"/>
          <p14:tracePt t="24765" x="4232275" y="2089150"/>
          <p14:tracePt t="24773" x="4224338" y="2089150"/>
          <p14:tracePt t="24785" x="4187825" y="2098675"/>
          <p14:tracePt t="24802" x="4098925" y="2125663"/>
          <p14:tracePt t="24818" x="4017963" y="2152650"/>
          <p14:tracePt t="24836" x="3867150" y="2197100"/>
          <p14:tracePt t="24852" x="3776663" y="2206625"/>
          <p14:tracePt t="24869" x="3697288" y="2224088"/>
          <p14:tracePt t="24886" x="3625850" y="2251075"/>
          <p14:tracePt t="24902" x="3562350" y="2251075"/>
          <p14:tracePt t="24919" x="3527425" y="2251075"/>
          <p14:tracePt t="24936" x="3482975" y="2232025"/>
          <p14:tracePt t="24955" x="3438525" y="2197100"/>
          <p14:tracePt t="24970" x="3402013" y="2179638"/>
          <p14:tracePt t="24986" x="3340100" y="2152650"/>
          <p14:tracePt t="25003" x="3259138" y="2125663"/>
          <p14:tracePt t="25021" x="3187700" y="2116138"/>
          <p14:tracePt t="25036" x="3108325" y="2089150"/>
          <p14:tracePt t="25052" x="3027363" y="2089150"/>
          <p14:tracePt t="25069" x="2973388" y="2089150"/>
          <p14:tracePt t="25086" x="2901950" y="2063750"/>
          <p14:tracePt t="25103" x="2874963" y="2054225"/>
          <p14:tracePt t="25119" x="2857500" y="2036763"/>
          <p14:tracePt t="25136" x="2822575" y="2009775"/>
          <p14:tracePt t="25152" x="2795588" y="2000250"/>
          <p14:tracePt t="25169" x="2759075" y="2000250"/>
          <p14:tracePt t="25186" x="2714625" y="2000250"/>
          <p14:tracePt t="25204" x="2616200" y="2027238"/>
          <p14:tracePt t="25220" x="2517775" y="2054225"/>
          <p14:tracePt t="25236" x="2411413" y="2081213"/>
          <p14:tracePt t="25252" x="2330450" y="2098675"/>
          <p14:tracePt t="25271" x="2241550" y="2108200"/>
          <p14:tracePt t="25285" x="2160588" y="2108200"/>
          <p14:tracePt t="25302" x="2089150" y="2108200"/>
          <p14:tracePt t="25319" x="2009775" y="2108200"/>
          <p14:tracePt t="25336" x="1919288" y="2081213"/>
          <p14:tracePt t="25352" x="1874838" y="2063750"/>
          <p14:tracePt t="25369" x="1822450" y="2036763"/>
          <p14:tracePt t="25386" x="1795463" y="2009775"/>
          <p14:tracePt t="25402" x="1741488" y="1992313"/>
          <p14:tracePt t="25419" x="1679575" y="1965325"/>
          <p14:tracePt t="25436" x="1660525" y="1946275"/>
          <p14:tracePt t="25454" x="1616075" y="1946275"/>
          <p14:tracePt t="25469" x="1608138" y="1946275"/>
          <p14:tracePt t="25516" x="1608138" y="1965325"/>
          <p14:tracePt t="25524" x="1625600" y="1973263"/>
          <p14:tracePt t="25536" x="1633538" y="1992313"/>
          <p14:tracePt t="25552" x="1670050" y="2017713"/>
          <p14:tracePt t="25570" x="1731963" y="2044700"/>
          <p14:tracePt t="25586" x="1803400" y="2071688"/>
          <p14:tracePt t="25602" x="1973263" y="2116138"/>
          <p14:tracePt t="25620" x="2062163" y="2125663"/>
          <p14:tracePt t="25636" x="2160588" y="2152650"/>
          <p14:tracePt t="25652" x="2224088" y="2152650"/>
          <p14:tracePt t="25669" x="2295525" y="2152650"/>
          <p14:tracePt t="25686" x="2374900" y="2152650"/>
          <p14:tracePt t="25705" x="2490788" y="2152650"/>
          <p14:tracePt t="25720" x="2536825" y="2152650"/>
          <p14:tracePt t="25736" x="2598738" y="2170113"/>
          <p14:tracePt t="25753" x="2625725" y="2170113"/>
          <p14:tracePt t="25769" x="2705100" y="2170113"/>
          <p14:tracePt t="25786" x="2768600" y="2170113"/>
          <p14:tracePt t="25803" x="2786063" y="2170113"/>
          <p14:tracePt t="25819" x="2795588" y="2170113"/>
          <p14:tracePt t="25932" x="2776538" y="2170113"/>
          <p14:tracePt t="25938" x="2751138" y="2170113"/>
          <p14:tracePt t="25955" x="2732088" y="2170113"/>
          <p14:tracePt t="25970" x="2687638" y="2170113"/>
          <p14:tracePt t="25986" x="2608263" y="2170113"/>
          <p14:tracePt t="26003" x="2527300" y="2152650"/>
          <p14:tracePt t="26020" x="2455863" y="2125663"/>
          <p14:tracePt t="26036" x="2374900" y="2098675"/>
          <p14:tracePt t="26052" x="2295525" y="2071688"/>
          <p14:tracePt t="26069" x="2214563" y="2063750"/>
          <p14:tracePt t="26086" x="2143125" y="2054225"/>
          <p14:tracePt t="26104" x="2036763" y="2009775"/>
          <p14:tracePt t="26119" x="1973263" y="2009775"/>
          <p14:tracePt t="26136" x="1911350" y="2000250"/>
          <p14:tracePt t="26152" x="1857375" y="2000250"/>
          <p14:tracePt t="26169" x="1830388" y="1992313"/>
          <p14:tracePt t="26186" x="1803400" y="1982788"/>
          <p14:tracePt t="26204" x="1768475" y="1982788"/>
          <p14:tracePt t="26220" x="1751013" y="1965325"/>
          <p14:tracePt t="26236" x="1731963" y="1965325"/>
          <p14:tracePt t="26253" x="1704975" y="1965325"/>
          <p14:tracePt t="26271" x="1697038" y="1965325"/>
          <p14:tracePt t="26287" x="1679575" y="1965325"/>
          <p14:tracePt t="26303" x="1660525" y="1965325"/>
          <p14:tracePt t="26319" x="1660525" y="1973263"/>
          <p14:tracePt t="26336" x="1652588" y="1973263"/>
          <p14:tracePt t="26355" x="1652588" y="1992313"/>
          <p14:tracePt t="26371" x="1660525" y="2000250"/>
          <p14:tracePt t="26386" x="1704975" y="2009775"/>
          <p14:tracePt t="26402" x="1768475" y="2036763"/>
          <p14:tracePt t="26419" x="1866900" y="2054225"/>
          <p14:tracePt t="26436" x="1973263" y="2063750"/>
          <p14:tracePt t="26453" x="2044700" y="2081213"/>
          <p14:tracePt t="26471" x="2179638" y="2116138"/>
          <p14:tracePt t="26486" x="2276475" y="2135188"/>
          <p14:tracePt t="26503" x="2366963" y="2143125"/>
          <p14:tracePt t="26519" x="2455863" y="2160588"/>
          <p14:tracePt t="26536" x="2536825" y="2160588"/>
          <p14:tracePt t="26553" x="2616200" y="2160588"/>
          <p14:tracePt t="26570" x="2687638" y="2160588"/>
          <p14:tracePt t="26586" x="2751138" y="2160588"/>
          <p14:tracePt t="26605" x="2795588" y="2152650"/>
          <p14:tracePt t="26651" x="2795588" y="2143125"/>
          <p14:tracePt t="26666" x="2759075" y="2143125"/>
          <p14:tracePt t="26674" x="2732088" y="2143125"/>
          <p14:tracePt t="26686" x="2714625" y="2135188"/>
          <p14:tracePt t="26703" x="2616200" y="2135188"/>
          <p14:tracePt t="26721" x="2490788" y="2135188"/>
          <p14:tracePt t="26736" x="2411413" y="2135188"/>
          <p14:tracePt t="26753" x="2339975" y="2108200"/>
          <p14:tracePt t="26771" x="2259013" y="2089150"/>
          <p14:tracePt t="26786" x="2179638" y="2063750"/>
          <p14:tracePt t="26803" x="2098675" y="2054225"/>
          <p14:tracePt t="26819" x="2071688" y="2054225"/>
          <p14:tracePt t="26836" x="2044700" y="2054225"/>
          <p14:tracePt t="26879" x="2054225" y="2054225"/>
          <p14:tracePt t="26892" x="2081213" y="2054225"/>
          <p14:tracePt t="26902" x="2125663" y="2071688"/>
          <p14:tracePt t="26919" x="2214563" y="2098675"/>
          <p14:tracePt t="26936" x="2322513" y="2108200"/>
          <p14:tracePt t="26953" x="2438400" y="2135188"/>
          <p14:tracePt t="26970" x="2536825" y="2179638"/>
          <p14:tracePt t="26986" x="2571750" y="2197100"/>
          <p14:tracePt t="27003" x="2581275" y="2214563"/>
          <p14:tracePt t="27020" x="2581275" y="2241550"/>
          <p14:tracePt t="27035" x="2581275" y="2259013"/>
          <p14:tracePt t="27052" x="2562225" y="2278063"/>
          <p14:tracePt t="27069" x="2527300" y="2286000"/>
          <p14:tracePt t="27086" x="2465388" y="2312988"/>
          <p14:tracePt t="27105" x="2347913" y="2339975"/>
          <p14:tracePt t="27121" x="2276475" y="2339975"/>
          <p14:tracePt t="27136" x="2197100" y="2357438"/>
          <p14:tracePt t="27153" x="2116138" y="2366963"/>
          <p14:tracePt t="27169" x="2044700" y="2393950"/>
          <p14:tracePt t="27186" x="1965325" y="2401888"/>
          <p14:tracePt t="27203" x="1901825" y="2428875"/>
          <p14:tracePt t="27219" x="1839913" y="2455863"/>
          <p14:tracePt t="27223" x="1822450" y="2455863"/>
          <p14:tracePt t="27236" x="1803400" y="2465388"/>
          <p14:tracePt t="27253" x="1785938" y="2473325"/>
          <p14:tracePt t="27301" x="1785938" y="2482850"/>
          <p14:tracePt t="27308" x="1785938" y="2500313"/>
          <p14:tracePt t="27319" x="1785938" y="2509838"/>
          <p14:tracePt t="27336" x="1795463" y="2527300"/>
          <p14:tracePt t="27355" x="1857375" y="2563813"/>
          <p14:tracePt t="27371" x="1946275" y="2589213"/>
          <p14:tracePt t="27386" x="2054225" y="2616200"/>
          <p14:tracePt t="27403" x="2170113" y="2643188"/>
          <p14:tracePt t="27419" x="2286000" y="2687638"/>
          <p14:tracePt t="27436" x="2374900" y="2714625"/>
          <p14:tracePt t="27453" x="2455863" y="2741613"/>
          <p14:tracePt t="27469" x="2544763" y="2768600"/>
          <p14:tracePt t="27486" x="2608263" y="2778125"/>
          <p14:tracePt t="27502" x="2633663" y="2778125"/>
          <p14:tracePt t="27520" x="2633663" y="2768600"/>
          <p14:tracePt t="27536" x="2633663" y="2759075"/>
          <p14:tracePt t="27553" x="2625725" y="2741613"/>
          <p14:tracePt t="27569" x="2589213" y="2724150"/>
          <p14:tracePt t="27586" x="2527300" y="2697163"/>
          <p14:tracePt t="27605" x="2419350" y="2652713"/>
          <p14:tracePt t="27621" x="2322513" y="2581275"/>
          <p14:tracePt t="27637" x="2187575" y="2517775"/>
          <p14:tracePt t="27653" x="2027238" y="2446338"/>
          <p14:tracePt t="27670" x="1847850" y="2438400"/>
          <p14:tracePt t="27686" x="1731963" y="2438400"/>
          <p14:tracePt t="27703" x="1714500" y="2446338"/>
          <p14:tracePt t="27719" x="1704975" y="2465388"/>
          <p14:tracePt t="27723" x="1697038" y="2465388"/>
          <p14:tracePt t="27736" x="1697038" y="2482850"/>
          <p14:tracePt t="27753" x="1704975" y="2509838"/>
          <p14:tracePt t="27771" x="1724025" y="2527300"/>
          <p14:tracePt t="27786" x="1803400" y="2554288"/>
          <p14:tracePt t="27802" x="1893888" y="2581275"/>
          <p14:tracePt t="27819" x="2009775" y="2608263"/>
          <p14:tracePt t="27836" x="2116138" y="2635250"/>
          <p14:tracePt t="27855" x="2276475" y="2652713"/>
          <p14:tracePt t="27871" x="2339975" y="2660650"/>
          <p14:tracePt t="27886" x="2374900" y="2679700"/>
          <p14:tracePt t="27973" x="2339975" y="2670175"/>
          <p14:tracePt t="27981" x="2330450" y="2660650"/>
          <p14:tracePt t="27989" x="2295525" y="2652713"/>
          <p14:tracePt t="28003" x="2214563" y="2635250"/>
          <p14:tracePt t="28019" x="2133600" y="2625725"/>
          <p14:tracePt t="28036" x="2081213" y="2625725"/>
          <p14:tracePt t="28053" x="2044700" y="2625725"/>
          <p14:tracePt t="28069" x="2027238" y="2625725"/>
          <p14:tracePt t="28086" x="2027238" y="2635250"/>
          <p14:tracePt t="28105" x="2027238" y="2670175"/>
          <p14:tracePt t="28121" x="2044700" y="2687638"/>
          <p14:tracePt t="28136" x="2081213" y="2706688"/>
          <p14:tracePt t="28153" x="2152650" y="2732088"/>
          <p14:tracePt t="28170" x="2232025" y="2751138"/>
          <p14:tracePt t="28186" x="2322513" y="2751138"/>
          <p14:tracePt t="28203" x="2401888" y="2751138"/>
          <p14:tracePt t="28220" x="2419350" y="2751138"/>
          <p14:tracePt t="28277" x="2401888" y="2741613"/>
          <p14:tracePt t="28285" x="2374900" y="2741613"/>
          <p14:tracePt t="28293" x="2347913" y="2732088"/>
          <p14:tracePt t="28303" x="2330450" y="2724150"/>
          <p14:tracePt t="28319" x="2259013" y="2697163"/>
          <p14:tracePt t="28336" x="2214563" y="2679700"/>
          <p14:tracePt t="28354" x="2170113" y="2660650"/>
          <p14:tracePt t="28534" x="2170113" y="2670175"/>
          <p14:tracePt t="28551" x="2170113" y="2679700"/>
          <p14:tracePt t="28575" x="2170113" y="2687638"/>
          <p14:tracePt t="28591" x="2160588" y="2687638"/>
          <p14:tracePt t="28599" x="2160588" y="2706688"/>
          <p14:tracePt t="28606" x="2160588" y="2714625"/>
          <p14:tracePt t="28620" x="2152650" y="2714625"/>
          <p14:tracePt t="28973" x="2143125" y="2714625"/>
          <p14:tracePt t="28981" x="2133600" y="2724150"/>
          <p14:tracePt t="28989" x="2098675" y="2759075"/>
          <p14:tracePt t="29004" x="2027238" y="2795588"/>
          <p14:tracePt t="29022" x="2009775" y="2822575"/>
          <p14:tracePt t="29036" x="1965325" y="2822575"/>
          <p14:tracePt t="29053" x="1884363" y="2840038"/>
          <p14:tracePt t="29069" x="1803400" y="2867025"/>
          <p14:tracePt t="29086" x="1731963" y="2894013"/>
          <p14:tracePt t="29103" x="1633538" y="2921000"/>
          <p14:tracePt t="29120" x="1589088" y="2946400"/>
          <p14:tracePt t="29136" x="1554163" y="2955925"/>
          <p14:tracePt t="29215" x="1544638" y="2955925"/>
          <p14:tracePt t="29223" x="1536700" y="2955925"/>
          <p14:tracePt t="29236" x="1527175" y="2955925"/>
          <p14:tracePt t="29279" x="1527175" y="2965450"/>
          <p14:tracePt t="29288" x="1527175" y="3000375"/>
          <p14:tracePt t="29295" x="1527175" y="3036888"/>
          <p14:tracePt t="29304" x="1527175" y="3063875"/>
          <p14:tracePt t="29320" x="1544638" y="3081338"/>
          <p14:tracePt t="29336" x="1562100" y="3098800"/>
          <p14:tracePt t="29353" x="1589088" y="3098800"/>
          <p14:tracePt t="29369" x="1616075" y="3081338"/>
          <p14:tracePt t="29386" x="1652588" y="3044825"/>
          <p14:tracePt t="29403" x="1714500" y="2965450"/>
          <p14:tracePt t="29420" x="1758950" y="2884488"/>
          <p14:tracePt t="29436" x="1768475" y="2822575"/>
          <p14:tracePt t="29453" x="1768475" y="2741613"/>
          <p14:tracePt t="29470" x="1768475" y="2679700"/>
          <p14:tracePt t="29486" x="1751013" y="2652713"/>
          <p14:tracePt t="29505" x="1714500" y="2608263"/>
          <p14:tracePt t="29521" x="1679575" y="2581275"/>
          <p14:tracePt t="29536" x="1643063" y="2544763"/>
          <p14:tracePt t="29553" x="1625600" y="2527300"/>
          <p14:tracePt t="29569" x="1589088" y="2509838"/>
          <p14:tracePt t="29586" x="1544638" y="2482850"/>
          <p14:tracePt t="29603" x="1517650" y="2465388"/>
          <p14:tracePt t="29620" x="1500188" y="2465388"/>
          <p14:tracePt t="29636" x="1482725" y="2455863"/>
          <p14:tracePt t="29653" x="1455738" y="2455863"/>
          <p14:tracePt t="29670" x="1428750" y="2455863"/>
          <p14:tracePt t="29686" x="1411288" y="2473325"/>
          <p14:tracePt t="29703" x="1393825" y="2492375"/>
          <p14:tracePt t="29720" x="1384300" y="2517775"/>
          <p14:tracePt t="29736" x="1357313" y="2563813"/>
          <p14:tracePt t="29755" x="1322388" y="2616200"/>
          <p14:tracePt t="29772" x="1322388" y="2670175"/>
          <p14:tracePt t="29786" x="1312863" y="2714625"/>
          <p14:tracePt t="29802" x="1312863" y="2741613"/>
          <p14:tracePt t="29819" x="1322388" y="2786063"/>
          <p14:tracePt t="29835" x="1339850" y="2849563"/>
          <p14:tracePt t="29853" x="1357313" y="2884488"/>
          <p14:tracePt t="29870" x="1384300" y="2938463"/>
          <p14:tracePt t="29886" x="1401763" y="2965450"/>
          <p14:tracePt t="29905" x="1473200" y="3000375"/>
          <p14:tracePt t="29920" x="1536700" y="3017838"/>
          <p14:tracePt t="29936" x="1598613" y="3017838"/>
          <p14:tracePt t="29953" x="1679575" y="3000375"/>
          <p14:tracePt t="29970" x="1741488" y="2973388"/>
          <p14:tracePt t="29986" x="1822450" y="2921000"/>
          <p14:tracePt t="30005" x="1893888" y="2884488"/>
          <p14:tracePt t="30022" x="1919288" y="2867025"/>
          <p14:tracePt t="30036" x="1928813" y="2867025"/>
          <p14:tracePt t="30054" x="1938338" y="2849563"/>
          <p14:tracePt t="30070" x="1955800" y="2822575"/>
          <p14:tracePt t="30087" x="1965325" y="2803525"/>
          <p14:tracePt t="30103" x="1965325" y="2786063"/>
          <p14:tracePt t="30120" x="1965325" y="2741613"/>
          <p14:tracePt t="30136" x="1946275" y="2706688"/>
          <p14:tracePt t="30153" x="1893888" y="2652713"/>
          <p14:tracePt t="30170" x="1812925" y="2608263"/>
          <p14:tracePt t="30186" x="1785938" y="2589213"/>
          <p14:tracePt t="30203" x="1724025" y="2598738"/>
          <p14:tracePt t="30220" x="1660525" y="2625725"/>
          <p14:tracePt t="30237" x="1608138" y="2643188"/>
          <p14:tracePt t="30255" x="1581150" y="2670175"/>
          <p14:tracePt t="30271" x="1581150" y="2679700"/>
          <p14:tracePt t="30310" x="1571625" y="2679700"/>
          <p14:tracePt t="30319" x="1562100" y="2679700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305800" cy="457200"/>
          </a:xfrm>
        </p:spPr>
        <p:txBody>
          <a:bodyPr/>
          <a:lstStyle/>
          <a:p>
            <a:r>
              <a:rPr lang="en-US" smtClean="0">
                <a:solidFill>
                  <a:srgbClr val="0070C0"/>
                </a:solidFill>
              </a:rPr>
              <a:t>Forwarding + Hazard Detection Unit</a:t>
            </a:r>
          </a:p>
        </p:txBody>
      </p:sp>
      <p:grpSp>
        <p:nvGrpSpPr>
          <p:cNvPr id="4" name="Group 207"/>
          <p:cNvGrpSpPr>
            <a:grpSpLocks/>
          </p:cNvGrpSpPr>
          <p:nvPr/>
        </p:nvGrpSpPr>
        <p:grpSpPr bwMode="auto">
          <a:xfrm>
            <a:off x="423863" y="838200"/>
            <a:ext cx="7667625" cy="5486400"/>
            <a:chOff x="267" y="624"/>
            <a:chExt cx="4830" cy="3456"/>
          </a:xfrm>
        </p:grpSpPr>
        <p:sp>
          <p:nvSpPr>
            <p:cNvPr id="5" name="Rectangle 151"/>
            <p:cNvSpPr>
              <a:spLocks noChangeArrowheads="1"/>
            </p:cNvSpPr>
            <p:nvPr/>
          </p:nvSpPr>
          <p:spPr bwMode="auto">
            <a:xfrm>
              <a:off x="277" y="2313"/>
              <a:ext cx="177" cy="384"/>
            </a:xfrm>
            <a:prstGeom prst="rect">
              <a:avLst/>
            </a:prstGeom>
            <a:solidFill>
              <a:srgbClr val="FFE6CD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Line 2"/>
            <p:cNvSpPr>
              <a:spLocks noChangeShapeType="1"/>
            </p:cNvSpPr>
            <p:nvPr/>
          </p:nvSpPr>
          <p:spPr bwMode="auto">
            <a:xfrm>
              <a:off x="1993" y="1459"/>
              <a:ext cx="469" cy="2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4"/>
            <p:cNvSpPr>
              <a:spLocks/>
            </p:cNvSpPr>
            <p:nvPr/>
          </p:nvSpPr>
          <p:spPr bwMode="auto">
            <a:xfrm>
              <a:off x="3047" y="2982"/>
              <a:ext cx="30" cy="36"/>
            </a:xfrm>
            <a:custGeom>
              <a:avLst/>
              <a:gdLst>
                <a:gd name="T0" fmla="*/ 0 w 25"/>
                <a:gd name="T1" fmla="*/ 36 h 23"/>
                <a:gd name="T2" fmla="*/ 30 w 25"/>
                <a:gd name="T3" fmla="*/ 36 h 23"/>
                <a:gd name="T4" fmla="*/ 17 w 25"/>
                <a:gd name="T5" fmla="*/ 0 h 23"/>
                <a:gd name="T6" fmla="*/ 2 w 25"/>
                <a:gd name="T7" fmla="*/ 36 h 23"/>
                <a:gd name="T8" fmla="*/ 2 w 25"/>
                <a:gd name="T9" fmla="*/ 36 h 23"/>
                <a:gd name="T10" fmla="*/ 0 w 25"/>
                <a:gd name="T11" fmla="*/ 36 h 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3"/>
                <a:gd name="T20" fmla="*/ 25 w 25"/>
                <a:gd name="T21" fmla="*/ 23 h 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3">
                  <a:moveTo>
                    <a:pt x="0" y="23"/>
                  </a:moveTo>
                  <a:lnTo>
                    <a:pt x="25" y="23"/>
                  </a:lnTo>
                  <a:lnTo>
                    <a:pt x="14" y="0"/>
                  </a:lnTo>
                  <a:lnTo>
                    <a:pt x="2" y="23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3047" y="2398"/>
              <a:ext cx="30" cy="38"/>
            </a:xfrm>
            <a:custGeom>
              <a:avLst/>
              <a:gdLst>
                <a:gd name="T0" fmla="*/ 0 w 25"/>
                <a:gd name="T1" fmla="*/ 38 h 25"/>
                <a:gd name="T2" fmla="*/ 30 w 25"/>
                <a:gd name="T3" fmla="*/ 38 h 25"/>
                <a:gd name="T4" fmla="*/ 17 w 25"/>
                <a:gd name="T5" fmla="*/ 0 h 25"/>
                <a:gd name="T6" fmla="*/ 2 w 25"/>
                <a:gd name="T7" fmla="*/ 38 h 25"/>
                <a:gd name="T8" fmla="*/ 2 w 25"/>
                <a:gd name="T9" fmla="*/ 38 h 25"/>
                <a:gd name="T10" fmla="*/ 0 w 25"/>
                <a:gd name="T11" fmla="*/ 38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25"/>
                  </a:moveTo>
                  <a:lnTo>
                    <a:pt x="25" y="25"/>
                  </a:lnTo>
                  <a:lnTo>
                    <a:pt x="14" y="0"/>
                  </a:lnTo>
                  <a:lnTo>
                    <a:pt x="2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3636" y="3759"/>
              <a:ext cx="29" cy="38"/>
            </a:xfrm>
            <a:custGeom>
              <a:avLst/>
              <a:gdLst>
                <a:gd name="T0" fmla="*/ 29 w 25"/>
                <a:gd name="T1" fmla="*/ 0 h 25"/>
                <a:gd name="T2" fmla="*/ 29 w 25"/>
                <a:gd name="T3" fmla="*/ 38 h 25"/>
                <a:gd name="T4" fmla="*/ 0 w 25"/>
                <a:gd name="T5" fmla="*/ 20 h 25"/>
                <a:gd name="T6" fmla="*/ 29 w 25"/>
                <a:gd name="T7" fmla="*/ 0 h 25"/>
                <a:gd name="T8" fmla="*/ 29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25" y="0"/>
                  </a:moveTo>
                  <a:lnTo>
                    <a:pt x="25" y="25"/>
                  </a:lnTo>
                  <a:lnTo>
                    <a:pt x="0" y="1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3663" y="1708"/>
              <a:ext cx="1117" cy="2071"/>
            </a:xfrm>
            <a:custGeom>
              <a:avLst/>
              <a:gdLst>
                <a:gd name="T0" fmla="*/ 1117 w 947"/>
                <a:gd name="T1" fmla="*/ 0 h 1357"/>
                <a:gd name="T2" fmla="*/ 1117 w 947"/>
                <a:gd name="T3" fmla="*/ 2071 h 1357"/>
                <a:gd name="T4" fmla="*/ 0 w 947"/>
                <a:gd name="T5" fmla="*/ 2071 h 1357"/>
                <a:gd name="T6" fmla="*/ 0 60000 65536"/>
                <a:gd name="T7" fmla="*/ 0 60000 65536"/>
                <a:gd name="T8" fmla="*/ 0 60000 65536"/>
                <a:gd name="T9" fmla="*/ 0 w 947"/>
                <a:gd name="T10" fmla="*/ 0 h 1357"/>
                <a:gd name="T11" fmla="*/ 947 w 947"/>
                <a:gd name="T12" fmla="*/ 1357 h 135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47" h="1357">
                  <a:moveTo>
                    <a:pt x="947" y="0"/>
                  </a:moveTo>
                  <a:lnTo>
                    <a:pt x="947" y="1357"/>
                  </a:lnTo>
                  <a:lnTo>
                    <a:pt x="0" y="135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4650" y="1708"/>
              <a:ext cx="128" cy="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3670" y="1459"/>
              <a:ext cx="252" cy="2209"/>
            </a:xfrm>
            <a:custGeom>
              <a:avLst/>
              <a:gdLst>
                <a:gd name="T0" fmla="*/ 250 w 214"/>
                <a:gd name="T1" fmla="*/ 0 h 1447"/>
                <a:gd name="T2" fmla="*/ 252 w 214"/>
                <a:gd name="T3" fmla="*/ 2209 h 1447"/>
                <a:gd name="T4" fmla="*/ 0 w 214"/>
                <a:gd name="T5" fmla="*/ 2209 h 1447"/>
                <a:gd name="T6" fmla="*/ 0 60000 65536"/>
                <a:gd name="T7" fmla="*/ 0 60000 65536"/>
                <a:gd name="T8" fmla="*/ 0 60000 65536"/>
                <a:gd name="T9" fmla="*/ 0 w 214"/>
                <a:gd name="T10" fmla="*/ 0 h 1447"/>
                <a:gd name="T11" fmla="*/ 214 w 214"/>
                <a:gd name="T12" fmla="*/ 1447 h 14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1447">
                  <a:moveTo>
                    <a:pt x="212" y="0"/>
                  </a:moveTo>
                  <a:lnTo>
                    <a:pt x="214" y="1447"/>
                  </a:lnTo>
                  <a:lnTo>
                    <a:pt x="0" y="144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3061" y="3008"/>
              <a:ext cx="156" cy="576"/>
            </a:xfrm>
            <a:custGeom>
              <a:avLst/>
              <a:gdLst>
                <a:gd name="T0" fmla="*/ 0 w 132"/>
                <a:gd name="T1" fmla="*/ 0 h 377"/>
                <a:gd name="T2" fmla="*/ 2 w 132"/>
                <a:gd name="T3" fmla="*/ 79 h 377"/>
                <a:gd name="T4" fmla="*/ 84 w 132"/>
                <a:gd name="T5" fmla="*/ 79 h 377"/>
                <a:gd name="T6" fmla="*/ 84 w 132"/>
                <a:gd name="T7" fmla="*/ 576 h 377"/>
                <a:gd name="T8" fmla="*/ 156 w 132"/>
                <a:gd name="T9" fmla="*/ 576 h 3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2"/>
                <a:gd name="T16" fmla="*/ 0 h 377"/>
                <a:gd name="T17" fmla="*/ 132 w 132"/>
                <a:gd name="T18" fmla="*/ 377 h 3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2" h="377">
                  <a:moveTo>
                    <a:pt x="0" y="0"/>
                  </a:moveTo>
                  <a:lnTo>
                    <a:pt x="2" y="52"/>
                  </a:lnTo>
                  <a:lnTo>
                    <a:pt x="71" y="52"/>
                  </a:lnTo>
                  <a:lnTo>
                    <a:pt x="71" y="377"/>
                  </a:lnTo>
                  <a:lnTo>
                    <a:pt x="132" y="37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61" y="2424"/>
              <a:ext cx="183" cy="1105"/>
            </a:xfrm>
            <a:custGeom>
              <a:avLst/>
              <a:gdLst>
                <a:gd name="T0" fmla="*/ 0 w 155"/>
                <a:gd name="T1" fmla="*/ 0 h 724"/>
                <a:gd name="T2" fmla="*/ 2 w 155"/>
                <a:gd name="T3" fmla="*/ 79 h 724"/>
                <a:gd name="T4" fmla="*/ 119 w 155"/>
                <a:gd name="T5" fmla="*/ 79 h 724"/>
                <a:gd name="T6" fmla="*/ 119 w 155"/>
                <a:gd name="T7" fmla="*/ 1105 h 724"/>
                <a:gd name="T8" fmla="*/ 183 w 155"/>
                <a:gd name="T9" fmla="*/ 1105 h 7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5"/>
                <a:gd name="T16" fmla="*/ 0 h 724"/>
                <a:gd name="T17" fmla="*/ 155 w 155"/>
                <a:gd name="T18" fmla="*/ 724 h 7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5" h="724">
                  <a:moveTo>
                    <a:pt x="0" y="0"/>
                  </a:moveTo>
                  <a:lnTo>
                    <a:pt x="2" y="52"/>
                  </a:lnTo>
                  <a:lnTo>
                    <a:pt x="101" y="52"/>
                  </a:lnTo>
                  <a:lnTo>
                    <a:pt x="101" y="724"/>
                  </a:lnTo>
                  <a:lnTo>
                    <a:pt x="155" y="724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487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1787" y="2471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549" y="2064"/>
              <a:ext cx="364" cy="868"/>
            </a:xfrm>
            <a:custGeom>
              <a:avLst/>
              <a:gdLst>
                <a:gd name="T0" fmla="*/ 364 w 308"/>
                <a:gd name="T1" fmla="*/ 868 h 569"/>
                <a:gd name="T2" fmla="*/ 364 w 308"/>
                <a:gd name="T3" fmla="*/ 0 h 569"/>
                <a:gd name="T4" fmla="*/ 0 w 308"/>
                <a:gd name="T5" fmla="*/ 0 h 569"/>
                <a:gd name="T6" fmla="*/ 0 w 308"/>
                <a:gd name="T7" fmla="*/ 868 h 569"/>
                <a:gd name="T8" fmla="*/ 364 w 308"/>
                <a:gd name="T9" fmla="*/ 868 h 569"/>
                <a:gd name="T10" fmla="*/ 364 w 308"/>
                <a:gd name="T11" fmla="*/ 868 h 56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8"/>
                <a:gd name="T19" fmla="*/ 0 h 569"/>
                <a:gd name="T20" fmla="*/ 308 w 308"/>
                <a:gd name="T21" fmla="*/ 569 h 56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8" h="569">
                  <a:moveTo>
                    <a:pt x="308" y="569"/>
                  </a:moveTo>
                  <a:lnTo>
                    <a:pt x="308" y="0"/>
                  </a:lnTo>
                  <a:lnTo>
                    <a:pt x="0" y="0"/>
                  </a:lnTo>
                  <a:lnTo>
                    <a:pt x="0" y="569"/>
                  </a:lnTo>
                  <a:lnTo>
                    <a:pt x="308" y="569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072" y="2041"/>
              <a:ext cx="365" cy="871"/>
            </a:xfrm>
            <a:custGeom>
              <a:avLst/>
              <a:gdLst>
                <a:gd name="T0" fmla="*/ 365 w 309"/>
                <a:gd name="T1" fmla="*/ 868 h 571"/>
                <a:gd name="T2" fmla="*/ 365 w 309"/>
                <a:gd name="T3" fmla="*/ 0 h 571"/>
                <a:gd name="T4" fmla="*/ 0 w 309"/>
                <a:gd name="T5" fmla="*/ 0 h 571"/>
                <a:gd name="T6" fmla="*/ 0 w 309"/>
                <a:gd name="T7" fmla="*/ 871 h 571"/>
                <a:gd name="T8" fmla="*/ 365 w 309"/>
                <a:gd name="T9" fmla="*/ 871 h 571"/>
                <a:gd name="T10" fmla="*/ 365 w 309"/>
                <a:gd name="T11" fmla="*/ 871 h 5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9"/>
                <a:gd name="T19" fmla="*/ 0 h 571"/>
                <a:gd name="T20" fmla="*/ 309 w 309"/>
                <a:gd name="T21" fmla="*/ 571 h 5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9" h="571">
                  <a:moveTo>
                    <a:pt x="309" y="569"/>
                  </a:moveTo>
                  <a:lnTo>
                    <a:pt x="309" y="0"/>
                  </a:lnTo>
                  <a:lnTo>
                    <a:pt x="0" y="0"/>
                  </a:lnTo>
                  <a:lnTo>
                    <a:pt x="0" y="571"/>
                  </a:lnTo>
                  <a:lnTo>
                    <a:pt x="309" y="571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1787" y="2027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3 h 24"/>
                <a:gd name="T8" fmla="*/ 0 w 25"/>
                <a:gd name="T9" fmla="*/ 3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1787" y="2692"/>
              <a:ext cx="28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2975" y="261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2975" y="2747"/>
              <a:ext cx="30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30 w 25"/>
                <a:gd name="T5" fmla="*/ 22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3276" y="2747"/>
              <a:ext cx="32" cy="39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9 h 25"/>
                <a:gd name="T4" fmla="*/ 32 w 27"/>
                <a:gd name="T5" fmla="*/ 22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 flipH="1">
              <a:off x="3117" y="2766"/>
              <a:ext cx="170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489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894" y="273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17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4"/>
            <p:cNvSpPr>
              <a:spLocks noChangeShapeType="1"/>
            </p:cNvSpPr>
            <p:nvPr/>
          </p:nvSpPr>
          <p:spPr bwMode="auto">
            <a:xfrm>
              <a:off x="461" y="2503"/>
              <a:ext cx="64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515" y="24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172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1787" y="2248"/>
              <a:ext cx="28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1817" y="1944"/>
              <a:ext cx="430" cy="871"/>
            </a:xfrm>
            <a:custGeom>
              <a:avLst/>
              <a:gdLst>
                <a:gd name="T0" fmla="*/ 430 w 364"/>
                <a:gd name="T1" fmla="*/ 871 h 570"/>
                <a:gd name="T2" fmla="*/ 430 w 364"/>
                <a:gd name="T3" fmla="*/ 0 h 570"/>
                <a:gd name="T4" fmla="*/ 0 w 364"/>
                <a:gd name="T5" fmla="*/ 0 h 570"/>
                <a:gd name="T6" fmla="*/ 0 w 364"/>
                <a:gd name="T7" fmla="*/ 871 h 570"/>
                <a:gd name="T8" fmla="*/ 430 w 364"/>
                <a:gd name="T9" fmla="*/ 871 h 570"/>
                <a:gd name="T10" fmla="*/ 430 w 364"/>
                <a:gd name="T11" fmla="*/ 871 h 5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64"/>
                <a:gd name="T19" fmla="*/ 0 h 570"/>
                <a:gd name="T20" fmla="*/ 364 w 364"/>
                <a:gd name="T21" fmla="*/ 570 h 57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64" h="570">
                  <a:moveTo>
                    <a:pt x="364" y="570"/>
                  </a:moveTo>
                  <a:lnTo>
                    <a:pt x="364" y="0"/>
                  </a:lnTo>
                  <a:lnTo>
                    <a:pt x="0" y="0"/>
                  </a:lnTo>
                  <a:lnTo>
                    <a:pt x="0" y="570"/>
                  </a:lnTo>
                  <a:lnTo>
                    <a:pt x="364" y="57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1497" y="2613"/>
              <a:ext cx="3600" cy="1389"/>
            </a:xfrm>
            <a:custGeom>
              <a:avLst/>
              <a:gdLst>
                <a:gd name="T0" fmla="*/ 299 w 3050"/>
                <a:gd name="T1" fmla="*/ 99 h 910"/>
                <a:gd name="T2" fmla="*/ 0 w 3050"/>
                <a:gd name="T3" fmla="*/ 99 h 910"/>
                <a:gd name="T4" fmla="*/ 0 w 3050"/>
                <a:gd name="T5" fmla="*/ 1389 h 910"/>
                <a:gd name="T6" fmla="*/ 3600 w 3050"/>
                <a:gd name="T7" fmla="*/ 1389 h 910"/>
                <a:gd name="T8" fmla="*/ 3600 w 3050"/>
                <a:gd name="T9" fmla="*/ 0 h 910"/>
                <a:gd name="T10" fmla="*/ 3537 w 3050"/>
                <a:gd name="T11" fmla="*/ 0 h 9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50"/>
                <a:gd name="T19" fmla="*/ 0 h 910"/>
                <a:gd name="T20" fmla="*/ 3050 w 3050"/>
                <a:gd name="T21" fmla="*/ 910 h 9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50" h="910">
                  <a:moveTo>
                    <a:pt x="253" y="65"/>
                  </a:moveTo>
                  <a:lnTo>
                    <a:pt x="0" y="65"/>
                  </a:lnTo>
                  <a:lnTo>
                    <a:pt x="0" y="910"/>
                  </a:lnTo>
                  <a:lnTo>
                    <a:pt x="3050" y="910"/>
                  </a:lnTo>
                  <a:lnTo>
                    <a:pt x="3050" y="0"/>
                  </a:lnTo>
                  <a:lnTo>
                    <a:pt x="299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0"/>
            <p:cNvSpPr>
              <a:spLocks noChangeShapeType="1"/>
            </p:cNvSpPr>
            <p:nvPr/>
          </p:nvSpPr>
          <p:spPr bwMode="auto">
            <a:xfrm flipH="1">
              <a:off x="1244" y="2047"/>
              <a:ext cx="552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1"/>
            <p:cNvSpPr>
              <a:spLocks noChangeShapeType="1"/>
            </p:cNvSpPr>
            <p:nvPr/>
          </p:nvSpPr>
          <p:spPr bwMode="auto">
            <a:xfrm flipH="1">
              <a:off x="2922" y="2766"/>
              <a:ext cx="6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2"/>
            <p:cNvSpPr>
              <a:spLocks noChangeShapeType="1"/>
            </p:cNvSpPr>
            <p:nvPr/>
          </p:nvSpPr>
          <p:spPr bwMode="auto">
            <a:xfrm>
              <a:off x="1244" y="2268"/>
              <a:ext cx="554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2452" y="261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4"/>
            <p:cNvSpPr>
              <a:spLocks noChangeShapeType="1"/>
            </p:cNvSpPr>
            <p:nvPr/>
          </p:nvSpPr>
          <p:spPr bwMode="auto">
            <a:xfrm flipH="1">
              <a:off x="2602" y="2628"/>
              <a:ext cx="38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5"/>
            <p:cNvSpPr>
              <a:spLocks noChangeShapeType="1"/>
            </p:cNvSpPr>
            <p:nvPr/>
          </p:nvSpPr>
          <p:spPr bwMode="auto">
            <a:xfrm flipH="1">
              <a:off x="2247" y="2628"/>
              <a:ext cx="21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3972" y="2459"/>
              <a:ext cx="29" cy="35"/>
            </a:xfrm>
            <a:custGeom>
              <a:avLst/>
              <a:gdLst>
                <a:gd name="T0" fmla="*/ 15 w 24"/>
                <a:gd name="T1" fmla="*/ 35 h 23"/>
                <a:gd name="T2" fmla="*/ 17 w 24"/>
                <a:gd name="T3" fmla="*/ 35 h 23"/>
                <a:gd name="T4" fmla="*/ 19 w 24"/>
                <a:gd name="T5" fmla="*/ 35 h 23"/>
                <a:gd name="T6" fmla="*/ 22 w 24"/>
                <a:gd name="T7" fmla="*/ 32 h 23"/>
                <a:gd name="T8" fmla="*/ 24 w 24"/>
                <a:gd name="T9" fmla="*/ 32 h 23"/>
                <a:gd name="T10" fmla="*/ 24 w 24"/>
                <a:gd name="T11" fmla="*/ 29 h 23"/>
                <a:gd name="T12" fmla="*/ 27 w 24"/>
                <a:gd name="T13" fmla="*/ 29 h 23"/>
                <a:gd name="T14" fmla="*/ 29 w 24"/>
                <a:gd name="T15" fmla="*/ 26 h 23"/>
                <a:gd name="T16" fmla="*/ 29 w 24"/>
                <a:gd name="T17" fmla="*/ 23 h 23"/>
                <a:gd name="T18" fmla="*/ 29 w 24"/>
                <a:gd name="T19" fmla="*/ 20 h 23"/>
                <a:gd name="T20" fmla="*/ 29 w 24"/>
                <a:gd name="T21" fmla="*/ 17 h 23"/>
                <a:gd name="T22" fmla="*/ 29 w 24"/>
                <a:gd name="T23" fmla="*/ 14 h 23"/>
                <a:gd name="T24" fmla="*/ 29 w 24"/>
                <a:gd name="T25" fmla="*/ 12 h 23"/>
                <a:gd name="T26" fmla="*/ 29 w 24"/>
                <a:gd name="T27" fmla="*/ 9 h 23"/>
                <a:gd name="T28" fmla="*/ 27 w 24"/>
                <a:gd name="T29" fmla="*/ 6 h 23"/>
                <a:gd name="T30" fmla="*/ 24 w 24"/>
                <a:gd name="T31" fmla="*/ 3 h 23"/>
                <a:gd name="T32" fmla="*/ 24 w 24"/>
                <a:gd name="T33" fmla="*/ 3 h 23"/>
                <a:gd name="T34" fmla="*/ 22 w 24"/>
                <a:gd name="T35" fmla="*/ 0 h 23"/>
                <a:gd name="T36" fmla="*/ 19 w 24"/>
                <a:gd name="T37" fmla="*/ 0 h 23"/>
                <a:gd name="T38" fmla="*/ 17 w 24"/>
                <a:gd name="T39" fmla="*/ 0 h 23"/>
                <a:gd name="T40" fmla="*/ 15 w 24"/>
                <a:gd name="T41" fmla="*/ 0 h 23"/>
                <a:gd name="T42" fmla="*/ 12 w 24"/>
                <a:gd name="T43" fmla="*/ 0 h 23"/>
                <a:gd name="T44" fmla="*/ 10 w 24"/>
                <a:gd name="T45" fmla="*/ 0 h 23"/>
                <a:gd name="T46" fmla="*/ 7 w 24"/>
                <a:gd name="T47" fmla="*/ 0 h 23"/>
                <a:gd name="T48" fmla="*/ 5 w 24"/>
                <a:gd name="T49" fmla="*/ 3 h 23"/>
                <a:gd name="T50" fmla="*/ 5 w 24"/>
                <a:gd name="T51" fmla="*/ 3 h 23"/>
                <a:gd name="T52" fmla="*/ 2 w 24"/>
                <a:gd name="T53" fmla="*/ 6 h 23"/>
                <a:gd name="T54" fmla="*/ 0 w 24"/>
                <a:gd name="T55" fmla="*/ 9 h 23"/>
                <a:gd name="T56" fmla="*/ 0 w 24"/>
                <a:gd name="T57" fmla="*/ 12 h 23"/>
                <a:gd name="T58" fmla="*/ 0 w 24"/>
                <a:gd name="T59" fmla="*/ 14 h 23"/>
                <a:gd name="T60" fmla="*/ 0 w 24"/>
                <a:gd name="T61" fmla="*/ 17 h 23"/>
                <a:gd name="T62" fmla="*/ 0 w 24"/>
                <a:gd name="T63" fmla="*/ 20 h 23"/>
                <a:gd name="T64" fmla="*/ 0 w 24"/>
                <a:gd name="T65" fmla="*/ 23 h 23"/>
                <a:gd name="T66" fmla="*/ 0 w 24"/>
                <a:gd name="T67" fmla="*/ 26 h 23"/>
                <a:gd name="T68" fmla="*/ 2 w 24"/>
                <a:gd name="T69" fmla="*/ 29 h 23"/>
                <a:gd name="T70" fmla="*/ 5 w 24"/>
                <a:gd name="T71" fmla="*/ 29 h 23"/>
                <a:gd name="T72" fmla="*/ 5 w 24"/>
                <a:gd name="T73" fmla="*/ 32 h 23"/>
                <a:gd name="T74" fmla="*/ 7 w 24"/>
                <a:gd name="T75" fmla="*/ 32 h 23"/>
                <a:gd name="T76" fmla="*/ 10 w 24"/>
                <a:gd name="T77" fmla="*/ 35 h 23"/>
                <a:gd name="T78" fmla="*/ 12 w 24"/>
                <a:gd name="T79" fmla="*/ 35 h 23"/>
                <a:gd name="T80" fmla="*/ 15 w 24"/>
                <a:gd name="T81" fmla="*/ 35 h 23"/>
                <a:gd name="T82" fmla="*/ 15 w 24"/>
                <a:gd name="T83" fmla="*/ 35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"/>
                <a:gd name="T127" fmla="*/ 0 h 23"/>
                <a:gd name="T128" fmla="*/ 24 w 24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1757" y="1136"/>
              <a:ext cx="236" cy="648"/>
            </a:xfrm>
            <a:custGeom>
              <a:avLst/>
              <a:gdLst>
                <a:gd name="T0" fmla="*/ 118 w 200"/>
                <a:gd name="T1" fmla="*/ 648 h 425"/>
                <a:gd name="T2" fmla="*/ 136 w 200"/>
                <a:gd name="T3" fmla="*/ 645 h 425"/>
                <a:gd name="T4" fmla="*/ 155 w 200"/>
                <a:gd name="T5" fmla="*/ 633 h 425"/>
                <a:gd name="T6" fmla="*/ 172 w 200"/>
                <a:gd name="T7" fmla="*/ 613 h 425"/>
                <a:gd name="T8" fmla="*/ 189 w 200"/>
                <a:gd name="T9" fmla="*/ 585 h 425"/>
                <a:gd name="T10" fmla="*/ 202 w 200"/>
                <a:gd name="T11" fmla="*/ 553 h 425"/>
                <a:gd name="T12" fmla="*/ 214 w 200"/>
                <a:gd name="T13" fmla="*/ 517 h 425"/>
                <a:gd name="T14" fmla="*/ 222 w 200"/>
                <a:gd name="T15" fmla="*/ 473 h 425"/>
                <a:gd name="T16" fmla="*/ 231 w 200"/>
                <a:gd name="T17" fmla="*/ 425 h 425"/>
                <a:gd name="T18" fmla="*/ 236 w 200"/>
                <a:gd name="T19" fmla="*/ 377 h 425"/>
                <a:gd name="T20" fmla="*/ 236 w 200"/>
                <a:gd name="T21" fmla="*/ 323 h 425"/>
                <a:gd name="T22" fmla="*/ 236 w 200"/>
                <a:gd name="T23" fmla="*/ 271 h 425"/>
                <a:gd name="T24" fmla="*/ 231 w 200"/>
                <a:gd name="T25" fmla="*/ 221 h 425"/>
                <a:gd name="T26" fmla="*/ 222 w 200"/>
                <a:gd name="T27" fmla="*/ 175 h 425"/>
                <a:gd name="T28" fmla="*/ 214 w 200"/>
                <a:gd name="T29" fmla="*/ 134 h 425"/>
                <a:gd name="T30" fmla="*/ 202 w 200"/>
                <a:gd name="T31" fmla="*/ 96 h 425"/>
                <a:gd name="T32" fmla="*/ 189 w 200"/>
                <a:gd name="T33" fmla="*/ 64 h 425"/>
                <a:gd name="T34" fmla="*/ 172 w 200"/>
                <a:gd name="T35" fmla="*/ 38 h 425"/>
                <a:gd name="T36" fmla="*/ 155 w 200"/>
                <a:gd name="T37" fmla="*/ 17 h 425"/>
                <a:gd name="T38" fmla="*/ 136 w 200"/>
                <a:gd name="T39" fmla="*/ 6 h 425"/>
                <a:gd name="T40" fmla="*/ 118 w 200"/>
                <a:gd name="T41" fmla="*/ 0 h 425"/>
                <a:gd name="T42" fmla="*/ 98 w 200"/>
                <a:gd name="T43" fmla="*/ 6 h 425"/>
                <a:gd name="T44" fmla="*/ 80 w 200"/>
                <a:gd name="T45" fmla="*/ 17 h 425"/>
                <a:gd name="T46" fmla="*/ 64 w 200"/>
                <a:gd name="T47" fmla="*/ 38 h 425"/>
                <a:gd name="T48" fmla="*/ 48 w 200"/>
                <a:gd name="T49" fmla="*/ 64 h 425"/>
                <a:gd name="T50" fmla="*/ 34 w 200"/>
                <a:gd name="T51" fmla="*/ 96 h 425"/>
                <a:gd name="T52" fmla="*/ 24 w 200"/>
                <a:gd name="T53" fmla="*/ 134 h 425"/>
                <a:gd name="T54" fmla="*/ 14 w 200"/>
                <a:gd name="T55" fmla="*/ 175 h 425"/>
                <a:gd name="T56" fmla="*/ 5 w 200"/>
                <a:gd name="T57" fmla="*/ 221 h 425"/>
                <a:gd name="T58" fmla="*/ 0 w 200"/>
                <a:gd name="T59" fmla="*/ 271 h 425"/>
                <a:gd name="T60" fmla="*/ 0 w 200"/>
                <a:gd name="T61" fmla="*/ 323 h 425"/>
                <a:gd name="T62" fmla="*/ 0 w 200"/>
                <a:gd name="T63" fmla="*/ 377 h 425"/>
                <a:gd name="T64" fmla="*/ 5 w 200"/>
                <a:gd name="T65" fmla="*/ 425 h 425"/>
                <a:gd name="T66" fmla="*/ 14 w 200"/>
                <a:gd name="T67" fmla="*/ 473 h 425"/>
                <a:gd name="T68" fmla="*/ 24 w 200"/>
                <a:gd name="T69" fmla="*/ 517 h 425"/>
                <a:gd name="T70" fmla="*/ 34 w 200"/>
                <a:gd name="T71" fmla="*/ 553 h 425"/>
                <a:gd name="T72" fmla="*/ 48 w 200"/>
                <a:gd name="T73" fmla="*/ 585 h 425"/>
                <a:gd name="T74" fmla="*/ 64 w 200"/>
                <a:gd name="T75" fmla="*/ 613 h 425"/>
                <a:gd name="T76" fmla="*/ 80 w 200"/>
                <a:gd name="T77" fmla="*/ 633 h 425"/>
                <a:gd name="T78" fmla="*/ 98 w 200"/>
                <a:gd name="T79" fmla="*/ 645 h 425"/>
                <a:gd name="T80" fmla="*/ 118 w 200"/>
                <a:gd name="T81" fmla="*/ 648 h 425"/>
                <a:gd name="T82" fmla="*/ 118 w 200"/>
                <a:gd name="T83" fmla="*/ 648 h 4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0"/>
                <a:gd name="T127" fmla="*/ 0 h 425"/>
                <a:gd name="T128" fmla="*/ 200 w 200"/>
                <a:gd name="T129" fmla="*/ 425 h 4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0" h="425">
                  <a:moveTo>
                    <a:pt x="100" y="425"/>
                  </a:moveTo>
                  <a:lnTo>
                    <a:pt x="115" y="423"/>
                  </a:lnTo>
                  <a:lnTo>
                    <a:pt x="131" y="415"/>
                  </a:lnTo>
                  <a:lnTo>
                    <a:pt x="146" y="402"/>
                  </a:lnTo>
                  <a:lnTo>
                    <a:pt x="160" y="384"/>
                  </a:lnTo>
                  <a:lnTo>
                    <a:pt x="171" y="363"/>
                  </a:lnTo>
                  <a:lnTo>
                    <a:pt x="181" y="339"/>
                  </a:lnTo>
                  <a:lnTo>
                    <a:pt x="188" y="310"/>
                  </a:lnTo>
                  <a:lnTo>
                    <a:pt x="196" y="279"/>
                  </a:lnTo>
                  <a:lnTo>
                    <a:pt x="200" y="247"/>
                  </a:lnTo>
                  <a:lnTo>
                    <a:pt x="200" y="212"/>
                  </a:lnTo>
                  <a:lnTo>
                    <a:pt x="200" y="178"/>
                  </a:lnTo>
                  <a:lnTo>
                    <a:pt x="196" y="145"/>
                  </a:lnTo>
                  <a:lnTo>
                    <a:pt x="188" y="115"/>
                  </a:lnTo>
                  <a:lnTo>
                    <a:pt x="181" y="88"/>
                  </a:lnTo>
                  <a:lnTo>
                    <a:pt x="171" y="63"/>
                  </a:lnTo>
                  <a:lnTo>
                    <a:pt x="160" y="42"/>
                  </a:lnTo>
                  <a:lnTo>
                    <a:pt x="146" y="25"/>
                  </a:lnTo>
                  <a:lnTo>
                    <a:pt x="131" y="11"/>
                  </a:lnTo>
                  <a:lnTo>
                    <a:pt x="115" y="4"/>
                  </a:lnTo>
                  <a:lnTo>
                    <a:pt x="100" y="0"/>
                  </a:lnTo>
                  <a:lnTo>
                    <a:pt x="83" y="4"/>
                  </a:lnTo>
                  <a:lnTo>
                    <a:pt x="68" y="11"/>
                  </a:lnTo>
                  <a:lnTo>
                    <a:pt x="54" y="25"/>
                  </a:lnTo>
                  <a:lnTo>
                    <a:pt x="41" y="42"/>
                  </a:lnTo>
                  <a:lnTo>
                    <a:pt x="29" y="63"/>
                  </a:lnTo>
                  <a:lnTo>
                    <a:pt x="20" y="88"/>
                  </a:lnTo>
                  <a:lnTo>
                    <a:pt x="12" y="115"/>
                  </a:lnTo>
                  <a:lnTo>
                    <a:pt x="4" y="145"/>
                  </a:lnTo>
                  <a:lnTo>
                    <a:pt x="0" y="178"/>
                  </a:lnTo>
                  <a:lnTo>
                    <a:pt x="0" y="212"/>
                  </a:lnTo>
                  <a:lnTo>
                    <a:pt x="0" y="247"/>
                  </a:lnTo>
                  <a:lnTo>
                    <a:pt x="4" y="279"/>
                  </a:lnTo>
                  <a:lnTo>
                    <a:pt x="12" y="310"/>
                  </a:lnTo>
                  <a:lnTo>
                    <a:pt x="20" y="339"/>
                  </a:lnTo>
                  <a:lnTo>
                    <a:pt x="29" y="363"/>
                  </a:lnTo>
                  <a:lnTo>
                    <a:pt x="41" y="384"/>
                  </a:lnTo>
                  <a:lnTo>
                    <a:pt x="54" y="402"/>
                  </a:lnTo>
                  <a:lnTo>
                    <a:pt x="68" y="415"/>
                  </a:lnTo>
                  <a:lnTo>
                    <a:pt x="83" y="423"/>
                  </a:lnTo>
                  <a:lnTo>
                    <a:pt x="100" y="42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Rectangle 38"/>
            <p:cNvSpPr>
              <a:spLocks noChangeArrowheads="1"/>
            </p:cNvSpPr>
            <p:nvPr/>
          </p:nvSpPr>
          <p:spPr bwMode="auto">
            <a:xfrm rot="16200000" flipH="1">
              <a:off x="1699" y="1403"/>
              <a:ext cx="342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999" y="1833"/>
              <a:ext cx="116" cy="1725"/>
            </a:xfrm>
            <a:custGeom>
              <a:avLst/>
              <a:gdLst>
                <a:gd name="T0" fmla="*/ 114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2909" y="2747"/>
              <a:ext cx="29" cy="39"/>
            </a:xfrm>
            <a:custGeom>
              <a:avLst/>
              <a:gdLst>
                <a:gd name="T0" fmla="*/ 14 w 25"/>
                <a:gd name="T1" fmla="*/ 39 h 25"/>
                <a:gd name="T2" fmla="*/ 16 w 25"/>
                <a:gd name="T3" fmla="*/ 39 h 25"/>
                <a:gd name="T4" fmla="*/ 19 w 25"/>
                <a:gd name="T5" fmla="*/ 39 h 25"/>
                <a:gd name="T6" fmla="*/ 21 w 25"/>
                <a:gd name="T7" fmla="*/ 36 h 25"/>
                <a:gd name="T8" fmla="*/ 23 w 25"/>
                <a:gd name="T9" fmla="*/ 36 h 25"/>
                <a:gd name="T10" fmla="*/ 24 w 25"/>
                <a:gd name="T11" fmla="*/ 34 h 25"/>
                <a:gd name="T12" fmla="*/ 24 w 25"/>
                <a:gd name="T13" fmla="*/ 31 h 25"/>
                <a:gd name="T14" fmla="*/ 27 w 25"/>
                <a:gd name="T15" fmla="*/ 31 h 25"/>
                <a:gd name="T16" fmla="*/ 27 w 25"/>
                <a:gd name="T17" fmla="*/ 28 h 25"/>
                <a:gd name="T18" fmla="*/ 29 w 25"/>
                <a:gd name="T19" fmla="*/ 25 h 25"/>
                <a:gd name="T20" fmla="*/ 29 w 25"/>
                <a:gd name="T21" fmla="*/ 22 h 25"/>
                <a:gd name="T22" fmla="*/ 29 w 25"/>
                <a:gd name="T23" fmla="*/ 19 h 25"/>
                <a:gd name="T24" fmla="*/ 27 w 25"/>
                <a:gd name="T25" fmla="*/ 16 h 25"/>
                <a:gd name="T26" fmla="*/ 27 w 25"/>
                <a:gd name="T27" fmla="*/ 12 h 25"/>
                <a:gd name="T28" fmla="*/ 24 w 25"/>
                <a:gd name="T29" fmla="*/ 9 h 25"/>
                <a:gd name="T30" fmla="*/ 24 w 25"/>
                <a:gd name="T31" fmla="*/ 6 h 25"/>
                <a:gd name="T32" fmla="*/ 23 w 25"/>
                <a:gd name="T33" fmla="*/ 6 h 25"/>
                <a:gd name="T34" fmla="*/ 21 w 25"/>
                <a:gd name="T35" fmla="*/ 3 h 25"/>
                <a:gd name="T36" fmla="*/ 19 w 25"/>
                <a:gd name="T37" fmla="*/ 3 h 25"/>
                <a:gd name="T38" fmla="*/ 16 w 25"/>
                <a:gd name="T39" fmla="*/ 0 h 25"/>
                <a:gd name="T40" fmla="*/ 14 w 25"/>
                <a:gd name="T41" fmla="*/ 0 h 25"/>
                <a:gd name="T42" fmla="*/ 12 w 25"/>
                <a:gd name="T43" fmla="*/ 0 h 25"/>
                <a:gd name="T44" fmla="*/ 9 w 25"/>
                <a:gd name="T45" fmla="*/ 3 h 25"/>
                <a:gd name="T46" fmla="*/ 7 w 25"/>
                <a:gd name="T47" fmla="*/ 3 h 25"/>
                <a:gd name="T48" fmla="*/ 7 w 25"/>
                <a:gd name="T49" fmla="*/ 6 h 25"/>
                <a:gd name="T50" fmla="*/ 5 w 25"/>
                <a:gd name="T51" fmla="*/ 6 h 25"/>
                <a:gd name="T52" fmla="*/ 2 w 25"/>
                <a:gd name="T53" fmla="*/ 9 h 25"/>
                <a:gd name="T54" fmla="*/ 2 w 25"/>
                <a:gd name="T55" fmla="*/ 12 h 25"/>
                <a:gd name="T56" fmla="*/ 0 w 25"/>
                <a:gd name="T57" fmla="*/ 16 h 25"/>
                <a:gd name="T58" fmla="*/ 0 w 25"/>
                <a:gd name="T59" fmla="*/ 19 h 25"/>
                <a:gd name="T60" fmla="*/ 0 w 25"/>
                <a:gd name="T61" fmla="*/ 22 h 25"/>
                <a:gd name="T62" fmla="*/ 0 w 25"/>
                <a:gd name="T63" fmla="*/ 25 h 25"/>
                <a:gd name="T64" fmla="*/ 0 w 25"/>
                <a:gd name="T65" fmla="*/ 28 h 25"/>
                <a:gd name="T66" fmla="*/ 2 w 25"/>
                <a:gd name="T67" fmla="*/ 31 h 25"/>
                <a:gd name="T68" fmla="*/ 2 w 25"/>
                <a:gd name="T69" fmla="*/ 31 h 25"/>
                <a:gd name="T70" fmla="*/ 5 w 25"/>
                <a:gd name="T71" fmla="*/ 34 h 25"/>
                <a:gd name="T72" fmla="*/ 7 w 25"/>
                <a:gd name="T73" fmla="*/ 36 h 25"/>
                <a:gd name="T74" fmla="*/ 7 w 25"/>
                <a:gd name="T75" fmla="*/ 36 h 25"/>
                <a:gd name="T76" fmla="*/ 9 w 25"/>
                <a:gd name="T77" fmla="*/ 39 h 25"/>
                <a:gd name="T78" fmla="*/ 12 w 25"/>
                <a:gd name="T79" fmla="*/ 39 h 25"/>
                <a:gd name="T80" fmla="*/ 14 w 25"/>
                <a:gd name="T81" fmla="*/ 39 h 25"/>
                <a:gd name="T82" fmla="*/ 14 w 25"/>
                <a:gd name="T83" fmla="*/ 39 h 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5"/>
                <a:gd name="T127" fmla="*/ 0 h 25"/>
                <a:gd name="T128" fmla="*/ 25 w 25"/>
                <a:gd name="T129" fmla="*/ 25 h 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5" h="25">
                  <a:moveTo>
                    <a:pt x="12" y="25"/>
                  </a:moveTo>
                  <a:lnTo>
                    <a:pt x="14" y="25"/>
                  </a:lnTo>
                  <a:lnTo>
                    <a:pt x="16" y="25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1" y="22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6" y="23"/>
                  </a:lnTo>
                  <a:lnTo>
                    <a:pt x="8" y="25"/>
                  </a:lnTo>
                  <a:lnTo>
                    <a:pt x="10" y="25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2482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965" y="2485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3"/>
            <p:cNvSpPr>
              <a:spLocks noChangeShapeType="1"/>
            </p:cNvSpPr>
            <p:nvPr/>
          </p:nvSpPr>
          <p:spPr bwMode="auto">
            <a:xfrm>
              <a:off x="913" y="2503"/>
              <a:ext cx="6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2452" y="2027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20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5"/>
            <p:cNvSpPr>
              <a:spLocks noChangeShapeType="1"/>
            </p:cNvSpPr>
            <p:nvPr/>
          </p:nvSpPr>
          <p:spPr bwMode="auto">
            <a:xfrm flipH="1">
              <a:off x="2250" y="2044"/>
              <a:ext cx="20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2452" y="305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1307" y="2047"/>
              <a:ext cx="1155" cy="1029"/>
            </a:xfrm>
            <a:custGeom>
              <a:avLst/>
              <a:gdLst>
                <a:gd name="T0" fmla="*/ 1155 w 978"/>
                <a:gd name="T1" fmla="*/ 1026 h 674"/>
                <a:gd name="T2" fmla="*/ 0 w 978"/>
                <a:gd name="T3" fmla="*/ 1029 h 674"/>
                <a:gd name="T4" fmla="*/ 0 w 978"/>
                <a:gd name="T5" fmla="*/ 0 h 674"/>
                <a:gd name="T6" fmla="*/ 0 60000 65536"/>
                <a:gd name="T7" fmla="*/ 0 60000 65536"/>
                <a:gd name="T8" fmla="*/ 0 60000 65536"/>
                <a:gd name="T9" fmla="*/ 0 w 978"/>
                <a:gd name="T10" fmla="*/ 0 h 674"/>
                <a:gd name="T11" fmla="*/ 978 w 978"/>
                <a:gd name="T12" fmla="*/ 674 h 67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8" h="674">
                  <a:moveTo>
                    <a:pt x="978" y="672"/>
                  </a:moveTo>
                  <a:lnTo>
                    <a:pt x="0" y="674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8"/>
            <p:cNvSpPr>
              <a:spLocks noChangeArrowheads="1"/>
            </p:cNvSpPr>
            <p:nvPr/>
          </p:nvSpPr>
          <p:spPr bwMode="auto">
            <a:xfrm>
              <a:off x="2502" y="1667"/>
              <a:ext cx="8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EX</a:t>
              </a:r>
              <a:endParaRPr lang="en-US" sz="800" b="1">
                <a:latin typeface="Arial" charset="0"/>
              </a:endParaRPr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2487" y="1334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Rectangle 50"/>
            <p:cNvSpPr>
              <a:spLocks noChangeArrowheads="1"/>
            </p:cNvSpPr>
            <p:nvPr/>
          </p:nvSpPr>
          <p:spPr bwMode="auto">
            <a:xfrm>
              <a:off x="2521" y="141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2487" y="1089"/>
              <a:ext cx="115" cy="249"/>
            </a:xfrm>
            <a:custGeom>
              <a:avLst/>
              <a:gdLst>
                <a:gd name="T0" fmla="*/ 113 w 98"/>
                <a:gd name="T1" fmla="*/ 249 h 163"/>
                <a:gd name="T2" fmla="*/ 115 w 98"/>
                <a:gd name="T3" fmla="*/ 0 h 163"/>
                <a:gd name="T4" fmla="*/ 0 w 98"/>
                <a:gd name="T5" fmla="*/ 0 h 163"/>
                <a:gd name="T6" fmla="*/ 0 w 98"/>
                <a:gd name="T7" fmla="*/ 249 h 163"/>
                <a:gd name="T8" fmla="*/ 115 w 98"/>
                <a:gd name="T9" fmla="*/ 249 h 163"/>
                <a:gd name="T10" fmla="*/ 115 w 98"/>
                <a:gd name="T11" fmla="*/ 249 h 1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3"/>
                <a:gd name="T20" fmla="*/ 98 w 98"/>
                <a:gd name="T21" fmla="*/ 163 h 1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3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3"/>
                  </a:lnTo>
                  <a:lnTo>
                    <a:pt x="98" y="163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Rectangle 52"/>
            <p:cNvSpPr>
              <a:spLocks noChangeArrowheads="1"/>
            </p:cNvSpPr>
            <p:nvPr/>
          </p:nvSpPr>
          <p:spPr bwMode="auto">
            <a:xfrm>
              <a:off x="2496" y="1168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2452" y="169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2452" y="1190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2400" y="1209"/>
              <a:ext cx="62" cy="502"/>
            </a:xfrm>
            <a:custGeom>
              <a:avLst/>
              <a:gdLst>
                <a:gd name="T0" fmla="*/ 62 w 52"/>
                <a:gd name="T1" fmla="*/ 0 h 329"/>
                <a:gd name="T2" fmla="*/ 0 w 52"/>
                <a:gd name="T3" fmla="*/ 2 h 329"/>
                <a:gd name="T4" fmla="*/ 0 w 52"/>
                <a:gd name="T5" fmla="*/ 502 h 329"/>
                <a:gd name="T6" fmla="*/ 62 w 52"/>
                <a:gd name="T7" fmla="*/ 502 h 3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"/>
                <a:gd name="T13" fmla="*/ 0 h 329"/>
                <a:gd name="T14" fmla="*/ 52 w 52"/>
                <a:gd name="T15" fmla="*/ 329 h 3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" h="329">
                  <a:moveTo>
                    <a:pt x="52" y="0"/>
                  </a:moveTo>
                  <a:lnTo>
                    <a:pt x="0" y="1"/>
                  </a:lnTo>
                  <a:lnTo>
                    <a:pt x="0" y="329"/>
                  </a:lnTo>
                  <a:lnTo>
                    <a:pt x="52" y="329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3679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3679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679" y="1338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3644" y="1673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2602" y="1459"/>
              <a:ext cx="1052" cy="234"/>
            </a:xfrm>
            <a:custGeom>
              <a:avLst/>
              <a:gdLst>
                <a:gd name="T0" fmla="*/ 1052 w 891"/>
                <a:gd name="T1" fmla="*/ 231 h 153"/>
                <a:gd name="T2" fmla="*/ 948 w 891"/>
                <a:gd name="T3" fmla="*/ 234 h 153"/>
                <a:gd name="T4" fmla="*/ 948 w 891"/>
                <a:gd name="T5" fmla="*/ 0 h 153"/>
                <a:gd name="T6" fmla="*/ 0 w 891"/>
                <a:gd name="T7" fmla="*/ 0 h 15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1"/>
                <a:gd name="T13" fmla="*/ 0 h 153"/>
                <a:gd name="T14" fmla="*/ 891 w 891"/>
                <a:gd name="T15" fmla="*/ 153 h 15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1" h="153">
                  <a:moveTo>
                    <a:pt x="891" y="151"/>
                  </a:moveTo>
                  <a:lnTo>
                    <a:pt x="803" y="153"/>
                  </a:lnTo>
                  <a:lnTo>
                    <a:pt x="803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364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2599" y="1209"/>
              <a:ext cx="1055" cy="250"/>
            </a:xfrm>
            <a:custGeom>
              <a:avLst/>
              <a:gdLst>
                <a:gd name="T0" fmla="*/ 0 w 893"/>
                <a:gd name="T1" fmla="*/ 0 h 164"/>
                <a:gd name="T2" fmla="*/ 994 w 893"/>
                <a:gd name="T3" fmla="*/ 2 h 164"/>
                <a:gd name="T4" fmla="*/ 994 w 893"/>
                <a:gd name="T5" fmla="*/ 250 h 164"/>
                <a:gd name="T6" fmla="*/ 1055 w 893"/>
                <a:gd name="T7" fmla="*/ 250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3"/>
                <a:gd name="T13" fmla="*/ 0 h 164"/>
                <a:gd name="T14" fmla="*/ 893 w 893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3" h="164">
                  <a:moveTo>
                    <a:pt x="0" y="0"/>
                  </a:moveTo>
                  <a:lnTo>
                    <a:pt x="841" y="1"/>
                  </a:lnTo>
                  <a:lnTo>
                    <a:pt x="841" y="164"/>
                  </a:lnTo>
                  <a:lnTo>
                    <a:pt x="893" y="164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4534" y="1586"/>
              <a:ext cx="116" cy="247"/>
            </a:xfrm>
            <a:custGeom>
              <a:avLst/>
              <a:gdLst>
                <a:gd name="T0" fmla="*/ 116 w 98"/>
                <a:gd name="T1" fmla="*/ 247 h 162"/>
                <a:gd name="T2" fmla="*/ 116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6 w 98"/>
                <a:gd name="T9" fmla="*/ 247 h 162"/>
                <a:gd name="T10" fmla="*/ 116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8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4535" y="1833"/>
              <a:ext cx="116" cy="1725"/>
            </a:xfrm>
            <a:custGeom>
              <a:avLst/>
              <a:gdLst>
                <a:gd name="T0" fmla="*/ 116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8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364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Line 66"/>
            <p:cNvSpPr>
              <a:spLocks noChangeShapeType="1"/>
            </p:cNvSpPr>
            <p:nvPr/>
          </p:nvSpPr>
          <p:spPr bwMode="auto">
            <a:xfrm flipH="1">
              <a:off x="3495" y="2473"/>
              <a:ext cx="15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4502" y="169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3794" y="1459"/>
              <a:ext cx="715" cy="252"/>
            </a:xfrm>
            <a:custGeom>
              <a:avLst/>
              <a:gdLst>
                <a:gd name="T0" fmla="*/ 715 w 606"/>
                <a:gd name="T1" fmla="*/ 249 h 165"/>
                <a:gd name="T2" fmla="*/ 654 w 606"/>
                <a:gd name="T3" fmla="*/ 252 h 165"/>
                <a:gd name="T4" fmla="*/ 654 w 606"/>
                <a:gd name="T5" fmla="*/ 0 h 165"/>
                <a:gd name="T6" fmla="*/ 0 w 606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6"/>
                <a:gd name="T13" fmla="*/ 0 h 165"/>
                <a:gd name="T14" fmla="*/ 606 w 606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6" h="165">
                  <a:moveTo>
                    <a:pt x="606" y="163"/>
                  </a:moveTo>
                  <a:lnTo>
                    <a:pt x="554" y="165"/>
                  </a:lnTo>
                  <a:lnTo>
                    <a:pt x="554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4500" y="245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20 h 25"/>
                <a:gd name="T6" fmla="*/ 2 w 27"/>
                <a:gd name="T7" fmla="*/ 3 h 25"/>
                <a:gd name="T8" fmla="*/ 2 w 27"/>
                <a:gd name="T9" fmla="*/ 3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70"/>
            <p:cNvSpPr>
              <a:spLocks noChangeShapeType="1"/>
            </p:cNvSpPr>
            <p:nvPr/>
          </p:nvSpPr>
          <p:spPr bwMode="auto">
            <a:xfrm flipH="1">
              <a:off x="4650" y="2473"/>
              <a:ext cx="257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Line 71"/>
            <p:cNvSpPr>
              <a:spLocks noChangeShapeType="1"/>
            </p:cNvSpPr>
            <p:nvPr/>
          </p:nvSpPr>
          <p:spPr bwMode="auto">
            <a:xfrm flipH="1">
              <a:off x="4439" y="2473"/>
              <a:ext cx="68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4500" y="297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17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4650" y="2750"/>
              <a:ext cx="257" cy="243"/>
            </a:xfrm>
            <a:custGeom>
              <a:avLst/>
              <a:gdLst>
                <a:gd name="T0" fmla="*/ 257 w 218"/>
                <a:gd name="T1" fmla="*/ 0 h 159"/>
                <a:gd name="T2" fmla="*/ 192 w 218"/>
                <a:gd name="T3" fmla="*/ 0 h 159"/>
                <a:gd name="T4" fmla="*/ 192 w 218"/>
                <a:gd name="T5" fmla="*/ 243 h 159"/>
                <a:gd name="T6" fmla="*/ 0 w 218"/>
                <a:gd name="T7" fmla="*/ 243 h 15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8"/>
                <a:gd name="T13" fmla="*/ 0 h 159"/>
                <a:gd name="T14" fmla="*/ 218 w 218"/>
                <a:gd name="T15" fmla="*/ 159 h 15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8" h="159">
                  <a:moveTo>
                    <a:pt x="218" y="0"/>
                  </a:moveTo>
                  <a:lnTo>
                    <a:pt x="163" y="0"/>
                  </a:lnTo>
                  <a:lnTo>
                    <a:pt x="163" y="159"/>
                  </a:lnTo>
                  <a:lnTo>
                    <a:pt x="0" y="159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Line 74"/>
            <p:cNvSpPr>
              <a:spLocks noChangeShapeType="1"/>
            </p:cNvSpPr>
            <p:nvPr/>
          </p:nvSpPr>
          <p:spPr bwMode="auto">
            <a:xfrm flipH="1">
              <a:off x="3986" y="2993"/>
              <a:ext cx="521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317" y="2102"/>
              <a:ext cx="184" cy="746"/>
            </a:xfrm>
            <a:custGeom>
              <a:avLst/>
              <a:gdLst>
                <a:gd name="T0" fmla="*/ 0 w 157"/>
                <a:gd name="T1" fmla="*/ 0 h 489"/>
                <a:gd name="T2" fmla="*/ 0 w 157"/>
                <a:gd name="T3" fmla="*/ 302 h 489"/>
                <a:gd name="T4" fmla="*/ 59 w 157"/>
                <a:gd name="T5" fmla="*/ 374 h 489"/>
                <a:gd name="T6" fmla="*/ 0 w 157"/>
                <a:gd name="T7" fmla="*/ 444 h 489"/>
                <a:gd name="T8" fmla="*/ 0 w 157"/>
                <a:gd name="T9" fmla="*/ 746 h 489"/>
                <a:gd name="T10" fmla="*/ 184 w 157"/>
                <a:gd name="T11" fmla="*/ 517 h 489"/>
                <a:gd name="T12" fmla="*/ 184 w 157"/>
                <a:gd name="T13" fmla="*/ 229 h 489"/>
                <a:gd name="T14" fmla="*/ 0 w 157"/>
                <a:gd name="T15" fmla="*/ 0 h 489"/>
                <a:gd name="T16" fmla="*/ 0 w 157"/>
                <a:gd name="T17" fmla="*/ 0 h 48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7"/>
                <a:gd name="T28" fmla="*/ 0 h 489"/>
                <a:gd name="T29" fmla="*/ 157 w 157"/>
                <a:gd name="T30" fmla="*/ 489 h 48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7" h="489">
                  <a:moveTo>
                    <a:pt x="0" y="0"/>
                  </a:moveTo>
                  <a:lnTo>
                    <a:pt x="0" y="198"/>
                  </a:lnTo>
                  <a:lnTo>
                    <a:pt x="50" y="245"/>
                  </a:lnTo>
                  <a:lnTo>
                    <a:pt x="0" y="291"/>
                  </a:lnTo>
                  <a:lnTo>
                    <a:pt x="0" y="489"/>
                  </a:lnTo>
                  <a:lnTo>
                    <a:pt x="157" y="339"/>
                  </a:lnTo>
                  <a:lnTo>
                    <a:pt x="157" y="150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3214" y="3501"/>
              <a:ext cx="430" cy="335"/>
            </a:xfrm>
            <a:custGeom>
              <a:avLst/>
              <a:gdLst>
                <a:gd name="T0" fmla="*/ 343 w 364"/>
                <a:gd name="T1" fmla="*/ 332 h 219"/>
                <a:gd name="T2" fmla="*/ 358 w 364"/>
                <a:gd name="T3" fmla="*/ 332 h 219"/>
                <a:gd name="T4" fmla="*/ 372 w 364"/>
                <a:gd name="T5" fmla="*/ 329 h 219"/>
                <a:gd name="T6" fmla="*/ 383 w 364"/>
                <a:gd name="T7" fmla="*/ 323 h 219"/>
                <a:gd name="T8" fmla="*/ 395 w 364"/>
                <a:gd name="T9" fmla="*/ 311 h 219"/>
                <a:gd name="T10" fmla="*/ 405 w 364"/>
                <a:gd name="T11" fmla="*/ 303 h 219"/>
                <a:gd name="T12" fmla="*/ 412 w 364"/>
                <a:gd name="T13" fmla="*/ 288 h 219"/>
                <a:gd name="T14" fmla="*/ 422 w 364"/>
                <a:gd name="T15" fmla="*/ 272 h 219"/>
                <a:gd name="T16" fmla="*/ 426 w 364"/>
                <a:gd name="T17" fmla="*/ 259 h 219"/>
                <a:gd name="T18" fmla="*/ 429 w 364"/>
                <a:gd name="T19" fmla="*/ 240 h 219"/>
                <a:gd name="T20" fmla="*/ 430 w 364"/>
                <a:gd name="T21" fmla="*/ 223 h 219"/>
                <a:gd name="T22" fmla="*/ 430 w 364"/>
                <a:gd name="T23" fmla="*/ 112 h 219"/>
                <a:gd name="T24" fmla="*/ 429 w 364"/>
                <a:gd name="T25" fmla="*/ 95 h 219"/>
                <a:gd name="T26" fmla="*/ 426 w 364"/>
                <a:gd name="T27" fmla="*/ 76 h 219"/>
                <a:gd name="T28" fmla="*/ 422 w 364"/>
                <a:gd name="T29" fmla="*/ 60 h 219"/>
                <a:gd name="T30" fmla="*/ 412 w 364"/>
                <a:gd name="T31" fmla="*/ 44 h 219"/>
                <a:gd name="T32" fmla="*/ 405 w 364"/>
                <a:gd name="T33" fmla="*/ 32 h 219"/>
                <a:gd name="T34" fmla="*/ 395 w 364"/>
                <a:gd name="T35" fmla="*/ 21 h 219"/>
                <a:gd name="T36" fmla="*/ 383 w 364"/>
                <a:gd name="T37" fmla="*/ 12 h 219"/>
                <a:gd name="T38" fmla="*/ 372 w 364"/>
                <a:gd name="T39" fmla="*/ 6 h 219"/>
                <a:gd name="T40" fmla="*/ 358 w 364"/>
                <a:gd name="T41" fmla="*/ 0 h 219"/>
                <a:gd name="T42" fmla="*/ 345 w 364"/>
                <a:gd name="T43" fmla="*/ 0 h 219"/>
                <a:gd name="T44" fmla="*/ 86 w 364"/>
                <a:gd name="T45" fmla="*/ 0 h 219"/>
                <a:gd name="T46" fmla="*/ 73 w 364"/>
                <a:gd name="T47" fmla="*/ 0 h 219"/>
                <a:gd name="T48" fmla="*/ 59 w 364"/>
                <a:gd name="T49" fmla="*/ 6 h 219"/>
                <a:gd name="T50" fmla="*/ 46 w 364"/>
                <a:gd name="T51" fmla="*/ 12 h 219"/>
                <a:gd name="T52" fmla="*/ 34 w 364"/>
                <a:gd name="T53" fmla="*/ 21 h 219"/>
                <a:gd name="T54" fmla="*/ 25 w 364"/>
                <a:gd name="T55" fmla="*/ 32 h 219"/>
                <a:gd name="T56" fmla="*/ 17 w 364"/>
                <a:gd name="T57" fmla="*/ 44 h 219"/>
                <a:gd name="T58" fmla="*/ 9 w 364"/>
                <a:gd name="T59" fmla="*/ 60 h 219"/>
                <a:gd name="T60" fmla="*/ 5 w 364"/>
                <a:gd name="T61" fmla="*/ 76 h 219"/>
                <a:gd name="T62" fmla="*/ 0 w 364"/>
                <a:gd name="T63" fmla="*/ 95 h 219"/>
                <a:gd name="T64" fmla="*/ 0 w 364"/>
                <a:gd name="T65" fmla="*/ 112 h 219"/>
                <a:gd name="T66" fmla="*/ 0 w 364"/>
                <a:gd name="T67" fmla="*/ 223 h 219"/>
                <a:gd name="T68" fmla="*/ 0 w 364"/>
                <a:gd name="T69" fmla="*/ 240 h 219"/>
                <a:gd name="T70" fmla="*/ 5 w 364"/>
                <a:gd name="T71" fmla="*/ 259 h 219"/>
                <a:gd name="T72" fmla="*/ 9 w 364"/>
                <a:gd name="T73" fmla="*/ 272 h 219"/>
                <a:gd name="T74" fmla="*/ 17 w 364"/>
                <a:gd name="T75" fmla="*/ 288 h 219"/>
                <a:gd name="T76" fmla="*/ 25 w 364"/>
                <a:gd name="T77" fmla="*/ 303 h 219"/>
                <a:gd name="T78" fmla="*/ 34 w 364"/>
                <a:gd name="T79" fmla="*/ 311 h 219"/>
                <a:gd name="T80" fmla="*/ 46 w 364"/>
                <a:gd name="T81" fmla="*/ 323 h 219"/>
                <a:gd name="T82" fmla="*/ 59 w 364"/>
                <a:gd name="T83" fmla="*/ 329 h 219"/>
                <a:gd name="T84" fmla="*/ 73 w 364"/>
                <a:gd name="T85" fmla="*/ 332 h 219"/>
                <a:gd name="T86" fmla="*/ 86 w 364"/>
                <a:gd name="T87" fmla="*/ 335 h 219"/>
                <a:gd name="T88" fmla="*/ 345 w 364"/>
                <a:gd name="T89" fmla="*/ 335 h 219"/>
                <a:gd name="T90" fmla="*/ 345 w 364"/>
                <a:gd name="T91" fmla="*/ 335 h 21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364"/>
                <a:gd name="T139" fmla="*/ 0 h 219"/>
                <a:gd name="T140" fmla="*/ 364 w 364"/>
                <a:gd name="T141" fmla="*/ 219 h 21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364" h="219">
                  <a:moveTo>
                    <a:pt x="290" y="217"/>
                  </a:moveTo>
                  <a:lnTo>
                    <a:pt x="303" y="217"/>
                  </a:lnTo>
                  <a:lnTo>
                    <a:pt x="315" y="215"/>
                  </a:lnTo>
                  <a:lnTo>
                    <a:pt x="324" y="211"/>
                  </a:lnTo>
                  <a:lnTo>
                    <a:pt x="334" y="203"/>
                  </a:lnTo>
                  <a:lnTo>
                    <a:pt x="343" y="198"/>
                  </a:lnTo>
                  <a:lnTo>
                    <a:pt x="349" y="188"/>
                  </a:lnTo>
                  <a:lnTo>
                    <a:pt x="357" y="178"/>
                  </a:lnTo>
                  <a:lnTo>
                    <a:pt x="361" y="169"/>
                  </a:lnTo>
                  <a:lnTo>
                    <a:pt x="363" y="157"/>
                  </a:lnTo>
                  <a:lnTo>
                    <a:pt x="364" y="146"/>
                  </a:lnTo>
                  <a:lnTo>
                    <a:pt x="364" y="73"/>
                  </a:lnTo>
                  <a:lnTo>
                    <a:pt x="363" y="62"/>
                  </a:lnTo>
                  <a:lnTo>
                    <a:pt x="361" y="50"/>
                  </a:lnTo>
                  <a:lnTo>
                    <a:pt x="357" y="39"/>
                  </a:lnTo>
                  <a:lnTo>
                    <a:pt x="349" y="29"/>
                  </a:lnTo>
                  <a:lnTo>
                    <a:pt x="343" y="21"/>
                  </a:lnTo>
                  <a:lnTo>
                    <a:pt x="334" y="14"/>
                  </a:lnTo>
                  <a:lnTo>
                    <a:pt x="324" y="8"/>
                  </a:lnTo>
                  <a:lnTo>
                    <a:pt x="315" y="4"/>
                  </a:lnTo>
                  <a:lnTo>
                    <a:pt x="303" y="0"/>
                  </a:lnTo>
                  <a:lnTo>
                    <a:pt x="292" y="0"/>
                  </a:lnTo>
                  <a:lnTo>
                    <a:pt x="73" y="0"/>
                  </a:lnTo>
                  <a:lnTo>
                    <a:pt x="62" y="0"/>
                  </a:lnTo>
                  <a:lnTo>
                    <a:pt x="50" y="4"/>
                  </a:lnTo>
                  <a:lnTo>
                    <a:pt x="39" y="8"/>
                  </a:lnTo>
                  <a:lnTo>
                    <a:pt x="29" y="14"/>
                  </a:lnTo>
                  <a:lnTo>
                    <a:pt x="21" y="21"/>
                  </a:lnTo>
                  <a:lnTo>
                    <a:pt x="14" y="29"/>
                  </a:lnTo>
                  <a:lnTo>
                    <a:pt x="8" y="39"/>
                  </a:lnTo>
                  <a:lnTo>
                    <a:pt x="4" y="50"/>
                  </a:lnTo>
                  <a:lnTo>
                    <a:pt x="0" y="62"/>
                  </a:lnTo>
                  <a:lnTo>
                    <a:pt x="0" y="73"/>
                  </a:lnTo>
                  <a:lnTo>
                    <a:pt x="0" y="146"/>
                  </a:lnTo>
                  <a:lnTo>
                    <a:pt x="0" y="157"/>
                  </a:lnTo>
                  <a:lnTo>
                    <a:pt x="4" y="169"/>
                  </a:lnTo>
                  <a:lnTo>
                    <a:pt x="8" y="178"/>
                  </a:lnTo>
                  <a:lnTo>
                    <a:pt x="14" y="188"/>
                  </a:lnTo>
                  <a:lnTo>
                    <a:pt x="21" y="198"/>
                  </a:lnTo>
                  <a:lnTo>
                    <a:pt x="29" y="203"/>
                  </a:lnTo>
                  <a:lnTo>
                    <a:pt x="39" y="211"/>
                  </a:lnTo>
                  <a:lnTo>
                    <a:pt x="50" y="215"/>
                  </a:lnTo>
                  <a:lnTo>
                    <a:pt x="62" y="217"/>
                  </a:lnTo>
                  <a:lnTo>
                    <a:pt x="73" y="219"/>
                  </a:lnTo>
                  <a:lnTo>
                    <a:pt x="292" y="219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Rectangle 77"/>
            <p:cNvSpPr>
              <a:spLocks noChangeArrowheads="1"/>
            </p:cNvSpPr>
            <p:nvPr/>
          </p:nvSpPr>
          <p:spPr bwMode="auto">
            <a:xfrm>
              <a:off x="3211" y="3578"/>
              <a:ext cx="43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Forwarding</a:t>
              </a:r>
            </a:p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Unit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2975" y="28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2975" y="332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2975" y="345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81"/>
            <p:cNvSpPr>
              <a:spLocks noChangeShapeType="1"/>
            </p:cNvSpPr>
            <p:nvPr/>
          </p:nvSpPr>
          <p:spPr bwMode="auto">
            <a:xfrm flipH="1">
              <a:off x="2859" y="2903"/>
              <a:ext cx="12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2975" y="230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83"/>
            <p:cNvSpPr>
              <a:spLocks/>
            </p:cNvSpPr>
            <p:nvPr/>
          </p:nvSpPr>
          <p:spPr bwMode="auto">
            <a:xfrm>
              <a:off x="3276" y="2164"/>
              <a:ext cx="32" cy="37"/>
            </a:xfrm>
            <a:custGeom>
              <a:avLst/>
              <a:gdLst>
                <a:gd name="T0" fmla="*/ 0 w 27"/>
                <a:gd name="T1" fmla="*/ 0 h 24"/>
                <a:gd name="T2" fmla="*/ 2 w 27"/>
                <a:gd name="T3" fmla="*/ 37 h 24"/>
                <a:gd name="T4" fmla="*/ 32 w 27"/>
                <a:gd name="T5" fmla="*/ 20 h 24"/>
                <a:gd name="T6" fmla="*/ 2 w 27"/>
                <a:gd name="T7" fmla="*/ 2 h 24"/>
                <a:gd name="T8" fmla="*/ 2 w 27"/>
                <a:gd name="T9" fmla="*/ 2 h 24"/>
                <a:gd name="T10" fmla="*/ 0 w 27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4"/>
                <a:gd name="T20" fmla="*/ 27 w 27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4">
                  <a:moveTo>
                    <a:pt x="0" y="0"/>
                  </a:moveTo>
                  <a:lnTo>
                    <a:pt x="2" y="24"/>
                  </a:lnTo>
                  <a:lnTo>
                    <a:pt x="27" y="13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84"/>
            <p:cNvSpPr>
              <a:spLocks noChangeShapeType="1"/>
            </p:cNvSpPr>
            <p:nvPr/>
          </p:nvSpPr>
          <p:spPr bwMode="auto">
            <a:xfrm flipH="1">
              <a:off x="3117" y="2184"/>
              <a:ext cx="17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2975" y="216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2859" y="2322"/>
              <a:ext cx="129" cy="1680"/>
            </a:xfrm>
            <a:custGeom>
              <a:avLst/>
              <a:gdLst>
                <a:gd name="T0" fmla="*/ 129 w 109"/>
                <a:gd name="T1" fmla="*/ 0 h 1191"/>
                <a:gd name="T2" fmla="*/ 0 w 109"/>
                <a:gd name="T3" fmla="*/ 0 h 1191"/>
                <a:gd name="T4" fmla="*/ 0 w 109"/>
                <a:gd name="T5" fmla="*/ 1680 h 1191"/>
                <a:gd name="T6" fmla="*/ 0 60000 65536"/>
                <a:gd name="T7" fmla="*/ 0 60000 65536"/>
                <a:gd name="T8" fmla="*/ 0 60000 65536"/>
                <a:gd name="T9" fmla="*/ 0 w 109"/>
                <a:gd name="T10" fmla="*/ 0 h 1191"/>
                <a:gd name="T11" fmla="*/ 109 w 109"/>
                <a:gd name="T12" fmla="*/ 1191 h 11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9" h="1191">
                  <a:moveTo>
                    <a:pt x="109" y="0"/>
                  </a:moveTo>
                  <a:lnTo>
                    <a:pt x="0" y="0"/>
                  </a:lnTo>
                  <a:lnTo>
                    <a:pt x="0" y="1191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2975" y="2027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88"/>
            <p:cNvSpPr>
              <a:spLocks noChangeShapeType="1"/>
            </p:cNvSpPr>
            <p:nvPr/>
          </p:nvSpPr>
          <p:spPr bwMode="auto">
            <a:xfrm flipH="1">
              <a:off x="2602" y="2044"/>
              <a:ext cx="38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2846" y="2885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30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30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90"/>
            <p:cNvSpPr>
              <a:spLocks noChangeShapeType="1"/>
            </p:cNvSpPr>
            <p:nvPr/>
          </p:nvSpPr>
          <p:spPr bwMode="auto">
            <a:xfrm>
              <a:off x="1113" y="2503"/>
              <a:ext cx="13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1244" y="1459"/>
              <a:ext cx="1218" cy="2023"/>
            </a:xfrm>
            <a:custGeom>
              <a:avLst/>
              <a:gdLst>
                <a:gd name="T0" fmla="*/ 1218 w 1032"/>
                <a:gd name="T1" fmla="*/ 2020 h 1325"/>
                <a:gd name="T2" fmla="*/ 0 w 1032"/>
                <a:gd name="T3" fmla="*/ 2023 h 1325"/>
                <a:gd name="T4" fmla="*/ 0 w 1032"/>
                <a:gd name="T5" fmla="*/ 0 h 1325"/>
                <a:gd name="T6" fmla="*/ 486 w 1032"/>
                <a:gd name="T7" fmla="*/ 0 h 132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32"/>
                <a:gd name="T13" fmla="*/ 0 h 1325"/>
                <a:gd name="T14" fmla="*/ 1032 w 1032"/>
                <a:gd name="T15" fmla="*/ 1325 h 132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32" h="1325">
                  <a:moveTo>
                    <a:pt x="1032" y="1323"/>
                  </a:moveTo>
                  <a:lnTo>
                    <a:pt x="0" y="1325"/>
                  </a:lnTo>
                  <a:lnTo>
                    <a:pt x="0" y="0"/>
                  </a:lnTo>
                  <a:lnTo>
                    <a:pt x="41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2452" y="3192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1372" y="2268"/>
              <a:ext cx="1090" cy="942"/>
            </a:xfrm>
            <a:custGeom>
              <a:avLst/>
              <a:gdLst>
                <a:gd name="T0" fmla="*/ 1090 w 923"/>
                <a:gd name="T1" fmla="*/ 942 h 617"/>
                <a:gd name="T2" fmla="*/ 0 w 923"/>
                <a:gd name="T3" fmla="*/ 942 h 617"/>
                <a:gd name="T4" fmla="*/ 0 w 923"/>
                <a:gd name="T5" fmla="*/ 0 h 617"/>
                <a:gd name="T6" fmla="*/ 0 60000 65536"/>
                <a:gd name="T7" fmla="*/ 0 60000 65536"/>
                <a:gd name="T8" fmla="*/ 0 60000 65536"/>
                <a:gd name="T9" fmla="*/ 0 w 923"/>
                <a:gd name="T10" fmla="*/ 0 h 617"/>
                <a:gd name="T11" fmla="*/ 923 w 923"/>
                <a:gd name="T12" fmla="*/ 617 h 6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3" h="617">
                  <a:moveTo>
                    <a:pt x="923" y="617"/>
                  </a:moveTo>
                  <a:lnTo>
                    <a:pt x="0" y="617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2452" y="3324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95"/>
            <p:cNvSpPr>
              <a:spLocks noChangeShapeType="1"/>
            </p:cNvSpPr>
            <p:nvPr/>
          </p:nvSpPr>
          <p:spPr bwMode="auto">
            <a:xfrm>
              <a:off x="1244" y="3341"/>
              <a:ext cx="122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2452" y="3462"/>
              <a:ext cx="29" cy="36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6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1230" y="3324"/>
              <a:ext cx="29" cy="37"/>
            </a:xfrm>
            <a:custGeom>
              <a:avLst/>
              <a:gdLst>
                <a:gd name="T0" fmla="*/ 13 w 25"/>
                <a:gd name="T1" fmla="*/ 35 h 24"/>
                <a:gd name="T2" fmla="*/ 15 w 25"/>
                <a:gd name="T3" fmla="*/ 37 h 24"/>
                <a:gd name="T4" fmla="*/ 17 w 25"/>
                <a:gd name="T5" fmla="*/ 35 h 24"/>
                <a:gd name="T6" fmla="*/ 20 w 25"/>
                <a:gd name="T7" fmla="*/ 35 h 24"/>
                <a:gd name="T8" fmla="*/ 22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7 w 25"/>
                <a:gd name="T19" fmla="*/ 20 h 24"/>
                <a:gd name="T20" fmla="*/ 29 w 25"/>
                <a:gd name="T21" fmla="*/ 17 h 24"/>
                <a:gd name="T22" fmla="*/ 27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8 h 24"/>
                <a:gd name="T30" fmla="*/ 24 w 25"/>
                <a:gd name="T31" fmla="*/ 5 h 24"/>
                <a:gd name="T32" fmla="*/ 22 w 25"/>
                <a:gd name="T33" fmla="*/ 3 h 24"/>
                <a:gd name="T34" fmla="*/ 20 w 25"/>
                <a:gd name="T35" fmla="*/ 3 h 24"/>
                <a:gd name="T36" fmla="*/ 17 w 25"/>
                <a:gd name="T37" fmla="*/ 0 h 24"/>
                <a:gd name="T38" fmla="*/ 15 w 25"/>
                <a:gd name="T39" fmla="*/ 0 h 24"/>
                <a:gd name="T40" fmla="*/ 13 w 25"/>
                <a:gd name="T41" fmla="*/ 0 h 24"/>
                <a:gd name="T42" fmla="*/ 10 w 25"/>
                <a:gd name="T43" fmla="*/ 0 h 24"/>
                <a:gd name="T44" fmla="*/ 8 w 25"/>
                <a:gd name="T45" fmla="*/ 0 h 24"/>
                <a:gd name="T46" fmla="*/ 6 w 25"/>
                <a:gd name="T47" fmla="*/ 3 h 24"/>
                <a:gd name="T48" fmla="*/ 5 w 25"/>
                <a:gd name="T49" fmla="*/ 3 h 24"/>
                <a:gd name="T50" fmla="*/ 5 w 25"/>
                <a:gd name="T51" fmla="*/ 5 h 24"/>
                <a:gd name="T52" fmla="*/ 2 w 25"/>
                <a:gd name="T53" fmla="*/ 8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5 w 25"/>
                <a:gd name="T73" fmla="*/ 32 h 24"/>
                <a:gd name="T74" fmla="*/ 6 w 25"/>
                <a:gd name="T75" fmla="*/ 35 h 24"/>
                <a:gd name="T76" fmla="*/ 8 w 25"/>
                <a:gd name="T77" fmla="*/ 35 h 24"/>
                <a:gd name="T78" fmla="*/ 10 w 25"/>
                <a:gd name="T79" fmla="*/ 37 h 24"/>
                <a:gd name="T80" fmla="*/ 13 w 25"/>
                <a:gd name="T81" fmla="*/ 37 h 24"/>
                <a:gd name="T82" fmla="*/ 13 w 25"/>
                <a:gd name="T83" fmla="*/ 37 h 24"/>
                <a:gd name="T84" fmla="*/ 13 w 25"/>
                <a:gd name="T85" fmla="*/ 35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1" y="23"/>
                  </a:moveTo>
                  <a:lnTo>
                    <a:pt x="13" y="24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5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4"/>
                  </a:lnTo>
                  <a:lnTo>
                    <a:pt x="11" y="24"/>
                  </a:lnTo>
                  <a:lnTo>
                    <a:pt x="1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1293" y="2030"/>
              <a:ext cx="29" cy="37"/>
            </a:xfrm>
            <a:custGeom>
              <a:avLst/>
              <a:gdLst>
                <a:gd name="T0" fmla="*/ 14 w 25"/>
                <a:gd name="T1" fmla="*/ 34 h 24"/>
                <a:gd name="T2" fmla="*/ 16 w 25"/>
                <a:gd name="T3" fmla="*/ 34 h 24"/>
                <a:gd name="T4" fmla="*/ 19 w 25"/>
                <a:gd name="T5" fmla="*/ 34 h 24"/>
                <a:gd name="T6" fmla="*/ 21 w 25"/>
                <a:gd name="T7" fmla="*/ 34 h 24"/>
                <a:gd name="T8" fmla="*/ 23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9 w 25"/>
                <a:gd name="T19" fmla="*/ 20 h 24"/>
                <a:gd name="T20" fmla="*/ 29 w 25"/>
                <a:gd name="T21" fmla="*/ 17 h 24"/>
                <a:gd name="T22" fmla="*/ 29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5 h 24"/>
                <a:gd name="T30" fmla="*/ 24 w 25"/>
                <a:gd name="T31" fmla="*/ 5 h 24"/>
                <a:gd name="T32" fmla="*/ 23 w 25"/>
                <a:gd name="T33" fmla="*/ 2 h 24"/>
                <a:gd name="T34" fmla="*/ 21 w 25"/>
                <a:gd name="T35" fmla="*/ 2 h 24"/>
                <a:gd name="T36" fmla="*/ 19 w 25"/>
                <a:gd name="T37" fmla="*/ 0 h 24"/>
                <a:gd name="T38" fmla="*/ 16 w 25"/>
                <a:gd name="T39" fmla="*/ 0 h 24"/>
                <a:gd name="T40" fmla="*/ 14 w 25"/>
                <a:gd name="T41" fmla="*/ 0 h 24"/>
                <a:gd name="T42" fmla="*/ 12 w 25"/>
                <a:gd name="T43" fmla="*/ 0 h 24"/>
                <a:gd name="T44" fmla="*/ 9 w 25"/>
                <a:gd name="T45" fmla="*/ 0 h 24"/>
                <a:gd name="T46" fmla="*/ 7 w 25"/>
                <a:gd name="T47" fmla="*/ 2 h 24"/>
                <a:gd name="T48" fmla="*/ 7 w 25"/>
                <a:gd name="T49" fmla="*/ 2 h 24"/>
                <a:gd name="T50" fmla="*/ 5 w 25"/>
                <a:gd name="T51" fmla="*/ 5 h 24"/>
                <a:gd name="T52" fmla="*/ 2 w 25"/>
                <a:gd name="T53" fmla="*/ 5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7 w 25"/>
                <a:gd name="T73" fmla="*/ 32 h 24"/>
                <a:gd name="T74" fmla="*/ 7 w 25"/>
                <a:gd name="T75" fmla="*/ 34 h 24"/>
                <a:gd name="T76" fmla="*/ 9 w 25"/>
                <a:gd name="T77" fmla="*/ 34 h 24"/>
                <a:gd name="T78" fmla="*/ 12 w 25"/>
                <a:gd name="T79" fmla="*/ 34 h 24"/>
                <a:gd name="T80" fmla="*/ 14 w 25"/>
                <a:gd name="T81" fmla="*/ 37 h 24"/>
                <a:gd name="T82" fmla="*/ 14 w 25"/>
                <a:gd name="T83" fmla="*/ 37 h 24"/>
                <a:gd name="T84" fmla="*/ 14 w 25"/>
                <a:gd name="T85" fmla="*/ 34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2" y="22"/>
                  </a:moveTo>
                  <a:lnTo>
                    <a:pt x="14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20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3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2"/>
                  </a:lnTo>
                  <a:lnTo>
                    <a:pt x="12" y="24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1356" y="2251"/>
              <a:ext cx="30" cy="39"/>
            </a:xfrm>
            <a:custGeom>
              <a:avLst/>
              <a:gdLst>
                <a:gd name="T0" fmla="*/ 14 w 25"/>
                <a:gd name="T1" fmla="*/ 36 h 25"/>
                <a:gd name="T2" fmla="*/ 18 w 25"/>
                <a:gd name="T3" fmla="*/ 36 h 25"/>
                <a:gd name="T4" fmla="*/ 20 w 25"/>
                <a:gd name="T5" fmla="*/ 36 h 25"/>
                <a:gd name="T6" fmla="*/ 23 w 25"/>
                <a:gd name="T7" fmla="*/ 36 h 25"/>
                <a:gd name="T8" fmla="*/ 25 w 25"/>
                <a:gd name="T9" fmla="*/ 33 h 25"/>
                <a:gd name="T10" fmla="*/ 25 w 25"/>
                <a:gd name="T11" fmla="*/ 33 h 25"/>
                <a:gd name="T12" fmla="*/ 28 w 25"/>
                <a:gd name="T13" fmla="*/ 30 h 25"/>
                <a:gd name="T14" fmla="*/ 28 w 25"/>
                <a:gd name="T15" fmla="*/ 27 h 25"/>
                <a:gd name="T16" fmla="*/ 30 w 25"/>
                <a:gd name="T17" fmla="*/ 23 h 25"/>
                <a:gd name="T18" fmla="*/ 30 w 25"/>
                <a:gd name="T19" fmla="*/ 20 h 25"/>
                <a:gd name="T20" fmla="*/ 30 w 25"/>
                <a:gd name="T21" fmla="*/ 17 h 25"/>
                <a:gd name="T22" fmla="*/ 30 w 25"/>
                <a:gd name="T23" fmla="*/ 16 h 25"/>
                <a:gd name="T24" fmla="*/ 30 w 25"/>
                <a:gd name="T25" fmla="*/ 12 h 25"/>
                <a:gd name="T26" fmla="*/ 28 w 25"/>
                <a:gd name="T27" fmla="*/ 9 h 25"/>
                <a:gd name="T28" fmla="*/ 28 w 25"/>
                <a:gd name="T29" fmla="*/ 6 h 25"/>
                <a:gd name="T30" fmla="*/ 25 w 25"/>
                <a:gd name="T31" fmla="*/ 6 h 25"/>
                <a:gd name="T32" fmla="*/ 25 w 25"/>
                <a:gd name="T33" fmla="*/ 3 h 25"/>
                <a:gd name="T34" fmla="*/ 23 w 25"/>
                <a:gd name="T35" fmla="*/ 3 h 25"/>
                <a:gd name="T36" fmla="*/ 20 w 25"/>
                <a:gd name="T37" fmla="*/ 0 h 25"/>
                <a:gd name="T38" fmla="*/ 18 w 25"/>
                <a:gd name="T39" fmla="*/ 0 h 25"/>
                <a:gd name="T40" fmla="*/ 16 w 25"/>
                <a:gd name="T41" fmla="*/ 0 h 25"/>
                <a:gd name="T42" fmla="*/ 14 w 25"/>
                <a:gd name="T43" fmla="*/ 0 h 25"/>
                <a:gd name="T44" fmla="*/ 12 w 25"/>
                <a:gd name="T45" fmla="*/ 0 h 25"/>
                <a:gd name="T46" fmla="*/ 10 w 25"/>
                <a:gd name="T47" fmla="*/ 3 h 25"/>
                <a:gd name="T48" fmla="*/ 7 w 25"/>
                <a:gd name="T49" fmla="*/ 3 h 25"/>
                <a:gd name="T50" fmla="*/ 5 w 25"/>
                <a:gd name="T51" fmla="*/ 6 h 25"/>
                <a:gd name="T52" fmla="*/ 5 w 25"/>
                <a:gd name="T53" fmla="*/ 6 h 25"/>
                <a:gd name="T54" fmla="*/ 2 w 25"/>
                <a:gd name="T55" fmla="*/ 9 h 25"/>
                <a:gd name="T56" fmla="*/ 2 w 25"/>
                <a:gd name="T57" fmla="*/ 12 h 25"/>
                <a:gd name="T58" fmla="*/ 2 w 25"/>
                <a:gd name="T59" fmla="*/ 16 h 25"/>
                <a:gd name="T60" fmla="*/ 0 w 25"/>
                <a:gd name="T61" fmla="*/ 17 h 25"/>
                <a:gd name="T62" fmla="*/ 2 w 25"/>
                <a:gd name="T63" fmla="*/ 20 h 25"/>
                <a:gd name="T64" fmla="*/ 2 w 25"/>
                <a:gd name="T65" fmla="*/ 23 h 25"/>
                <a:gd name="T66" fmla="*/ 2 w 25"/>
                <a:gd name="T67" fmla="*/ 27 h 25"/>
                <a:gd name="T68" fmla="*/ 5 w 25"/>
                <a:gd name="T69" fmla="*/ 30 h 25"/>
                <a:gd name="T70" fmla="*/ 5 w 25"/>
                <a:gd name="T71" fmla="*/ 33 h 25"/>
                <a:gd name="T72" fmla="*/ 7 w 25"/>
                <a:gd name="T73" fmla="*/ 33 h 25"/>
                <a:gd name="T74" fmla="*/ 10 w 25"/>
                <a:gd name="T75" fmla="*/ 36 h 25"/>
                <a:gd name="T76" fmla="*/ 12 w 25"/>
                <a:gd name="T77" fmla="*/ 36 h 25"/>
                <a:gd name="T78" fmla="*/ 14 w 25"/>
                <a:gd name="T79" fmla="*/ 36 h 25"/>
                <a:gd name="T80" fmla="*/ 16 w 25"/>
                <a:gd name="T81" fmla="*/ 39 h 25"/>
                <a:gd name="T82" fmla="*/ 16 w 25"/>
                <a:gd name="T83" fmla="*/ 39 h 25"/>
                <a:gd name="T84" fmla="*/ 14 w 25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2" y="23"/>
                  </a:moveTo>
                  <a:lnTo>
                    <a:pt x="15" y="23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3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4500" y="3382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Line 101"/>
            <p:cNvSpPr>
              <a:spLocks noChangeShapeType="1"/>
            </p:cNvSpPr>
            <p:nvPr/>
          </p:nvSpPr>
          <p:spPr bwMode="auto">
            <a:xfrm flipH="1">
              <a:off x="3794" y="3402"/>
              <a:ext cx="71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3670" y="3402"/>
              <a:ext cx="188" cy="211"/>
            </a:xfrm>
            <a:custGeom>
              <a:avLst/>
              <a:gdLst>
                <a:gd name="T0" fmla="*/ 188 w 159"/>
                <a:gd name="T1" fmla="*/ 0 h 138"/>
                <a:gd name="T2" fmla="*/ 188 w 159"/>
                <a:gd name="T3" fmla="*/ 211 h 138"/>
                <a:gd name="T4" fmla="*/ 0 w 159"/>
                <a:gd name="T5" fmla="*/ 211 h 138"/>
                <a:gd name="T6" fmla="*/ 0 60000 65536"/>
                <a:gd name="T7" fmla="*/ 0 60000 65536"/>
                <a:gd name="T8" fmla="*/ 0 60000 65536"/>
                <a:gd name="T9" fmla="*/ 0 w 159"/>
                <a:gd name="T10" fmla="*/ 0 h 138"/>
                <a:gd name="T11" fmla="*/ 159 w 159"/>
                <a:gd name="T12" fmla="*/ 138 h 1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9" h="138">
                  <a:moveTo>
                    <a:pt x="159" y="0"/>
                  </a:moveTo>
                  <a:lnTo>
                    <a:pt x="159" y="138"/>
                  </a:lnTo>
                  <a:lnTo>
                    <a:pt x="0" y="138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3844" y="3385"/>
              <a:ext cx="27" cy="36"/>
            </a:xfrm>
            <a:custGeom>
              <a:avLst/>
              <a:gdLst>
                <a:gd name="T0" fmla="*/ 14 w 23"/>
                <a:gd name="T1" fmla="*/ 36 h 23"/>
                <a:gd name="T2" fmla="*/ 16 w 23"/>
                <a:gd name="T3" fmla="*/ 36 h 23"/>
                <a:gd name="T4" fmla="*/ 19 w 23"/>
                <a:gd name="T5" fmla="*/ 36 h 23"/>
                <a:gd name="T6" fmla="*/ 20 w 23"/>
                <a:gd name="T7" fmla="*/ 36 h 23"/>
                <a:gd name="T8" fmla="*/ 22 w 23"/>
                <a:gd name="T9" fmla="*/ 33 h 23"/>
                <a:gd name="T10" fmla="*/ 22 w 23"/>
                <a:gd name="T11" fmla="*/ 33 h 23"/>
                <a:gd name="T12" fmla="*/ 25 w 23"/>
                <a:gd name="T13" fmla="*/ 30 h 23"/>
                <a:gd name="T14" fmla="*/ 27 w 23"/>
                <a:gd name="T15" fmla="*/ 27 h 23"/>
                <a:gd name="T16" fmla="*/ 27 w 23"/>
                <a:gd name="T17" fmla="*/ 23 h 23"/>
                <a:gd name="T18" fmla="*/ 27 w 23"/>
                <a:gd name="T19" fmla="*/ 20 h 23"/>
                <a:gd name="T20" fmla="*/ 27 w 23"/>
                <a:gd name="T21" fmla="*/ 17 h 23"/>
                <a:gd name="T22" fmla="*/ 27 w 23"/>
                <a:gd name="T23" fmla="*/ 14 h 23"/>
                <a:gd name="T24" fmla="*/ 27 w 23"/>
                <a:gd name="T25" fmla="*/ 11 h 23"/>
                <a:gd name="T26" fmla="*/ 27 w 23"/>
                <a:gd name="T27" fmla="*/ 9 h 23"/>
                <a:gd name="T28" fmla="*/ 25 w 23"/>
                <a:gd name="T29" fmla="*/ 6 h 23"/>
                <a:gd name="T30" fmla="*/ 22 w 23"/>
                <a:gd name="T31" fmla="*/ 6 h 23"/>
                <a:gd name="T32" fmla="*/ 22 w 23"/>
                <a:gd name="T33" fmla="*/ 3 h 23"/>
                <a:gd name="T34" fmla="*/ 20 w 23"/>
                <a:gd name="T35" fmla="*/ 0 h 23"/>
                <a:gd name="T36" fmla="*/ 19 w 23"/>
                <a:gd name="T37" fmla="*/ 0 h 23"/>
                <a:gd name="T38" fmla="*/ 16 w 23"/>
                <a:gd name="T39" fmla="*/ 0 h 23"/>
                <a:gd name="T40" fmla="*/ 14 w 23"/>
                <a:gd name="T41" fmla="*/ 0 h 23"/>
                <a:gd name="T42" fmla="*/ 12 w 23"/>
                <a:gd name="T43" fmla="*/ 0 h 23"/>
                <a:gd name="T44" fmla="*/ 9 w 23"/>
                <a:gd name="T45" fmla="*/ 0 h 23"/>
                <a:gd name="T46" fmla="*/ 7 w 23"/>
                <a:gd name="T47" fmla="*/ 0 h 23"/>
                <a:gd name="T48" fmla="*/ 5 w 23"/>
                <a:gd name="T49" fmla="*/ 3 h 23"/>
                <a:gd name="T50" fmla="*/ 5 w 23"/>
                <a:gd name="T51" fmla="*/ 6 h 23"/>
                <a:gd name="T52" fmla="*/ 2 w 23"/>
                <a:gd name="T53" fmla="*/ 6 h 23"/>
                <a:gd name="T54" fmla="*/ 0 w 23"/>
                <a:gd name="T55" fmla="*/ 9 h 23"/>
                <a:gd name="T56" fmla="*/ 0 w 23"/>
                <a:gd name="T57" fmla="*/ 11 h 23"/>
                <a:gd name="T58" fmla="*/ 0 w 23"/>
                <a:gd name="T59" fmla="*/ 14 h 23"/>
                <a:gd name="T60" fmla="*/ 0 w 23"/>
                <a:gd name="T61" fmla="*/ 17 h 23"/>
                <a:gd name="T62" fmla="*/ 0 w 23"/>
                <a:gd name="T63" fmla="*/ 20 h 23"/>
                <a:gd name="T64" fmla="*/ 0 w 23"/>
                <a:gd name="T65" fmla="*/ 23 h 23"/>
                <a:gd name="T66" fmla="*/ 0 w 23"/>
                <a:gd name="T67" fmla="*/ 27 h 23"/>
                <a:gd name="T68" fmla="*/ 2 w 23"/>
                <a:gd name="T69" fmla="*/ 30 h 23"/>
                <a:gd name="T70" fmla="*/ 5 w 23"/>
                <a:gd name="T71" fmla="*/ 33 h 23"/>
                <a:gd name="T72" fmla="*/ 5 w 23"/>
                <a:gd name="T73" fmla="*/ 33 h 23"/>
                <a:gd name="T74" fmla="*/ 7 w 23"/>
                <a:gd name="T75" fmla="*/ 36 h 23"/>
                <a:gd name="T76" fmla="*/ 9 w 23"/>
                <a:gd name="T77" fmla="*/ 36 h 23"/>
                <a:gd name="T78" fmla="*/ 12 w 23"/>
                <a:gd name="T79" fmla="*/ 36 h 23"/>
                <a:gd name="T80" fmla="*/ 14 w 23"/>
                <a:gd name="T81" fmla="*/ 36 h 23"/>
                <a:gd name="T82" fmla="*/ 14 w 23"/>
                <a:gd name="T83" fmla="*/ 36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3"/>
                <a:gd name="T128" fmla="*/ 23 w 23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3668" y="3402"/>
              <a:ext cx="1044" cy="322"/>
            </a:xfrm>
            <a:custGeom>
              <a:avLst/>
              <a:gdLst>
                <a:gd name="T0" fmla="*/ 0 w 885"/>
                <a:gd name="T1" fmla="*/ 319 h 211"/>
                <a:gd name="T2" fmla="*/ 1044 w 885"/>
                <a:gd name="T3" fmla="*/ 322 h 211"/>
                <a:gd name="T4" fmla="*/ 1044 w 885"/>
                <a:gd name="T5" fmla="*/ 0 h 211"/>
                <a:gd name="T6" fmla="*/ 981 w 885"/>
                <a:gd name="T7" fmla="*/ 0 h 21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5"/>
                <a:gd name="T13" fmla="*/ 0 h 211"/>
                <a:gd name="T14" fmla="*/ 885 w 885"/>
                <a:gd name="T15" fmla="*/ 211 h 21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5" h="211">
                  <a:moveTo>
                    <a:pt x="0" y="209"/>
                  </a:moveTo>
                  <a:lnTo>
                    <a:pt x="885" y="211"/>
                  </a:lnTo>
                  <a:lnTo>
                    <a:pt x="885" y="0"/>
                  </a:lnTo>
                  <a:lnTo>
                    <a:pt x="83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3649" y="370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1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3649" y="359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3649" y="3648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4038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Line 109"/>
            <p:cNvSpPr>
              <a:spLocks noChangeShapeType="1"/>
            </p:cNvSpPr>
            <p:nvPr/>
          </p:nvSpPr>
          <p:spPr bwMode="auto">
            <a:xfrm flipH="1">
              <a:off x="3794" y="2473"/>
              <a:ext cx="25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3972" y="2976"/>
              <a:ext cx="29" cy="39"/>
            </a:xfrm>
            <a:custGeom>
              <a:avLst/>
              <a:gdLst>
                <a:gd name="T0" fmla="*/ 15 w 24"/>
                <a:gd name="T1" fmla="*/ 36 h 25"/>
                <a:gd name="T2" fmla="*/ 17 w 24"/>
                <a:gd name="T3" fmla="*/ 39 h 25"/>
                <a:gd name="T4" fmla="*/ 19 w 24"/>
                <a:gd name="T5" fmla="*/ 36 h 25"/>
                <a:gd name="T6" fmla="*/ 22 w 24"/>
                <a:gd name="T7" fmla="*/ 36 h 25"/>
                <a:gd name="T8" fmla="*/ 24 w 24"/>
                <a:gd name="T9" fmla="*/ 36 h 25"/>
                <a:gd name="T10" fmla="*/ 24 w 24"/>
                <a:gd name="T11" fmla="*/ 33 h 25"/>
                <a:gd name="T12" fmla="*/ 27 w 24"/>
                <a:gd name="T13" fmla="*/ 30 h 25"/>
                <a:gd name="T14" fmla="*/ 29 w 24"/>
                <a:gd name="T15" fmla="*/ 27 h 25"/>
                <a:gd name="T16" fmla="*/ 29 w 24"/>
                <a:gd name="T17" fmla="*/ 23 h 25"/>
                <a:gd name="T18" fmla="*/ 29 w 24"/>
                <a:gd name="T19" fmla="*/ 20 h 25"/>
                <a:gd name="T20" fmla="*/ 29 w 24"/>
                <a:gd name="T21" fmla="*/ 17 h 25"/>
                <a:gd name="T22" fmla="*/ 29 w 24"/>
                <a:gd name="T23" fmla="*/ 14 h 25"/>
                <a:gd name="T24" fmla="*/ 29 w 24"/>
                <a:gd name="T25" fmla="*/ 11 h 25"/>
                <a:gd name="T26" fmla="*/ 29 w 24"/>
                <a:gd name="T27" fmla="*/ 9 h 25"/>
                <a:gd name="T28" fmla="*/ 27 w 24"/>
                <a:gd name="T29" fmla="*/ 9 h 25"/>
                <a:gd name="T30" fmla="*/ 24 w 24"/>
                <a:gd name="T31" fmla="*/ 6 h 25"/>
                <a:gd name="T32" fmla="*/ 24 w 24"/>
                <a:gd name="T33" fmla="*/ 3 h 25"/>
                <a:gd name="T34" fmla="*/ 22 w 24"/>
                <a:gd name="T35" fmla="*/ 3 h 25"/>
                <a:gd name="T36" fmla="*/ 19 w 24"/>
                <a:gd name="T37" fmla="*/ 0 h 25"/>
                <a:gd name="T38" fmla="*/ 17 w 24"/>
                <a:gd name="T39" fmla="*/ 0 h 25"/>
                <a:gd name="T40" fmla="*/ 15 w 24"/>
                <a:gd name="T41" fmla="*/ 0 h 25"/>
                <a:gd name="T42" fmla="*/ 12 w 24"/>
                <a:gd name="T43" fmla="*/ 0 h 25"/>
                <a:gd name="T44" fmla="*/ 10 w 24"/>
                <a:gd name="T45" fmla="*/ 0 h 25"/>
                <a:gd name="T46" fmla="*/ 7 w 24"/>
                <a:gd name="T47" fmla="*/ 3 h 25"/>
                <a:gd name="T48" fmla="*/ 5 w 24"/>
                <a:gd name="T49" fmla="*/ 3 h 25"/>
                <a:gd name="T50" fmla="*/ 5 w 24"/>
                <a:gd name="T51" fmla="*/ 6 h 25"/>
                <a:gd name="T52" fmla="*/ 2 w 24"/>
                <a:gd name="T53" fmla="*/ 9 h 25"/>
                <a:gd name="T54" fmla="*/ 0 w 24"/>
                <a:gd name="T55" fmla="*/ 9 h 25"/>
                <a:gd name="T56" fmla="*/ 0 w 24"/>
                <a:gd name="T57" fmla="*/ 11 h 25"/>
                <a:gd name="T58" fmla="*/ 0 w 24"/>
                <a:gd name="T59" fmla="*/ 14 h 25"/>
                <a:gd name="T60" fmla="*/ 0 w 24"/>
                <a:gd name="T61" fmla="*/ 17 h 25"/>
                <a:gd name="T62" fmla="*/ 0 w 24"/>
                <a:gd name="T63" fmla="*/ 20 h 25"/>
                <a:gd name="T64" fmla="*/ 0 w 24"/>
                <a:gd name="T65" fmla="*/ 23 h 25"/>
                <a:gd name="T66" fmla="*/ 0 w 24"/>
                <a:gd name="T67" fmla="*/ 27 h 25"/>
                <a:gd name="T68" fmla="*/ 2 w 24"/>
                <a:gd name="T69" fmla="*/ 30 h 25"/>
                <a:gd name="T70" fmla="*/ 5 w 24"/>
                <a:gd name="T71" fmla="*/ 33 h 25"/>
                <a:gd name="T72" fmla="*/ 5 w 24"/>
                <a:gd name="T73" fmla="*/ 36 h 25"/>
                <a:gd name="T74" fmla="*/ 7 w 24"/>
                <a:gd name="T75" fmla="*/ 36 h 25"/>
                <a:gd name="T76" fmla="*/ 10 w 24"/>
                <a:gd name="T77" fmla="*/ 36 h 25"/>
                <a:gd name="T78" fmla="*/ 12 w 24"/>
                <a:gd name="T79" fmla="*/ 39 h 25"/>
                <a:gd name="T80" fmla="*/ 15 w 24"/>
                <a:gd name="T81" fmla="*/ 39 h 25"/>
                <a:gd name="T82" fmla="*/ 15 w 24"/>
                <a:gd name="T83" fmla="*/ 39 h 25"/>
                <a:gd name="T84" fmla="*/ 15 w 24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5"/>
                <a:gd name="T131" fmla="*/ 24 w 24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5">
                  <a:moveTo>
                    <a:pt x="12" y="23"/>
                  </a:moveTo>
                  <a:lnTo>
                    <a:pt x="14" y="25"/>
                  </a:lnTo>
                  <a:lnTo>
                    <a:pt x="16" y="23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0" y="21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7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5"/>
                  </a:lnTo>
                  <a:lnTo>
                    <a:pt x="12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2922" y="2184"/>
              <a:ext cx="1064" cy="1733"/>
            </a:xfrm>
            <a:custGeom>
              <a:avLst/>
              <a:gdLst>
                <a:gd name="T0" fmla="*/ 1064 w 901"/>
                <a:gd name="T1" fmla="*/ 164 h 1045"/>
                <a:gd name="T2" fmla="*/ 1064 w 901"/>
                <a:gd name="T3" fmla="*/ 1733 h 1045"/>
                <a:gd name="T4" fmla="*/ 0 w 901"/>
                <a:gd name="T5" fmla="*/ 1733 h 1045"/>
                <a:gd name="T6" fmla="*/ 0 w 901"/>
                <a:gd name="T7" fmla="*/ 0 h 1045"/>
                <a:gd name="T8" fmla="*/ 67 w 901"/>
                <a:gd name="T9" fmla="*/ 0 h 10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1"/>
                <a:gd name="T16" fmla="*/ 0 h 1045"/>
                <a:gd name="T17" fmla="*/ 901 w 901"/>
                <a:gd name="T18" fmla="*/ 1045 h 104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1" h="1045">
                  <a:moveTo>
                    <a:pt x="901" y="99"/>
                  </a:moveTo>
                  <a:lnTo>
                    <a:pt x="901" y="1045"/>
                  </a:lnTo>
                  <a:lnTo>
                    <a:pt x="0" y="1045"/>
                  </a:lnTo>
                  <a:lnTo>
                    <a:pt x="0" y="0"/>
                  </a:lnTo>
                  <a:lnTo>
                    <a:pt x="5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112"/>
            <p:cNvSpPr>
              <a:spLocks/>
            </p:cNvSpPr>
            <p:nvPr/>
          </p:nvSpPr>
          <p:spPr bwMode="auto">
            <a:xfrm>
              <a:off x="2846" y="3981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113"/>
            <p:cNvSpPr>
              <a:spLocks/>
            </p:cNvSpPr>
            <p:nvPr/>
          </p:nvSpPr>
          <p:spPr bwMode="auto">
            <a:xfrm>
              <a:off x="1431" y="2491"/>
              <a:ext cx="2825" cy="1589"/>
            </a:xfrm>
            <a:custGeom>
              <a:avLst/>
              <a:gdLst>
                <a:gd name="T0" fmla="*/ 2823 w 2393"/>
                <a:gd name="T1" fmla="*/ 1230 h 1041"/>
                <a:gd name="T2" fmla="*/ 2825 w 2393"/>
                <a:gd name="T3" fmla="*/ 1589 h 1041"/>
                <a:gd name="T4" fmla="*/ 0 w 2393"/>
                <a:gd name="T5" fmla="*/ 1589 h 1041"/>
                <a:gd name="T6" fmla="*/ 0 w 2393"/>
                <a:gd name="T7" fmla="*/ 0 h 1041"/>
                <a:gd name="T8" fmla="*/ 367 w 2393"/>
                <a:gd name="T9" fmla="*/ 0 h 10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93"/>
                <a:gd name="T16" fmla="*/ 0 h 1041"/>
                <a:gd name="T17" fmla="*/ 2393 w 2393"/>
                <a:gd name="T18" fmla="*/ 1041 h 10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93" h="1041">
                  <a:moveTo>
                    <a:pt x="2391" y="806"/>
                  </a:moveTo>
                  <a:lnTo>
                    <a:pt x="2393" y="1041"/>
                  </a:lnTo>
                  <a:lnTo>
                    <a:pt x="0" y="1041"/>
                  </a:ln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114"/>
            <p:cNvSpPr>
              <a:spLocks/>
            </p:cNvSpPr>
            <p:nvPr/>
          </p:nvSpPr>
          <p:spPr bwMode="auto">
            <a:xfrm>
              <a:off x="4240" y="3703"/>
              <a:ext cx="30" cy="38"/>
            </a:xfrm>
            <a:custGeom>
              <a:avLst/>
              <a:gdLst>
                <a:gd name="T0" fmla="*/ 13 w 25"/>
                <a:gd name="T1" fmla="*/ 38 h 25"/>
                <a:gd name="T2" fmla="*/ 18 w 25"/>
                <a:gd name="T3" fmla="*/ 38 h 25"/>
                <a:gd name="T4" fmla="*/ 20 w 25"/>
                <a:gd name="T5" fmla="*/ 38 h 25"/>
                <a:gd name="T6" fmla="*/ 23 w 25"/>
                <a:gd name="T7" fmla="*/ 35 h 25"/>
                <a:gd name="T8" fmla="*/ 25 w 25"/>
                <a:gd name="T9" fmla="*/ 35 h 25"/>
                <a:gd name="T10" fmla="*/ 25 w 25"/>
                <a:gd name="T11" fmla="*/ 33 h 25"/>
                <a:gd name="T12" fmla="*/ 28 w 25"/>
                <a:gd name="T13" fmla="*/ 33 h 25"/>
                <a:gd name="T14" fmla="*/ 28 w 25"/>
                <a:gd name="T15" fmla="*/ 30 h 25"/>
                <a:gd name="T16" fmla="*/ 30 w 25"/>
                <a:gd name="T17" fmla="*/ 27 h 25"/>
                <a:gd name="T18" fmla="*/ 30 w 25"/>
                <a:gd name="T19" fmla="*/ 24 h 25"/>
                <a:gd name="T20" fmla="*/ 30 w 25"/>
                <a:gd name="T21" fmla="*/ 21 h 25"/>
                <a:gd name="T22" fmla="*/ 30 w 25"/>
                <a:gd name="T23" fmla="*/ 18 h 25"/>
                <a:gd name="T24" fmla="*/ 30 w 25"/>
                <a:gd name="T25" fmla="*/ 15 h 25"/>
                <a:gd name="T26" fmla="*/ 28 w 25"/>
                <a:gd name="T27" fmla="*/ 12 h 25"/>
                <a:gd name="T28" fmla="*/ 28 w 25"/>
                <a:gd name="T29" fmla="*/ 9 h 25"/>
                <a:gd name="T30" fmla="*/ 25 w 25"/>
                <a:gd name="T31" fmla="*/ 6 h 25"/>
                <a:gd name="T32" fmla="*/ 25 w 25"/>
                <a:gd name="T33" fmla="*/ 6 h 25"/>
                <a:gd name="T34" fmla="*/ 23 w 25"/>
                <a:gd name="T35" fmla="*/ 3 h 25"/>
                <a:gd name="T36" fmla="*/ 20 w 25"/>
                <a:gd name="T37" fmla="*/ 3 h 25"/>
                <a:gd name="T38" fmla="*/ 18 w 25"/>
                <a:gd name="T39" fmla="*/ 3 h 25"/>
                <a:gd name="T40" fmla="*/ 16 w 25"/>
                <a:gd name="T41" fmla="*/ 0 h 25"/>
                <a:gd name="T42" fmla="*/ 13 w 25"/>
                <a:gd name="T43" fmla="*/ 3 h 25"/>
                <a:gd name="T44" fmla="*/ 11 w 25"/>
                <a:gd name="T45" fmla="*/ 3 h 25"/>
                <a:gd name="T46" fmla="*/ 8 w 25"/>
                <a:gd name="T47" fmla="*/ 3 h 25"/>
                <a:gd name="T48" fmla="*/ 6 w 25"/>
                <a:gd name="T49" fmla="*/ 6 h 25"/>
                <a:gd name="T50" fmla="*/ 5 w 25"/>
                <a:gd name="T51" fmla="*/ 6 h 25"/>
                <a:gd name="T52" fmla="*/ 5 w 25"/>
                <a:gd name="T53" fmla="*/ 9 h 25"/>
                <a:gd name="T54" fmla="*/ 2 w 25"/>
                <a:gd name="T55" fmla="*/ 12 h 25"/>
                <a:gd name="T56" fmla="*/ 2 w 25"/>
                <a:gd name="T57" fmla="*/ 15 h 25"/>
                <a:gd name="T58" fmla="*/ 2 w 25"/>
                <a:gd name="T59" fmla="*/ 18 h 25"/>
                <a:gd name="T60" fmla="*/ 0 w 25"/>
                <a:gd name="T61" fmla="*/ 21 h 25"/>
                <a:gd name="T62" fmla="*/ 2 w 25"/>
                <a:gd name="T63" fmla="*/ 24 h 25"/>
                <a:gd name="T64" fmla="*/ 2 w 25"/>
                <a:gd name="T65" fmla="*/ 27 h 25"/>
                <a:gd name="T66" fmla="*/ 2 w 25"/>
                <a:gd name="T67" fmla="*/ 30 h 25"/>
                <a:gd name="T68" fmla="*/ 5 w 25"/>
                <a:gd name="T69" fmla="*/ 33 h 25"/>
                <a:gd name="T70" fmla="*/ 5 w 25"/>
                <a:gd name="T71" fmla="*/ 33 h 25"/>
                <a:gd name="T72" fmla="*/ 6 w 25"/>
                <a:gd name="T73" fmla="*/ 35 h 25"/>
                <a:gd name="T74" fmla="*/ 8 w 25"/>
                <a:gd name="T75" fmla="*/ 35 h 25"/>
                <a:gd name="T76" fmla="*/ 11 w 25"/>
                <a:gd name="T77" fmla="*/ 38 h 25"/>
                <a:gd name="T78" fmla="*/ 13 w 25"/>
                <a:gd name="T79" fmla="*/ 38 h 25"/>
                <a:gd name="T80" fmla="*/ 16 w 25"/>
                <a:gd name="T81" fmla="*/ 38 h 25"/>
                <a:gd name="T82" fmla="*/ 16 w 25"/>
                <a:gd name="T83" fmla="*/ 38 h 25"/>
                <a:gd name="T84" fmla="*/ 13 w 25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1" y="25"/>
                  </a:moveTo>
                  <a:lnTo>
                    <a:pt x="15" y="25"/>
                  </a:lnTo>
                  <a:lnTo>
                    <a:pt x="17" y="25"/>
                  </a:lnTo>
                  <a:lnTo>
                    <a:pt x="19" y="23"/>
                  </a:lnTo>
                  <a:lnTo>
                    <a:pt x="21" y="23"/>
                  </a:lnTo>
                  <a:lnTo>
                    <a:pt x="21" y="22"/>
                  </a:lnTo>
                  <a:lnTo>
                    <a:pt x="23" y="22"/>
                  </a:lnTo>
                  <a:lnTo>
                    <a:pt x="23" y="20"/>
                  </a:lnTo>
                  <a:lnTo>
                    <a:pt x="25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5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1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115"/>
            <p:cNvSpPr>
              <a:spLocks/>
            </p:cNvSpPr>
            <p:nvPr/>
          </p:nvSpPr>
          <p:spPr bwMode="auto">
            <a:xfrm>
              <a:off x="2452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116"/>
            <p:cNvSpPr>
              <a:spLocks/>
            </p:cNvSpPr>
            <p:nvPr/>
          </p:nvSpPr>
          <p:spPr bwMode="auto">
            <a:xfrm>
              <a:off x="3180" y="3677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117"/>
            <p:cNvSpPr>
              <a:spLocks/>
            </p:cNvSpPr>
            <p:nvPr/>
          </p:nvSpPr>
          <p:spPr bwMode="auto">
            <a:xfrm>
              <a:off x="3201" y="377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118"/>
            <p:cNvSpPr>
              <a:spLocks/>
            </p:cNvSpPr>
            <p:nvPr/>
          </p:nvSpPr>
          <p:spPr bwMode="auto">
            <a:xfrm>
              <a:off x="3646" y="338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7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Line 119"/>
            <p:cNvSpPr>
              <a:spLocks noChangeShapeType="1"/>
            </p:cNvSpPr>
            <p:nvPr/>
          </p:nvSpPr>
          <p:spPr bwMode="auto">
            <a:xfrm>
              <a:off x="3113" y="3402"/>
              <a:ext cx="53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Line 120"/>
            <p:cNvSpPr>
              <a:spLocks noChangeShapeType="1"/>
            </p:cNvSpPr>
            <p:nvPr/>
          </p:nvSpPr>
          <p:spPr bwMode="auto">
            <a:xfrm>
              <a:off x="2604" y="3476"/>
              <a:ext cx="373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Line 121"/>
            <p:cNvSpPr>
              <a:spLocks noChangeShapeType="1"/>
            </p:cNvSpPr>
            <p:nvPr/>
          </p:nvSpPr>
          <p:spPr bwMode="auto">
            <a:xfrm>
              <a:off x="2602" y="3344"/>
              <a:ext cx="38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22"/>
            <p:cNvSpPr>
              <a:spLocks/>
            </p:cNvSpPr>
            <p:nvPr/>
          </p:nvSpPr>
          <p:spPr bwMode="auto">
            <a:xfrm>
              <a:off x="2604" y="3076"/>
              <a:ext cx="585" cy="619"/>
            </a:xfrm>
            <a:custGeom>
              <a:avLst/>
              <a:gdLst>
                <a:gd name="T0" fmla="*/ 0 w 496"/>
                <a:gd name="T1" fmla="*/ 0 h 406"/>
                <a:gd name="T2" fmla="*/ 183 w 496"/>
                <a:gd name="T3" fmla="*/ 0 h 406"/>
                <a:gd name="T4" fmla="*/ 183 w 496"/>
                <a:gd name="T5" fmla="*/ 619 h 406"/>
                <a:gd name="T6" fmla="*/ 585 w 496"/>
                <a:gd name="T7" fmla="*/ 619 h 4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96"/>
                <a:gd name="T13" fmla="*/ 0 h 406"/>
                <a:gd name="T14" fmla="*/ 496 w 496"/>
                <a:gd name="T15" fmla="*/ 406 h 4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96" h="406">
                  <a:moveTo>
                    <a:pt x="0" y="0"/>
                  </a:moveTo>
                  <a:lnTo>
                    <a:pt x="155" y="0"/>
                  </a:lnTo>
                  <a:lnTo>
                    <a:pt x="155" y="406"/>
                  </a:lnTo>
                  <a:lnTo>
                    <a:pt x="496" y="406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23"/>
            <p:cNvSpPr>
              <a:spLocks/>
            </p:cNvSpPr>
            <p:nvPr/>
          </p:nvSpPr>
          <p:spPr bwMode="auto">
            <a:xfrm>
              <a:off x="2602" y="3210"/>
              <a:ext cx="608" cy="585"/>
            </a:xfrm>
            <a:custGeom>
              <a:avLst/>
              <a:gdLst>
                <a:gd name="T0" fmla="*/ 608 w 515"/>
                <a:gd name="T1" fmla="*/ 582 h 383"/>
                <a:gd name="T2" fmla="*/ 131 w 515"/>
                <a:gd name="T3" fmla="*/ 585 h 383"/>
                <a:gd name="T4" fmla="*/ 129 w 515"/>
                <a:gd name="T5" fmla="*/ 0 h 383"/>
                <a:gd name="T6" fmla="*/ 0 w 515"/>
                <a:gd name="T7" fmla="*/ 0 h 3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15"/>
                <a:gd name="T13" fmla="*/ 0 h 383"/>
                <a:gd name="T14" fmla="*/ 515 w 515"/>
                <a:gd name="T15" fmla="*/ 383 h 3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15" h="383">
                  <a:moveTo>
                    <a:pt x="515" y="381"/>
                  </a:moveTo>
                  <a:lnTo>
                    <a:pt x="111" y="383"/>
                  </a:lnTo>
                  <a:lnTo>
                    <a:pt x="109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7" name="Group 206"/>
            <p:cNvGrpSpPr>
              <a:grpSpLocks/>
            </p:cNvGrpSpPr>
            <p:nvPr/>
          </p:nvGrpSpPr>
          <p:grpSpPr bwMode="auto">
            <a:xfrm>
              <a:off x="4926" y="2412"/>
              <a:ext cx="117" cy="407"/>
              <a:chOff x="4926" y="2412"/>
              <a:chExt cx="117" cy="407"/>
            </a:xfrm>
          </p:grpSpPr>
          <p:sp>
            <p:nvSpPr>
              <p:cNvPr id="199" name="AutoShape 127"/>
              <p:cNvSpPr>
                <a:spLocks noChangeArrowheads="1"/>
              </p:cNvSpPr>
              <p:nvPr/>
            </p:nvSpPr>
            <p:spPr bwMode="auto">
              <a:xfrm rot="5400000">
                <a:off x="4781" y="2557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0" name="Rectangle 125"/>
              <p:cNvSpPr>
                <a:spLocks noChangeArrowheads="1"/>
              </p:cNvSpPr>
              <p:nvPr/>
            </p:nvSpPr>
            <p:spPr bwMode="auto">
              <a:xfrm>
                <a:off x="4939" y="2448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1" name="Rectangle 126"/>
              <p:cNvSpPr>
                <a:spLocks noChangeArrowheads="1"/>
              </p:cNvSpPr>
              <p:nvPr/>
            </p:nvSpPr>
            <p:spPr bwMode="auto">
              <a:xfrm>
                <a:off x="4957" y="2535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2" name="Rectangle 128"/>
              <p:cNvSpPr>
                <a:spLocks noChangeArrowheads="1"/>
              </p:cNvSpPr>
              <p:nvPr/>
            </p:nvSpPr>
            <p:spPr bwMode="auto">
              <a:xfrm>
                <a:off x="4936" y="271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8" name="Group 205"/>
            <p:cNvGrpSpPr>
              <a:grpSpLocks/>
            </p:cNvGrpSpPr>
            <p:nvPr/>
          </p:nvGrpSpPr>
          <p:grpSpPr bwMode="auto">
            <a:xfrm>
              <a:off x="3006" y="3201"/>
              <a:ext cx="116" cy="407"/>
              <a:chOff x="3006" y="3201"/>
              <a:chExt cx="116" cy="407"/>
            </a:xfrm>
          </p:grpSpPr>
          <p:sp>
            <p:nvSpPr>
              <p:cNvPr id="195" name="AutoShape 132"/>
              <p:cNvSpPr>
                <a:spLocks noChangeArrowheads="1"/>
              </p:cNvSpPr>
              <p:nvPr/>
            </p:nvSpPr>
            <p:spPr bwMode="auto">
              <a:xfrm rot="5400000">
                <a:off x="2860" y="3347"/>
                <a:ext cx="407" cy="11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6" name="Rectangle 130"/>
              <p:cNvSpPr>
                <a:spLocks noChangeArrowheads="1"/>
              </p:cNvSpPr>
              <p:nvPr/>
            </p:nvSpPr>
            <p:spPr bwMode="auto">
              <a:xfrm>
                <a:off x="3019" y="323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7" name="Rectangle 131"/>
              <p:cNvSpPr>
                <a:spLocks noChangeArrowheads="1"/>
              </p:cNvSpPr>
              <p:nvPr/>
            </p:nvSpPr>
            <p:spPr bwMode="auto">
              <a:xfrm>
                <a:off x="3036" y="3324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8" name="Rectangle 133"/>
              <p:cNvSpPr>
                <a:spLocks noChangeArrowheads="1"/>
              </p:cNvSpPr>
              <p:nvPr/>
            </p:nvSpPr>
            <p:spPr bwMode="auto">
              <a:xfrm>
                <a:off x="3016" y="350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9" name="Group 204"/>
            <p:cNvGrpSpPr>
              <a:grpSpLocks/>
            </p:cNvGrpSpPr>
            <p:nvPr/>
          </p:nvGrpSpPr>
          <p:grpSpPr bwMode="auto">
            <a:xfrm>
              <a:off x="3008" y="2569"/>
              <a:ext cx="117" cy="407"/>
              <a:chOff x="3008" y="2569"/>
              <a:chExt cx="117" cy="407"/>
            </a:xfrm>
          </p:grpSpPr>
          <p:sp>
            <p:nvSpPr>
              <p:cNvPr id="190" name="AutoShape 137"/>
              <p:cNvSpPr>
                <a:spLocks noChangeArrowheads="1"/>
              </p:cNvSpPr>
              <p:nvPr/>
            </p:nvSpPr>
            <p:spPr bwMode="auto">
              <a:xfrm rot="5400000">
                <a:off x="2863" y="2714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1" name="Rectangle 135"/>
              <p:cNvSpPr>
                <a:spLocks noChangeArrowheads="1"/>
              </p:cNvSpPr>
              <p:nvPr/>
            </p:nvSpPr>
            <p:spPr bwMode="auto">
              <a:xfrm>
                <a:off x="3021" y="260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2" name="Rectangle 136"/>
              <p:cNvSpPr>
                <a:spLocks noChangeArrowheads="1"/>
              </p:cNvSpPr>
              <p:nvPr/>
            </p:nvSpPr>
            <p:spPr bwMode="auto">
              <a:xfrm>
                <a:off x="3048" y="269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3" name="Rectangle 138"/>
              <p:cNvSpPr>
                <a:spLocks noChangeArrowheads="1"/>
              </p:cNvSpPr>
              <p:nvPr/>
            </p:nvSpPr>
            <p:spPr bwMode="auto">
              <a:xfrm>
                <a:off x="3018" y="273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4" name="Rectangle 139"/>
              <p:cNvSpPr>
                <a:spLocks noChangeArrowheads="1"/>
              </p:cNvSpPr>
              <p:nvPr/>
            </p:nvSpPr>
            <p:spPr bwMode="auto">
              <a:xfrm>
                <a:off x="3022" y="287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30" name="Group 203"/>
            <p:cNvGrpSpPr>
              <a:grpSpLocks/>
            </p:cNvGrpSpPr>
            <p:nvPr/>
          </p:nvGrpSpPr>
          <p:grpSpPr bwMode="auto">
            <a:xfrm>
              <a:off x="3008" y="1980"/>
              <a:ext cx="117" cy="407"/>
              <a:chOff x="3008" y="1980"/>
              <a:chExt cx="117" cy="407"/>
            </a:xfrm>
          </p:grpSpPr>
          <p:sp>
            <p:nvSpPr>
              <p:cNvPr id="185" name="AutoShape 143"/>
              <p:cNvSpPr>
                <a:spLocks noChangeArrowheads="1"/>
              </p:cNvSpPr>
              <p:nvPr/>
            </p:nvSpPr>
            <p:spPr bwMode="auto">
              <a:xfrm rot="5400000">
                <a:off x="2863" y="2125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6" name="Rectangle 141"/>
              <p:cNvSpPr>
                <a:spLocks noChangeArrowheads="1"/>
              </p:cNvSpPr>
              <p:nvPr/>
            </p:nvSpPr>
            <p:spPr bwMode="auto">
              <a:xfrm>
                <a:off x="3021" y="201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7" name="Rectangle 142"/>
              <p:cNvSpPr>
                <a:spLocks noChangeArrowheads="1"/>
              </p:cNvSpPr>
              <p:nvPr/>
            </p:nvSpPr>
            <p:spPr bwMode="auto">
              <a:xfrm>
                <a:off x="3048" y="210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8" name="Rectangle 144"/>
              <p:cNvSpPr>
                <a:spLocks noChangeArrowheads="1"/>
              </p:cNvSpPr>
              <p:nvPr/>
            </p:nvSpPr>
            <p:spPr bwMode="auto">
              <a:xfrm>
                <a:off x="3018" y="214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9" name="Rectangle 145"/>
              <p:cNvSpPr>
                <a:spLocks noChangeArrowheads="1"/>
              </p:cNvSpPr>
              <p:nvPr/>
            </p:nvSpPr>
            <p:spPr bwMode="auto">
              <a:xfrm>
                <a:off x="3022" y="2281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31" name="Rectangle 146"/>
            <p:cNvSpPr>
              <a:spLocks noChangeArrowheads="1"/>
            </p:cNvSpPr>
            <p:nvPr/>
          </p:nvSpPr>
          <p:spPr bwMode="auto">
            <a:xfrm>
              <a:off x="4069" y="2390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2" name="Rectangle 147"/>
            <p:cNvSpPr>
              <a:spLocks noChangeArrowheads="1"/>
            </p:cNvSpPr>
            <p:nvPr/>
          </p:nvSpPr>
          <p:spPr bwMode="auto">
            <a:xfrm rot="-5400000">
              <a:off x="3342" y="2423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3" name="Rectangle 148"/>
            <p:cNvSpPr>
              <a:spLocks noChangeArrowheads="1"/>
            </p:cNvSpPr>
            <p:nvPr/>
          </p:nvSpPr>
          <p:spPr bwMode="auto">
            <a:xfrm>
              <a:off x="1846" y="2246"/>
              <a:ext cx="410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4" name="Rectangle 149"/>
            <p:cNvSpPr>
              <a:spLocks noChangeArrowheads="1"/>
            </p:cNvSpPr>
            <p:nvPr/>
          </p:nvSpPr>
          <p:spPr bwMode="auto">
            <a:xfrm rot="-5400000">
              <a:off x="477" y="2373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5" name="Rectangle 150"/>
            <p:cNvSpPr>
              <a:spLocks noChangeArrowheads="1"/>
            </p:cNvSpPr>
            <p:nvPr/>
          </p:nvSpPr>
          <p:spPr bwMode="auto">
            <a:xfrm>
              <a:off x="310" y="2448"/>
              <a:ext cx="13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6" name="Rectangle 152"/>
            <p:cNvSpPr>
              <a:spLocks noChangeArrowheads="1"/>
            </p:cNvSpPr>
            <p:nvPr/>
          </p:nvSpPr>
          <p:spPr bwMode="auto">
            <a:xfrm>
              <a:off x="2438" y="91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7" name="Rectangle 153"/>
            <p:cNvSpPr>
              <a:spLocks noChangeArrowheads="1"/>
            </p:cNvSpPr>
            <p:nvPr/>
          </p:nvSpPr>
          <p:spPr bwMode="auto">
            <a:xfrm>
              <a:off x="3546" y="912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8" name="Rectangle 154"/>
            <p:cNvSpPr>
              <a:spLocks noChangeArrowheads="1"/>
            </p:cNvSpPr>
            <p:nvPr/>
          </p:nvSpPr>
          <p:spPr bwMode="auto">
            <a:xfrm>
              <a:off x="4388" y="893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139" name="Rectangle 155"/>
            <p:cNvSpPr>
              <a:spLocks noChangeArrowheads="1"/>
            </p:cNvSpPr>
            <p:nvPr/>
          </p:nvSpPr>
          <p:spPr bwMode="auto">
            <a:xfrm>
              <a:off x="959" y="893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sp>
          <p:nvSpPr>
            <p:cNvPr id="140" name="Rectangle 156"/>
            <p:cNvSpPr>
              <a:spLocks noChangeArrowheads="1"/>
            </p:cNvSpPr>
            <p:nvPr/>
          </p:nvSpPr>
          <p:spPr bwMode="auto">
            <a:xfrm rot="16200000" flipH="1">
              <a:off x="975" y="2223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1" name="Rectangle 157"/>
            <p:cNvSpPr>
              <a:spLocks noChangeArrowheads="1"/>
            </p:cNvSpPr>
            <p:nvPr/>
          </p:nvSpPr>
          <p:spPr bwMode="auto">
            <a:xfrm>
              <a:off x="1729" y="2957"/>
              <a:ext cx="358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IF/ID.Rs</a:t>
              </a:r>
            </a:p>
          </p:txBody>
        </p:sp>
        <p:sp>
          <p:nvSpPr>
            <p:cNvPr id="142" name="Rectangle 158"/>
            <p:cNvSpPr>
              <a:spLocks noChangeArrowheads="1"/>
            </p:cNvSpPr>
            <p:nvPr/>
          </p:nvSpPr>
          <p:spPr bwMode="auto">
            <a:xfrm>
              <a:off x="1729" y="3101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3" name="Rectangle 159"/>
            <p:cNvSpPr>
              <a:spLocks noChangeArrowheads="1"/>
            </p:cNvSpPr>
            <p:nvPr/>
          </p:nvSpPr>
          <p:spPr bwMode="auto">
            <a:xfrm>
              <a:off x="1729" y="3236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4" name="Rectangle 160"/>
            <p:cNvSpPr>
              <a:spLocks noChangeArrowheads="1"/>
            </p:cNvSpPr>
            <p:nvPr/>
          </p:nvSpPr>
          <p:spPr bwMode="auto">
            <a:xfrm>
              <a:off x="1729" y="3369"/>
              <a:ext cx="364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IF/ID.Rd</a:t>
              </a:r>
            </a:p>
          </p:txBody>
        </p:sp>
        <p:sp>
          <p:nvSpPr>
            <p:cNvPr id="145" name="Rectangle 161"/>
            <p:cNvSpPr>
              <a:spLocks noChangeArrowheads="1"/>
            </p:cNvSpPr>
            <p:nvPr/>
          </p:nvSpPr>
          <p:spPr bwMode="auto">
            <a:xfrm>
              <a:off x="2607" y="2976"/>
              <a:ext cx="10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Rs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6" name="Rectangle 162"/>
            <p:cNvSpPr>
              <a:spLocks noChangeArrowheads="1"/>
            </p:cNvSpPr>
            <p:nvPr/>
          </p:nvSpPr>
          <p:spPr bwMode="auto">
            <a:xfrm>
              <a:off x="2612" y="3120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7" name="Rectangle 163"/>
            <p:cNvSpPr>
              <a:spLocks noChangeArrowheads="1"/>
            </p:cNvSpPr>
            <p:nvPr/>
          </p:nvSpPr>
          <p:spPr bwMode="auto">
            <a:xfrm>
              <a:off x="2609" y="3255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8" name="Rectangle 164"/>
            <p:cNvSpPr>
              <a:spLocks noChangeArrowheads="1"/>
            </p:cNvSpPr>
            <p:nvPr/>
          </p:nvSpPr>
          <p:spPr bwMode="auto">
            <a:xfrm>
              <a:off x="2607" y="3378"/>
              <a:ext cx="1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Rd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9" name="Rectangle 165"/>
            <p:cNvSpPr>
              <a:spLocks noChangeArrowheads="1"/>
            </p:cNvSpPr>
            <p:nvPr/>
          </p:nvSpPr>
          <p:spPr bwMode="auto">
            <a:xfrm>
              <a:off x="3687" y="1416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0" name="Rectangle 166"/>
            <p:cNvSpPr>
              <a:spLocks noChangeArrowheads="1"/>
            </p:cNvSpPr>
            <p:nvPr/>
          </p:nvSpPr>
          <p:spPr bwMode="auto">
            <a:xfrm>
              <a:off x="3710" y="165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1" name="Rectangle 167"/>
            <p:cNvSpPr>
              <a:spLocks noChangeArrowheads="1"/>
            </p:cNvSpPr>
            <p:nvPr/>
          </p:nvSpPr>
          <p:spPr bwMode="auto">
            <a:xfrm>
              <a:off x="4546" y="1671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2" name="Rectangle 168"/>
            <p:cNvSpPr>
              <a:spLocks noChangeArrowheads="1"/>
            </p:cNvSpPr>
            <p:nvPr/>
          </p:nvSpPr>
          <p:spPr bwMode="auto">
            <a:xfrm>
              <a:off x="4033" y="3294"/>
              <a:ext cx="444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EX/MEM.Rd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3" name="Rectangle 169"/>
            <p:cNvSpPr>
              <a:spLocks noChangeArrowheads="1"/>
            </p:cNvSpPr>
            <p:nvPr/>
          </p:nvSpPr>
          <p:spPr bwMode="auto">
            <a:xfrm>
              <a:off x="4033" y="3600"/>
              <a:ext cx="47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MEM/WB.Rd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4" name="Rectangle 170"/>
            <p:cNvSpPr>
              <a:spLocks noChangeArrowheads="1"/>
            </p:cNvSpPr>
            <p:nvPr/>
          </p:nvSpPr>
          <p:spPr bwMode="auto">
            <a:xfrm>
              <a:off x="3945" y="2304"/>
              <a:ext cx="77" cy="15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171"/>
            <p:cNvSpPr>
              <a:spLocks/>
            </p:cNvSpPr>
            <p:nvPr/>
          </p:nvSpPr>
          <p:spPr bwMode="auto">
            <a:xfrm>
              <a:off x="1817" y="816"/>
              <a:ext cx="411" cy="576"/>
            </a:xfrm>
            <a:custGeom>
              <a:avLst/>
              <a:gdLst>
                <a:gd name="T0" fmla="*/ 411 w 429"/>
                <a:gd name="T1" fmla="*/ 576 h 195"/>
                <a:gd name="T2" fmla="*/ 411 w 429"/>
                <a:gd name="T3" fmla="*/ 0 h 195"/>
                <a:gd name="T4" fmla="*/ 0 w 429"/>
                <a:gd name="T5" fmla="*/ 0 h 195"/>
                <a:gd name="T6" fmla="*/ 0 60000 65536"/>
                <a:gd name="T7" fmla="*/ 0 60000 65536"/>
                <a:gd name="T8" fmla="*/ 0 60000 65536"/>
                <a:gd name="T9" fmla="*/ 0 w 429"/>
                <a:gd name="T10" fmla="*/ 0 h 195"/>
                <a:gd name="T11" fmla="*/ 429 w 429"/>
                <a:gd name="T12" fmla="*/ 195 h 1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29" h="195">
                  <a:moveTo>
                    <a:pt x="429" y="195"/>
                  </a:moveTo>
                  <a:lnTo>
                    <a:pt x="429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172"/>
            <p:cNvSpPr>
              <a:spLocks/>
            </p:cNvSpPr>
            <p:nvPr/>
          </p:nvSpPr>
          <p:spPr bwMode="auto">
            <a:xfrm>
              <a:off x="1064" y="779"/>
              <a:ext cx="316" cy="1045"/>
            </a:xfrm>
            <a:custGeom>
              <a:avLst/>
              <a:gdLst>
                <a:gd name="T0" fmla="*/ 0 w 246"/>
                <a:gd name="T1" fmla="*/ 1045 h 576"/>
                <a:gd name="T2" fmla="*/ 0 w 246"/>
                <a:gd name="T3" fmla="*/ 0 h 576"/>
                <a:gd name="T4" fmla="*/ 316 w 246"/>
                <a:gd name="T5" fmla="*/ 0 h 576"/>
                <a:gd name="T6" fmla="*/ 0 60000 65536"/>
                <a:gd name="T7" fmla="*/ 0 60000 65536"/>
                <a:gd name="T8" fmla="*/ 0 60000 65536"/>
                <a:gd name="T9" fmla="*/ 0 w 246"/>
                <a:gd name="T10" fmla="*/ 0 h 576"/>
                <a:gd name="T11" fmla="*/ 246 w 246"/>
                <a:gd name="T12" fmla="*/ 576 h 5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576">
                  <a:moveTo>
                    <a:pt x="0" y="576"/>
                  </a:moveTo>
                  <a:lnTo>
                    <a:pt x="0" y="0"/>
                  </a:lnTo>
                  <a:lnTo>
                    <a:pt x="246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173"/>
            <p:cNvSpPr>
              <a:spLocks/>
            </p:cNvSpPr>
            <p:nvPr/>
          </p:nvSpPr>
          <p:spPr bwMode="auto">
            <a:xfrm>
              <a:off x="355" y="703"/>
              <a:ext cx="1021" cy="1601"/>
            </a:xfrm>
            <a:custGeom>
              <a:avLst/>
              <a:gdLst>
                <a:gd name="T0" fmla="*/ 0 w 794"/>
                <a:gd name="T1" fmla="*/ 1601 h 925"/>
                <a:gd name="T2" fmla="*/ 0 w 794"/>
                <a:gd name="T3" fmla="*/ 0 h 925"/>
                <a:gd name="T4" fmla="*/ 1021 w 794"/>
                <a:gd name="T5" fmla="*/ 0 h 925"/>
                <a:gd name="T6" fmla="*/ 0 60000 65536"/>
                <a:gd name="T7" fmla="*/ 0 60000 65536"/>
                <a:gd name="T8" fmla="*/ 0 60000 65536"/>
                <a:gd name="T9" fmla="*/ 0 w 794"/>
                <a:gd name="T10" fmla="*/ 0 h 925"/>
                <a:gd name="T11" fmla="*/ 794 w 794"/>
                <a:gd name="T12" fmla="*/ 925 h 9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94" h="925">
                  <a:moveTo>
                    <a:pt x="0" y="925"/>
                  </a:moveTo>
                  <a:lnTo>
                    <a:pt x="0" y="0"/>
                  </a:lnTo>
                  <a:lnTo>
                    <a:pt x="794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8" name="Group 201"/>
            <p:cNvGrpSpPr>
              <a:grpSpLocks/>
            </p:cNvGrpSpPr>
            <p:nvPr/>
          </p:nvGrpSpPr>
          <p:grpSpPr bwMode="auto">
            <a:xfrm>
              <a:off x="1374" y="624"/>
              <a:ext cx="443" cy="314"/>
              <a:chOff x="1374" y="624"/>
              <a:chExt cx="443" cy="314"/>
            </a:xfrm>
          </p:grpSpPr>
          <p:sp>
            <p:nvSpPr>
              <p:cNvPr id="183" name="Freeform 175"/>
              <p:cNvSpPr>
                <a:spLocks/>
              </p:cNvSpPr>
              <p:nvPr/>
            </p:nvSpPr>
            <p:spPr bwMode="auto">
              <a:xfrm>
                <a:off x="1374" y="624"/>
                <a:ext cx="443" cy="314"/>
              </a:xfrm>
              <a:custGeom>
                <a:avLst/>
                <a:gdLst>
                  <a:gd name="T0" fmla="*/ 354 w 364"/>
                  <a:gd name="T1" fmla="*/ 314 h 218"/>
                  <a:gd name="T2" fmla="*/ 369 w 364"/>
                  <a:gd name="T3" fmla="*/ 314 h 218"/>
                  <a:gd name="T4" fmla="*/ 382 w 364"/>
                  <a:gd name="T5" fmla="*/ 308 h 218"/>
                  <a:gd name="T6" fmla="*/ 397 w 364"/>
                  <a:gd name="T7" fmla="*/ 302 h 218"/>
                  <a:gd name="T8" fmla="*/ 408 w 364"/>
                  <a:gd name="T9" fmla="*/ 295 h 218"/>
                  <a:gd name="T10" fmla="*/ 417 w 364"/>
                  <a:gd name="T11" fmla="*/ 284 h 218"/>
                  <a:gd name="T12" fmla="*/ 427 w 364"/>
                  <a:gd name="T13" fmla="*/ 272 h 218"/>
                  <a:gd name="T14" fmla="*/ 433 w 364"/>
                  <a:gd name="T15" fmla="*/ 259 h 218"/>
                  <a:gd name="T16" fmla="*/ 438 w 364"/>
                  <a:gd name="T17" fmla="*/ 242 h 218"/>
                  <a:gd name="T18" fmla="*/ 443 w 364"/>
                  <a:gd name="T19" fmla="*/ 226 h 218"/>
                  <a:gd name="T20" fmla="*/ 443 w 364"/>
                  <a:gd name="T21" fmla="*/ 209 h 218"/>
                  <a:gd name="T22" fmla="*/ 443 w 364"/>
                  <a:gd name="T23" fmla="*/ 104 h 218"/>
                  <a:gd name="T24" fmla="*/ 443 w 364"/>
                  <a:gd name="T25" fmla="*/ 88 h 218"/>
                  <a:gd name="T26" fmla="*/ 438 w 364"/>
                  <a:gd name="T27" fmla="*/ 72 h 218"/>
                  <a:gd name="T28" fmla="*/ 433 w 364"/>
                  <a:gd name="T29" fmla="*/ 58 h 218"/>
                  <a:gd name="T30" fmla="*/ 427 w 364"/>
                  <a:gd name="T31" fmla="*/ 43 h 218"/>
                  <a:gd name="T32" fmla="*/ 417 w 364"/>
                  <a:gd name="T33" fmla="*/ 30 h 218"/>
                  <a:gd name="T34" fmla="*/ 408 w 364"/>
                  <a:gd name="T35" fmla="*/ 22 h 218"/>
                  <a:gd name="T36" fmla="*/ 397 w 364"/>
                  <a:gd name="T37" fmla="*/ 13 h 218"/>
                  <a:gd name="T38" fmla="*/ 382 w 364"/>
                  <a:gd name="T39" fmla="*/ 6 h 218"/>
                  <a:gd name="T40" fmla="*/ 369 w 364"/>
                  <a:gd name="T41" fmla="*/ 3 h 218"/>
                  <a:gd name="T42" fmla="*/ 354 w 364"/>
                  <a:gd name="T43" fmla="*/ 0 h 218"/>
                  <a:gd name="T44" fmla="*/ 89 w 364"/>
                  <a:gd name="T45" fmla="*/ 0 h 218"/>
                  <a:gd name="T46" fmla="*/ 74 w 364"/>
                  <a:gd name="T47" fmla="*/ 3 h 218"/>
                  <a:gd name="T48" fmla="*/ 61 w 364"/>
                  <a:gd name="T49" fmla="*/ 6 h 218"/>
                  <a:gd name="T50" fmla="*/ 49 w 364"/>
                  <a:gd name="T51" fmla="*/ 13 h 218"/>
                  <a:gd name="T52" fmla="*/ 37 w 364"/>
                  <a:gd name="T53" fmla="*/ 22 h 218"/>
                  <a:gd name="T54" fmla="*/ 26 w 364"/>
                  <a:gd name="T55" fmla="*/ 30 h 218"/>
                  <a:gd name="T56" fmla="*/ 16 w 364"/>
                  <a:gd name="T57" fmla="*/ 43 h 218"/>
                  <a:gd name="T58" fmla="*/ 9 w 364"/>
                  <a:gd name="T59" fmla="*/ 58 h 218"/>
                  <a:gd name="T60" fmla="*/ 5 w 364"/>
                  <a:gd name="T61" fmla="*/ 72 h 218"/>
                  <a:gd name="T62" fmla="*/ 2 w 364"/>
                  <a:gd name="T63" fmla="*/ 88 h 218"/>
                  <a:gd name="T64" fmla="*/ 0 w 364"/>
                  <a:gd name="T65" fmla="*/ 104 h 218"/>
                  <a:gd name="T66" fmla="*/ 0 w 364"/>
                  <a:gd name="T67" fmla="*/ 209 h 218"/>
                  <a:gd name="T68" fmla="*/ 2 w 364"/>
                  <a:gd name="T69" fmla="*/ 226 h 218"/>
                  <a:gd name="T70" fmla="*/ 5 w 364"/>
                  <a:gd name="T71" fmla="*/ 242 h 218"/>
                  <a:gd name="T72" fmla="*/ 9 w 364"/>
                  <a:gd name="T73" fmla="*/ 259 h 218"/>
                  <a:gd name="T74" fmla="*/ 16 w 364"/>
                  <a:gd name="T75" fmla="*/ 272 h 218"/>
                  <a:gd name="T76" fmla="*/ 26 w 364"/>
                  <a:gd name="T77" fmla="*/ 284 h 218"/>
                  <a:gd name="T78" fmla="*/ 37 w 364"/>
                  <a:gd name="T79" fmla="*/ 295 h 218"/>
                  <a:gd name="T80" fmla="*/ 49 w 364"/>
                  <a:gd name="T81" fmla="*/ 302 h 218"/>
                  <a:gd name="T82" fmla="*/ 61 w 364"/>
                  <a:gd name="T83" fmla="*/ 308 h 218"/>
                  <a:gd name="T84" fmla="*/ 74 w 364"/>
                  <a:gd name="T85" fmla="*/ 314 h 218"/>
                  <a:gd name="T86" fmla="*/ 89 w 364"/>
                  <a:gd name="T87" fmla="*/ 314 h 218"/>
                  <a:gd name="T88" fmla="*/ 354 w 364"/>
                  <a:gd name="T89" fmla="*/ 314 h 218"/>
                  <a:gd name="T90" fmla="*/ 354 w 364"/>
                  <a:gd name="T91" fmla="*/ 314 h 218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364"/>
                  <a:gd name="T139" fmla="*/ 0 h 218"/>
                  <a:gd name="T140" fmla="*/ 364 w 364"/>
                  <a:gd name="T141" fmla="*/ 218 h 218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364" h="218">
                    <a:moveTo>
                      <a:pt x="291" y="218"/>
                    </a:moveTo>
                    <a:lnTo>
                      <a:pt x="303" y="218"/>
                    </a:lnTo>
                    <a:lnTo>
                      <a:pt x="314" y="214"/>
                    </a:lnTo>
                    <a:lnTo>
                      <a:pt x="326" y="210"/>
                    </a:lnTo>
                    <a:lnTo>
                      <a:pt x="335" y="205"/>
                    </a:lnTo>
                    <a:lnTo>
                      <a:pt x="343" y="197"/>
                    </a:lnTo>
                    <a:lnTo>
                      <a:pt x="351" y="189"/>
                    </a:lnTo>
                    <a:lnTo>
                      <a:pt x="356" y="180"/>
                    </a:lnTo>
                    <a:lnTo>
                      <a:pt x="360" y="168"/>
                    </a:lnTo>
                    <a:lnTo>
                      <a:pt x="364" y="157"/>
                    </a:lnTo>
                    <a:lnTo>
                      <a:pt x="364" y="145"/>
                    </a:lnTo>
                    <a:lnTo>
                      <a:pt x="364" y="72"/>
                    </a:lnTo>
                    <a:lnTo>
                      <a:pt x="364" y="61"/>
                    </a:lnTo>
                    <a:lnTo>
                      <a:pt x="360" y="50"/>
                    </a:lnTo>
                    <a:lnTo>
                      <a:pt x="356" y="40"/>
                    </a:lnTo>
                    <a:lnTo>
                      <a:pt x="351" y="30"/>
                    </a:lnTo>
                    <a:lnTo>
                      <a:pt x="343" y="21"/>
                    </a:lnTo>
                    <a:lnTo>
                      <a:pt x="335" y="15"/>
                    </a:lnTo>
                    <a:lnTo>
                      <a:pt x="326" y="9"/>
                    </a:lnTo>
                    <a:lnTo>
                      <a:pt x="314" y="4"/>
                    </a:lnTo>
                    <a:lnTo>
                      <a:pt x="303" y="2"/>
                    </a:lnTo>
                    <a:lnTo>
                      <a:pt x="291" y="0"/>
                    </a:lnTo>
                    <a:lnTo>
                      <a:pt x="73" y="0"/>
                    </a:lnTo>
                    <a:lnTo>
                      <a:pt x="61" y="2"/>
                    </a:lnTo>
                    <a:lnTo>
                      <a:pt x="50" y="4"/>
                    </a:lnTo>
                    <a:lnTo>
                      <a:pt x="40" y="9"/>
                    </a:lnTo>
                    <a:lnTo>
                      <a:pt x="30" y="15"/>
                    </a:lnTo>
                    <a:lnTo>
                      <a:pt x="21" y="21"/>
                    </a:lnTo>
                    <a:lnTo>
                      <a:pt x="13" y="30"/>
                    </a:lnTo>
                    <a:lnTo>
                      <a:pt x="7" y="40"/>
                    </a:lnTo>
                    <a:lnTo>
                      <a:pt x="4" y="50"/>
                    </a:lnTo>
                    <a:lnTo>
                      <a:pt x="2" y="61"/>
                    </a:lnTo>
                    <a:lnTo>
                      <a:pt x="0" y="72"/>
                    </a:lnTo>
                    <a:lnTo>
                      <a:pt x="0" y="145"/>
                    </a:lnTo>
                    <a:lnTo>
                      <a:pt x="2" y="157"/>
                    </a:lnTo>
                    <a:lnTo>
                      <a:pt x="4" y="168"/>
                    </a:lnTo>
                    <a:lnTo>
                      <a:pt x="7" y="180"/>
                    </a:lnTo>
                    <a:lnTo>
                      <a:pt x="13" y="189"/>
                    </a:lnTo>
                    <a:lnTo>
                      <a:pt x="21" y="197"/>
                    </a:lnTo>
                    <a:lnTo>
                      <a:pt x="30" y="205"/>
                    </a:lnTo>
                    <a:lnTo>
                      <a:pt x="40" y="210"/>
                    </a:lnTo>
                    <a:lnTo>
                      <a:pt x="50" y="214"/>
                    </a:lnTo>
                    <a:lnTo>
                      <a:pt x="61" y="218"/>
                    </a:lnTo>
                    <a:lnTo>
                      <a:pt x="73" y="218"/>
                    </a:lnTo>
                    <a:lnTo>
                      <a:pt x="291" y="218"/>
                    </a:lnTo>
                  </a:path>
                </a:pathLst>
              </a:custGeom>
              <a:solidFill>
                <a:srgbClr val="FFE6CD"/>
              </a:solidFill>
              <a:ln w="19050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" name="Rectangle 176"/>
              <p:cNvSpPr>
                <a:spLocks noChangeArrowheads="1"/>
              </p:cNvSpPr>
              <p:nvPr/>
            </p:nvSpPr>
            <p:spPr bwMode="auto">
              <a:xfrm>
                <a:off x="1432" y="660"/>
                <a:ext cx="328" cy="25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Hazard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Detection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Unit</a:t>
                </a:r>
                <a:endParaRPr lang="en-US" sz="1200" b="1">
                  <a:latin typeface="Arial" charset="0"/>
                </a:endParaRPr>
              </a:p>
            </p:txBody>
          </p:sp>
        </p:grpSp>
        <p:sp>
          <p:nvSpPr>
            <p:cNvPr id="159" name="Freeform 177"/>
            <p:cNvSpPr>
              <a:spLocks/>
            </p:cNvSpPr>
            <p:nvPr/>
          </p:nvSpPr>
          <p:spPr bwMode="auto">
            <a:xfrm>
              <a:off x="2132" y="1703"/>
              <a:ext cx="37" cy="34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4 h 24"/>
                <a:gd name="T4" fmla="*/ 37 w 25"/>
                <a:gd name="T5" fmla="*/ 18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Line 178"/>
            <p:cNvSpPr>
              <a:spLocks noChangeShapeType="1"/>
            </p:cNvSpPr>
            <p:nvPr/>
          </p:nvSpPr>
          <p:spPr bwMode="auto">
            <a:xfrm flipH="1">
              <a:off x="2067" y="1718"/>
              <a:ext cx="81" cy="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Rectangle 179"/>
            <p:cNvSpPr>
              <a:spLocks noChangeArrowheads="1"/>
            </p:cNvSpPr>
            <p:nvPr/>
          </p:nvSpPr>
          <p:spPr bwMode="auto">
            <a:xfrm>
              <a:off x="2017" y="1683"/>
              <a:ext cx="3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0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2" name="Freeform 180"/>
            <p:cNvSpPr>
              <a:spLocks/>
            </p:cNvSpPr>
            <p:nvPr/>
          </p:nvSpPr>
          <p:spPr bwMode="auto">
            <a:xfrm>
              <a:off x="2212" y="1359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Freeform 181"/>
            <p:cNvSpPr>
              <a:spLocks/>
            </p:cNvSpPr>
            <p:nvPr/>
          </p:nvSpPr>
          <p:spPr bwMode="auto">
            <a:xfrm>
              <a:off x="1843" y="720"/>
              <a:ext cx="949" cy="720"/>
            </a:xfrm>
            <a:custGeom>
              <a:avLst/>
              <a:gdLst>
                <a:gd name="T0" fmla="*/ 949 w 732"/>
                <a:gd name="T1" fmla="*/ 720 h 391"/>
                <a:gd name="T2" fmla="*/ 949 w 732"/>
                <a:gd name="T3" fmla="*/ 0 h 391"/>
                <a:gd name="T4" fmla="*/ 0 w 732"/>
                <a:gd name="T5" fmla="*/ 0 h 391"/>
                <a:gd name="T6" fmla="*/ 0 60000 65536"/>
                <a:gd name="T7" fmla="*/ 0 60000 65536"/>
                <a:gd name="T8" fmla="*/ 0 60000 65536"/>
                <a:gd name="T9" fmla="*/ 0 w 732"/>
                <a:gd name="T10" fmla="*/ 0 h 391"/>
                <a:gd name="T11" fmla="*/ 732 w 732"/>
                <a:gd name="T12" fmla="*/ 391 h 3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32" h="391">
                  <a:moveTo>
                    <a:pt x="732" y="391"/>
                  </a:moveTo>
                  <a:lnTo>
                    <a:pt x="732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Freeform 182"/>
            <p:cNvSpPr>
              <a:spLocks/>
            </p:cNvSpPr>
            <p:nvPr/>
          </p:nvSpPr>
          <p:spPr bwMode="auto">
            <a:xfrm>
              <a:off x="2778" y="1439"/>
              <a:ext cx="35" cy="41"/>
            </a:xfrm>
            <a:custGeom>
              <a:avLst/>
              <a:gdLst>
                <a:gd name="T0" fmla="*/ 17 w 23"/>
                <a:gd name="T1" fmla="*/ 41 h 24"/>
                <a:gd name="T2" fmla="*/ 20 w 23"/>
                <a:gd name="T3" fmla="*/ 41 h 24"/>
                <a:gd name="T4" fmla="*/ 23 w 23"/>
                <a:gd name="T5" fmla="*/ 41 h 24"/>
                <a:gd name="T6" fmla="*/ 26 w 23"/>
                <a:gd name="T7" fmla="*/ 39 h 24"/>
                <a:gd name="T8" fmla="*/ 29 w 23"/>
                <a:gd name="T9" fmla="*/ 39 h 24"/>
                <a:gd name="T10" fmla="*/ 32 w 23"/>
                <a:gd name="T11" fmla="*/ 36 h 24"/>
                <a:gd name="T12" fmla="*/ 32 w 23"/>
                <a:gd name="T13" fmla="*/ 32 h 24"/>
                <a:gd name="T14" fmla="*/ 35 w 23"/>
                <a:gd name="T15" fmla="*/ 32 h 24"/>
                <a:gd name="T16" fmla="*/ 35 w 23"/>
                <a:gd name="T17" fmla="*/ 29 h 24"/>
                <a:gd name="T18" fmla="*/ 35 w 23"/>
                <a:gd name="T19" fmla="*/ 26 h 24"/>
                <a:gd name="T20" fmla="*/ 35 w 23"/>
                <a:gd name="T21" fmla="*/ 22 h 24"/>
                <a:gd name="T22" fmla="*/ 35 w 23"/>
                <a:gd name="T23" fmla="*/ 19 h 24"/>
                <a:gd name="T24" fmla="*/ 35 w 23"/>
                <a:gd name="T25" fmla="*/ 15 h 24"/>
                <a:gd name="T26" fmla="*/ 35 w 23"/>
                <a:gd name="T27" fmla="*/ 12 h 24"/>
                <a:gd name="T28" fmla="*/ 32 w 23"/>
                <a:gd name="T29" fmla="*/ 9 h 24"/>
                <a:gd name="T30" fmla="*/ 32 w 23"/>
                <a:gd name="T31" fmla="*/ 5 h 24"/>
                <a:gd name="T32" fmla="*/ 29 w 23"/>
                <a:gd name="T33" fmla="*/ 5 h 24"/>
                <a:gd name="T34" fmla="*/ 26 w 23"/>
                <a:gd name="T35" fmla="*/ 2 h 24"/>
                <a:gd name="T36" fmla="*/ 23 w 23"/>
                <a:gd name="T37" fmla="*/ 2 h 24"/>
                <a:gd name="T38" fmla="*/ 20 w 23"/>
                <a:gd name="T39" fmla="*/ 0 h 24"/>
                <a:gd name="T40" fmla="*/ 17 w 23"/>
                <a:gd name="T41" fmla="*/ 0 h 24"/>
                <a:gd name="T42" fmla="*/ 15 w 23"/>
                <a:gd name="T43" fmla="*/ 0 h 24"/>
                <a:gd name="T44" fmla="*/ 12 w 23"/>
                <a:gd name="T45" fmla="*/ 2 h 24"/>
                <a:gd name="T46" fmla="*/ 9 w 23"/>
                <a:gd name="T47" fmla="*/ 2 h 24"/>
                <a:gd name="T48" fmla="*/ 6 w 23"/>
                <a:gd name="T49" fmla="*/ 5 h 24"/>
                <a:gd name="T50" fmla="*/ 6 w 23"/>
                <a:gd name="T51" fmla="*/ 5 h 24"/>
                <a:gd name="T52" fmla="*/ 3 w 23"/>
                <a:gd name="T53" fmla="*/ 9 h 24"/>
                <a:gd name="T54" fmla="*/ 3 w 23"/>
                <a:gd name="T55" fmla="*/ 12 h 24"/>
                <a:gd name="T56" fmla="*/ 0 w 23"/>
                <a:gd name="T57" fmla="*/ 15 h 24"/>
                <a:gd name="T58" fmla="*/ 0 w 23"/>
                <a:gd name="T59" fmla="*/ 19 h 24"/>
                <a:gd name="T60" fmla="*/ 0 w 23"/>
                <a:gd name="T61" fmla="*/ 22 h 24"/>
                <a:gd name="T62" fmla="*/ 0 w 23"/>
                <a:gd name="T63" fmla="*/ 26 h 24"/>
                <a:gd name="T64" fmla="*/ 0 w 23"/>
                <a:gd name="T65" fmla="*/ 29 h 24"/>
                <a:gd name="T66" fmla="*/ 3 w 23"/>
                <a:gd name="T67" fmla="*/ 32 h 24"/>
                <a:gd name="T68" fmla="*/ 3 w 23"/>
                <a:gd name="T69" fmla="*/ 32 h 24"/>
                <a:gd name="T70" fmla="*/ 6 w 23"/>
                <a:gd name="T71" fmla="*/ 36 h 24"/>
                <a:gd name="T72" fmla="*/ 6 w 23"/>
                <a:gd name="T73" fmla="*/ 39 h 24"/>
                <a:gd name="T74" fmla="*/ 9 w 23"/>
                <a:gd name="T75" fmla="*/ 39 h 24"/>
                <a:gd name="T76" fmla="*/ 12 w 23"/>
                <a:gd name="T77" fmla="*/ 41 h 24"/>
                <a:gd name="T78" fmla="*/ 15 w 23"/>
                <a:gd name="T79" fmla="*/ 41 h 24"/>
                <a:gd name="T80" fmla="*/ 17 w 23"/>
                <a:gd name="T81" fmla="*/ 41 h 24"/>
                <a:gd name="T82" fmla="*/ 17 w 23"/>
                <a:gd name="T83" fmla="*/ 41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4"/>
                <a:gd name="T128" fmla="*/ 23 w 23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4">
                  <a:moveTo>
                    <a:pt x="11" y="24"/>
                  </a:moveTo>
                  <a:lnTo>
                    <a:pt x="13" y="24"/>
                  </a:lnTo>
                  <a:lnTo>
                    <a:pt x="15" y="24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3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1" y="24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183"/>
            <p:cNvSpPr>
              <a:spLocks/>
            </p:cNvSpPr>
            <p:nvPr/>
          </p:nvSpPr>
          <p:spPr bwMode="auto">
            <a:xfrm>
              <a:off x="1817" y="698"/>
              <a:ext cx="35" cy="42"/>
            </a:xfrm>
            <a:custGeom>
              <a:avLst/>
              <a:gdLst>
                <a:gd name="T0" fmla="*/ 35 w 23"/>
                <a:gd name="T1" fmla="*/ 39 h 25"/>
                <a:gd name="T2" fmla="*/ 35 w 23"/>
                <a:gd name="T3" fmla="*/ 0 h 25"/>
                <a:gd name="T4" fmla="*/ 0 w 23"/>
                <a:gd name="T5" fmla="*/ 18 h 25"/>
                <a:gd name="T6" fmla="*/ 35 w 23"/>
                <a:gd name="T7" fmla="*/ 42 h 25"/>
                <a:gd name="T8" fmla="*/ 35 w 23"/>
                <a:gd name="T9" fmla="*/ 42 h 25"/>
                <a:gd name="T10" fmla="*/ 35 w 23"/>
                <a:gd name="T11" fmla="*/ 3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3"/>
                <a:gd name="T19" fmla="*/ 0 h 25"/>
                <a:gd name="T20" fmla="*/ 23 w 23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3" h="25">
                  <a:moveTo>
                    <a:pt x="23" y="23"/>
                  </a:moveTo>
                  <a:lnTo>
                    <a:pt x="23" y="0"/>
                  </a:lnTo>
                  <a:lnTo>
                    <a:pt x="0" y="11"/>
                  </a:lnTo>
                  <a:lnTo>
                    <a:pt x="23" y="25"/>
                  </a:lnTo>
                  <a:lnTo>
                    <a:pt x="23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Rectangle 184"/>
            <p:cNvSpPr>
              <a:spLocks noChangeArrowheads="1"/>
            </p:cNvSpPr>
            <p:nvPr/>
          </p:nvSpPr>
          <p:spPr bwMode="auto">
            <a:xfrm>
              <a:off x="1994" y="624"/>
              <a:ext cx="6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ID/EX.MemRead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67" name="Rectangle 185"/>
            <p:cNvSpPr>
              <a:spLocks noChangeArrowheads="1"/>
            </p:cNvSpPr>
            <p:nvPr/>
          </p:nvSpPr>
          <p:spPr bwMode="auto">
            <a:xfrm rot="-5400000">
              <a:off x="148" y="1453"/>
              <a:ext cx="333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PC Write</a:t>
              </a:r>
              <a:endParaRPr lang="en-US" sz="1000" b="1">
                <a:latin typeface="Arial" charset="0"/>
              </a:endParaRPr>
            </a:p>
          </p:txBody>
        </p:sp>
        <p:grpSp>
          <p:nvGrpSpPr>
            <p:cNvPr id="168" name="Group 202"/>
            <p:cNvGrpSpPr>
              <a:grpSpLocks/>
            </p:cNvGrpSpPr>
            <p:nvPr/>
          </p:nvGrpSpPr>
          <p:grpSpPr bwMode="auto">
            <a:xfrm>
              <a:off x="2172" y="1389"/>
              <a:ext cx="116" cy="407"/>
              <a:chOff x="2172" y="1389"/>
              <a:chExt cx="116" cy="407"/>
            </a:xfrm>
          </p:grpSpPr>
          <p:sp>
            <p:nvSpPr>
              <p:cNvPr id="179" name="AutoShape 187"/>
              <p:cNvSpPr>
                <a:spLocks noChangeArrowheads="1"/>
              </p:cNvSpPr>
              <p:nvPr/>
            </p:nvSpPr>
            <p:spPr bwMode="auto">
              <a:xfrm rot="5400000">
                <a:off x="2026" y="1535"/>
                <a:ext cx="407" cy="116"/>
              </a:xfrm>
              <a:prstGeom prst="flowChartTerminator">
                <a:avLst/>
              </a:prstGeom>
              <a:solidFill>
                <a:srgbClr val="FFE6CD"/>
              </a:solidFill>
              <a:ln w="19050">
                <a:solidFill>
                  <a:srgbClr val="FF66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0" name="Rectangle 188"/>
              <p:cNvSpPr>
                <a:spLocks noChangeArrowheads="1"/>
              </p:cNvSpPr>
              <p:nvPr/>
            </p:nvSpPr>
            <p:spPr bwMode="auto">
              <a:xfrm>
                <a:off x="2185" y="142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1" name="Rectangle 189"/>
              <p:cNvSpPr>
                <a:spLocks noChangeArrowheads="1"/>
              </p:cNvSpPr>
              <p:nvPr/>
            </p:nvSpPr>
            <p:spPr bwMode="auto">
              <a:xfrm>
                <a:off x="2211" y="151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2" name="Rectangle 190"/>
              <p:cNvSpPr>
                <a:spLocks noChangeArrowheads="1"/>
              </p:cNvSpPr>
              <p:nvPr/>
            </p:nvSpPr>
            <p:spPr bwMode="auto">
              <a:xfrm>
                <a:off x="2186" y="169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</p:grpSp>
        <p:sp>
          <p:nvSpPr>
            <p:cNvPr id="169" name="Freeform 191"/>
            <p:cNvSpPr>
              <a:spLocks/>
            </p:cNvSpPr>
            <p:nvPr/>
          </p:nvSpPr>
          <p:spPr bwMode="auto">
            <a:xfrm>
              <a:off x="1045" y="1796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192"/>
            <p:cNvSpPr>
              <a:spLocks/>
            </p:cNvSpPr>
            <p:nvPr/>
          </p:nvSpPr>
          <p:spPr bwMode="auto">
            <a:xfrm>
              <a:off x="340" y="2272"/>
              <a:ext cx="29" cy="36"/>
            </a:xfrm>
            <a:custGeom>
              <a:avLst/>
              <a:gdLst>
                <a:gd name="T0" fmla="*/ 29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29 w 23"/>
                <a:gd name="T7" fmla="*/ 0 h 25"/>
                <a:gd name="T8" fmla="*/ 29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Rectangle 193"/>
            <p:cNvSpPr>
              <a:spLocks noChangeArrowheads="1"/>
            </p:cNvSpPr>
            <p:nvPr/>
          </p:nvSpPr>
          <p:spPr bwMode="auto">
            <a:xfrm rot="-5400000">
              <a:off x="826" y="1397"/>
              <a:ext cx="39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IF/ID Write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72" name="Line 194"/>
            <p:cNvSpPr>
              <a:spLocks noChangeShapeType="1"/>
            </p:cNvSpPr>
            <p:nvPr/>
          </p:nvSpPr>
          <p:spPr bwMode="auto">
            <a:xfrm>
              <a:off x="2659" y="3339"/>
              <a:ext cx="0" cy="50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Line 195"/>
            <p:cNvSpPr>
              <a:spLocks noChangeShapeType="1"/>
            </p:cNvSpPr>
            <p:nvPr/>
          </p:nvSpPr>
          <p:spPr bwMode="auto">
            <a:xfrm flipH="1">
              <a:off x="1596" y="3840"/>
              <a:ext cx="10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4" name="Line 196"/>
            <p:cNvSpPr>
              <a:spLocks noChangeShapeType="1"/>
            </p:cNvSpPr>
            <p:nvPr/>
          </p:nvSpPr>
          <p:spPr bwMode="auto">
            <a:xfrm flipV="1">
              <a:off x="1596" y="945"/>
              <a:ext cx="0" cy="28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5" name="Freeform 197"/>
            <p:cNvSpPr>
              <a:spLocks/>
            </p:cNvSpPr>
            <p:nvPr/>
          </p:nvSpPr>
          <p:spPr bwMode="auto">
            <a:xfrm>
              <a:off x="2645" y="3324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Rectangle 198"/>
            <p:cNvSpPr>
              <a:spLocks noChangeArrowheads="1"/>
            </p:cNvSpPr>
            <p:nvPr/>
          </p:nvSpPr>
          <p:spPr bwMode="auto">
            <a:xfrm>
              <a:off x="1958" y="3728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ID/EX.Rt</a:t>
              </a:r>
            </a:p>
          </p:txBody>
        </p:sp>
        <p:sp>
          <p:nvSpPr>
            <p:cNvPr id="177" name="Line 199"/>
            <p:cNvSpPr>
              <a:spLocks noChangeShapeType="1"/>
            </p:cNvSpPr>
            <p:nvPr/>
          </p:nvSpPr>
          <p:spPr bwMode="auto">
            <a:xfrm flipV="1">
              <a:off x="1244" y="867"/>
              <a:ext cx="0" cy="5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" name="Line 200"/>
            <p:cNvSpPr>
              <a:spLocks noChangeShapeType="1"/>
            </p:cNvSpPr>
            <p:nvPr/>
          </p:nvSpPr>
          <p:spPr bwMode="auto">
            <a:xfrm>
              <a:off x="1241" y="864"/>
              <a:ext cx="13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206287"/>
      </p:ext>
    </p:extLst>
  </p:cSld>
  <p:clrMapOvr>
    <a:masterClrMapping/>
  </p:clrMapOvr>
  <p:transition advTm="32681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848" x="1598613" y="2706688"/>
          <p14:tracePt t="858" x="1643063" y="2741613"/>
          <p14:tracePt t="870" x="1704975" y="2813050"/>
          <p14:tracePt t="882" x="1724025" y="2849563"/>
          <p14:tracePt t="899" x="1751013" y="2946400"/>
          <p14:tracePt t="917" x="1803400" y="3063875"/>
          <p14:tracePt t="933" x="1839913" y="3143250"/>
          <p14:tracePt t="949" x="1884363" y="3224213"/>
          <p14:tracePt t="965" x="1893888" y="3295650"/>
          <p14:tracePt t="983" x="1893888" y="3330575"/>
          <p14:tracePt t="999" x="1893888" y="3349625"/>
          <p14:tracePt t="1016" x="1884363" y="3375025"/>
          <p14:tracePt t="1033" x="1874838" y="3402013"/>
          <p14:tracePt t="1049" x="1866900" y="3421063"/>
          <p14:tracePt t="1066" x="1866900" y="3446463"/>
          <p14:tracePt t="1372" x="1847850" y="3455988"/>
          <p14:tracePt t="1382" x="1830388" y="3455988"/>
          <p14:tracePt t="1402" x="1776413" y="3473450"/>
          <p14:tracePt t="1418" x="1751013" y="3473450"/>
          <p14:tracePt t="1434" x="1731963" y="3482975"/>
          <p14:tracePt t="1449" x="1724025" y="3482975"/>
          <p14:tracePt t="1466" x="1714500" y="3500438"/>
          <p14:tracePt t="1483" x="1704975" y="3500438"/>
          <p14:tracePt t="1557" x="1687513" y="3500438"/>
          <p14:tracePt t="1614" x="1724025" y="3536950"/>
          <p14:tracePt t="1624" x="1758950" y="3563938"/>
          <p14:tracePt t="1634" x="1803400" y="3598863"/>
          <p14:tracePt t="1651" x="1946275" y="3714750"/>
          <p14:tracePt t="1668" x="1965325" y="3733800"/>
          <p14:tracePt t="1684" x="1982788" y="3759200"/>
          <p14:tracePt t="1699" x="1990725" y="3759200"/>
          <p14:tracePt t="1717" x="2017713" y="3759200"/>
          <p14:tracePt t="1732" x="2036763" y="3741738"/>
          <p14:tracePt t="1749" x="2054225" y="3724275"/>
          <p14:tracePt t="1765" x="2081213" y="3687763"/>
          <p14:tracePt t="1782" x="2089150" y="3643313"/>
          <p14:tracePt t="1799" x="2098675" y="3616325"/>
          <p14:tracePt t="1816" x="2098675" y="3598863"/>
          <p14:tracePt t="1832" x="2108200" y="3581400"/>
          <p14:tracePt t="1849" x="2116138" y="3571875"/>
          <p14:tracePt t="1865" x="2125663" y="3554413"/>
          <p14:tracePt t="1882" x="2143125" y="3527425"/>
          <p14:tracePt t="1899" x="2152650" y="3509963"/>
          <p14:tracePt t="1916" x="2160588" y="3500438"/>
          <p14:tracePt t="1933" x="2170113" y="3482975"/>
          <p14:tracePt t="1949" x="2179638" y="3482975"/>
          <p14:tracePt t="1965" x="2187575" y="3455988"/>
          <p14:tracePt t="1982" x="2214563" y="3438525"/>
          <p14:tracePt t="1999" x="2232025" y="3394075"/>
          <p14:tracePt t="2016" x="2268538" y="3340100"/>
          <p14:tracePt t="2032" x="2357438" y="3259138"/>
          <p14:tracePt t="2049" x="2428875" y="3160713"/>
          <p14:tracePt t="2066" x="2490788" y="3036888"/>
          <p14:tracePt t="2082" x="2509838" y="2992438"/>
          <p14:tracePt t="2099" x="2527300" y="2946400"/>
          <p14:tracePt t="2116" x="2554288" y="2867025"/>
          <p14:tracePt t="2132" x="2589213" y="2786063"/>
          <p14:tracePt t="2149" x="2633663" y="2697163"/>
          <p14:tracePt t="2166" x="2670175" y="2616200"/>
          <p14:tracePt t="2184" x="2741613" y="2509838"/>
          <p14:tracePt t="2200" x="2759075" y="2465388"/>
          <p14:tracePt t="2216" x="2776538" y="2428875"/>
          <p14:tracePt t="2232" x="2776538" y="2411413"/>
          <p14:tracePt t="2249" x="2786063" y="2366963"/>
          <p14:tracePt t="2265" x="2795588" y="2303463"/>
          <p14:tracePt t="2282" x="2813050" y="2251075"/>
          <p14:tracePt t="2299" x="2813050" y="2224088"/>
          <p14:tracePt t="2315" x="2803525" y="2187575"/>
          <p14:tracePt t="2317" x="2795588" y="2179638"/>
          <p14:tracePt t="2333" x="2776538" y="2143125"/>
          <p14:tracePt t="2348" x="2759075" y="2125663"/>
          <p14:tracePt t="2367" x="2732088" y="2108200"/>
          <p14:tracePt t="2383" x="2724150" y="2089150"/>
          <p14:tracePt t="2399" x="2714625" y="2063750"/>
          <p14:tracePt t="2416" x="2705100" y="2044700"/>
          <p14:tracePt t="2434" x="2679700" y="2017713"/>
          <p14:tracePt t="2450" x="2660650" y="1992313"/>
          <p14:tracePt t="2466" x="2643188" y="1973263"/>
          <p14:tracePt t="2483" x="2625725" y="1928813"/>
          <p14:tracePt t="2499" x="2608263" y="1893888"/>
          <p14:tracePt t="2516" x="2598738" y="1849438"/>
          <p14:tracePt t="2533" x="2571750" y="1785938"/>
          <p14:tracePt t="2550" x="2562225" y="1724025"/>
          <p14:tracePt t="2568" x="2562225" y="1608138"/>
          <p14:tracePt t="2584" x="2562225" y="1536700"/>
          <p14:tracePt t="2600" x="2581275" y="1482725"/>
          <p14:tracePt t="2616" x="2598738" y="1455738"/>
          <p14:tracePt t="2633" x="2608263" y="1428750"/>
          <p14:tracePt t="2650" x="2616200" y="1411288"/>
          <p14:tracePt t="2666" x="2633663" y="1393825"/>
          <p14:tracePt t="2684" x="2660650" y="1347788"/>
          <p14:tracePt t="2700" x="2670175" y="1322388"/>
          <p14:tracePt t="2717" x="2687638" y="1285875"/>
          <p14:tracePt t="2733" x="2705100" y="1250950"/>
          <p14:tracePt t="2749" x="2705100" y="1223963"/>
          <p14:tracePt t="2766" x="2714625" y="1204913"/>
          <p14:tracePt t="2782" x="2714625" y="1179513"/>
          <p14:tracePt t="2799" x="2714625" y="1169988"/>
          <p14:tracePt t="2819" x="2714625" y="1160463"/>
          <p14:tracePt t="2834" x="2697163" y="1152525"/>
          <p14:tracePt t="2850" x="2687638" y="1143000"/>
          <p14:tracePt t="2880" x="2679700" y="1133475"/>
          <p14:tracePt t="2896" x="2670175" y="1133475"/>
          <p14:tracePt t="3092" x="2670175" y="1169988"/>
          <p14:tracePt t="3102" x="2652713" y="1295400"/>
          <p14:tracePt t="3117" x="2705100" y="1633538"/>
          <p14:tracePt t="3132" x="2938463" y="1992313"/>
          <p14:tracePt t="3149" x="3133725" y="2411413"/>
          <p14:tracePt t="3166" x="3357563" y="2768600"/>
          <p14:tracePt t="3182" x="3598863" y="3170238"/>
          <p14:tracePt t="3199" x="3956050" y="3751263"/>
          <p14:tracePt t="3216" x="4116388" y="4098925"/>
          <p14:tracePt t="3232" x="4295775" y="4340225"/>
          <p14:tracePt t="3249" x="4446588" y="4456113"/>
          <p14:tracePt t="3266" x="4562475" y="4500563"/>
          <p14:tracePt t="3282" x="4652963" y="4519613"/>
          <p14:tracePt t="3299" x="4732338" y="4519613"/>
          <p14:tracePt t="3317" x="4776788" y="4527550"/>
          <p14:tracePt t="3333" x="4795838" y="4527550"/>
          <p14:tracePt t="3349" x="4803775" y="4537075"/>
          <p14:tracePt t="3366" x="4822825" y="4554538"/>
          <p14:tracePt t="3382" x="4875213" y="4616450"/>
          <p14:tracePt t="3399" x="4911725" y="4679950"/>
          <p14:tracePt t="3416" x="4946650" y="4733925"/>
          <p14:tracePt t="3433" x="5037138" y="4813300"/>
          <p14:tracePt t="3450" x="5116513" y="4956175"/>
          <p14:tracePt t="3466" x="5180013" y="5072063"/>
          <p14:tracePt t="3483" x="5207000" y="5224463"/>
          <p14:tracePt t="3500" x="5214938" y="5330825"/>
          <p14:tracePt t="3517" x="5232400" y="5411788"/>
          <p14:tracePt t="3533" x="5241925" y="5492750"/>
          <p14:tracePt t="3551" x="5268913" y="5564188"/>
          <p14:tracePt t="3568" x="5278438" y="5581650"/>
          <p14:tracePt t="3584" x="5303838" y="5618163"/>
          <p14:tracePt t="3600" x="5322888" y="5635625"/>
          <p14:tracePt t="3617" x="5340350" y="5635625"/>
          <p14:tracePt t="3633" x="5349875" y="5635625"/>
          <p14:tracePt t="3650" x="5357813" y="5635625"/>
          <p14:tracePt t="3666" x="5384800" y="5608638"/>
          <p14:tracePt t="3683" x="5402263" y="5564188"/>
          <p14:tracePt t="3700" x="5429250" y="5546725"/>
          <p14:tracePt t="3717" x="5456238" y="5500688"/>
          <p14:tracePt t="3732" x="5483225" y="5473700"/>
          <p14:tracePt t="3749" x="5492750" y="5411788"/>
          <p14:tracePt t="3766" x="5500688" y="5367338"/>
          <p14:tracePt t="3782" x="5500688" y="5330825"/>
          <p14:tracePt t="3800" x="5500688" y="5313363"/>
          <p14:tracePt t="3818" x="5473700" y="5268913"/>
          <p14:tracePt t="3834" x="5446713" y="5251450"/>
          <p14:tracePt t="3850" x="5421313" y="5251450"/>
          <p14:tracePt t="3868" x="5375275" y="5251450"/>
          <p14:tracePt t="3883" x="5313363" y="5278438"/>
          <p14:tracePt t="3900" x="5241925" y="5313363"/>
          <p14:tracePt t="3916" x="5160963" y="5367338"/>
          <p14:tracePt t="3932" x="5099050" y="5438775"/>
          <p14:tracePt t="3949" x="5000625" y="5510213"/>
          <p14:tracePt t="3966" x="4929188" y="5572125"/>
          <p14:tracePt t="3982" x="4894263" y="5618163"/>
          <p14:tracePt t="4000" x="4884738" y="5643563"/>
          <p14:tracePt t="4016" x="4875213" y="5653088"/>
          <p14:tracePt t="4032" x="4857750" y="5670550"/>
          <p14:tracePt t="4049" x="4830763" y="5707063"/>
          <p14:tracePt t="4066" x="4813300" y="5751513"/>
          <p14:tracePt t="4083" x="4776788" y="5822950"/>
          <p14:tracePt t="4099" x="4751388" y="5857875"/>
          <p14:tracePt t="4116" x="4751388" y="5903913"/>
          <p14:tracePt t="4132" x="4751388" y="5921375"/>
          <p14:tracePt t="4149" x="4768850" y="5956300"/>
          <p14:tracePt t="4166" x="4786313" y="5975350"/>
          <p14:tracePt t="4183" x="4803775" y="6000750"/>
          <p14:tracePt t="4200" x="4822825" y="6019800"/>
          <p14:tracePt t="4217" x="4894263" y="6054725"/>
          <p14:tracePt t="4233" x="4956175" y="6072188"/>
          <p14:tracePt t="4250" x="5018088" y="6099175"/>
          <p14:tracePt t="4267" x="5064125" y="6099175"/>
          <p14:tracePt t="4282" x="5089525" y="6099175"/>
          <p14:tracePt t="4299" x="5116513" y="6099175"/>
          <p14:tracePt t="4316" x="5160963" y="6081713"/>
          <p14:tracePt t="4317" x="5187950" y="6064250"/>
          <p14:tracePt t="4334" x="5251450" y="6010275"/>
          <p14:tracePt t="4350" x="5340350" y="5929313"/>
          <p14:tracePt t="4367" x="5394325" y="5867400"/>
          <p14:tracePt t="4383" x="5429250" y="5786438"/>
          <p14:tracePt t="4400" x="5446713" y="5751513"/>
          <p14:tracePt t="4417" x="5473700" y="5689600"/>
          <p14:tracePt t="4433" x="5492750" y="5670550"/>
          <p14:tracePt t="4450" x="5518150" y="5608638"/>
          <p14:tracePt t="4468" x="5554663" y="5492750"/>
          <p14:tracePt t="4484" x="5581650" y="5429250"/>
          <p14:tracePt t="4500" x="5581650" y="5367338"/>
          <p14:tracePt t="4517" x="5581650" y="5322888"/>
          <p14:tracePt t="4533" x="5572125" y="5278438"/>
          <p14:tracePt t="4550" x="5527675" y="5224463"/>
          <p14:tracePt t="4566" x="5465763" y="5187950"/>
          <p14:tracePt t="4584" x="5394325" y="5135563"/>
          <p14:tracePt t="4600" x="5330825" y="5116513"/>
          <p14:tracePt t="4616" x="5278438" y="5091113"/>
          <p14:tracePt t="4633" x="5251450" y="5091113"/>
          <p14:tracePt t="4650" x="5224463" y="5091113"/>
          <p14:tracePt t="4666" x="5207000" y="5091113"/>
          <p14:tracePt t="4683" x="5170488" y="5099050"/>
          <p14:tracePt t="4700" x="5143500" y="5135563"/>
          <p14:tracePt t="4718" x="5108575" y="5180013"/>
          <p14:tracePt t="4734" x="5054600" y="5241925"/>
          <p14:tracePt t="4750" x="4992688" y="5322888"/>
          <p14:tracePt t="4766" x="4946650" y="5402263"/>
          <p14:tracePt t="4782" x="4929188" y="5456238"/>
          <p14:tracePt t="4799" x="4902200" y="5527675"/>
          <p14:tracePt t="4816" x="4875213" y="5591175"/>
          <p14:tracePt t="4834" x="4875213" y="5724525"/>
          <p14:tracePt t="4849" x="4894263" y="5805488"/>
          <p14:tracePt t="4866" x="4902200" y="5849938"/>
          <p14:tracePt t="4883" x="4929188" y="5884863"/>
          <p14:tracePt t="4900" x="4946650" y="5929313"/>
          <p14:tracePt t="4916" x="4973638" y="5992813"/>
          <p14:tracePt t="4933" x="5010150" y="6027738"/>
          <p14:tracePt t="4950" x="5045075" y="6054725"/>
          <p14:tracePt t="4968" x="5108575" y="6054725"/>
          <p14:tracePt t="4984" x="5187950" y="6037263"/>
          <p14:tracePt t="5000" x="5268913" y="6010275"/>
          <p14:tracePt t="5016" x="5349875" y="5983288"/>
          <p14:tracePt t="5033" x="5456238" y="5938838"/>
          <p14:tracePt t="5050" x="5554663" y="5903913"/>
          <p14:tracePt t="5066" x="5635625" y="5857875"/>
          <p14:tracePt t="5084" x="5751513" y="5805488"/>
          <p14:tracePt t="5100" x="5803900" y="5768975"/>
          <p14:tracePt t="5116" x="5822950" y="5751513"/>
          <p14:tracePt t="5133" x="5857875" y="5724525"/>
          <p14:tracePt t="5150" x="5875338" y="5697538"/>
          <p14:tracePt t="5166" x="5884863" y="5653088"/>
          <p14:tracePt t="5183" x="5902325" y="5591175"/>
          <p14:tracePt t="5200" x="5902325" y="5510213"/>
          <p14:tracePt t="5218" x="5884863" y="5411788"/>
          <p14:tracePt t="5234" x="5849938" y="5384800"/>
          <p14:tracePt t="5250" x="5768975" y="5349875"/>
          <p14:tracePt t="5266" x="5680075" y="5305425"/>
          <p14:tracePt t="5282" x="5599113" y="5295900"/>
          <p14:tracePt t="5299" x="5554663" y="5295900"/>
          <p14:tracePt t="5316" x="5500688" y="5322888"/>
          <p14:tracePt t="5333" x="5473700" y="5340350"/>
          <p14:tracePt t="5349" x="5438775" y="5376863"/>
          <p14:tracePt t="5368" x="5421313" y="5394325"/>
          <p14:tracePt t="5383" x="5411788" y="5411788"/>
          <p14:tracePt t="5399" x="5411788" y="5448300"/>
          <p14:tracePt t="5416" x="5411788" y="5492750"/>
          <p14:tracePt t="5433" x="5456238" y="5572125"/>
          <p14:tracePt t="5449" x="5500688" y="5643563"/>
          <p14:tracePt t="5466" x="5572125" y="5680075"/>
          <p14:tracePt t="5484" x="5653088" y="5707063"/>
          <p14:tracePt t="5500" x="5732463" y="5715000"/>
          <p14:tracePt t="5517" x="5795963" y="5715000"/>
          <p14:tracePt t="5533" x="5875338" y="5697538"/>
          <p14:tracePt t="5550" x="5983288" y="5670550"/>
          <p14:tracePt t="5567" x="6126163" y="5572125"/>
          <p14:tracePt t="5584" x="6251575" y="5483225"/>
          <p14:tracePt t="5600" x="6429375" y="5286375"/>
          <p14:tracePt t="5616" x="6518275" y="5187950"/>
          <p14:tracePt t="5633" x="6545263" y="5108575"/>
          <p14:tracePt t="5649" x="6564313" y="5064125"/>
          <p14:tracePt t="5666" x="6589713" y="4983163"/>
          <p14:tracePt t="5683" x="6616700" y="4902200"/>
          <p14:tracePt t="5700" x="6643688" y="4805363"/>
          <p14:tracePt t="5718" x="6670675" y="4625975"/>
          <p14:tracePt t="5735" x="6688138" y="4492625"/>
          <p14:tracePt t="5750" x="6697663" y="4402138"/>
          <p14:tracePt t="5767" x="6724650" y="4322763"/>
          <p14:tracePt t="5783" x="6751638" y="4241800"/>
          <p14:tracePt t="5799" x="6778625" y="4162425"/>
          <p14:tracePt t="5816" x="6804025" y="4098925"/>
          <p14:tracePt t="5833" x="6840538" y="4054475"/>
          <p14:tracePt t="5849" x="6902450" y="4000500"/>
          <p14:tracePt t="5866" x="6965950" y="3983038"/>
          <p14:tracePt t="5883" x="7037388" y="3956050"/>
          <p14:tracePt t="5900" x="7116763" y="3929063"/>
          <p14:tracePt t="5916" x="7215188" y="3902075"/>
          <p14:tracePt t="5933" x="7296150" y="3876675"/>
          <p14:tracePt t="5949" x="7350125" y="3857625"/>
          <p14:tracePt t="5968" x="7483475" y="3849688"/>
          <p14:tracePt t="5984" x="7581900" y="3830638"/>
          <p14:tracePt t="6000" x="7688263" y="3805238"/>
          <p14:tracePt t="6017" x="7778750" y="3778250"/>
          <p14:tracePt t="6033" x="7875588" y="3768725"/>
          <p14:tracePt t="6050" x="7956550" y="3751263"/>
          <p14:tracePt t="6067" x="8027988" y="3751263"/>
          <p14:tracePt t="6083" x="8089900" y="3759200"/>
          <p14:tracePt t="6100" x="8126413" y="3795713"/>
          <p14:tracePt t="6117" x="8161338" y="3840163"/>
          <p14:tracePt t="6133" x="8188325" y="3902075"/>
          <p14:tracePt t="6150" x="8215313" y="3992563"/>
          <p14:tracePt t="6167" x="8242300" y="4125913"/>
          <p14:tracePt t="6183" x="8259763" y="4278313"/>
          <p14:tracePt t="6200" x="8259763" y="4421188"/>
          <p14:tracePt t="6218" x="8251825" y="4572000"/>
          <p14:tracePt t="6234" x="8251825" y="4635500"/>
          <p14:tracePt t="6250" x="8242300" y="4697413"/>
          <p14:tracePt t="6267" x="8242300" y="4741863"/>
          <p14:tracePt t="6283" x="8242300" y="4813300"/>
          <p14:tracePt t="6300" x="8242300" y="4857750"/>
          <p14:tracePt t="6316" x="8242300" y="4938713"/>
          <p14:tracePt t="6333" x="8215313" y="5019675"/>
          <p14:tracePt t="6350" x="8188325" y="5099050"/>
          <p14:tracePt t="6366" x="8143875" y="5197475"/>
          <p14:tracePt t="6383" x="8126413" y="5241925"/>
          <p14:tracePt t="6399" x="8099425" y="5295900"/>
          <p14:tracePt t="6416" x="8072438" y="5357813"/>
          <p14:tracePt t="6433" x="8045450" y="5411788"/>
          <p14:tracePt t="6450" x="8027988" y="5483225"/>
          <p14:tracePt t="6466" x="7983538" y="5564188"/>
          <p14:tracePt t="6484" x="7902575" y="5689600"/>
          <p14:tracePt t="6500" x="7831138" y="5768975"/>
          <p14:tracePt t="6516" x="7751763" y="5849938"/>
          <p14:tracePt t="6533" x="7688263" y="5911850"/>
          <p14:tracePt t="6549" x="7635875" y="5965825"/>
          <p14:tracePt t="6567" x="7572375" y="5992813"/>
          <p14:tracePt t="6583" x="7493000" y="6019800"/>
          <p14:tracePt t="6600" x="7412038" y="6046788"/>
          <p14:tracePt t="6616" x="7323138" y="6072188"/>
          <p14:tracePt t="6633" x="7197725" y="6126163"/>
          <p14:tracePt t="6650" x="7126288" y="6153150"/>
          <p14:tracePt t="6666" x="7045325" y="6180138"/>
          <p14:tracePt t="6683" x="6965950" y="6207125"/>
          <p14:tracePt t="6700" x="6875463" y="6234113"/>
          <p14:tracePt t="6719" x="6724650" y="6242050"/>
          <p14:tracePt t="6733" x="6653213" y="6242050"/>
          <p14:tracePt t="6749" x="6492875" y="6242050"/>
          <p14:tracePt t="6766" x="6421438" y="6242050"/>
          <p14:tracePt t="6782" x="6330950" y="6242050"/>
          <p14:tracePt t="6799" x="6251575" y="6261100"/>
          <p14:tracePt t="6816" x="6170613" y="6269038"/>
          <p14:tracePt t="6832" x="6081713" y="6269038"/>
          <p14:tracePt t="6849" x="6000750" y="6296025"/>
          <p14:tracePt t="6866" x="5921375" y="6323013"/>
          <p14:tracePt t="6883" x="5786438" y="6357938"/>
          <p14:tracePt t="6900" x="5715000" y="6384925"/>
          <p14:tracePt t="6916" x="5653088" y="6403975"/>
          <p14:tracePt t="6933" x="5626100" y="6403975"/>
          <p14:tracePt t="6949" x="5608638" y="6403975"/>
          <p14:tracePt t="6966" x="5564188" y="6394450"/>
          <p14:tracePt t="6984" x="5465763" y="6384925"/>
          <p14:tracePt t="7000" x="5411788" y="6357938"/>
          <p14:tracePt t="7017" x="5394325" y="6357938"/>
          <p14:tracePt t="7033" x="5375275" y="6340475"/>
          <p14:tracePt t="7050" x="5340350" y="6332538"/>
          <p14:tracePt t="7067" x="5322888" y="6305550"/>
          <p14:tracePt t="7083" x="5286375" y="6296025"/>
          <p14:tracePt t="7099" x="5268913" y="6278563"/>
          <p14:tracePt t="7116" x="5224463" y="6251575"/>
          <p14:tracePt t="7134" x="5116513" y="6189663"/>
          <p14:tracePt t="7150" x="5054600" y="6162675"/>
          <p14:tracePt t="7166" x="4956175" y="6135688"/>
          <p14:tracePt t="7183" x="4848225" y="6108700"/>
          <p14:tracePt t="7200" x="4768850" y="6072188"/>
          <p14:tracePt t="7216" x="4751388" y="6046788"/>
          <p14:tracePt t="7234" x="4714875" y="5975350"/>
          <p14:tracePt t="7250" x="4687888" y="5911850"/>
          <p14:tracePt t="7266" x="4660900" y="5832475"/>
          <p14:tracePt t="7283" x="4660900" y="5778500"/>
          <p14:tracePt t="7299" x="4660900" y="5697538"/>
          <p14:tracePt t="7316" x="4660900" y="5626100"/>
          <p14:tracePt t="7333" x="4660900" y="5519738"/>
          <p14:tracePt t="7350" x="4670425" y="5421313"/>
          <p14:tracePt t="7367" x="4670425" y="5349875"/>
          <p14:tracePt t="7384" x="4670425" y="5233988"/>
          <p14:tracePt t="7399" x="4679950" y="5135563"/>
          <p14:tracePt t="7417" x="4697413" y="5045075"/>
          <p14:tracePt t="7433" x="4697413" y="4921250"/>
          <p14:tracePt t="7450" x="4687888" y="4813300"/>
          <p14:tracePt t="7467" x="4679950" y="4733925"/>
          <p14:tracePt t="7485" x="4679950" y="4625975"/>
          <p14:tracePt t="7500" x="4679950" y="4545013"/>
          <p14:tracePt t="7517" x="4679950" y="4500563"/>
          <p14:tracePt t="7534" x="4679950" y="4411663"/>
          <p14:tracePt t="7550" x="4679950" y="4305300"/>
          <p14:tracePt t="7567" x="4679950" y="4197350"/>
          <p14:tracePt t="7583" x="4679950" y="4108450"/>
          <p14:tracePt t="7600" x="4679950" y="4027488"/>
          <p14:tracePt t="7620" x="4714875" y="3921125"/>
          <p14:tracePt t="7635" x="4732338" y="3902075"/>
          <p14:tracePt t="7650" x="4741863" y="3884613"/>
          <p14:tracePt t="7667" x="4759325" y="3867150"/>
          <p14:tracePt t="7684" x="4795838" y="3849688"/>
          <p14:tracePt t="7700" x="4884738" y="3867150"/>
          <p14:tracePt t="7718" x="5072063" y="3956050"/>
          <p14:tracePt t="7734" x="5411788" y="4098925"/>
          <p14:tracePt t="7750" x="5572125" y="4197350"/>
          <p14:tracePt t="7766" x="5670550" y="4268788"/>
          <p14:tracePt t="7783" x="5751513" y="4322763"/>
          <p14:tracePt t="7799" x="5786438" y="4357688"/>
          <p14:tracePt t="7816" x="5822950" y="4376738"/>
          <p14:tracePt t="7833" x="5857875" y="4402138"/>
          <p14:tracePt t="7850" x="5875338" y="4411663"/>
          <p14:tracePt t="7866" x="5911850" y="4411663"/>
          <p14:tracePt t="7884" x="5946775" y="4394200"/>
          <p14:tracePt t="7901" x="5983288" y="4384675"/>
          <p14:tracePt t="7917" x="6000750" y="4367213"/>
          <p14:tracePt t="7934" x="6027738" y="4357688"/>
          <p14:tracePt t="7950" x="6045200" y="4349750"/>
          <p14:tracePt t="7968" x="6054725" y="4330700"/>
          <p14:tracePt t="7984" x="6064250" y="4313238"/>
          <p14:tracePt t="8000" x="6072188" y="4295775"/>
          <p14:tracePt t="8016" x="6081713" y="4278313"/>
          <p14:tracePt t="8032" x="6108700" y="4251325"/>
          <p14:tracePt t="8049" x="6126163" y="4233863"/>
          <p14:tracePt t="8066" x="6143625" y="4214813"/>
          <p14:tracePt t="8083" x="6153150" y="4206875"/>
          <p14:tracePt t="8099" x="6153150" y="4197350"/>
          <p14:tracePt t="8116" x="6153150" y="4179888"/>
          <p14:tracePt t="8134" x="6161088" y="4179888"/>
          <p14:tracePt t="8167" x="6180138" y="4187825"/>
          <p14:tracePt t="8175" x="6215063" y="4224338"/>
          <p14:tracePt t="8185" x="6232525" y="4233863"/>
          <p14:tracePt t="8200" x="6269038" y="4268788"/>
          <p14:tracePt t="8217" x="6313488" y="4322763"/>
          <p14:tracePt t="8233" x="6340475" y="4394200"/>
          <p14:tracePt t="8250" x="6375400" y="4483100"/>
          <p14:tracePt t="8268" x="6402388" y="4537075"/>
          <p14:tracePt t="8284" x="6421438" y="4581525"/>
          <p14:tracePt t="8300" x="6446838" y="4598988"/>
          <p14:tracePt t="8317" x="6465888" y="4635500"/>
          <p14:tracePt t="8333" x="6465888" y="4652963"/>
          <p14:tracePt t="8350" x="6473825" y="4679950"/>
          <p14:tracePt t="8366" x="6483350" y="4697413"/>
          <p14:tracePt t="8385" x="6510338" y="4751388"/>
          <p14:tracePt t="8401" x="6518275" y="4830763"/>
          <p14:tracePt t="8417" x="6537325" y="4938713"/>
          <p14:tracePt t="8434" x="6537325" y="5027613"/>
          <p14:tracePt t="8450" x="6518275" y="5126038"/>
          <p14:tracePt t="8467" x="6500813" y="5233988"/>
          <p14:tracePt t="8483" x="6500813" y="5357813"/>
          <p14:tracePt t="8500" x="6492875" y="5465763"/>
          <p14:tracePt t="8516" x="6446838" y="5581650"/>
          <p14:tracePt t="8533" x="6421438" y="5643563"/>
          <p14:tracePt t="8550" x="6394450" y="5707063"/>
          <p14:tracePt t="8566" x="6357938" y="5741988"/>
          <p14:tracePt t="8583" x="6330950" y="5768975"/>
          <p14:tracePt t="8600" x="6278563" y="5786438"/>
          <p14:tracePt t="8616" x="6251575" y="5805488"/>
          <p14:tracePt t="8634" x="6180138" y="5822950"/>
          <p14:tracePt t="8650" x="6099175" y="5840413"/>
          <p14:tracePt t="8668" x="6018213" y="5849938"/>
          <p14:tracePt t="8683" x="5929313" y="5849938"/>
          <p14:tracePt t="8700" x="5822950" y="5832475"/>
          <p14:tracePt t="8716" x="5741988" y="5805488"/>
          <p14:tracePt t="8733" x="5680075" y="5795963"/>
          <p14:tracePt t="8750" x="5661025" y="5786438"/>
          <p14:tracePt t="8807" x="5670550" y="5786438"/>
          <p14:tracePt t="8814" x="5707063" y="5786438"/>
          <p14:tracePt t="8822" x="5741988" y="5795963"/>
          <p14:tracePt t="8833" x="5786438" y="5795963"/>
          <p14:tracePt t="8850" x="5875338" y="5795963"/>
          <p14:tracePt t="8866" x="6037263" y="5741988"/>
          <p14:tracePt t="8885" x="6394450" y="5599113"/>
          <p14:tracePt t="8900" x="6715125" y="5510213"/>
          <p14:tracePt t="8916" x="6946900" y="5402263"/>
          <p14:tracePt t="8934" x="7207250" y="5251450"/>
          <p14:tracePt t="8950" x="7375525" y="5116513"/>
          <p14:tracePt t="8967" x="7493000" y="4965700"/>
          <p14:tracePt t="8983" x="7572375" y="4778375"/>
          <p14:tracePt t="9000" x="7608888" y="4670425"/>
          <p14:tracePt t="9018" x="7635875" y="4537075"/>
          <p14:tracePt t="9033" x="7635875" y="4465638"/>
          <p14:tracePt t="9050" x="7635875" y="4429125"/>
          <p14:tracePt t="9067" x="7635875" y="4402138"/>
          <p14:tracePt t="9084" x="7653338" y="4376738"/>
          <p14:tracePt t="9100" x="7670800" y="4349750"/>
          <p14:tracePt t="9117" x="7688263" y="4322763"/>
          <p14:tracePt t="9133" x="7707313" y="4313238"/>
          <p14:tracePt t="9175" x="7707313" y="4305300"/>
          <p14:tracePt t="9315" x="7715250" y="4322763"/>
          <p14:tracePt t="9325" x="7715250" y="4340225"/>
          <p14:tracePt t="9335" x="7724775" y="4376738"/>
          <p14:tracePt t="9351" x="7742238" y="4438650"/>
          <p14:tracePt t="9367" x="7759700" y="4473575"/>
          <p14:tracePt t="9385" x="7796213" y="4564063"/>
          <p14:tracePt t="9401" x="7823200" y="4643438"/>
          <p14:tracePt t="9417" x="7850188" y="4724400"/>
          <p14:tracePt t="9434" x="7902575" y="4805363"/>
          <p14:tracePt t="9451" x="7956550" y="4884738"/>
          <p14:tracePt t="9467" x="7993063" y="4948238"/>
          <p14:tracePt t="9484" x="8018463" y="4992688"/>
          <p14:tracePt t="9500" x="8045450" y="5027613"/>
          <p14:tracePt t="9518" x="8054975" y="5116513"/>
          <p14:tracePt t="9535" x="8072438" y="5187950"/>
          <p14:tracePt t="9550" x="8072438" y="5278438"/>
          <p14:tracePt t="9567" x="8064500" y="5357813"/>
          <p14:tracePt t="9584" x="8037513" y="5438775"/>
          <p14:tracePt t="9600" x="8001000" y="5519738"/>
          <p14:tracePt t="9617" x="7947025" y="5599113"/>
          <p14:tracePt t="9635" x="7858125" y="5670550"/>
          <p14:tracePt t="9650" x="7778750" y="5724525"/>
          <p14:tracePt t="9667" x="7697788" y="5778500"/>
          <p14:tracePt t="9683" x="7616825" y="5822950"/>
          <p14:tracePt t="9700" x="7537450" y="5857875"/>
          <p14:tracePt t="9717" x="7473950" y="5884863"/>
          <p14:tracePt t="9733" x="7412038" y="5911850"/>
          <p14:tracePt t="9750" x="7331075" y="5938838"/>
          <p14:tracePt t="9766" x="7215188" y="5965825"/>
          <p14:tracePt t="9784" x="7054850" y="6019800"/>
          <p14:tracePt t="9801" x="6956425" y="6046788"/>
          <p14:tracePt t="9816" x="6867525" y="6064250"/>
          <p14:tracePt t="9833" x="6769100" y="6072188"/>
          <p14:tracePt t="9850" x="6707188" y="6072188"/>
          <p14:tracePt t="9867" x="6661150" y="6072188"/>
          <p14:tracePt t="9884" x="6599238" y="6072188"/>
          <p14:tracePt t="9901" x="6537325" y="6072188"/>
          <p14:tracePt t="9917" x="6500813" y="6072188"/>
          <p14:tracePt t="9934" x="6456363" y="6054725"/>
          <p14:tracePt t="9950" x="6402388" y="6027738"/>
          <p14:tracePt t="9967" x="6375400" y="6010275"/>
          <p14:tracePt t="9984" x="6340475" y="5983288"/>
          <p14:tracePt t="10000" x="6323013" y="5965825"/>
          <p14:tracePt t="10019" x="6286500" y="5929313"/>
          <p14:tracePt t="10036" x="6242050" y="5911850"/>
          <p14:tracePt t="10051" x="6180138" y="5894388"/>
          <p14:tracePt t="10067" x="6099175" y="5894388"/>
          <p14:tracePt t="10084" x="6037263" y="5884863"/>
          <p14:tracePt t="10100" x="6010275" y="5884863"/>
          <p14:tracePt t="10117" x="5983288" y="5876925"/>
          <p14:tracePt t="10269" x="5973763" y="5876925"/>
          <p14:tracePt t="10277" x="5965825" y="5876925"/>
          <p14:tracePt t="10300" x="5965825" y="5867400"/>
          <p14:tracePt t="10314" x="5956300" y="5857875"/>
          <p14:tracePt t="10322" x="5946775" y="5849938"/>
          <p14:tracePt t="10333" x="5946775" y="5832475"/>
          <p14:tracePt t="10379" x="5938838" y="5822950"/>
          <p14:tracePt t="10511" x="5938838" y="5805488"/>
          <p14:tracePt t="10527" x="5938838" y="5795963"/>
          <p14:tracePt t="10540" x="5938838" y="5786438"/>
          <p14:tracePt t="11795" x="5929313" y="5786438"/>
          <p14:tracePt t="11801" x="5894388" y="5786438"/>
          <p14:tracePt t="11818" x="5751513" y="5734050"/>
          <p14:tracePt t="11834" x="5653088" y="5643563"/>
          <p14:tracePt t="11851" x="5500688" y="5527675"/>
          <p14:tracePt t="11868" x="5394325" y="5421313"/>
          <p14:tracePt t="11884" x="5303838" y="5322888"/>
          <p14:tracePt t="11901" x="5241925" y="5241925"/>
          <p14:tracePt t="11917" x="5214938" y="5207000"/>
          <p14:tracePt t="11935" x="5197475" y="5170488"/>
          <p14:tracePt t="11951" x="5187950" y="5153025"/>
          <p14:tracePt t="11967" x="5187950" y="5143500"/>
          <p14:tracePt t="12030" x="5180013" y="5135563"/>
          <p14:tracePt t="12045" x="5170488" y="5099050"/>
          <p14:tracePt t="12056" x="5143500" y="5054600"/>
          <p14:tracePt t="12069" x="5072063" y="4973638"/>
          <p14:tracePt t="12083" x="4983163" y="4849813"/>
          <p14:tracePt t="12100" x="4840288" y="4679950"/>
          <p14:tracePt t="12116" x="4643438" y="4537075"/>
          <p14:tracePt t="12133" x="4429125" y="4394200"/>
          <p14:tracePt t="12150" x="4224338" y="4278313"/>
          <p14:tracePt t="12167" x="4098925" y="4197350"/>
          <p14:tracePt t="12183" x="4017963" y="4170363"/>
          <p14:tracePt t="12200" x="3965575" y="4143375"/>
          <p14:tracePt t="12216" x="3946525" y="4143375"/>
          <p14:tracePt t="12233" x="3929063" y="4143375"/>
          <p14:tracePt t="12250" x="3919538" y="4143375"/>
          <p14:tracePt t="12267" x="3911600" y="4143375"/>
          <p14:tracePt t="12283" x="3902075" y="4143375"/>
          <p14:tracePt t="12300" x="3875088" y="4143375"/>
          <p14:tracePt t="12317" x="3848100" y="4152900"/>
          <p14:tracePt t="12333" x="3813175" y="4162425"/>
          <p14:tracePt t="12351" x="3795713" y="4170363"/>
          <p14:tracePt t="12367" x="3768725" y="4170363"/>
          <p14:tracePt t="12384" x="3732213" y="4170363"/>
          <p14:tracePt t="12401" x="3670300" y="4170363"/>
          <p14:tracePt t="12417" x="3608388" y="4170363"/>
          <p14:tracePt t="12435" x="3536950" y="4152900"/>
          <p14:tracePt t="12452" x="3517900" y="4143375"/>
          <p14:tracePt t="13516" x="3517900" y="4125913"/>
          <p14:tracePt t="13526" x="3517900" y="4098925"/>
          <p14:tracePt t="13538" x="3517900" y="4081463"/>
          <p14:tracePt t="13551" x="3517900" y="4071938"/>
          <p14:tracePt t="13568" x="3517900" y="4044950"/>
          <p14:tracePt t="13584" x="3509963" y="4037013"/>
          <p14:tracePt t="13624" x="3490913" y="4037013"/>
          <p14:tracePt t="13633" x="3482975" y="4037013"/>
          <p14:tracePt t="13672" x="3473450" y="4054475"/>
          <p14:tracePt t="13682" x="3465513" y="4064000"/>
          <p14:tracePt t="13701" x="3446463" y="4081463"/>
          <p14:tracePt t="13718" x="3419475" y="4116388"/>
          <p14:tracePt t="13734" x="3402013" y="4143375"/>
          <p14:tracePt t="13750" x="3394075" y="4162425"/>
          <p14:tracePt t="13767" x="3384550" y="4187825"/>
          <p14:tracePt t="13784" x="3384550" y="4214813"/>
          <p14:tracePt t="13800" x="3384550" y="4259263"/>
          <p14:tracePt t="13817" x="3384550" y="4340225"/>
          <p14:tracePt t="13819" x="3384550" y="4394200"/>
          <p14:tracePt t="13835" x="3411538" y="4492625"/>
          <p14:tracePt t="13851" x="3411538" y="4598988"/>
          <p14:tracePt t="13867" x="3402013" y="4786313"/>
          <p14:tracePt t="13884" x="3402013" y="4948238"/>
          <p14:tracePt t="13917" x="3384550" y="5207000"/>
          <p14:tracePt t="14078" x="3411538" y="5153025"/>
          <p14:tracePt t="14088" x="3438525" y="5116513"/>
          <p14:tracePt t="14102" x="3473450" y="5054600"/>
          <p14:tracePt t="14118" x="3473450" y="5019675"/>
          <p14:tracePt t="14134" x="3473450" y="4973638"/>
          <p14:tracePt t="14151" x="3465513" y="4894263"/>
          <p14:tracePt t="14168" x="3465513" y="4751388"/>
          <p14:tracePt t="14184" x="3446463" y="4581525"/>
          <p14:tracePt t="14201" x="3411538" y="4421188"/>
          <p14:tracePt t="14218" x="3375025" y="4278313"/>
          <p14:tracePt t="14235" x="3367088" y="4259263"/>
          <p14:tracePt t="14251" x="3367088" y="4224338"/>
          <p14:tracePt t="14267" x="3367088" y="4206875"/>
          <p14:tracePt t="14283" x="3357563" y="4187825"/>
          <p14:tracePt t="14300" x="3330575" y="4170363"/>
          <p14:tracePt t="14317" x="3322638" y="4143375"/>
          <p14:tracePt t="14319" x="3322638" y="4135438"/>
          <p14:tracePt t="14334" x="3313113" y="4125913"/>
          <p14:tracePt t="14351" x="3295650" y="4081463"/>
          <p14:tracePt t="14368" x="3276600" y="4064000"/>
          <p14:tracePt t="14384" x="3251200" y="4044950"/>
          <p14:tracePt t="14401" x="3205163" y="4010025"/>
          <p14:tracePt t="14417" x="3170238" y="3973513"/>
          <p14:tracePt t="14434" x="3152775" y="3948113"/>
          <p14:tracePt t="14450" x="3133725" y="3929063"/>
          <p14:tracePt t="14467" x="3125788" y="3911600"/>
          <p14:tracePt t="14484" x="3116263" y="3876675"/>
          <p14:tracePt t="14500" x="3116263" y="3867150"/>
          <p14:tracePt t="14517" x="3098800" y="3849688"/>
          <p14:tracePt t="14533" x="3081338" y="3830638"/>
          <p14:tracePt t="14550" x="3062288" y="3805238"/>
          <p14:tracePt t="14567" x="3054350" y="3786188"/>
          <p14:tracePt t="14583" x="3044825" y="3759200"/>
          <p14:tracePt t="14601" x="3009900" y="3697288"/>
          <p14:tracePt t="14617" x="2990850" y="3652838"/>
          <p14:tracePt t="14633" x="2965450" y="3571875"/>
          <p14:tracePt t="14650" x="2938463" y="3492500"/>
          <p14:tracePt t="14667" x="2911475" y="3402013"/>
          <p14:tracePt t="14683" x="2894013" y="3322638"/>
          <p14:tracePt t="14700" x="2867025" y="3241675"/>
          <p14:tracePt t="14717" x="2857500" y="3152775"/>
          <p14:tracePt t="14733" x="2830513" y="3036888"/>
          <p14:tracePt t="14750" x="2803525" y="2973388"/>
          <p14:tracePt t="14767" x="2776538" y="2901950"/>
          <p14:tracePt t="14783" x="2741613" y="2830513"/>
          <p14:tracePt t="14800" x="2714625" y="2795588"/>
          <p14:tracePt t="14817" x="2697163" y="2741613"/>
          <p14:tracePt t="14819" x="2687638" y="2732088"/>
          <p14:tracePt t="14834" x="2670175" y="2714625"/>
          <p14:tracePt t="14850" x="2652713" y="2625725"/>
          <p14:tracePt t="14867" x="2625725" y="2544763"/>
          <p14:tracePt t="14884" x="2608263" y="2455863"/>
          <p14:tracePt t="14900" x="2581275" y="2349500"/>
          <p14:tracePt t="14917" x="2562225" y="2232025"/>
          <p14:tracePt t="14933" x="2554288" y="2125663"/>
          <p14:tracePt t="14950" x="2554288" y="2036763"/>
          <p14:tracePt t="14967" x="2554288" y="1973263"/>
          <p14:tracePt t="14983" x="2554288" y="1928813"/>
          <p14:tracePt t="15000" x="2554288" y="1901825"/>
          <p14:tracePt t="15017" x="2554288" y="1866900"/>
          <p14:tracePt t="15033" x="2554288" y="1812925"/>
          <p14:tracePt t="15050" x="2571750" y="1751013"/>
          <p14:tracePt t="15067" x="2598738" y="1679575"/>
          <p14:tracePt t="15083" x="2608263" y="1660525"/>
          <p14:tracePt t="15101" x="2616200" y="1616075"/>
          <p14:tracePt t="15117" x="2625725" y="1598613"/>
          <p14:tracePt t="15134" x="2625725" y="1581150"/>
          <p14:tracePt t="15151" x="2633663" y="1562100"/>
          <p14:tracePt t="15168" x="2652713" y="1536700"/>
          <p14:tracePt t="15184" x="2679700" y="1517650"/>
          <p14:tracePt t="15201" x="2687638" y="1482725"/>
          <p14:tracePt t="15218" x="2714625" y="1438275"/>
          <p14:tracePt t="15237" x="2751138" y="1347788"/>
          <p14:tracePt t="15251" x="2768600" y="1303338"/>
          <p14:tracePt t="15267" x="2795588" y="1268413"/>
          <p14:tracePt t="15284" x="2813050" y="1250950"/>
          <p14:tracePt t="15301" x="2822575" y="1223963"/>
          <p14:tracePt t="15317" x="2830513" y="1187450"/>
          <p14:tracePt t="15334" x="2840038" y="1169988"/>
          <p14:tracePt t="15350" x="2840038" y="1143000"/>
          <p14:tracePt t="15367" x="2840038" y="1125538"/>
          <p14:tracePt t="15384" x="2840038" y="1108075"/>
          <p14:tracePt t="15400" x="2840038" y="1089025"/>
          <p14:tracePt t="15417" x="2830513" y="1062038"/>
          <p14:tracePt t="15434" x="2822575" y="1054100"/>
          <p14:tracePt t="15451" x="2813050" y="1044575"/>
          <p14:tracePt t="15467" x="2795588" y="1027113"/>
          <p14:tracePt t="15484" x="2768600" y="1000125"/>
          <p14:tracePt t="15502" x="2741613" y="973138"/>
          <p14:tracePt t="15517" x="2724150" y="955675"/>
          <p14:tracePt t="15534" x="2697163" y="938213"/>
          <p14:tracePt t="15551" x="2679700" y="911225"/>
          <p14:tracePt t="15567" x="2660650" y="893763"/>
          <p14:tracePt t="15584" x="2643188" y="874713"/>
          <p14:tracePt t="15601" x="2608263" y="839788"/>
          <p14:tracePt t="15617" x="2589213" y="822325"/>
          <p14:tracePt t="15634" x="2571750" y="803275"/>
          <p14:tracePt t="15650" x="2536825" y="795338"/>
          <p14:tracePt t="15667" x="2500313" y="768350"/>
          <p14:tracePt t="15684" x="2455863" y="758825"/>
          <p14:tracePt t="15701" x="2411413" y="750888"/>
          <p14:tracePt t="15717" x="2384425" y="723900"/>
          <p14:tracePt t="15734" x="2357438" y="714375"/>
          <p14:tracePt t="15752" x="2330450" y="714375"/>
          <p14:tracePt t="15767" x="2312988" y="714375"/>
          <p14:tracePt t="15784" x="2259013" y="731838"/>
          <p14:tracePt t="15800" x="2241550" y="750888"/>
          <p14:tracePt t="15817" x="2205038" y="776288"/>
          <p14:tracePt t="15833" x="2187575" y="795338"/>
          <p14:tracePt t="15851" x="2143125" y="822325"/>
          <p14:tracePt t="15867" x="2125663" y="847725"/>
          <p14:tracePt t="15884" x="2108200" y="857250"/>
          <p14:tracePt t="15901" x="2089150" y="874713"/>
          <p14:tracePt t="15918" x="2071688" y="884238"/>
          <p14:tracePt t="15934" x="2062163" y="893763"/>
          <p14:tracePt t="15951" x="2044700" y="919163"/>
          <p14:tracePt t="15967" x="2036763" y="938213"/>
          <p14:tracePt t="15986" x="2000250" y="982663"/>
          <p14:tracePt t="16001" x="2000250" y="1000125"/>
          <p14:tracePt t="16017" x="1990725" y="1009650"/>
          <p14:tracePt t="16034" x="1982788" y="1027113"/>
          <p14:tracePt t="16051" x="1982788" y="1054100"/>
          <p14:tracePt t="16067" x="1973263" y="1071563"/>
          <p14:tracePt t="16084" x="1973263" y="1081088"/>
          <p14:tracePt t="16101" x="1973263" y="1098550"/>
          <p14:tracePt t="16117" x="1973263" y="1133475"/>
          <p14:tracePt t="16134" x="1982788" y="1152525"/>
          <p14:tracePt t="16151" x="1990725" y="1169988"/>
          <p14:tracePt t="16167" x="2017713" y="1179513"/>
          <p14:tracePt t="16184" x="2036763" y="1204913"/>
          <p14:tracePt t="16201" x="2054225" y="1223963"/>
          <p14:tracePt t="16218" x="2071688" y="1241425"/>
          <p14:tracePt t="16234" x="2098675" y="1250950"/>
          <p14:tracePt t="16252" x="2133600" y="1268413"/>
          <p14:tracePt t="16268" x="2170113" y="1268413"/>
          <p14:tracePt t="16284" x="2187575" y="1268413"/>
          <p14:tracePt t="16301" x="2214563" y="1250950"/>
          <p14:tracePt t="16317" x="2232025" y="1250950"/>
          <p14:tracePt t="16334" x="2251075" y="1250950"/>
          <p14:tracePt t="16351" x="2268538" y="1250950"/>
          <p14:tracePt t="16367" x="2295525" y="1258888"/>
          <p14:tracePt t="16384" x="2330450" y="1276350"/>
          <p14:tracePt t="16401" x="2357438" y="1285875"/>
          <p14:tracePt t="16417" x="2374900" y="1303338"/>
          <p14:tracePt t="16434" x="2393950" y="1312863"/>
          <p14:tracePt t="16451" x="2419350" y="1312863"/>
          <p14:tracePt t="16467" x="2438400" y="1330325"/>
          <p14:tracePt t="16486" x="2465388" y="1330325"/>
          <p14:tracePt t="16503" x="2490788" y="1322388"/>
          <p14:tracePt t="16519" x="2509838" y="1312863"/>
          <p14:tracePt t="16536" x="2527300" y="1303338"/>
          <p14:tracePt t="16551" x="2562225" y="1285875"/>
          <p14:tracePt t="16567" x="2608263" y="1258888"/>
          <p14:tracePt t="16584" x="2625725" y="1241425"/>
          <p14:tracePt t="16601" x="2660650" y="1214438"/>
          <p14:tracePt t="16618" x="2679700" y="1196975"/>
          <p14:tracePt t="16635" x="2705100" y="1187450"/>
          <p14:tracePt t="16683" x="2714625" y="1179513"/>
          <p14:tracePt t="16693" x="2714625" y="1169988"/>
          <p14:tracePt t="16704" x="2724150" y="1160463"/>
          <p14:tracePt t="16720" x="2724150" y="1125538"/>
          <p14:tracePt t="16734" x="2724150" y="1116013"/>
          <p14:tracePt t="16752" x="2724150" y="1089025"/>
          <p14:tracePt t="16768" x="2714625" y="1062038"/>
          <p14:tracePt t="16784" x="2687638" y="1044575"/>
          <p14:tracePt t="16801" x="2670175" y="1027113"/>
          <p14:tracePt t="16817" x="2652713" y="1000125"/>
          <p14:tracePt t="16834" x="2633663" y="982663"/>
          <p14:tracePt t="16850" x="2608263" y="955675"/>
          <p14:tracePt t="16867" x="2589213" y="928688"/>
          <p14:tracePt t="16884" x="2554288" y="893763"/>
          <p14:tracePt t="16901" x="2527300" y="866775"/>
          <p14:tracePt t="16918" x="2490788" y="847725"/>
          <p14:tracePt t="16935" x="2455863" y="822325"/>
          <p14:tracePt t="16951" x="2438400" y="812800"/>
          <p14:tracePt t="16968" x="2419350" y="812800"/>
          <p14:tracePt t="16986" x="2384425" y="812800"/>
          <p14:tracePt t="17003" x="2366963" y="822325"/>
          <p14:tracePt t="17018" x="2347913" y="839788"/>
          <p14:tracePt t="17035" x="2330450" y="847725"/>
          <p14:tracePt t="17051" x="2303463" y="847725"/>
          <p14:tracePt t="17068" x="2286000" y="857250"/>
          <p14:tracePt t="17085" x="2268538" y="866775"/>
          <p14:tracePt t="17101" x="2251075" y="874713"/>
          <p14:tracePt t="17118" x="2224088" y="893763"/>
          <p14:tracePt t="17136" x="2197100" y="928688"/>
          <p14:tracePt t="17152" x="2160588" y="965200"/>
          <p14:tracePt t="17168" x="2143125" y="990600"/>
          <p14:tracePt t="17185" x="2125663" y="1009650"/>
          <p14:tracePt t="17202" x="2098675" y="1036638"/>
          <p14:tracePt t="17218" x="2098675" y="1044575"/>
          <p14:tracePt t="17237" x="2089150" y="1071563"/>
          <p14:tracePt t="17253" x="2081213" y="1108075"/>
          <p14:tracePt t="17268" x="2071688" y="1125538"/>
          <p14:tracePt t="17285" x="2071688" y="1143000"/>
          <p14:tracePt t="17302" x="2062163" y="1169988"/>
          <p14:tracePt t="17318" x="2062163" y="1187450"/>
          <p14:tracePt t="17334" x="2062163" y="1204913"/>
          <p14:tracePt t="17351" x="2062163" y="1231900"/>
          <p14:tracePt t="17367" x="2062163" y="1250950"/>
          <p14:tracePt t="17384" x="2062163" y="1268413"/>
          <p14:tracePt t="17401" x="2062163" y="1285875"/>
          <p14:tracePt t="17417" x="2062163" y="1312863"/>
          <p14:tracePt t="17435" x="2071688" y="1330325"/>
          <p14:tracePt t="17451" x="2071688" y="1347788"/>
          <p14:tracePt t="17467" x="2071688" y="1366838"/>
          <p14:tracePt t="17484" x="2071688" y="1384300"/>
          <p14:tracePt t="17502" x="2081213" y="1401763"/>
          <p14:tracePt t="17518" x="2081213" y="1411288"/>
          <p14:tracePt t="17552" x="2098675" y="1419225"/>
          <p14:tracePt t="17568" x="2116138" y="1428750"/>
          <p14:tracePt t="17585" x="2125663" y="1438275"/>
          <p14:tracePt t="17601" x="2143125" y="1438275"/>
          <p14:tracePt t="17618" x="2179638" y="1455738"/>
          <p14:tracePt t="17634" x="2187575" y="1455738"/>
          <p14:tracePt t="17652" x="2214563" y="1465263"/>
          <p14:tracePt t="17667" x="2251075" y="1473200"/>
          <p14:tracePt t="17685" x="2268538" y="1473200"/>
          <p14:tracePt t="17702" x="2339975" y="1473200"/>
          <p14:tracePt t="17720" x="2401888" y="1473200"/>
          <p14:tracePt t="17737" x="2482850" y="1473200"/>
          <p14:tracePt t="17752" x="2544763" y="1455738"/>
          <p14:tracePt t="17768" x="2625725" y="1455738"/>
          <p14:tracePt t="17784" x="2670175" y="1428750"/>
          <p14:tracePt t="17801" x="2697163" y="1419225"/>
          <p14:tracePt t="17817" x="2714625" y="1419225"/>
          <p14:tracePt t="17834" x="2732088" y="1411288"/>
          <p14:tracePt t="17851" x="2741613" y="1411288"/>
          <p14:tracePt t="17867" x="2768600" y="1411288"/>
          <p14:tracePt t="17884" x="2786063" y="1393825"/>
          <p14:tracePt t="17902" x="2813050" y="1384300"/>
          <p14:tracePt t="17917" x="2840038" y="1384300"/>
          <p14:tracePt t="17934" x="2857500" y="1384300"/>
          <p14:tracePt t="17951" x="2874963" y="1384300"/>
          <p14:tracePt t="17967" x="2884488" y="1384300"/>
          <p14:tracePt t="17984" x="2894013" y="1374775"/>
          <p14:tracePt t="18001" x="2911475" y="1374775"/>
          <p14:tracePt t="18018" x="2928938" y="1357313"/>
          <p14:tracePt t="18034" x="2946400" y="1339850"/>
          <p14:tracePt t="18051" x="2965450" y="1322388"/>
          <p14:tracePt t="18068" x="2990850" y="1303338"/>
          <p14:tracePt t="18084" x="3000375" y="1268413"/>
          <p14:tracePt t="18101" x="3000375" y="1250950"/>
          <p14:tracePt t="18117" x="3000375" y="1223963"/>
          <p14:tracePt t="18134" x="3000375" y="1204913"/>
          <p14:tracePt t="18152" x="3000375" y="1179513"/>
          <p14:tracePt t="18167" x="2990850" y="1152525"/>
          <p14:tracePt t="18184" x="2982913" y="1133475"/>
          <p14:tracePt t="18201" x="2965450" y="1116013"/>
          <p14:tracePt t="18217" x="2946400" y="1098550"/>
          <p14:tracePt t="18234" x="2928938" y="1071563"/>
          <p14:tracePt t="18252" x="2911475" y="1044575"/>
          <p14:tracePt t="18268" x="2884488" y="1027113"/>
          <p14:tracePt t="18284" x="2867025" y="1000125"/>
          <p14:tracePt t="18301" x="2847975" y="982663"/>
          <p14:tracePt t="18318" x="2822575" y="965200"/>
          <p14:tracePt t="18334" x="2803525" y="946150"/>
          <p14:tracePt t="18351" x="2768600" y="911225"/>
          <p14:tracePt t="18367" x="2741613" y="884238"/>
          <p14:tracePt t="18384" x="2705100" y="866775"/>
          <p14:tracePt t="18402" x="2679700" y="847725"/>
          <p14:tracePt t="18420" x="2660650" y="839788"/>
          <p14:tracePt t="18435" x="2633663" y="830263"/>
          <p14:tracePt t="18451" x="2625725" y="830263"/>
          <p14:tracePt t="18468" x="2616200" y="830263"/>
          <p14:tracePt t="18527" x="2608263" y="812800"/>
          <p14:tracePt t="18542" x="2598738" y="812800"/>
          <p14:tracePt t="18552" x="2571750" y="812800"/>
          <p14:tracePt t="18567" x="2554288" y="803275"/>
          <p14:tracePt t="18584" x="2536825" y="803275"/>
          <p14:tracePt t="18601" x="2509838" y="803275"/>
          <p14:tracePt t="18617" x="2490788" y="803275"/>
          <p14:tracePt t="18634" x="2473325" y="822325"/>
          <p14:tracePt t="18652" x="2438400" y="847725"/>
          <p14:tracePt t="18668" x="2419350" y="857250"/>
          <p14:tracePt t="18684" x="2401888" y="874713"/>
          <p14:tracePt t="18701" x="2384425" y="884238"/>
          <p14:tracePt t="18718" x="2357438" y="901700"/>
          <p14:tracePt t="18734" x="2339975" y="901700"/>
          <p14:tracePt t="18751" x="2339975" y="911225"/>
          <p14:tracePt t="18768" x="2330450" y="911225"/>
          <p14:tracePt t="18792" x="2322513" y="919163"/>
          <p14:tracePt t="18801" x="2312988" y="928688"/>
          <p14:tracePt t="18818" x="2286000" y="938213"/>
          <p14:tracePt t="18887" x="2276475" y="946150"/>
          <p14:tracePt t="18903" x="2268538" y="982663"/>
          <p14:tracePt t="18913" x="2268538" y="990600"/>
          <p14:tracePt t="18923" x="2259013" y="1000125"/>
          <p14:tracePt t="18936" x="2259013" y="1027113"/>
          <p14:tracePt t="18952" x="2259013" y="1054100"/>
          <p14:tracePt t="18968" x="2259013" y="1081088"/>
          <p14:tracePt t="18985" x="2259013" y="1098550"/>
          <p14:tracePt t="19002" x="2259013" y="1116013"/>
          <p14:tracePt t="19018" x="2259013" y="1133475"/>
          <p14:tracePt t="19035" x="2259013" y="1169988"/>
          <p14:tracePt t="19052" x="2268538" y="1187450"/>
          <p14:tracePt t="19068" x="2276475" y="1196975"/>
          <p14:tracePt t="19084" x="2286000" y="1204913"/>
          <p14:tracePt t="19101" x="2312988" y="1231900"/>
          <p14:tracePt t="19117" x="2330450" y="1250950"/>
          <p14:tracePt t="19134" x="2347913" y="1268413"/>
          <p14:tracePt t="19151" x="2384425" y="1276350"/>
          <p14:tracePt t="19168" x="2401888" y="1276350"/>
          <p14:tracePt t="19184" x="2419350" y="1285875"/>
          <p14:tracePt t="19201" x="2438400" y="1285875"/>
          <p14:tracePt t="19217" x="2465388" y="1285875"/>
          <p14:tracePt t="19234" x="2482850" y="1303338"/>
          <p14:tracePt t="19252" x="2500313" y="1312863"/>
          <p14:tracePt t="19268" x="2527300" y="1312863"/>
          <p14:tracePt t="19284" x="2562225" y="1303338"/>
          <p14:tracePt t="19301" x="2643188" y="1285875"/>
          <p14:tracePt t="19317" x="2724150" y="1258888"/>
          <p14:tracePt t="19334" x="2803525" y="1231900"/>
          <p14:tracePt t="19351" x="2847975" y="1223963"/>
          <p14:tracePt t="19367" x="2857500" y="1223963"/>
          <p14:tracePt t="19384" x="2867025" y="1223963"/>
          <p14:tracePt t="19465" x="2884488" y="1204913"/>
          <p14:tracePt t="19481" x="2894013" y="1196975"/>
          <p14:tracePt t="19492" x="2901950" y="1160463"/>
          <p14:tracePt t="19505" x="2919413" y="1133475"/>
          <p14:tracePt t="19518" x="2919413" y="1125538"/>
          <p14:tracePt t="19537" x="2919413" y="1089025"/>
          <p14:tracePt t="19551" x="2919413" y="1081088"/>
          <p14:tracePt t="19568" x="2919413" y="1062038"/>
          <p14:tracePt t="19602" x="2911475" y="1044575"/>
          <p14:tracePt t="19618" x="2901950" y="1027113"/>
          <p14:tracePt t="19636" x="2874963" y="1000125"/>
          <p14:tracePt t="19653" x="2847975" y="982663"/>
          <p14:tracePt t="19669" x="2840038" y="955675"/>
          <p14:tracePt t="19685" x="2822575" y="938213"/>
          <p14:tracePt t="19701" x="2803525" y="928688"/>
          <p14:tracePt t="19719" x="2776538" y="919163"/>
          <p14:tracePt t="19735" x="2759075" y="901700"/>
          <p14:tracePt t="19752" x="2741613" y="884238"/>
          <p14:tracePt t="19769" x="2732088" y="874713"/>
          <p14:tracePt t="19786" x="2697163" y="857250"/>
          <p14:tracePt t="19802" x="2679700" y="857250"/>
          <p14:tracePt t="19818" x="2660650" y="839788"/>
          <p14:tracePt t="19834" x="2633663" y="839788"/>
          <p14:tracePt t="19852" x="2616200" y="830263"/>
          <p14:tracePt t="19868" x="2598738" y="812800"/>
          <p14:tracePt t="19885" x="2589213" y="803275"/>
          <p14:tracePt t="19903" x="2554288" y="795338"/>
          <p14:tracePt t="19919" x="2536825" y="785813"/>
          <p14:tracePt t="19935" x="2517775" y="785813"/>
          <p14:tracePt t="19952" x="2509838" y="785813"/>
          <p14:tracePt t="19968" x="2490788" y="785813"/>
          <p14:tracePt t="19985" x="2482850" y="785813"/>
          <p14:tracePt t="20002" x="2465388" y="785813"/>
          <p14:tracePt t="20018" x="2446338" y="785813"/>
          <p14:tracePt t="20037" x="2411413" y="785813"/>
          <p14:tracePt t="20053" x="2401888" y="785813"/>
          <p14:tracePt t="20068" x="2384425" y="785813"/>
          <p14:tracePt t="20085" x="2374900" y="795338"/>
          <p14:tracePt t="20102" x="2347913" y="803275"/>
          <p14:tracePt t="20118" x="2339975" y="822325"/>
          <p14:tracePt t="20135" x="2330450" y="839788"/>
          <p14:tracePt t="20153" x="2303463" y="857250"/>
          <p14:tracePt t="20169" x="2286000" y="866775"/>
          <p14:tracePt t="20186" x="2268538" y="866775"/>
          <p14:tracePt t="20202" x="2259013" y="874713"/>
          <p14:tracePt t="20219" x="2251075" y="874713"/>
          <p14:tracePt t="20235" x="2241550" y="893763"/>
          <p14:tracePt t="20252" x="2224088" y="893763"/>
          <p14:tracePt t="20268" x="2214563" y="901700"/>
          <p14:tracePt t="20285" x="2197100" y="901700"/>
          <p14:tracePt t="20302" x="2187575" y="901700"/>
          <p14:tracePt t="20333" x="2179638" y="911225"/>
          <p14:tracePt t="20349" x="2170113" y="919163"/>
          <p14:tracePt t="20360" x="2160588" y="928688"/>
          <p14:tracePt t="20374" x="2143125" y="938213"/>
          <p14:tracePt t="20384" x="2143125" y="946150"/>
          <p14:tracePt t="20401" x="2125663" y="965200"/>
          <p14:tracePt t="20450" x="2116138" y="982663"/>
          <p14:tracePt t="20458" x="2108200" y="990600"/>
          <p14:tracePt t="20467" x="2098675" y="1000125"/>
          <p14:tracePt t="20484" x="2089150" y="1036638"/>
          <p14:tracePt t="20501" x="2062163" y="1054100"/>
          <p14:tracePt t="20517" x="2054225" y="1081088"/>
          <p14:tracePt t="20534" x="2044700" y="1098550"/>
          <p14:tracePt t="20551" x="2036763" y="1116013"/>
          <p14:tracePt t="20568" x="2027238" y="1143000"/>
          <p14:tracePt t="20584" x="2027238" y="1160463"/>
          <p14:tracePt t="20601" x="2017713" y="1179513"/>
          <p14:tracePt t="20617" x="2017713" y="1196975"/>
          <p14:tracePt t="20634" x="2017713" y="1214438"/>
          <p14:tracePt t="20651" x="2017713" y="1231900"/>
          <p14:tracePt t="20667" x="2017713" y="1250950"/>
          <p14:tracePt t="20684" x="2017713" y="1268413"/>
          <p14:tracePt t="20702" x="2017713" y="1285875"/>
          <p14:tracePt t="20718" x="2017713" y="1312863"/>
          <p14:tracePt t="20734" x="2027238" y="1330325"/>
          <p14:tracePt t="20751" x="2036763" y="1347788"/>
          <p14:tracePt t="20768" x="2054225" y="1374775"/>
          <p14:tracePt t="20784" x="2071688" y="1393825"/>
          <p14:tracePt t="20803" x="2089150" y="1419225"/>
          <p14:tracePt t="20819" x="2108200" y="1438275"/>
          <p14:tracePt t="20835" x="2125663" y="1455738"/>
          <p14:tracePt t="20852" x="2152650" y="1465263"/>
          <p14:tracePt t="20868" x="2170113" y="1473200"/>
          <p14:tracePt t="20885" x="2179638" y="1473200"/>
          <p14:tracePt t="20902" x="2197100" y="1473200"/>
          <p14:tracePt t="20919" x="2232025" y="1482725"/>
          <p14:tracePt t="20936" x="2251075" y="1482725"/>
          <p14:tracePt t="20952" x="2312988" y="1482725"/>
          <p14:tracePt t="20969" x="2357438" y="1482725"/>
          <p14:tracePt t="20986" x="2401888" y="1482725"/>
          <p14:tracePt t="21002" x="2446338" y="1455738"/>
          <p14:tracePt t="21019" x="2500313" y="1446213"/>
          <p14:tracePt t="21038" x="2581275" y="1411288"/>
          <p14:tracePt t="21054" x="2625725" y="1384300"/>
          <p14:tracePt t="21069" x="2652713" y="1366838"/>
          <p14:tracePt t="21085" x="2670175" y="1357313"/>
          <p14:tracePt t="21102" x="2679700" y="1347788"/>
          <p14:tracePt t="21118" x="2687638" y="1330325"/>
          <p14:tracePt t="21135" x="2714625" y="1312863"/>
          <p14:tracePt t="21151" x="2724150" y="1303338"/>
          <p14:tracePt t="21168" x="2732088" y="1295400"/>
          <p14:tracePt t="21185" x="2751138" y="1268413"/>
          <p14:tracePt t="21201" x="2768600" y="1241425"/>
          <p14:tracePt t="21218" x="2768600" y="1214438"/>
          <p14:tracePt t="21234" x="2786063" y="1169988"/>
          <p14:tracePt t="21252" x="2786063" y="1133475"/>
          <p14:tracePt t="21268" x="2786063" y="1116013"/>
          <p14:tracePt t="21285" x="2776538" y="1098550"/>
          <p14:tracePt t="21303" x="2751138" y="1062038"/>
          <p14:tracePt t="21319" x="2732088" y="1044575"/>
          <p14:tracePt t="21335" x="2714625" y="1027113"/>
          <p14:tracePt t="21351" x="2687638" y="1000125"/>
          <p14:tracePt t="21368" x="2670175" y="990600"/>
          <p14:tracePt t="21385" x="2652713" y="973138"/>
          <p14:tracePt t="21401" x="2625725" y="955675"/>
          <p14:tracePt t="21418" x="2598738" y="938213"/>
          <p14:tracePt t="21435" x="2571750" y="928688"/>
          <p14:tracePt t="21452" x="2544763" y="911225"/>
          <p14:tracePt t="21468" x="2517775" y="911225"/>
          <p14:tracePt t="21485" x="2490788" y="911225"/>
          <p14:tracePt t="21501" x="2465388" y="911225"/>
          <p14:tracePt t="21518" x="2438400" y="911225"/>
          <p14:tracePt t="21535" x="2419350" y="911225"/>
          <p14:tracePt t="21552" x="2401888" y="911225"/>
          <p14:tracePt t="21569" x="2393950" y="919163"/>
          <p14:tracePt t="21585" x="2366963" y="928688"/>
          <p14:tracePt t="21601" x="2357438" y="928688"/>
          <p14:tracePt t="21618" x="2339975" y="955675"/>
          <p14:tracePt t="21635" x="2330450" y="965200"/>
          <p14:tracePt t="21651" x="2322513" y="973138"/>
          <p14:tracePt t="21668" x="2295525" y="982663"/>
          <p14:tracePt t="21685" x="2295525" y="990600"/>
          <p14:tracePt t="21701" x="2276475" y="1000125"/>
          <p14:tracePt t="21718" x="2268538" y="1017588"/>
          <p14:tracePt t="21735" x="2259013" y="1027113"/>
          <p14:tracePt t="21752" x="2251075" y="1036638"/>
          <p14:tracePt t="21768" x="2232025" y="1054100"/>
          <p14:tracePt t="21785" x="2214563" y="1071563"/>
          <p14:tracePt t="21803" x="2197100" y="1098550"/>
          <p14:tracePt t="21819" x="2197100" y="1108075"/>
          <p14:tracePt t="21835" x="2187575" y="1125538"/>
          <p14:tracePt t="21851" x="2187575" y="1143000"/>
          <p14:tracePt t="21868" x="2187575" y="1169988"/>
          <p14:tracePt t="21885" x="2179638" y="1187450"/>
          <p14:tracePt t="21902" x="2179638" y="1204913"/>
          <p14:tracePt t="21918" x="2179638" y="1214438"/>
          <p14:tracePt t="21935" x="2179638" y="1241425"/>
          <p14:tracePt t="21953" x="2179638" y="1258888"/>
          <p14:tracePt t="21968" x="2179638" y="1268413"/>
          <p14:tracePt t="21984" x="2187575" y="1276350"/>
          <p14:tracePt t="22007" x="2197100" y="1285875"/>
          <p14:tracePt t="22031" x="2205038" y="1295400"/>
          <p14:tracePt t="22041" x="2224088" y="1312863"/>
          <p14:tracePt t="22054" x="2232025" y="1322388"/>
          <p14:tracePt t="22069" x="2251075" y="1339850"/>
          <p14:tracePt t="22085" x="2259013" y="1357313"/>
          <p14:tracePt t="22102" x="2276475" y="1366838"/>
          <p14:tracePt t="22118" x="2276475" y="1393825"/>
          <p14:tracePt t="22135" x="2303463" y="1411288"/>
          <p14:tracePt t="22152" x="2322513" y="1419225"/>
          <p14:tracePt t="22169" x="2330450" y="1428750"/>
          <p14:tracePt t="22186" x="2357438" y="1465263"/>
          <p14:tracePt t="22203" x="2384425" y="1465263"/>
          <p14:tracePt t="22219" x="2411413" y="1465263"/>
          <p14:tracePt t="22235" x="2455863" y="1465263"/>
          <p14:tracePt t="22252" x="2517775" y="1455738"/>
          <p14:tracePt t="22269" x="2562225" y="1438275"/>
          <p14:tracePt t="22285" x="2589213" y="1428750"/>
          <p14:tracePt t="22303" x="2608263" y="1419225"/>
          <p14:tracePt t="22319" x="2616200" y="1419225"/>
          <p14:tracePt t="22336" x="2633663" y="1393825"/>
          <p14:tracePt t="22352" x="2670175" y="1374775"/>
          <p14:tracePt t="22369" x="2687638" y="1357313"/>
          <p14:tracePt t="22385" x="2705100" y="1330325"/>
          <p14:tracePt t="22402" x="2732088" y="1322388"/>
          <p14:tracePt t="22435" x="2741613" y="1312863"/>
          <p14:tracePt t="22452" x="2751138" y="1303338"/>
          <p14:tracePt t="22469" x="2751138" y="1295400"/>
          <p14:tracePt t="22487" x="2751138" y="1276350"/>
          <p14:tracePt t="22655" x="2751138" y="1285875"/>
          <p14:tracePt t="22665" x="2741613" y="1295400"/>
          <p14:tracePt t="22676" x="2732088" y="1303338"/>
          <p14:tracePt t="22688" x="2705100" y="1322388"/>
          <p14:tracePt t="22703" x="2687638" y="1347788"/>
          <p14:tracePt t="22719" x="2670175" y="1366838"/>
          <p14:tracePt t="22735" x="2643188" y="1384300"/>
          <p14:tracePt t="22751" x="2625725" y="1446213"/>
          <p14:tracePt t="22768" x="2598738" y="1527175"/>
          <p14:tracePt t="22785" x="2554288" y="1616075"/>
          <p14:tracePt t="22801" x="2527300" y="1714500"/>
          <p14:tracePt t="22819" x="2419350" y="1893888"/>
          <p14:tracePt t="22835" x="2374900" y="2027238"/>
          <p14:tracePt t="22851" x="2339975" y="2143125"/>
          <p14:tracePt t="22868" x="2268538" y="2303463"/>
          <p14:tracePt t="22885" x="2205038" y="2509838"/>
          <p14:tracePt t="22901" x="2152650" y="2714625"/>
          <p14:tracePt t="22918" x="2108200" y="2830513"/>
          <p14:tracePt t="22935" x="2081213" y="2921000"/>
          <p14:tracePt t="22953" x="2044700" y="3009900"/>
          <p14:tracePt t="22969" x="2036763" y="3071813"/>
          <p14:tracePt t="22985" x="2009775" y="3108325"/>
          <p14:tracePt t="23001" x="1990725" y="3143250"/>
          <p14:tracePt t="23018" x="1965325" y="3160713"/>
          <p14:tracePt t="23035" x="1946275" y="3179763"/>
          <p14:tracePt t="23051" x="1928813" y="3206750"/>
          <p14:tracePt t="23068" x="1919288" y="3224213"/>
          <p14:tracePt t="23085" x="1884363" y="3251200"/>
          <p14:tracePt t="23101" x="1866900" y="3278188"/>
          <p14:tracePt t="23118" x="1847850" y="3295650"/>
          <p14:tracePt t="23135" x="1822450" y="3313113"/>
          <p14:tracePt t="23152" x="1812925" y="3330575"/>
          <p14:tracePt t="23168" x="1795463" y="3357563"/>
          <p14:tracePt t="23185" x="1776413" y="3384550"/>
          <p14:tracePt t="23203" x="1741488" y="3421063"/>
          <p14:tracePt t="23220" x="1731963" y="3438525"/>
          <p14:tracePt t="23236" x="1731963" y="3446463"/>
          <p14:tracePt t="23252" x="1724025" y="3465513"/>
          <p14:tracePt t="23268" x="1714500" y="3492500"/>
          <p14:tracePt t="23285" x="1704975" y="3509963"/>
          <p14:tracePt t="23301" x="1697038" y="3527425"/>
          <p14:tracePt t="23318" x="1679575" y="3554413"/>
          <p14:tracePt t="23320" x="1679575" y="3563938"/>
          <p14:tracePt t="23335" x="1670050" y="3581400"/>
          <p14:tracePt t="23351" x="1670050" y="3589338"/>
          <p14:tracePt t="23368" x="1670050" y="3598863"/>
          <p14:tracePt t="23508" x="1670050" y="3608388"/>
          <p14:tracePt t="23518" x="1670050" y="3616325"/>
          <p14:tracePt t="23535" x="1670050" y="3643313"/>
          <p14:tracePt t="23552" x="1670050" y="3652838"/>
          <p14:tracePt t="23569" x="1670050" y="3670300"/>
          <p14:tracePt t="23585" x="1670050" y="3687763"/>
          <p14:tracePt t="23602" x="1660525" y="3724275"/>
          <p14:tracePt t="23619" x="1652588" y="3741738"/>
          <p14:tracePt t="23635" x="1643063" y="3759200"/>
          <p14:tracePt t="23652" x="1633538" y="3786188"/>
          <p14:tracePt t="23669" x="1625600" y="3805238"/>
          <p14:tracePt t="23685" x="1608138" y="3805238"/>
          <p14:tracePt t="23705" x="1608138" y="3813175"/>
          <p14:tracePt t="23727" x="1598613" y="3822700"/>
          <p14:tracePt t="23743" x="1598613" y="3830638"/>
          <p14:tracePt t="23752" x="1589088" y="3849688"/>
          <p14:tracePt t="23768" x="1571625" y="3867150"/>
          <p14:tracePt t="23785" x="1554163" y="3884613"/>
          <p14:tracePt t="23802" x="1527175" y="3902075"/>
          <p14:tracePt t="23818" x="1509713" y="3911600"/>
          <p14:tracePt t="23821" x="1509713" y="3929063"/>
          <p14:tracePt t="23891" x="1500188" y="3929063"/>
          <p14:tracePt t="24110" x="1509713" y="3929063"/>
          <p14:tracePt t="24119" x="1517650" y="3921125"/>
          <p14:tracePt t="24136" x="1544638" y="3921125"/>
          <p14:tracePt t="24152" x="1562100" y="3911600"/>
          <p14:tracePt t="24169" x="1581150" y="3902075"/>
          <p14:tracePt t="24186" x="1598613" y="3894138"/>
          <p14:tracePt t="24204" x="1643063" y="3876675"/>
          <p14:tracePt t="24220" x="1660525" y="3867150"/>
          <p14:tracePt t="24236" x="1687513" y="3867150"/>
          <p14:tracePt t="24252" x="1704975" y="3867150"/>
          <p14:tracePt t="24269" x="1724025" y="3867150"/>
          <p14:tracePt t="24302" x="1751013" y="3867150"/>
          <p14:tracePt t="24319" x="1768475" y="3867150"/>
          <p14:tracePt t="24322" x="1776413" y="3867150"/>
          <p14:tracePt t="24337" x="1785938" y="3867150"/>
          <p14:tracePt t="24352" x="1812925" y="3867150"/>
          <p14:tracePt t="24369" x="1830388" y="3876675"/>
          <p14:tracePt t="24385" x="1847850" y="3876675"/>
          <p14:tracePt t="25902" x="1857375" y="3876675"/>
          <p14:tracePt t="25912" x="1866900" y="3876675"/>
          <p14:tracePt t="25923" x="1874838" y="3876675"/>
          <p14:tracePt t="25936" x="1893888" y="3876675"/>
          <p14:tracePt t="25952" x="1911350" y="3876675"/>
          <p14:tracePt t="25969" x="1919288" y="3884613"/>
          <p14:tracePt t="25986" x="1928813" y="3884613"/>
          <p14:tracePt t="26074" x="1938338" y="3884613"/>
          <p14:tracePt t="26090" x="1973263" y="3884613"/>
          <p14:tracePt t="26102" x="2000250" y="3884613"/>
          <p14:tracePt t="26120" x="2027238" y="3857625"/>
          <p14:tracePt t="26136" x="2036763" y="3857625"/>
          <p14:tracePt t="26152" x="2036763" y="3849688"/>
          <p14:tracePt t="26169" x="2054225" y="3840163"/>
          <p14:tracePt t="26186" x="2062163" y="3830638"/>
          <p14:tracePt t="26202" x="2062163" y="3813175"/>
          <p14:tracePt t="26219" x="2062163" y="3786188"/>
          <p14:tracePt t="26236" x="2062163" y="3768725"/>
          <p14:tracePt t="26254" x="2062163" y="3741738"/>
          <p14:tracePt t="26269" x="2062163" y="3733800"/>
          <p14:tracePt t="26285" x="2062163" y="3706813"/>
          <p14:tracePt t="26302" x="2062163" y="3687763"/>
          <p14:tracePt t="26318" x="2062163" y="3679825"/>
          <p14:tracePt t="26335" x="2044700" y="3670300"/>
          <p14:tracePt t="26352" x="2044700" y="3652838"/>
          <p14:tracePt t="26370" x="2036763" y="3616325"/>
          <p14:tracePt t="26385" x="2027238" y="3598863"/>
          <p14:tracePt t="26402" x="2017713" y="3581400"/>
          <p14:tracePt t="26418" x="2017713" y="3554413"/>
          <p14:tracePt t="26435" x="2009775" y="3536950"/>
          <p14:tracePt t="26452" x="2009775" y="3527425"/>
          <p14:tracePt t="26469" x="2000250" y="3509963"/>
          <p14:tracePt t="26485" x="2000250" y="3492500"/>
          <p14:tracePt t="26502" x="1990725" y="3473450"/>
          <p14:tracePt t="26520" x="1973263" y="3455988"/>
          <p14:tracePt t="26535" x="1973263" y="3446463"/>
          <p14:tracePt t="26553" x="1965325" y="3438525"/>
          <p14:tracePt t="26569" x="1965325" y="3411538"/>
          <p14:tracePt t="26585" x="1965325" y="3394075"/>
          <p14:tracePt t="26602" x="1965325" y="3375025"/>
          <p14:tracePt t="26620" x="1965325" y="3340100"/>
          <p14:tracePt t="26635" x="1965325" y="3322638"/>
          <p14:tracePt t="26652" x="1965325" y="3303588"/>
          <p14:tracePt t="26669" x="1965325" y="3286125"/>
          <p14:tracePt t="26685" x="1965325" y="3251200"/>
          <p14:tracePt t="26703" x="1965325" y="3214688"/>
          <p14:tracePt t="26720" x="1965325" y="3187700"/>
          <p14:tracePt t="26736" x="1965325" y="3170238"/>
          <p14:tracePt t="26754" x="1965325" y="3116263"/>
          <p14:tracePt t="26770" x="1965325" y="3071813"/>
          <p14:tracePt t="26785" x="1982788" y="3036888"/>
          <p14:tracePt t="26802" x="1982788" y="3000375"/>
          <p14:tracePt t="26819" x="1990725" y="2973388"/>
          <p14:tracePt t="26835" x="1990725" y="2955925"/>
          <p14:tracePt t="26852" x="1990725" y="2928938"/>
          <p14:tracePt t="26869" x="1990725" y="2901950"/>
          <p14:tracePt t="26885" x="2000250" y="2867025"/>
          <p14:tracePt t="26902" x="2000250" y="2840038"/>
          <p14:tracePt t="26919" x="2000250" y="2803525"/>
          <p14:tracePt t="26935" x="2000250" y="2778125"/>
          <p14:tracePt t="26952" x="2000250" y="2751138"/>
          <p14:tracePt t="26969" x="2000250" y="2724150"/>
          <p14:tracePt t="26985" x="2000250" y="2697163"/>
          <p14:tracePt t="27002" x="2000250" y="2679700"/>
          <p14:tracePt t="27020" x="2000250" y="2643188"/>
          <p14:tracePt t="27035" x="2000250" y="2616200"/>
          <p14:tracePt t="27052" x="2000250" y="2598738"/>
          <p14:tracePt t="27069" x="2000250" y="2589213"/>
          <p14:tracePt t="27085" x="2000250" y="2571750"/>
          <p14:tracePt t="27102" x="2000250" y="2544763"/>
          <p14:tracePt t="27119" x="2000250" y="2527300"/>
          <p14:tracePt t="27136" x="1990725" y="2500313"/>
          <p14:tracePt t="27153" x="1990725" y="2473325"/>
          <p14:tracePt t="27169" x="1990725" y="2455863"/>
          <p14:tracePt t="27186" x="1982788" y="2438400"/>
          <p14:tracePt t="27202" x="1982788" y="2411413"/>
          <p14:tracePt t="27219" x="1965325" y="2393950"/>
          <p14:tracePt t="27235" x="1965325" y="2384425"/>
          <p14:tracePt t="27253" x="1955800" y="2357438"/>
          <p14:tracePt t="27270" x="1955800" y="2349500"/>
          <p14:tracePt t="27286" x="1955800" y="2330450"/>
          <p14:tracePt t="27302" x="1946275" y="2322513"/>
          <p14:tracePt t="27319" x="1946275" y="2312988"/>
          <p14:tracePt t="27335" x="1946275" y="2303463"/>
          <p14:tracePt t="27410" x="1946275" y="2295525"/>
          <p14:tracePt t="27420" x="1938338" y="2286000"/>
          <p14:tracePt t="27436" x="1938338" y="2259013"/>
          <p14:tracePt t="27452" x="1938338" y="2241550"/>
          <p14:tracePt t="27486" x="1938338" y="2232025"/>
          <p14:tracePt t="27505" x="1938338" y="2224088"/>
          <p14:tracePt t="27521" x="1938338" y="2214563"/>
          <p14:tracePt t="27537" x="1938338" y="2206625"/>
          <p14:tracePt t="27553" x="1938338" y="2187575"/>
          <p14:tracePt t="27570" x="1938338" y="2170113"/>
          <p14:tracePt t="27586" x="1938338" y="2160588"/>
          <p14:tracePt t="27603" x="1938338" y="2143125"/>
          <p14:tracePt t="27619" x="1938338" y="2116138"/>
          <p14:tracePt t="27636" x="1938338" y="2098675"/>
          <p14:tracePt t="27652" x="1938338" y="2081213"/>
          <p14:tracePt t="27669" x="1938338" y="2071688"/>
          <p14:tracePt t="27692" x="1938338" y="2063750"/>
          <p14:tracePt t="27708" x="1938338" y="2054225"/>
          <p14:tracePt t="27733" x="1938338" y="2036763"/>
          <p14:tracePt t="27754" x="1938338" y="2027238"/>
          <p14:tracePt t="27766" x="1938338" y="2017713"/>
          <p14:tracePt t="27779" x="1938338" y="2009775"/>
          <p14:tracePt t="27802" x="1938338" y="2000250"/>
          <p14:tracePt t="27811" x="1938338" y="1992313"/>
          <p14:tracePt t="27819" x="1938338" y="1982788"/>
          <p14:tracePt t="27835" x="1938338" y="1965325"/>
          <p14:tracePt t="27852" x="1938338" y="1946275"/>
          <p14:tracePt t="27869" x="1938338" y="1938338"/>
          <p14:tracePt t="27885" x="1938338" y="1928813"/>
          <p14:tracePt t="27902" x="1938338" y="1911350"/>
          <p14:tracePt t="27919" x="1938338" y="1893888"/>
          <p14:tracePt t="27966" x="1938338" y="1884363"/>
          <p14:tracePt t="27990" x="1938338" y="1874838"/>
          <p14:tracePt t="28004" x="1938338" y="1866900"/>
          <p14:tracePt t="28021" x="1938338" y="1857375"/>
          <p14:tracePt t="28038" x="1946275" y="1849438"/>
          <p14:tracePt t="28054" x="1946275" y="1839913"/>
          <p14:tracePt t="28070" x="1946275" y="1822450"/>
          <p14:tracePt t="28162" x="1946275" y="1812925"/>
          <p14:tracePt t="28173" x="1946275" y="1803400"/>
          <p14:tracePt t="28186" x="1955800" y="1795463"/>
          <p14:tracePt t="28203" x="1955800" y="1785938"/>
          <p14:tracePt t="28232" x="1955800" y="1776413"/>
          <p14:tracePt t="28249" x="1955800" y="1768475"/>
          <p14:tracePt t="28380" x="1955800" y="1758950"/>
          <p14:tracePt t="28396" x="1955800" y="1741488"/>
          <p14:tracePt t="28407" x="1955800" y="1731963"/>
          <p14:tracePt t="28421" x="1955800" y="1714500"/>
          <p14:tracePt t="28435" x="1955800" y="1697038"/>
          <p14:tracePt t="28453" x="1973263" y="1687513"/>
          <p14:tracePt t="28469" x="1973263" y="1660525"/>
          <p14:tracePt t="28502" x="1973263" y="1652588"/>
          <p14:tracePt t="28865" x="1973263" y="1643063"/>
          <p14:tracePt t="28881" x="1973263" y="1633538"/>
          <p14:tracePt t="28891" x="1973263" y="1625600"/>
          <p14:tracePt t="28905" x="1973263" y="1616075"/>
          <p14:tracePt t="28920" x="1982788" y="1589088"/>
          <p14:tracePt t="28936" x="1982788" y="1581150"/>
          <p14:tracePt t="28952" x="1982788" y="1562100"/>
          <p14:tracePt t="28986" x="1982788" y="1554163"/>
          <p14:tracePt t="29003" x="1982788" y="1527175"/>
          <p14:tracePt t="29019" x="1982788" y="1517650"/>
          <p14:tracePt t="29195" x="1982788" y="1509713"/>
          <p14:tracePt t="30477" x="1990725" y="1500188"/>
          <p14:tracePt t="30493" x="2000250" y="1490663"/>
          <p14:tracePt t="30503" x="2009775" y="1482725"/>
          <p14:tracePt t="30520" x="2009775" y="1473200"/>
          <p14:tracePt t="30536" x="2017713" y="1465263"/>
          <p14:tracePt t="30553" x="2027238" y="1438275"/>
          <p14:tracePt t="30572" x="2044700" y="1419225"/>
          <p14:tracePt t="30586" x="2044700" y="1411288"/>
          <p14:tracePt t="30603" x="2054225" y="1401763"/>
          <p14:tracePt t="30620" x="2054225" y="1393825"/>
          <p14:tracePt t="30636" x="2062163" y="1393825"/>
          <p14:tracePt t="30657" x="2071688" y="1374775"/>
          <p14:tracePt t="30673" x="2081213" y="1374775"/>
          <p14:tracePt t="30687" x="2098675" y="1366838"/>
          <p14:tracePt t="30703" x="2125663" y="1357313"/>
          <p14:tracePt t="30721" x="2143125" y="1347788"/>
          <p14:tracePt t="30737" x="2179638" y="1330325"/>
          <p14:tracePt t="30753" x="2205038" y="1312863"/>
          <p14:tracePt t="30769" x="2251075" y="1295400"/>
          <p14:tracePt t="30786" x="2286000" y="1285875"/>
          <p14:tracePt t="30802" x="2303463" y="1276350"/>
          <p14:tracePt t="30819" x="2322513" y="1276350"/>
          <p14:tracePt t="30837" x="2339975" y="1268413"/>
          <p14:tracePt t="30852" x="2357438" y="1268413"/>
          <p14:tracePt t="30869" x="2374900" y="1268413"/>
          <p14:tracePt t="30886" x="2393950" y="1268413"/>
          <p14:tracePt t="30902" x="2419350" y="1268413"/>
          <p14:tracePt t="30919" x="2428875" y="1268413"/>
          <p14:tracePt t="30936" x="2438400" y="1268413"/>
          <p14:tracePt t="30977" x="2446338" y="1250950"/>
          <p14:tracePt t="30987" x="2455863" y="1241425"/>
          <p14:tracePt t="31003" x="2473325" y="1231900"/>
          <p14:tracePt t="31019" x="2500313" y="1223963"/>
          <p14:tracePt t="31036" x="2517775" y="1204913"/>
          <p14:tracePt t="31052" x="2536825" y="1187450"/>
          <p14:tracePt t="31071" x="2571750" y="1152525"/>
          <p14:tracePt t="31087" x="2581275" y="1133475"/>
          <p14:tracePt t="31103" x="2589213" y="1125538"/>
          <p14:tracePt t="31119" x="2598738" y="1116013"/>
          <p14:tracePt t="31136" x="2608263" y="1098550"/>
          <p14:tracePt t="31152" x="2616200" y="1089025"/>
          <p14:tracePt t="31169" x="2633663" y="1071563"/>
          <p14:tracePt t="31202" x="2643188" y="1054100"/>
          <p14:tracePt t="31219" x="2643188" y="1044575"/>
          <p14:tracePt t="31236" x="2643188" y="1027113"/>
          <p14:tracePt t="31253" x="2643188" y="1017588"/>
          <p14:tracePt t="31269" x="2643188" y="1009650"/>
          <p14:tracePt t="31285" x="2643188" y="1000125"/>
          <p14:tracePt t="31302" x="2643188" y="990600"/>
          <p14:tracePt t="31320" x="2643188" y="982663"/>
          <p14:tracePt t="31353" x="2625725" y="982663"/>
          <p14:tracePt t="31365" x="2616200" y="982663"/>
          <p14:tracePt t="31376" x="2608263" y="982663"/>
          <p14:tracePt t="31387" x="2598738" y="973138"/>
          <p14:tracePt t="31402" x="2589213" y="973138"/>
          <p14:tracePt t="31419" x="2571750" y="973138"/>
          <p14:tracePt t="31436" x="2554288" y="965200"/>
          <p14:tracePt t="31452" x="2536825" y="965200"/>
          <p14:tracePt t="31470" x="2509838" y="946150"/>
          <p14:tracePt t="31486" x="2482850" y="946150"/>
          <p14:tracePt t="31504" x="2465388" y="946150"/>
          <p14:tracePt t="31519" x="2446338" y="946150"/>
          <p14:tracePt t="31536" x="2438400" y="946150"/>
          <p14:tracePt t="31553" x="2428875" y="955675"/>
          <p14:tracePt t="31570" x="2393950" y="965200"/>
          <p14:tracePt t="31586" x="2384425" y="965200"/>
          <p14:tracePt t="31602" x="2374900" y="973138"/>
          <p14:tracePt t="31619" x="2357438" y="982663"/>
          <p14:tracePt t="31636" x="2347913" y="982663"/>
          <p14:tracePt t="31652" x="2330450" y="1000125"/>
          <p14:tracePt t="31669" x="2322513" y="1009650"/>
          <p14:tracePt t="31686" x="2322513" y="1017588"/>
          <p14:tracePt t="31702" x="2322513" y="1044575"/>
          <p14:tracePt t="31720" x="2322513" y="1081088"/>
          <p14:tracePt t="31736" x="2339975" y="1108075"/>
          <p14:tracePt t="31753" x="2357438" y="1152525"/>
          <p14:tracePt t="31769" x="2374900" y="1169988"/>
          <p14:tracePt t="31786" x="2401888" y="1187450"/>
          <p14:tracePt t="31802" x="2419350" y="1214438"/>
          <p14:tracePt t="31821" x="2446338" y="1223963"/>
          <p14:tracePt t="31837" x="2473325" y="1231900"/>
          <p14:tracePt t="31853" x="2490788" y="1241425"/>
          <p14:tracePt t="31869" x="2509838" y="1241425"/>
          <p14:tracePt t="31886" x="2544763" y="1241425"/>
          <p14:tracePt t="31902" x="2571750" y="1231900"/>
          <p14:tracePt t="31919" x="2608263" y="1223963"/>
          <p14:tracePt t="31936" x="2625725" y="1223963"/>
          <p14:tracePt t="31953" x="2643188" y="1223963"/>
          <p14:tracePt t="31969" x="2679700" y="1214438"/>
          <p14:tracePt t="31986" x="2697163" y="1196975"/>
          <p14:tracePt t="32002" x="2714625" y="1187450"/>
          <p14:tracePt t="32019" x="2741613" y="1179513"/>
          <p14:tracePt t="32036" x="2751138" y="1169988"/>
          <p14:tracePt t="32052" x="2751138" y="1160463"/>
          <p14:tracePt t="32087" x="2759075" y="1143000"/>
          <p14:tracePt t="32102" x="2768600" y="1133475"/>
          <p14:tracePt t="32120" x="2776538" y="1116013"/>
          <p14:tracePt t="32136" x="2776538" y="1098550"/>
          <p14:tracePt t="32153" x="2776538" y="1081088"/>
          <p14:tracePt t="32171" x="2768600" y="1062038"/>
          <p14:tracePt t="32189" x="2751138" y="1036638"/>
          <p14:tracePt t="32221" x="2724150" y="1036638"/>
          <p14:tracePt t="32237" x="2724150" y="1027113"/>
          <p14:tracePt t="32361" x="2724150" y="1054100"/>
          <p14:tracePt t="32377" x="2724150" y="1062038"/>
          <p14:tracePt t="32388" x="2724150" y="1071563"/>
          <p14:tracePt t="32403" x="2732088" y="1089025"/>
          <p14:tracePt t="32420" x="2732088" y="1125538"/>
          <p14:tracePt t="32436" x="2751138" y="1196975"/>
          <p14:tracePt t="32455" x="2822575" y="1347788"/>
          <p14:tracePt t="32471" x="2884488" y="1490663"/>
          <p14:tracePt t="32487" x="2982913" y="1633538"/>
          <p14:tracePt t="32503" x="3081338" y="1803400"/>
          <p14:tracePt t="32519" x="3160713" y="1946275"/>
          <p14:tracePt t="32536" x="3224213" y="2063750"/>
          <p14:tracePt t="32553" x="3268663" y="2179638"/>
          <p14:tracePt t="32571" x="3313113" y="2411413"/>
          <p14:tracePt t="32587" x="3322638" y="2517775"/>
          <p14:tracePt t="32603" x="3340100" y="2625725"/>
          <p14:tracePt t="32619" x="3367088" y="2724150"/>
          <p14:tracePt t="32636" x="3375025" y="2813050"/>
          <p14:tracePt t="32653" x="3375025" y="2911475"/>
          <p14:tracePt t="32669" x="3375025" y="3017838"/>
          <p14:tracePt t="32686" x="3375025" y="3125788"/>
          <p14:tracePt t="32703" x="3348038" y="3214688"/>
          <p14:tracePt t="32721" x="3330575" y="3330575"/>
          <p14:tracePt t="32737" x="3330575" y="3367088"/>
          <p14:tracePt t="32753" x="3330575" y="3394075"/>
          <p14:tracePt t="32770" x="3348038" y="3429000"/>
          <p14:tracePt t="32786" x="3367088" y="3492500"/>
          <p14:tracePt t="32802" x="3394075" y="3563938"/>
          <p14:tracePt t="32819" x="3438525" y="3643313"/>
          <p14:tracePt t="32837" x="3608388" y="3830638"/>
          <p14:tracePt t="32852" x="3714750" y="3921125"/>
          <p14:tracePt t="32869" x="3813175" y="4010025"/>
          <p14:tracePt t="32885" x="3894138" y="4090988"/>
          <p14:tracePt t="32902" x="3983038" y="4162425"/>
          <p14:tracePt t="32919" x="4044950" y="4241800"/>
          <p14:tracePt t="32936" x="4098925" y="4295775"/>
          <p14:tracePt t="32952" x="4125913" y="4340225"/>
          <p14:tracePt t="32969" x="4143375" y="4394200"/>
          <p14:tracePt t="32987" x="4179888" y="4448175"/>
          <p14:tracePt t="33002" x="4205288" y="4473575"/>
          <p14:tracePt t="33019" x="4214813" y="4492625"/>
          <p14:tracePt t="33036" x="4232275" y="4510088"/>
          <p14:tracePt t="33052" x="4241800" y="4527550"/>
          <p14:tracePt t="33069" x="4259263" y="4554538"/>
          <p14:tracePt t="33086" x="4276725" y="4581525"/>
          <p14:tracePt t="33102" x="4295775" y="4625975"/>
          <p14:tracePt t="33120" x="4303713" y="4670425"/>
          <p14:tracePt t="33136" x="4330700" y="4733925"/>
          <p14:tracePt t="33153" x="4357688" y="4813300"/>
          <p14:tracePt t="33169" x="4384675" y="4894263"/>
          <p14:tracePt t="33186" x="4411663" y="4948238"/>
          <p14:tracePt t="33203" x="4419600" y="4973638"/>
          <p14:tracePt t="33219" x="4429125" y="4983163"/>
          <p14:tracePt t="33283" x="4429125" y="5000625"/>
          <p14:tracePt t="33299" x="4429125" y="5010150"/>
          <p14:tracePt t="33311" x="4429125" y="5019675"/>
          <p14:tracePt t="33323" x="4429125" y="5037138"/>
          <p14:tracePt t="33336" x="4429125" y="5045075"/>
          <p14:tracePt t="33353" x="4429125" y="5081588"/>
          <p14:tracePt t="33369" x="4429125" y="5099050"/>
          <p14:tracePt t="33386" x="4429125" y="5108575"/>
          <p14:tracePt t="33495" x="4419600" y="5108575"/>
          <p14:tracePt t="33505" x="4411663" y="5108575"/>
          <p14:tracePt t="33520" x="4384675" y="5099050"/>
          <p14:tracePt t="33537" x="4367213" y="5091113"/>
          <p14:tracePt t="33553" x="4348163" y="5064125"/>
          <p14:tracePt t="33570" x="4340225" y="5054600"/>
          <p14:tracePt t="33587" x="4330700" y="5054600"/>
          <p14:tracePt t="33604" x="4313238" y="5054600"/>
          <p14:tracePt t="33620" x="4303713" y="5054600"/>
          <p14:tracePt t="33637" x="4295775" y="5054600"/>
          <p14:tracePt t="33713" x="4286250" y="5054600"/>
          <p14:tracePt t="33730" x="4276725" y="5054600"/>
          <p14:tracePt t="33741" x="4268788" y="5054600"/>
          <p14:tracePt t="33754" x="4251325" y="5054600"/>
          <p14:tracePt t="33770" x="4224338" y="5054600"/>
          <p14:tracePt t="33786" x="4205288" y="5054600"/>
          <p14:tracePt t="33803" x="4187825" y="5054600"/>
          <p14:tracePt t="33819" x="4160838" y="5054600"/>
          <p14:tracePt t="33836" x="4152900" y="5054600"/>
          <p14:tracePt t="33853" x="4143375" y="5064125"/>
          <p14:tracePt t="33893" x="4133850" y="5064125"/>
          <p14:tracePt t="33901" x="4125913" y="5064125"/>
          <p14:tracePt t="33909" x="4116388" y="5081588"/>
          <p14:tracePt t="33920" x="4108450" y="5081588"/>
          <p14:tracePt t="33936" x="4089400" y="5081588"/>
          <p14:tracePt t="34073" x="4098925" y="5091113"/>
          <p14:tracePt t="34083" x="4108450" y="5091113"/>
          <p14:tracePt t="34094" x="4116388" y="5091113"/>
          <p14:tracePt t="34105" x="4133850" y="5099050"/>
          <p14:tracePt t="34120" x="4152900" y="5108575"/>
          <p14:tracePt t="34137" x="4170363" y="5108575"/>
          <p14:tracePt t="34154" x="4179888" y="5116513"/>
          <p14:tracePt t="34171" x="4197350" y="5126038"/>
          <p14:tracePt t="34187" x="4214813" y="5153025"/>
          <p14:tracePt t="34204" x="4241800" y="5162550"/>
          <p14:tracePt t="34220" x="4251325" y="5170488"/>
          <p14:tracePt t="34237" x="4259263" y="5180013"/>
          <p14:tracePt t="34253" x="4268788" y="5187950"/>
          <p14:tracePt t="34270" x="4276725" y="5207000"/>
          <p14:tracePt t="34286" x="4295775" y="5224463"/>
          <p14:tracePt t="34303" x="4303713" y="5233988"/>
          <p14:tracePt t="34320" x="4322763" y="5241925"/>
          <p14:tracePt t="34394" x="4322763" y="5251450"/>
          <p14:tracePt t="34404" x="4322763" y="5259388"/>
          <p14:tracePt t="34420" x="4330700" y="5259388"/>
          <p14:tracePt t="34436" x="4330700" y="5278438"/>
          <p14:tracePt t="34453" x="4330700" y="5295900"/>
          <p14:tracePt t="34471" x="4340225" y="5322888"/>
          <p14:tracePt t="34488" x="4340225" y="5340350"/>
          <p14:tracePt t="34503" x="4340225" y="5357813"/>
          <p14:tracePt t="34520" x="4340225" y="5384800"/>
          <p14:tracePt t="34536" x="4340225" y="5394325"/>
          <p14:tracePt t="34553" x="4340225" y="5411788"/>
          <p14:tracePt t="34570" x="4340225" y="5429250"/>
          <p14:tracePt t="34586" x="4340225" y="5456238"/>
          <p14:tracePt t="34603" x="4340225" y="5465763"/>
          <p14:tracePt t="34620" x="4340225" y="5483225"/>
          <p14:tracePt t="34636" x="4330700" y="5500688"/>
          <p14:tracePt t="34653" x="4330700" y="5527675"/>
          <p14:tracePt t="34670" x="4330700" y="5546725"/>
          <p14:tracePt t="34686" x="4313238" y="5564188"/>
          <p14:tracePt t="34703" x="4303713" y="5599113"/>
          <p14:tracePt t="34721" x="4295775" y="5626100"/>
          <p14:tracePt t="34738" x="4295775" y="5643563"/>
          <p14:tracePt t="34753" x="4295775" y="5670550"/>
          <p14:tracePt t="34770" x="4286250" y="5680075"/>
          <p14:tracePt t="34786" x="4286250" y="5697538"/>
          <p14:tracePt t="34803" x="4286250" y="5707063"/>
          <p14:tracePt t="34820" x="4286250" y="5715000"/>
          <p14:tracePt t="34847" x="4286250" y="5734050"/>
          <p14:tracePt t="34855" x="4286250" y="5741988"/>
          <p14:tracePt t="34871" x="4286250" y="5751513"/>
          <p14:tracePt t="34950" x="4286250" y="5724525"/>
          <p14:tracePt t="34960" x="4286250" y="5707063"/>
          <p14:tracePt t="34970" x="4286250" y="5680075"/>
          <p14:tracePt t="34988" x="4286250" y="5581650"/>
          <p14:tracePt t="35004" x="4286250" y="5546725"/>
          <p14:tracePt t="35020" x="4286250" y="5527675"/>
          <p14:tracePt t="35036" x="4286250" y="5500688"/>
          <p14:tracePt t="35053" x="4276725" y="5465763"/>
          <p14:tracePt t="35070" x="4268788" y="5429250"/>
          <p14:tracePt t="35086" x="4241800" y="5411788"/>
          <p14:tracePt t="35103" x="4224338" y="5376863"/>
          <p14:tracePt t="35122" x="4187825" y="5305425"/>
          <p14:tracePt t="35138" x="4187825" y="5268913"/>
          <p14:tracePt t="35154" x="4179888" y="5251450"/>
          <p14:tracePt t="35171" x="4179888" y="5241925"/>
          <p14:tracePt t="35187" x="4170363" y="5233988"/>
          <p14:tracePt t="35204" x="4170363" y="5214938"/>
          <p14:tracePt t="35220" x="4143375" y="5187950"/>
          <p14:tracePt t="35238" x="4125913" y="5162550"/>
          <p14:tracePt t="35254" x="4108450" y="5143500"/>
          <p14:tracePt t="35270" x="4098925" y="5116513"/>
          <p14:tracePt t="35287" x="4071938" y="5108575"/>
          <p14:tracePt t="35320" x="4062413" y="5108575"/>
          <p14:tracePt t="35336" x="4054475" y="5091113"/>
          <p14:tracePt t="35353" x="4044950" y="5091113"/>
          <p14:tracePt t="35417" x="4054475" y="5091113"/>
          <p14:tracePt t="35427" x="4054475" y="5081588"/>
          <p14:tracePt t="35439" x="4062413" y="5072063"/>
          <p14:tracePt t="35453" x="4089400" y="5064125"/>
          <p14:tracePt t="35470" x="4133850" y="5045075"/>
          <p14:tracePt t="35486" x="4187825" y="5045075"/>
          <p14:tracePt t="35503" x="4276725" y="5045075"/>
          <p14:tracePt t="35520" x="4295775" y="5045075"/>
          <p14:tracePt t="35568" x="4295775" y="5064125"/>
          <p14:tracePt t="35582" x="4286250" y="5064125"/>
          <p14:tracePt t="35592" x="4259263" y="5072063"/>
          <p14:tracePt t="35603" x="4241800" y="5072063"/>
          <p14:tracePt t="35620" x="4170363" y="5099050"/>
          <p14:tracePt t="35637" x="4116388" y="5116513"/>
          <p14:tracePt t="35653" x="4098925" y="5126038"/>
          <p14:tracePt t="35739" x="4125913" y="5116513"/>
          <p14:tracePt t="35748" x="4143375" y="5108575"/>
          <p14:tracePt t="35761" x="4205288" y="5081588"/>
          <p14:tracePt t="35775" x="4251325" y="5064125"/>
          <p14:tracePt t="35786" x="4268788" y="5054600"/>
          <p14:tracePt t="35847" x="4268788" y="5064125"/>
          <p14:tracePt t="35855" x="4259263" y="5081588"/>
          <p14:tracePt t="35869" x="4251325" y="5091113"/>
          <p14:tracePt t="35887" x="4214813" y="5116513"/>
          <p14:tracePt t="35904" x="4205288" y="5135563"/>
          <p14:tracePt t="35920" x="4197350" y="5143500"/>
          <p14:tracePt t="35938" x="4197350" y="5162550"/>
          <p14:tracePt t="35966" x="4205288" y="5162550"/>
          <p14:tracePt t="35976" x="4214813" y="5162550"/>
          <p14:tracePt t="35987" x="4232275" y="5162550"/>
          <p14:tracePt t="36004" x="4251325" y="5153025"/>
          <p14:tracePt t="36020" x="4259263" y="5153025"/>
          <p14:tracePt t="36052" x="4259263" y="5143500"/>
          <p14:tracePt t="36232" x="4259263" y="5135563"/>
          <p14:tracePt t="36256" x="4268788" y="5135563"/>
          <p14:tracePt t="36270" x="4276725" y="5135563"/>
          <p14:tracePt t="36280" x="4286250" y="5135563"/>
          <p14:tracePt t="36317" x="4303713" y="5135563"/>
          <p14:tracePt t="36380" x="4313238" y="5135563"/>
          <p14:tracePt t="36396" x="4322763" y="5143500"/>
          <p14:tracePt t="36406" x="4330700" y="5162550"/>
          <p14:tracePt t="36421" x="4348163" y="5180013"/>
          <p14:tracePt t="36437" x="4367213" y="5197475"/>
          <p14:tracePt t="36454" x="4384675" y="5214938"/>
          <p14:tracePt t="36471" x="4394200" y="5241925"/>
          <p14:tracePt t="36487" x="4394200" y="5251450"/>
          <p14:tracePt t="36504" x="4402138" y="5251450"/>
          <p14:tracePt t="36552" x="4402138" y="5259388"/>
          <p14:tracePt t="36568" x="4402138" y="5268913"/>
          <p14:tracePt t="36578" x="4411663" y="5278438"/>
          <p14:tracePt t="36589" x="4411663" y="5286375"/>
          <p14:tracePt t="36604" x="4411663" y="5305425"/>
          <p14:tracePt t="36622" x="4411663" y="5330825"/>
          <p14:tracePt t="36638" x="4411663" y="5349875"/>
          <p14:tracePt t="36654" x="4411663" y="5357813"/>
          <p14:tracePt t="36670" x="4411663" y="5376863"/>
          <p14:tracePt t="36687" x="4411663" y="5384800"/>
          <p14:tracePt t="36716" x="4402138" y="5384800"/>
          <p14:tracePt t="36730" x="4394200" y="5384800"/>
          <p14:tracePt t="36740" x="4367213" y="5367338"/>
          <p14:tracePt t="36753" x="4357688" y="5357813"/>
          <p14:tracePt t="36771" x="4303713" y="5313363"/>
          <p14:tracePt t="36786" x="4268788" y="5268913"/>
          <p14:tracePt t="36803" x="4232275" y="5241925"/>
          <p14:tracePt t="36820" x="4205288" y="5224463"/>
          <p14:tracePt t="36836" x="4197350" y="5214938"/>
          <p14:tracePt t="36853" x="4187825" y="5207000"/>
          <p14:tracePt t="36870" x="4187825" y="5187950"/>
          <p14:tracePt t="36886" x="4179888" y="5180013"/>
          <p14:tracePt t="36982" x="4187825" y="5180013"/>
          <p14:tracePt t="36992" x="4197350" y="5180013"/>
          <p14:tracePt t="37004" x="4214813" y="5180013"/>
          <p14:tracePt t="37021" x="4232275" y="5197475"/>
          <p14:tracePt t="37037" x="4241800" y="5207000"/>
          <p14:tracePt t="37071" x="4251325" y="5207000"/>
          <p14:tracePt t="37087" x="4259263" y="5214938"/>
          <p14:tracePt t="37104" x="4268788" y="5214938"/>
          <p14:tracePt t="37120" x="4295775" y="5214938"/>
          <p14:tracePt t="37137" x="4303713" y="5214938"/>
          <p14:tracePt t="37154" x="4313238" y="5214938"/>
          <p14:tracePt t="37358" x="4303713" y="5207000"/>
          <p14:tracePt t="37368" x="4276725" y="5207000"/>
          <p14:tracePt t="37387" x="4259263" y="5187950"/>
          <p14:tracePt t="37404" x="4241800" y="5170488"/>
          <p14:tracePt t="37421" x="4232275" y="5162550"/>
          <p14:tracePt t="37436" x="4232275" y="5153025"/>
          <p14:tracePt t="37453" x="4214813" y="5143500"/>
          <p14:tracePt t="37470" x="4197350" y="5135563"/>
          <p14:tracePt t="37568" x="4187825" y="5135563"/>
          <p14:tracePt t="37608" x="4187825" y="5143500"/>
          <p14:tracePt t="37618" x="4187825" y="5153025"/>
          <p14:tracePt t="37637" x="4179888" y="5162550"/>
          <p14:tracePt t="37654" x="4179888" y="5170488"/>
          <p14:tracePt t="37678" x="4187825" y="5170488"/>
          <p14:tracePt t="37689" x="4197350" y="5170488"/>
          <p14:tracePt t="37704" x="4224338" y="5170488"/>
          <p14:tracePt t="37722" x="4241800" y="5170488"/>
          <p14:tracePt t="37737" x="4259263" y="5170488"/>
          <p14:tracePt t="37754" x="4268788" y="5170488"/>
          <p14:tracePt t="37875" x="4268788" y="5162550"/>
          <p14:tracePt t="37891" x="4268788" y="5153025"/>
          <p14:tracePt t="37904" x="4259263" y="5153025"/>
          <p14:tracePt t="37921" x="4241800" y="5143500"/>
          <p14:tracePt t="37937" x="4232275" y="5135563"/>
          <p14:tracePt t="37954" x="4205288" y="5116513"/>
          <p14:tracePt t="37971" x="4197350" y="5116513"/>
          <p14:tracePt t="37987" x="4179888" y="5108575"/>
          <p14:tracePt t="38003" x="4160838" y="5108575"/>
          <p14:tracePt t="38020" x="4152900" y="5099050"/>
          <p14:tracePt t="38038" x="4125913" y="5099050"/>
          <p14:tracePt t="38099" x="4116388" y="5099050"/>
          <p14:tracePt t="38123" x="4108450" y="5099050"/>
          <p14:tracePt t="38140" x="4108450" y="5108575"/>
          <p14:tracePt t="38147" x="4108450" y="5126038"/>
          <p14:tracePt t="38155" x="4108450" y="5135563"/>
          <p14:tracePt t="38170" x="4108450" y="5153025"/>
          <p14:tracePt t="38187" x="4108450" y="5170488"/>
          <p14:tracePt t="38203" x="4108450" y="5197475"/>
          <p14:tracePt t="38220" x="4125913" y="5207000"/>
          <p14:tracePt t="38236" x="4152900" y="5224463"/>
          <p14:tracePt t="38253" x="4170363" y="5233988"/>
          <p14:tracePt t="38271" x="4187825" y="5241925"/>
          <p14:tracePt t="38288" x="4214813" y="5241925"/>
          <p14:tracePt t="38303" x="4232275" y="5241925"/>
          <p14:tracePt t="38320" x="4251325" y="5241925"/>
          <p14:tracePt t="38337" x="4268788" y="5233988"/>
          <p14:tracePt t="38353" x="4286250" y="5214938"/>
          <p14:tracePt t="38370" x="4295775" y="5187950"/>
          <p14:tracePt t="38386" x="4295775" y="5180013"/>
          <p14:tracePt t="38405" x="4303713" y="5162550"/>
          <p14:tracePt t="38422" x="4303713" y="5143500"/>
          <p14:tracePt t="38438" x="4303713" y="5135563"/>
          <p14:tracePt t="38454" x="4303713" y="5116513"/>
          <p14:tracePt t="38616" x="4303713" y="5126038"/>
          <p14:tracePt t="38626" x="4303713" y="5135563"/>
          <p14:tracePt t="38637" x="4295775" y="5143500"/>
          <p14:tracePt t="38654" x="4295775" y="5153025"/>
          <p14:tracePt t="38673" x="4295775" y="5180013"/>
          <p14:tracePt t="38687" x="4295775" y="5207000"/>
          <p14:tracePt t="38703" x="4295775" y="5224463"/>
          <p14:tracePt t="38721" x="4295775" y="5233988"/>
          <p14:tracePt t="38737" x="4295775" y="5251450"/>
          <p14:tracePt t="38753" x="4295775" y="5278438"/>
          <p14:tracePt t="38770" x="4295775" y="5295900"/>
          <p14:tracePt t="38788" x="4295775" y="5322888"/>
          <p14:tracePt t="38803" x="4295775" y="5349875"/>
          <p14:tracePt t="38820" x="4295775" y="5357813"/>
          <p14:tracePt t="38836" x="4303713" y="5357813"/>
          <p14:tracePt t="38857" x="4303713" y="5367338"/>
          <p14:tracePt t="38873" x="4303713" y="5376863"/>
          <p14:tracePt t="38886" x="4303713" y="5394325"/>
          <p14:tracePt t="38903" x="4313238" y="5411788"/>
          <p14:tracePt t="38920" x="4313238" y="5429250"/>
          <p14:tracePt t="38936" x="4313238" y="5438775"/>
          <p14:tracePt t="39016" x="4313238" y="5456238"/>
          <p14:tracePt t="39026" x="4313238" y="5473700"/>
          <p14:tracePt t="39039" x="4313238" y="5492750"/>
          <p14:tracePt t="39053" x="4313238" y="5510213"/>
          <p14:tracePt t="39070" x="4313238" y="5519738"/>
          <p14:tracePt t="39086" x="4313238" y="5546725"/>
          <p14:tracePt t="39103" x="4313238" y="5554663"/>
          <p14:tracePt t="39121" x="4313238" y="5564188"/>
          <p14:tracePt t="39203" x="4313238" y="5572125"/>
          <p14:tracePt t="39219" x="4313238" y="5581650"/>
          <p14:tracePt t="39229" x="4313238" y="5591175"/>
          <p14:tracePt t="39239" x="4303713" y="5599113"/>
          <p14:tracePt t="39254" x="4295775" y="5626100"/>
          <p14:tracePt t="39270" x="4276725" y="5643563"/>
          <p14:tracePt t="39288" x="4259263" y="5662613"/>
          <p14:tracePt t="39303" x="4259263" y="5680075"/>
          <p14:tracePt t="39320" x="4251325" y="5697538"/>
          <p14:tracePt t="39337" x="4241800" y="5707063"/>
          <p14:tracePt t="39354" x="4224338" y="5724525"/>
          <p14:tracePt t="39371" x="4205288" y="5741988"/>
          <p14:tracePt t="39387" x="4187825" y="5768975"/>
          <p14:tracePt t="39404" x="4170363" y="5786438"/>
          <p14:tracePt t="39423" x="4152900" y="5805488"/>
          <p14:tracePt t="39437" x="4133850" y="5813425"/>
          <p14:tracePt t="39454" x="4116388" y="5840413"/>
          <p14:tracePt t="39486" x="4108450" y="5849938"/>
          <p14:tracePt t="39504" x="4108450" y="5857875"/>
          <p14:tracePt t="39520" x="4098925" y="5857875"/>
          <p14:tracePt t="39539" x="4089400" y="5867400"/>
          <p14:tracePt t="39554" x="4081463" y="5876925"/>
          <p14:tracePt t="39571" x="4054475" y="5876925"/>
          <p14:tracePt t="39587" x="4037013" y="5884863"/>
          <p14:tracePt t="39603" x="4027488" y="5894388"/>
          <p14:tracePt t="39620" x="4010025" y="5894388"/>
          <p14:tracePt t="39636" x="4000500" y="5903913"/>
          <p14:tracePt t="39653" x="3983038" y="5903913"/>
          <p14:tracePt t="39670" x="3965575" y="5903913"/>
          <p14:tracePt t="39688" x="3946525" y="5921375"/>
          <p14:tracePt t="39703" x="3929063" y="5929313"/>
          <p14:tracePt t="39720" x="3911600" y="5929313"/>
          <p14:tracePt t="39736" x="3894138" y="5938838"/>
          <p14:tracePt t="39769" x="3884613" y="5938838"/>
          <p14:tracePt t="39786" x="3875088" y="5938838"/>
          <p14:tracePt t="39804" x="3857625" y="5948363"/>
          <p14:tracePt t="39821" x="3830638" y="5948363"/>
          <p14:tracePt t="39837" x="3813175" y="5956300"/>
          <p14:tracePt t="39854" x="3795713" y="5975350"/>
          <p14:tracePt t="39871" x="3759200" y="5992813"/>
          <p14:tracePt t="39887" x="3724275" y="6010275"/>
          <p14:tracePt t="39904" x="3679825" y="6037263"/>
          <p14:tracePt t="39922" x="3581400" y="6072188"/>
          <p14:tracePt t="39939" x="3527425" y="6099175"/>
          <p14:tracePt t="39955" x="3490913" y="6108700"/>
          <p14:tracePt t="39971" x="3473450" y="6126163"/>
          <p14:tracePt t="39987" x="3455988" y="6143625"/>
          <p14:tracePt t="40004" x="3429000" y="6153150"/>
          <p14:tracePt t="40021" x="3411538" y="6153150"/>
          <p14:tracePt t="40037" x="3394075" y="6162675"/>
          <p14:tracePt t="40054" x="3357563" y="6162675"/>
          <p14:tracePt t="40071" x="3348038" y="6162675"/>
          <p14:tracePt t="40087" x="3340100" y="6162675"/>
          <p14:tracePt t="40104" x="3322638" y="6153150"/>
          <p14:tracePt t="40121" x="3303588" y="6135688"/>
          <p14:tracePt t="40137" x="3286125" y="6126163"/>
          <p14:tracePt t="40154" x="3276600" y="6126163"/>
          <p14:tracePt t="40171" x="3268663" y="6118225"/>
          <p14:tracePt t="40188" x="3259138" y="6118225"/>
          <p14:tracePt t="40204" x="3241675" y="6108700"/>
          <p14:tracePt t="40221" x="3214688" y="6108700"/>
          <p14:tracePt t="40237" x="3197225" y="6099175"/>
          <p14:tracePt t="40254" x="3179763" y="6091238"/>
          <p14:tracePt t="40271" x="3170238" y="6081713"/>
          <p14:tracePt t="40287" x="3143250" y="6072188"/>
          <p14:tracePt t="40304" x="3125788" y="6046788"/>
          <p14:tracePt t="40321" x="3108325" y="6027738"/>
          <p14:tracePt t="40338" x="3089275" y="6010275"/>
          <p14:tracePt t="40354" x="3062288" y="6000750"/>
          <p14:tracePt t="40371" x="3044825" y="5983288"/>
          <p14:tracePt t="40387" x="3027363" y="5983288"/>
          <p14:tracePt t="40404" x="3009900" y="5983288"/>
          <p14:tracePt t="40423" x="2973388" y="5983288"/>
          <p14:tracePt t="40437" x="2965450" y="5983288"/>
          <p14:tracePt t="40454" x="2946400" y="5983288"/>
          <p14:tracePt t="40471" x="2938463" y="5983288"/>
          <p14:tracePt t="40487" x="2919413" y="5975350"/>
          <p14:tracePt t="40504" x="2901950" y="5975350"/>
          <p14:tracePt t="40521" x="2884488" y="5975350"/>
          <p14:tracePt t="40537" x="2867025" y="5975350"/>
          <p14:tracePt t="40554" x="2840038" y="5975350"/>
          <p14:tracePt t="40571" x="2822575" y="5965825"/>
          <p14:tracePt t="40587" x="2813050" y="5965825"/>
          <p14:tracePt t="40604" x="2803525" y="5948363"/>
          <p14:tracePt t="40621" x="2786063" y="5938838"/>
          <p14:tracePt t="40637" x="2759075" y="5929313"/>
          <p14:tracePt t="40654" x="2751138" y="5911850"/>
          <p14:tracePt t="40673" x="2732088" y="5894388"/>
          <p14:tracePt t="40690" x="2724150" y="5894388"/>
          <p14:tracePt t="40728" x="2714625" y="5884863"/>
          <p14:tracePt t="40738" x="2714625" y="5876925"/>
          <p14:tracePt t="40755" x="2687638" y="5867400"/>
          <p14:tracePt t="40770" x="2687638" y="5840413"/>
          <p14:tracePt t="40787" x="2679700" y="5822950"/>
          <p14:tracePt t="40803" x="2670175" y="5795963"/>
          <p14:tracePt t="40823" x="2660650" y="5761038"/>
          <p14:tracePt t="40837" x="2652713" y="5741988"/>
          <p14:tracePt t="40853" x="2652713" y="5724525"/>
          <p14:tracePt t="40870" x="2652713" y="5697538"/>
          <p14:tracePt t="40887" x="2643188" y="5680075"/>
          <p14:tracePt t="40904" x="2643188" y="5662613"/>
          <p14:tracePt t="40924" x="2643188" y="5626100"/>
          <p14:tracePt t="40940" x="2643188" y="5599113"/>
          <p14:tracePt t="40955" x="2652713" y="5554663"/>
          <p14:tracePt t="40971" x="2660650" y="5519738"/>
          <p14:tracePt t="40987" x="2660650" y="5483225"/>
          <p14:tracePt t="41004" x="2679700" y="5456238"/>
          <p14:tracePt t="41021" x="2687638" y="5411788"/>
          <p14:tracePt t="41038" x="2697163" y="5349875"/>
          <p14:tracePt t="41054" x="2697163" y="5295900"/>
          <p14:tracePt t="41070" x="2697163" y="5278438"/>
          <p14:tracePt t="41089" x="2697163" y="5241925"/>
          <p14:tracePt t="41103" x="2697163" y="5207000"/>
          <p14:tracePt t="41120" x="2697163" y="5162550"/>
          <p14:tracePt t="41137" x="2697163" y="5116513"/>
          <p14:tracePt t="41154" x="2687638" y="5064125"/>
          <p14:tracePt t="41170" x="2670175" y="5037138"/>
          <p14:tracePt t="41188" x="2660650" y="4992688"/>
          <p14:tracePt t="41204" x="2652713" y="4956175"/>
          <p14:tracePt t="41220" x="2643188" y="4911725"/>
          <p14:tracePt t="41237" x="2633663" y="4894263"/>
          <p14:tracePt t="41255" x="2616200" y="4884738"/>
          <p14:tracePt t="41270" x="2616200" y="4876800"/>
          <p14:tracePt t="41287" x="2616200" y="4867275"/>
          <p14:tracePt t="41533" x="2608263" y="4876800"/>
          <p14:tracePt t="41543" x="2608263" y="4911725"/>
          <p14:tracePt t="41554" x="2608263" y="4948238"/>
          <p14:tracePt t="41573" x="2625725" y="5108575"/>
          <p14:tracePt t="41589" x="2652713" y="5224463"/>
          <p14:tracePt t="41605" x="2697163" y="5330825"/>
          <p14:tracePt t="41621" x="2759075" y="5429250"/>
          <p14:tracePt t="41638" x="2813050" y="5510213"/>
          <p14:tracePt t="41654" x="2874963" y="5581650"/>
          <p14:tracePt t="41671" x="2955925" y="5635625"/>
          <p14:tracePt t="41688" x="3036888" y="5670550"/>
          <p14:tracePt t="41705" x="3170238" y="5689600"/>
          <p14:tracePt t="41722" x="3224213" y="5689600"/>
          <p14:tracePt t="41738" x="3276600" y="5689600"/>
          <p14:tracePt t="41754" x="3295650" y="5689600"/>
          <p14:tracePt t="41770" x="3303588" y="5689600"/>
          <p14:tracePt t="41787" x="3322638" y="5689600"/>
          <p14:tracePt t="41804" x="3348038" y="5689600"/>
          <p14:tracePt t="41821" x="3394075" y="5689600"/>
          <p14:tracePt t="41823" x="3411538" y="5689600"/>
          <p14:tracePt t="41838" x="3473450" y="5689600"/>
          <p14:tracePt t="41854" x="3509963" y="5689600"/>
          <p14:tracePt t="41870" x="3527425" y="5689600"/>
          <p14:tracePt t="41887" x="3536950" y="5697538"/>
          <p14:tracePt t="41904" x="3544888" y="5697538"/>
          <p14:tracePt t="41924" x="3554413" y="5697538"/>
          <p14:tracePt t="41937" x="3571875" y="5697538"/>
          <p14:tracePt t="41954" x="3598863" y="5715000"/>
          <p14:tracePt t="41970" x="3633788" y="5724525"/>
          <p14:tracePt t="41987" x="3660775" y="5741988"/>
          <p14:tracePt t="42004" x="3687763" y="5751513"/>
          <p14:tracePt t="42020" x="3705225" y="5761038"/>
          <p14:tracePt t="42037" x="3714750" y="5768975"/>
          <p14:tracePt t="42054" x="3724275" y="5778500"/>
          <p14:tracePt t="42135" x="3724275" y="5761038"/>
          <p14:tracePt t="42145" x="3714750" y="5741988"/>
          <p14:tracePt t="42156" x="3714750" y="5734050"/>
          <p14:tracePt t="42171" x="3705225" y="5715000"/>
          <p14:tracePt t="42188" x="3687763" y="5715000"/>
          <p14:tracePt t="42204" x="3687763" y="5707063"/>
          <p14:tracePt t="42221" x="3670300" y="5697538"/>
          <p14:tracePt t="42237" x="3660775" y="5689600"/>
          <p14:tracePt t="42254" x="3652838" y="5670550"/>
          <p14:tracePt t="42271" x="3633788" y="5662613"/>
          <p14:tracePt t="42287" x="3608388" y="5653088"/>
          <p14:tracePt t="42304" x="3589338" y="5653088"/>
          <p14:tracePt t="42321" x="3554413" y="5670550"/>
          <p14:tracePt t="42323" x="3544888" y="5680075"/>
          <p14:tracePt t="42339" x="3527425" y="5697538"/>
          <p14:tracePt t="42354" x="3509963" y="5715000"/>
          <p14:tracePt t="42371" x="3482975" y="5741988"/>
          <p14:tracePt t="42387" x="3473450" y="5761038"/>
          <p14:tracePt t="42404" x="3465513" y="5761038"/>
          <p14:tracePt t="42449" x="3455988" y="5768975"/>
          <p14:tracePt t="42463" x="3455988" y="5786438"/>
          <p14:tracePt t="42473" x="3446463" y="5805488"/>
          <p14:tracePt t="42488" x="3446463" y="5822950"/>
          <p14:tracePt t="42504" x="3446463" y="5840413"/>
          <p14:tracePt t="42521" x="3446463" y="5857875"/>
          <p14:tracePt t="42538" x="3446463" y="5884863"/>
          <p14:tracePt t="42554" x="3446463" y="5903913"/>
          <p14:tracePt t="42572" x="3455988" y="5921375"/>
          <p14:tracePt t="42589" x="3473450" y="5929313"/>
          <p14:tracePt t="42605" x="3500438" y="5956300"/>
          <p14:tracePt t="42621" x="3517900" y="5965825"/>
          <p14:tracePt t="42638" x="3527425" y="5975350"/>
          <p14:tracePt t="42654" x="3544888" y="5975350"/>
          <p14:tracePt t="42671" x="3571875" y="5983288"/>
          <p14:tracePt t="42688" x="3589338" y="5983288"/>
          <p14:tracePt t="42705" x="3608388" y="5992813"/>
          <p14:tracePt t="42722" x="3643313" y="5992813"/>
          <p14:tracePt t="42738" x="3660775" y="6000750"/>
          <p14:tracePt t="42754" x="3670300" y="6000750"/>
          <p14:tracePt t="42771" x="3687763" y="6000750"/>
          <p14:tracePt t="42788" x="3714750" y="6000750"/>
          <p14:tracePt t="42804" x="3724275" y="6000750"/>
          <p14:tracePt t="42820" x="3741738" y="5992813"/>
          <p14:tracePt t="42823" x="3751263" y="5983288"/>
          <p14:tracePt t="42839" x="3759200" y="5965825"/>
          <p14:tracePt t="42855" x="3768725" y="5938838"/>
          <p14:tracePt t="42871" x="3768725" y="5921375"/>
          <p14:tracePt t="42887" x="3786188" y="5903913"/>
          <p14:tracePt t="42904" x="3786188" y="5876925"/>
          <p14:tracePt t="42920" x="3786188" y="5840413"/>
          <p14:tracePt t="42937" x="3776663" y="5805488"/>
          <p14:tracePt t="42954" x="3759200" y="5741988"/>
          <p14:tracePt t="42970" x="3732213" y="5689600"/>
          <p14:tracePt t="42987" x="3697288" y="5662613"/>
          <p14:tracePt t="43004" x="3679825" y="5643563"/>
          <p14:tracePt t="43020" x="3660775" y="5626100"/>
          <p14:tracePt t="43037" x="3652838" y="5626100"/>
          <p14:tracePt t="43054" x="3643313" y="5626100"/>
          <p14:tracePt t="43071" x="3616325" y="5626100"/>
          <p14:tracePt t="43088" x="3589338" y="5635625"/>
          <p14:tracePt t="43104" x="3571875" y="5643563"/>
          <p14:tracePt t="43121" x="3544888" y="5643563"/>
          <p14:tracePt t="43137" x="3527425" y="5653088"/>
          <p14:tracePt t="43154" x="3490913" y="5670550"/>
          <p14:tracePt t="43170" x="3473450" y="5697538"/>
          <p14:tracePt t="43187" x="3438525" y="5715000"/>
          <p14:tracePt t="43204" x="3411538" y="5734050"/>
          <p14:tracePt t="43221" x="3394075" y="5761038"/>
          <p14:tracePt t="43237" x="3357563" y="5786438"/>
          <p14:tracePt t="43254" x="3357563" y="5805488"/>
          <p14:tracePt t="43270" x="3348038" y="5832475"/>
          <p14:tracePt t="43287" x="3348038" y="5849938"/>
          <p14:tracePt t="43303" x="3348038" y="5857875"/>
          <p14:tracePt t="43321" x="3340100" y="5867400"/>
          <p14:tracePt t="43323" x="3340100" y="5876925"/>
          <p14:tracePt t="43338" x="3340100" y="5903913"/>
          <p14:tracePt t="43355" x="3340100" y="5921375"/>
          <p14:tracePt t="43371" x="3357563" y="5938838"/>
          <p14:tracePt t="43387" x="3384550" y="5956300"/>
          <p14:tracePt t="43404" x="3394075" y="5965825"/>
          <p14:tracePt t="43421" x="3411538" y="5992813"/>
          <p14:tracePt t="43438" x="3429000" y="6000750"/>
          <p14:tracePt t="43454" x="3455988" y="6019800"/>
          <p14:tracePt t="43472" x="3482975" y="6037263"/>
          <p14:tracePt t="43488" x="3500438" y="6037263"/>
          <p14:tracePt t="43504" x="3527425" y="6037263"/>
          <p14:tracePt t="43520" x="3571875" y="6019800"/>
          <p14:tracePt t="43537" x="3598863" y="5992813"/>
          <p14:tracePt t="43554" x="3633788" y="5975350"/>
          <p14:tracePt t="43572" x="3660775" y="5965825"/>
          <p14:tracePt t="43590" x="3679825" y="5929313"/>
          <p14:tracePt t="43605" x="3687763" y="5911850"/>
          <p14:tracePt t="43622" x="3687763" y="5894388"/>
          <p14:tracePt t="43638" x="3697288" y="5884863"/>
          <p14:tracePt t="43654" x="3705225" y="5857875"/>
          <p14:tracePt t="43671" x="3705225" y="5840413"/>
          <p14:tracePt t="43688" x="3705225" y="5822950"/>
          <p14:tracePt t="43704" x="3697288" y="5795963"/>
          <p14:tracePt t="43723" x="3670300" y="5768975"/>
          <p14:tracePt t="43740" x="3643313" y="5751513"/>
          <p14:tracePt t="43755" x="3625850" y="5724525"/>
          <p14:tracePt t="43771" x="3608388" y="5715000"/>
          <p14:tracePt t="43787" x="3544888" y="5697538"/>
          <p14:tracePt t="43804" x="3482975" y="5680075"/>
          <p14:tracePt t="43821" x="3419475" y="5680075"/>
          <p14:tracePt t="43839" x="3322638" y="5670550"/>
          <p14:tracePt t="43855" x="3276600" y="5670550"/>
          <p14:tracePt t="43871" x="3259138" y="5670550"/>
          <p14:tracePt t="43888" x="3251200" y="5680075"/>
          <p14:tracePt t="43905" x="3224213" y="5689600"/>
          <p14:tracePt t="43921" x="3205163" y="5707063"/>
          <p14:tracePt t="43938" x="3187700" y="5734050"/>
          <p14:tracePt t="43955" x="3160713" y="5751513"/>
          <p14:tracePt t="43972" x="3152775" y="5768975"/>
          <p14:tracePt t="43989" x="3125788" y="5805488"/>
          <p14:tracePt t="44006" x="3098800" y="5832475"/>
          <p14:tracePt t="44021" x="3089275" y="5857875"/>
          <p14:tracePt t="44038" x="3081338" y="5884863"/>
          <p14:tracePt t="44054" x="3071813" y="5903913"/>
          <p14:tracePt t="44071" x="3071813" y="5929313"/>
          <p14:tracePt t="44088" x="3071813" y="5948363"/>
          <p14:tracePt t="44105" x="3108325" y="5965825"/>
          <p14:tracePt t="44122" x="3125788" y="5992813"/>
          <p14:tracePt t="44138" x="3143250" y="6000750"/>
          <p14:tracePt t="44155" x="3179763" y="6019800"/>
          <p14:tracePt t="44171" x="3197225" y="6027738"/>
          <p14:tracePt t="44188" x="3214688" y="6027738"/>
          <p14:tracePt t="44205" x="3251200" y="6027738"/>
          <p14:tracePt t="44222" x="3322638" y="6000750"/>
          <p14:tracePt t="44240" x="3384550" y="5975350"/>
          <p14:tracePt t="44255" x="3438525" y="5956300"/>
          <p14:tracePt t="44271" x="3465513" y="5929313"/>
          <p14:tracePt t="44288" x="3490913" y="5911850"/>
          <p14:tracePt t="44305" x="3509963" y="5894388"/>
          <p14:tracePt t="44321" x="3527425" y="5876925"/>
          <p14:tracePt t="44325" x="3536950" y="5867400"/>
          <p14:tracePt t="44341" x="3544888" y="5857875"/>
          <p14:tracePt t="44355" x="3571875" y="5840413"/>
          <p14:tracePt t="44372" x="3581400" y="5822950"/>
          <p14:tracePt t="44388" x="3589338" y="5795963"/>
          <p14:tracePt t="44404" x="3589338" y="5778500"/>
          <p14:tracePt t="44421" x="3589338" y="5761038"/>
          <p14:tracePt t="44439" x="3571875" y="5715000"/>
          <p14:tracePt t="44454" x="3554413" y="5680075"/>
          <p14:tracePt t="44471" x="3517900" y="5662613"/>
          <p14:tracePt t="44487" x="3500438" y="5635625"/>
          <p14:tracePt t="44505" x="3455988" y="5608638"/>
          <p14:tracePt t="44521" x="3438525" y="5599113"/>
          <p14:tracePt t="44537" x="3419475" y="5572125"/>
          <p14:tracePt t="44554" x="3394075" y="5572125"/>
          <p14:tracePt t="44571" x="3375025" y="5572125"/>
          <p14:tracePt t="44587" x="3348038" y="5581650"/>
          <p14:tracePt t="44604" x="3313113" y="5599113"/>
          <p14:tracePt t="44621" x="3259138" y="5635625"/>
          <p14:tracePt t="44637" x="3224213" y="5653088"/>
          <p14:tracePt t="44654" x="3197225" y="5670550"/>
          <p14:tracePt t="44671" x="3187700" y="5697538"/>
          <p14:tracePt t="44687" x="3170238" y="5715000"/>
          <p14:tracePt t="44704" x="3170238" y="5761038"/>
          <p14:tracePt t="44721" x="3160713" y="5795963"/>
          <p14:tracePt t="44738" x="3160713" y="5849938"/>
          <p14:tracePt t="44755" x="3170238" y="5867400"/>
          <p14:tracePt t="44771" x="3187700" y="5884863"/>
          <p14:tracePt t="44787" x="3214688" y="5903913"/>
          <p14:tracePt t="44803" x="3241675" y="5903913"/>
          <p14:tracePt t="44820" x="3276600" y="5903913"/>
          <p14:tracePt t="44837" x="3303588" y="5903913"/>
          <p14:tracePt t="44855" x="3322638" y="5903913"/>
          <p14:tracePt t="44872" x="3357563" y="5894388"/>
          <p14:tracePt t="44888" x="3375025" y="5876925"/>
          <p14:tracePt t="44905" x="3394075" y="5857875"/>
          <p14:tracePt t="44922" x="3429000" y="5840413"/>
          <p14:tracePt t="44939" x="3473450" y="5813425"/>
          <p14:tracePt t="44955" x="3500438" y="5795963"/>
          <p14:tracePt t="44973" x="3517900" y="5768975"/>
          <p14:tracePt t="44990" x="3527425" y="5761038"/>
          <p14:tracePt t="45005" x="3527425" y="5751513"/>
          <p14:tracePt t="45021" x="3527425" y="5734050"/>
          <p14:tracePt t="45037" x="3527425" y="5715000"/>
          <p14:tracePt t="45054" x="3527425" y="5689600"/>
          <p14:tracePt t="45071" x="3509963" y="5670550"/>
          <p14:tracePt t="45088" x="3482975" y="5653088"/>
          <p14:tracePt t="45104" x="3465513" y="5643563"/>
          <p14:tracePt t="45121" x="3446463" y="5626100"/>
          <p14:tracePt t="45137" x="3411538" y="5608638"/>
          <p14:tracePt t="45154" x="3402013" y="5599113"/>
          <p14:tracePt t="45171" x="3384550" y="5599113"/>
          <p14:tracePt t="45204" x="3375025" y="5599113"/>
          <p14:tracePt t="45221" x="3357563" y="5599113"/>
          <p14:tracePt t="45237" x="3340100" y="5599113"/>
          <p14:tracePt t="45255" x="3313113" y="5635625"/>
          <p14:tracePt t="45271" x="3295650" y="5653088"/>
          <p14:tracePt t="45287" x="3268663" y="5680075"/>
          <p14:tracePt t="45304" x="3259138" y="5715000"/>
          <p14:tracePt t="45321" x="3259138" y="5734050"/>
          <p14:tracePt t="45338" x="3259138" y="5768975"/>
          <p14:tracePt t="45354" x="3259138" y="5805488"/>
          <p14:tracePt t="45371" x="3268663" y="5822950"/>
          <p14:tracePt t="45387" x="3303588" y="5849938"/>
          <p14:tracePt t="45404" x="3322638" y="5857875"/>
          <p14:tracePt t="45421" x="3340100" y="5876925"/>
          <p14:tracePt t="45437" x="3367088" y="5876925"/>
          <p14:tracePt t="45454" x="3384550" y="5884863"/>
          <p14:tracePt t="45471" x="3419475" y="5884863"/>
          <p14:tracePt t="45488" x="3455988" y="5884863"/>
          <p14:tracePt t="45505" x="3490913" y="5884863"/>
          <p14:tracePt t="45521" x="3509963" y="5884863"/>
          <p14:tracePt t="45537" x="3544888" y="5867400"/>
          <p14:tracePt t="45554" x="3562350" y="5849938"/>
          <p14:tracePt t="45571" x="3581400" y="5832475"/>
          <p14:tracePt t="45588" x="3608388" y="5805488"/>
          <p14:tracePt t="45604" x="3616325" y="5786438"/>
          <p14:tracePt t="45621" x="3633788" y="5768975"/>
          <p14:tracePt t="45638" x="3633788" y="5761038"/>
          <p14:tracePt t="45654" x="3633788" y="5741988"/>
          <p14:tracePt t="45671" x="3633788" y="5715000"/>
          <p14:tracePt t="45688" x="3625850" y="5697538"/>
          <p14:tracePt t="45705" x="3598863" y="5680075"/>
          <p14:tracePt t="45721" x="3554413" y="5653088"/>
          <p14:tracePt t="45737" x="3536950" y="5653088"/>
          <p14:tracePt t="45755" x="3500438" y="5653088"/>
          <p14:tracePt t="45771" x="3490913" y="5653088"/>
          <p14:tracePt t="45833" x="3482975" y="5653088"/>
          <p14:tracePt t="45849" x="3473450" y="5662613"/>
          <p14:tracePt t="45857" x="3473450" y="5670550"/>
          <p14:tracePt t="45873" x="3465513" y="5697538"/>
          <p14:tracePt t="45890" x="3446463" y="5715000"/>
          <p14:tracePt t="45905" x="3438525" y="5724525"/>
          <p14:tracePt t="45937" x="3419475" y="5734050"/>
          <p14:tracePt t="45954" x="3411538" y="5741988"/>
          <p14:tracePt t="45971" x="3394075" y="5768975"/>
          <p14:tracePt t="45988" x="3367088" y="5786438"/>
          <p14:tracePt t="46005" x="3330575" y="5805488"/>
          <p14:tracePt t="46021" x="3295650" y="5832475"/>
          <p14:tracePt t="46038" x="3268663" y="5840413"/>
          <p14:tracePt t="46054" x="3241675" y="5849938"/>
          <p14:tracePt t="46071" x="3224213" y="5849938"/>
          <p14:tracePt t="46088" x="3205163" y="5849938"/>
          <p14:tracePt t="46104" x="3187700" y="5849938"/>
          <p14:tracePt t="46121" x="3160713" y="5849938"/>
          <p14:tracePt t="46138" x="3143250" y="5849938"/>
          <p14:tracePt t="46155" x="3125788" y="5849938"/>
          <p14:tracePt t="46171" x="3098800" y="5849938"/>
          <p14:tracePt t="46188" x="3098800" y="5840413"/>
          <p14:tracePt t="46204" x="3089275" y="5832475"/>
          <p14:tracePt t="46221" x="3081338" y="5822950"/>
          <p14:tracePt t="46238" x="3071813" y="5795963"/>
          <p14:tracePt t="46255" x="3054350" y="5768975"/>
          <p14:tracePt t="46271" x="3036888" y="5751513"/>
          <p14:tracePt t="46287" x="3009900" y="5724525"/>
          <p14:tracePt t="46304" x="2990850" y="5707063"/>
          <p14:tracePt t="46321" x="2973388" y="5689600"/>
          <p14:tracePt t="46338" x="2946400" y="5662613"/>
          <p14:tracePt t="46354" x="2928938" y="5643563"/>
          <p14:tracePt t="46371" x="2894013" y="5608638"/>
          <p14:tracePt t="46387" x="2867025" y="5591175"/>
          <p14:tracePt t="46405" x="2830513" y="5554663"/>
          <p14:tracePt t="46421" x="2803525" y="5537200"/>
          <p14:tracePt t="46438" x="2776538" y="5519738"/>
          <p14:tracePt t="46454" x="2759075" y="5492750"/>
          <p14:tracePt t="46471" x="2741613" y="5473700"/>
          <p14:tracePt t="46488" x="2732088" y="5456238"/>
          <p14:tracePt t="46505" x="2714625" y="5402263"/>
          <p14:tracePt t="46521" x="2705100" y="5322888"/>
          <p14:tracePt t="46538" x="2705100" y="5278438"/>
          <p14:tracePt t="46554" x="2705100" y="5214938"/>
          <p14:tracePt t="46571" x="2705100" y="5143500"/>
          <p14:tracePt t="46588" x="2732088" y="5045075"/>
          <p14:tracePt t="46604" x="2759075" y="4938713"/>
          <p14:tracePt t="46621" x="2795588" y="4778375"/>
          <p14:tracePt t="46639" x="2813050" y="4537075"/>
          <p14:tracePt t="46655" x="2822575" y="4438650"/>
          <p14:tracePt t="46672" x="2840038" y="4330700"/>
          <p14:tracePt t="46688" x="2847975" y="4224338"/>
          <p14:tracePt t="46705" x="2867025" y="4116388"/>
          <p14:tracePt t="46722" x="2867025" y="4010025"/>
          <p14:tracePt t="46739" x="2894013" y="3929063"/>
          <p14:tracePt t="46756" x="2901950" y="3795713"/>
          <p14:tracePt t="46771" x="2928938" y="3706813"/>
          <p14:tracePt t="46788" x="2955925" y="3589338"/>
          <p14:tracePt t="46804" x="2973388" y="3482975"/>
          <p14:tracePt t="46821" x="3000375" y="3394075"/>
          <p14:tracePt t="46838" x="3009900" y="3313113"/>
          <p14:tracePt t="46854" x="3027363" y="3251200"/>
          <p14:tracePt t="46871" x="3027363" y="3214688"/>
          <p14:tracePt t="46888" x="3027363" y="3160713"/>
          <p14:tracePt t="46905" x="3027363" y="3044825"/>
          <p14:tracePt t="46921" x="3027363" y="2965450"/>
          <p14:tracePt t="46938" x="3017838" y="2894013"/>
          <p14:tracePt t="46955" x="2990850" y="2840038"/>
          <p14:tracePt t="46973" x="2982913" y="2778125"/>
          <p14:tracePt t="46988" x="2973388" y="2732088"/>
          <p14:tracePt t="47004" x="2965450" y="2697163"/>
          <p14:tracePt t="47021" x="2938463" y="2616200"/>
          <p14:tracePt t="47038" x="2911475" y="2554288"/>
          <p14:tracePt t="47054" x="2884488" y="2473325"/>
          <p14:tracePt t="47071" x="2857500" y="2411413"/>
          <p14:tracePt t="47088" x="2840038" y="2374900"/>
          <p14:tracePt t="47104" x="2822575" y="2330450"/>
          <p14:tracePt t="47121" x="2813050" y="2295525"/>
          <p14:tracePt t="47137" x="2795588" y="2278063"/>
          <p14:tracePt t="47155" x="2768600" y="2224088"/>
          <p14:tracePt t="47171" x="2751138" y="2197100"/>
          <p14:tracePt t="47188" x="2732088" y="2179638"/>
          <p14:tracePt t="47204" x="2724150" y="2160588"/>
          <p14:tracePt t="47222" x="2714625" y="2143125"/>
          <p14:tracePt t="47238" x="2687638" y="2108200"/>
          <p14:tracePt t="47255" x="2670175" y="2071688"/>
          <p14:tracePt t="47271" x="2652713" y="2044700"/>
          <p14:tracePt t="47287" x="2633663" y="2027238"/>
          <p14:tracePt t="47305" x="2625725" y="2000250"/>
          <p14:tracePt t="47322" x="2625725" y="1982788"/>
          <p14:tracePt t="47338" x="2625725" y="1965325"/>
          <p14:tracePt t="47355" x="2616200" y="1955800"/>
          <p14:tracePt t="47372" x="2616200" y="1946275"/>
          <p14:tracePt t="47391" x="2616200" y="1911350"/>
          <p14:tracePt t="47406" x="2616200" y="1893888"/>
          <p14:tracePt t="47422" x="2633663" y="1822450"/>
          <p14:tracePt t="47438" x="2633663" y="1768475"/>
          <p14:tracePt t="47454" x="2660650" y="1704975"/>
          <p14:tracePt t="47471" x="2660650" y="1633538"/>
          <p14:tracePt t="47488" x="2670175" y="1554163"/>
          <p14:tracePt t="47504" x="2687638" y="1473200"/>
          <p14:tracePt t="47521" x="2697163" y="1411288"/>
          <p14:tracePt t="47538" x="2697163" y="1374775"/>
          <p14:tracePt t="47554" x="2697163" y="1357313"/>
          <p14:tracePt t="47571" x="2697163" y="1347788"/>
          <p14:tracePt t="47992" x="2687638" y="1339850"/>
          <p14:tracePt t="48008" x="2670175" y="1330325"/>
          <p14:tracePt t="48018" x="2660650" y="1330325"/>
          <p14:tracePt t="48031" x="2652713" y="1330325"/>
          <p14:tracePt t="48040" x="2643188" y="1330325"/>
          <p14:tracePt t="48054" x="2643188" y="1322388"/>
          <p14:tracePt t="48852" x="2633663" y="1322388"/>
          <p14:tracePt t="48868" x="2598738" y="1322388"/>
          <p14:tracePt t="48878" x="2544763" y="1322388"/>
          <p14:tracePt t="48889" x="2509838" y="1322388"/>
          <p14:tracePt t="48905" x="2455863" y="1322388"/>
          <p14:tracePt t="48922" x="2438400" y="1312863"/>
          <p14:tracePt t="48940" x="2366963" y="1231900"/>
          <p14:tracePt t="48954" x="2347913" y="1214438"/>
          <p14:tracePt t="48971" x="2322513" y="1196975"/>
          <p14:tracePt t="48988" x="2312988" y="1196975"/>
          <p14:tracePt t="49023" x="2303463" y="1196975"/>
          <p14:tracePt t="49056" x="2295525" y="1196975"/>
          <p14:tracePt t="49066" x="2286000" y="1196975"/>
          <p14:tracePt t="49077" x="2276475" y="1204913"/>
          <p14:tracePt t="49142" x="2259013" y="1204913"/>
          <p14:tracePt t="49158" x="2251075" y="1204913"/>
          <p14:tracePt t="49168" x="2241550" y="1204913"/>
          <p14:tracePt t="49189" x="2232025" y="1196975"/>
          <p14:tracePt t="49391" x="2224088" y="1187450"/>
          <p14:tracePt t="49399" x="2214563" y="1187450"/>
          <p14:tracePt t="49440" x="2205038" y="1179513"/>
          <p14:tracePt t="49454" x="2205038" y="1160463"/>
          <p14:tracePt t="49494" x="2187575" y="1152525"/>
          <p14:tracePt t="49510" x="2179638" y="1152525"/>
          <p14:tracePt t="49522" x="2170113" y="1152525"/>
          <p14:tracePt t="49650" x="2160588" y="1152525"/>
          <p14:tracePt t="50167" x="2160588" y="1169988"/>
          <p14:tracePt t="50177" x="2160588" y="1179513"/>
          <p14:tracePt t="50191" x="2160588" y="1196975"/>
          <p14:tracePt t="50206" x="2160588" y="1204913"/>
          <p14:tracePt t="51136" x="2160588" y="1214438"/>
          <p14:tracePt t="51147" x="2170113" y="1223963"/>
          <p14:tracePt t="51157" x="2197100" y="1223963"/>
          <p14:tracePt t="51173" x="2241550" y="1241425"/>
          <p14:tracePt t="51191" x="2303463" y="1268413"/>
          <p14:tracePt t="51206" x="2347913" y="1285875"/>
          <p14:tracePt t="51222" x="2366963" y="1303338"/>
          <p14:tracePt t="51238" x="2401888" y="1322388"/>
          <p14:tracePt t="51255" x="2419350" y="1339850"/>
          <p14:tracePt t="51272" x="2438400" y="1357313"/>
          <p14:tracePt t="51289" x="2465388" y="1374775"/>
          <p14:tracePt t="51305" x="2482850" y="1401763"/>
          <p14:tracePt t="51322" x="2490788" y="1411288"/>
          <p14:tracePt t="51338" x="2509838" y="1419225"/>
          <p14:tracePt t="51355" x="2517775" y="1438275"/>
          <p14:tracePt t="52427" x="2517775" y="1428750"/>
          <p14:tracePt t="52437" x="2517775" y="1419225"/>
          <p14:tracePt t="52456" x="2517775" y="1411288"/>
          <p14:tracePt t="52472" x="2517775" y="1401763"/>
          <p14:tracePt t="52488" x="2517775" y="1366838"/>
          <p14:tracePt t="54133" x="2536825" y="1366838"/>
          <p14:tracePt t="54143" x="2544763" y="1366838"/>
          <p14:tracePt t="54555" x="2562225" y="1366838"/>
          <p14:tracePt t="54566" x="2608263" y="1366838"/>
          <p14:tracePt t="54576" x="2643188" y="1366838"/>
          <p14:tracePt t="54589" x="2714625" y="1366838"/>
          <p14:tracePt t="54606" x="2759075" y="1366838"/>
          <p14:tracePt t="54623" x="2813050" y="1366838"/>
          <p14:tracePt t="54641" x="2894013" y="1393825"/>
          <p14:tracePt t="54656" x="2990850" y="1411288"/>
          <p14:tracePt t="54672" x="3098800" y="1419225"/>
          <p14:tracePt t="54689" x="3205163" y="1446213"/>
          <p14:tracePt t="54705" x="3286125" y="1446213"/>
          <p14:tracePt t="54722" x="3330575" y="1455738"/>
          <p14:tracePt t="54738" x="3367088" y="1482725"/>
          <p14:tracePt t="54756" x="3394075" y="1500188"/>
          <p14:tracePt t="54773" x="3411538" y="1509713"/>
          <p14:tracePt t="54789" x="3465513" y="1536700"/>
          <p14:tracePt t="54806" x="3509963" y="1554163"/>
          <p14:tracePt t="54823" x="3562350" y="1581150"/>
          <p14:tracePt t="54839" x="3633788" y="1608138"/>
          <p14:tracePt t="54855" x="3714750" y="1660525"/>
          <p14:tracePt t="54872" x="3795713" y="1687513"/>
          <p14:tracePt t="54889" x="3857625" y="1724025"/>
          <p14:tracePt t="54907" x="3946525" y="1795463"/>
          <p14:tracePt t="54922" x="4000500" y="1839913"/>
          <p14:tracePt t="54939" x="4062413" y="1893888"/>
          <p14:tracePt t="54955" x="4116388" y="1946275"/>
          <p14:tracePt t="54972" x="4152900" y="1982788"/>
          <p14:tracePt t="54989" x="4187825" y="2000250"/>
          <p14:tracePt t="55007" x="4214813" y="2036763"/>
          <p14:tracePt t="55023" x="4241800" y="2054225"/>
          <p14:tracePt t="55039" x="4259263" y="2071688"/>
          <p14:tracePt t="55055" x="4276725" y="2098675"/>
          <p14:tracePt t="55072" x="4295775" y="2116138"/>
          <p14:tracePt t="55089" x="4313238" y="2125663"/>
          <p14:tracePt t="55106" x="4322763" y="2135188"/>
          <p14:tracePt t="55122" x="4330700" y="2135188"/>
          <p14:tracePt t="55139" x="4340225" y="2152650"/>
          <p14:tracePt t="55157" x="4340225" y="2160588"/>
          <p14:tracePt t="55236" x="4348163" y="2179638"/>
          <p14:tracePt t="55246" x="4357688" y="2187575"/>
          <p14:tracePt t="55256" x="4367213" y="2197100"/>
          <p14:tracePt t="55273" x="4394200" y="2224088"/>
          <p14:tracePt t="55289" x="4394200" y="2232025"/>
          <p14:tracePt t="55306" x="4402138" y="2251075"/>
          <p14:tracePt t="55367" x="4411663" y="2251075"/>
          <p14:tracePt t="55470" x="4419600" y="2251075"/>
          <p14:tracePt t="55493" x="4419600" y="2241550"/>
          <p14:tracePt t="55503" x="4419600" y="2232025"/>
          <p14:tracePt t="55523" x="4429125" y="2214563"/>
          <p14:tracePt t="55539" x="4429125" y="2206625"/>
          <p14:tracePt t="55556" x="4429125" y="2197100"/>
          <p14:tracePt t="55573" x="4429125" y="2170113"/>
          <p14:tracePt t="55590" x="4419600" y="2160588"/>
          <p14:tracePt t="55673" x="4411663" y="2160588"/>
          <p14:tracePt t="55691" x="4411663" y="2179638"/>
          <p14:tracePt t="55703" x="4411663" y="2197100"/>
          <p14:tracePt t="55724" x="4411663" y="2206625"/>
          <p14:tracePt t="55738" x="4411663" y="2224088"/>
          <p14:tracePt t="55755" x="4419600" y="2251075"/>
          <p14:tracePt t="55772" x="4429125" y="2259013"/>
          <p14:tracePt t="55788" x="4465638" y="2268538"/>
          <p14:tracePt t="55805" x="4483100" y="2268538"/>
          <p14:tracePt t="55823" x="4500563" y="2259013"/>
          <p14:tracePt t="55839" x="4518025" y="2232025"/>
          <p14:tracePt t="55855" x="4537075" y="2214563"/>
          <p14:tracePt t="55872" x="4545013" y="2197100"/>
          <p14:tracePt t="55889" x="4545013" y="2170113"/>
          <p14:tracePt t="55905" x="4545013" y="2152650"/>
          <p14:tracePt t="55923" x="4527550" y="2135188"/>
          <p14:tracePt t="55939" x="4510088" y="2116138"/>
          <p14:tracePt t="55955" x="4500563" y="2116138"/>
          <p14:tracePt t="55972" x="4483100" y="2108200"/>
          <p14:tracePt t="55989" x="4456113" y="2108200"/>
          <p14:tracePt t="56005" x="4438650" y="2089150"/>
          <p14:tracePt t="56022" x="4429125" y="2089150"/>
          <p14:tracePt t="56063" x="4419600" y="2098675"/>
          <p14:tracePt t="56079" x="4411663" y="2125663"/>
          <p14:tracePt t="56089" x="4411663" y="2143125"/>
          <p14:tracePt t="56105" x="4394200" y="2160588"/>
          <p14:tracePt t="56122" x="4394200" y="2179638"/>
          <p14:tracePt t="56139" x="4394200" y="2214563"/>
          <p14:tracePt t="56155" x="4402138" y="2224088"/>
          <p14:tracePt t="56172" x="4411663" y="2232025"/>
          <p14:tracePt t="56189" x="4429125" y="2232025"/>
          <p14:tracePt t="56206" x="4446588" y="2232025"/>
          <p14:tracePt t="56239" x="4456113" y="2232025"/>
          <p14:tracePt t="56256" x="4473575" y="2214563"/>
          <p14:tracePt t="56272" x="4483100" y="2179638"/>
          <p14:tracePt t="56289" x="4483100" y="2160588"/>
          <p14:tracePt t="56305" x="4483100" y="2125663"/>
          <p14:tracePt t="56322" x="4465638" y="2108200"/>
          <p14:tracePt t="56339" x="4446588" y="2098675"/>
          <p14:tracePt t="56356" x="4438650" y="2098675"/>
          <p14:tracePt t="56372" x="4419600" y="2098675"/>
          <p14:tracePt t="56389" x="4394200" y="2108200"/>
          <p14:tracePt t="56405" x="4375150" y="2125663"/>
          <p14:tracePt t="56423" x="4357688" y="2152650"/>
          <p14:tracePt t="56439" x="4348163" y="2160588"/>
          <p14:tracePt t="56472" x="4348163" y="2179638"/>
          <p14:tracePt t="56489" x="4348163" y="2197100"/>
          <p14:tracePt t="56505" x="4348163" y="2224088"/>
          <p14:tracePt t="56522" x="4357688" y="2241550"/>
          <p14:tracePt t="56539" x="4375150" y="2251075"/>
          <p14:tracePt t="56557" x="4411663" y="2259013"/>
          <p14:tracePt t="56572" x="4429125" y="2259013"/>
          <p14:tracePt t="56589" x="4446588" y="2259013"/>
          <p14:tracePt t="56605" x="4473575" y="2251075"/>
          <p14:tracePt t="56657" x="4483100" y="2224088"/>
          <p14:tracePt t="56666" x="4483100" y="2214563"/>
          <p14:tracePt t="56676" x="4483100" y="2206625"/>
          <p14:tracePt t="56690" x="4483100" y="2179638"/>
          <p14:tracePt t="56705" x="4456113" y="2152650"/>
          <p14:tracePt t="56722" x="4446588" y="2143125"/>
          <p14:tracePt t="56739" x="4438650" y="2143125"/>
          <p14:tracePt t="56756" x="4419600" y="2143125"/>
          <p14:tracePt t="56772" x="4402138" y="2152650"/>
          <p14:tracePt t="56789" x="4375150" y="2170113"/>
          <p14:tracePt t="56822" x="4367213" y="2170113"/>
          <p14:tracePt t="56839" x="4367213" y="2179638"/>
          <p14:tracePt t="56856" x="4348163" y="2197100"/>
          <p14:tracePt t="56873" x="4330700" y="2214563"/>
          <p14:tracePt t="56889" x="4330700" y="2241550"/>
          <p14:tracePt t="56905" x="4330700" y="2259013"/>
          <p14:tracePt t="56923" x="4330700" y="2286000"/>
          <p14:tracePt t="56939" x="4340225" y="2295525"/>
          <p14:tracePt t="56956" x="4357688" y="2295525"/>
          <p14:tracePt t="56989" x="4367213" y="2295525"/>
          <p14:tracePt t="57006" x="4394200" y="2286000"/>
          <p14:tracePt t="57022" x="4411663" y="2268538"/>
          <p14:tracePt t="57039" x="4419600" y="2259013"/>
          <p14:tracePt t="57057" x="4429125" y="2224088"/>
          <p14:tracePt t="57072" x="4429125" y="2206625"/>
          <p14:tracePt t="57089" x="4429125" y="2187575"/>
          <p14:tracePt t="57105" x="4429125" y="2160588"/>
          <p14:tracePt t="57122" x="4411663" y="2143125"/>
          <p14:tracePt t="57139" x="4384675" y="2125663"/>
          <p14:tracePt t="57156" x="4384675" y="2116138"/>
          <p14:tracePt t="57172" x="4375150" y="2116138"/>
          <p14:tracePt t="57238" x="4367213" y="2116138"/>
          <p14:tracePt t="57247" x="4357688" y="2125663"/>
          <p14:tracePt t="57260" x="4348163" y="2143125"/>
          <p14:tracePt t="57273" x="4348163" y="2152650"/>
          <p14:tracePt t="57289" x="4348163" y="2179638"/>
          <p14:tracePt t="57308" x="4348163" y="2206625"/>
          <p14:tracePt t="57323" x="4348163" y="2214563"/>
          <p14:tracePt t="57339" x="4357688" y="2241550"/>
          <p14:tracePt t="57356" x="4367213" y="2241550"/>
          <p14:tracePt t="57373" x="4394200" y="2241550"/>
          <p14:tracePt t="57389" x="4402138" y="2241550"/>
          <p14:tracePt t="57406" x="4411663" y="2241550"/>
          <p14:tracePt t="57423" x="4419600" y="2232025"/>
          <p14:tracePt t="57441" x="4429125" y="2214563"/>
          <p14:tracePt t="57456" x="4429125" y="2197100"/>
          <p14:tracePt t="57473" x="4429125" y="2179638"/>
          <p14:tracePt t="57506" x="4429125" y="2160588"/>
          <p14:tracePt t="57582" x="4419600" y="2160588"/>
          <p14:tracePt t="58136" x="4419600" y="2143125"/>
          <p14:tracePt t="58145" x="4419600" y="2135188"/>
          <p14:tracePt t="58156" x="4419600" y="2108200"/>
          <p14:tracePt t="58172" x="4419600" y="2089150"/>
          <p14:tracePt t="58190" x="4419600" y="2071688"/>
          <p14:tracePt t="58205" x="4419600" y="2027238"/>
          <p14:tracePt t="58223" x="4411663" y="2000250"/>
          <p14:tracePt t="58240" x="4411663" y="1965325"/>
          <p14:tracePt t="58256" x="4411663" y="1928813"/>
          <p14:tracePt t="58273" x="4411663" y="1884363"/>
          <p14:tracePt t="58290" x="4411663" y="1839913"/>
          <p14:tracePt t="58308" x="4411663" y="1785938"/>
          <p14:tracePt t="58325" x="4411663" y="1751013"/>
          <p14:tracePt t="58340" x="4411663" y="1731963"/>
          <p14:tracePt t="58356" x="4411663" y="1714500"/>
          <p14:tracePt t="58373" x="4411663" y="1687513"/>
          <p14:tracePt t="58390" x="4411663" y="1670050"/>
          <p14:tracePt t="58406" x="4402138" y="1652588"/>
          <p14:tracePt t="58423" x="4394200" y="1633538"/>
          <p14:tracePt t="58442" x="4375150" y="1598613"/>
          <p14:tracePt t="58457" x="4375150" y="1589088"/>
          <p14:tracePt t="58590" x="4367213" y="1571625"/>
          <p14:tracePt t="58606" x="4367213" y="1554163"/>
          <p14:tracePt t="58616" x="4367213" y="1544638"/>
          <p14:tracePt t="58626" x="4357688" y="1536700"/>
          <p14:tracePt t="58640" x="4357688" y="1527175"/>
          <p14:tracePt t="58657" x="4357688" y="1517650"/>
          <p14:tracePt t="58672" x="4348163" y="1500188"/>
          <p14:tracePt t="58689" x="4348163" y="1482725"/>
          <p14:tracePt t="58706" x="4348163" y="1465263"/>
          <p14:tracePt t="58723" x="4340225" y="1455738"/>
          <p14:tracePt t="58739" x="4340225" y="1446213"/>
          <p14:tracePt t="58756" x="4340225" y="1438275"/>
          <p14:tracePt t="58772" x="4340225" y="1428750"/>
          <p14:tracePt t="58789" x="4340225" y="1401763"/>
          <p14:tracePt t="58806" x="4340225" y="1393825"/>
          <p14:tracePt t="58825" x="4330700" y="1366838"/>
          <p14:tracePt t="58840" x="4330700" y="1347788"/>
          <p14:tracePt t="58856" x="4330700" y="1322388"/>
          <p14:tracePt t="58873" x="4313238" y="1303338"/>
          <p14:tracePt t="58890" x="4313238" y="1285875"/>
          <p14:tracePt t="58906" x="4303713" y="1258888"/>
          <p14:tracePt t="58923" x="4303713" y="1250950"/>
          <p14:tracePt t="58950" x="4295775" y="1241425"/>
          <p14:tracePt t="58960" x="4295775" y="1231900"/>
          <p14:tracePt t="58975" x="4286250" y="1214438"/>
          <p14:tracePt t="58990" x="4276725" y="1187450"/>
          <p14:tracePt t="59006" x="4268788" y="1169988"/>
          <p14:tracePt t="59023" x="4241800" y="1143000"/>
          <p14:tracePt t="59039" x="4232275" y="1116013"/>
          <p14:tracePt t="59057" x="4205288" y="1089025"/>
          <p14:tracePt t="59074" x="4187825" y="1071563"/>
          <p14:tracePt t="59089" x="4160838" y="1044575"/>
          <p14:tracePt t="59106" x="4152900" y="1036638"/>
          <p14:tracePt t="59122" x="4133850" y="1027113"/>
          <p14:tracePt t="59139" x="4133850" y="1017588"/>
          <p14:tracePt t="59156" x="4116388" y="1009650"/>
          <p14:tracePt t="59173" x="4089400" y="1000125"/>
          <p14:tracePt t="59191" x="4062413" y="982663"/>
          <p14:tracePt t="59207" x="4044950" y="982663"/>
          <p14:tracePt t="59224" x="4017963" y="982663"/>
          <p14:tracePt t="59239" x="4000500" y="982663"/>
          <p14:tracePt t="59256" x="3990975" y="982663"/>
          <p14:tracePt t="59273" x="3973513" y="982663"/>
          <p14:tracePt t="59289" x="3965575" y="982663"/>
          <p14:tracePt t="59306" x="3946525" y="973138"/>
          <p14:tracePt t="59324" x="3919538" y="973138"/>
          <p14:tracePt t="59339" x="3902075" y="965200"/>
          <p14:tracePt t="59356" x="3894138" y="955675"/>
          <p14:tracePt t="59372" x="3867150" y="946150"/>
          <p14:tracePt t="59389" x="3848100" y="946150"/>
          <p14:tracePt t="59406" x="3830638" y="938213"/>
          <p14:tracePt t="59423" x="3822700" y="938213"/>
          <p14:tracePt t="59441" x="3786188" y="919163"/>
          <p14:tracePt t="59457" x="3776663" y="901700"/>
          <p14:tracePt t="59472" x="3768725" y="901700"/>
          <p14:tracePt t="59489" x="3732213" y="874713"/>
          <p14:tracePt t="59506" x="3724275" y="874713"/>
          <p14:tracePt t="59522" x="3714750" y="866775"/>
          <p14:tracePt t="59539" x="3705225" y="866775"/>
          <p14:tracePt t="59555" x="3697288" y="857250"/>
          <p14:tracePt t="59589" x="3687763" y="847725"/>
          <p14:tracePt t="59605" x="3670300" y="847725"/>
          <p14:tracePt t="59622" x="3652838" y="847725"/>
          <p14:tracePt t="59639" x="3633788" y="830263"/>
          <p14:tracePt t="59655" x="3616325" y="830263"/>
          <p14:tracePt t="59672" x="3598863" y="822325"/>
          <p14:tracePt t="59688" x="3571875" y="822325"/>
          <p14:tracePt t="59707" x="3554413" y="812800"/>
          <p14:tracePt t="59754" x="3544888" y="812800"/>
          <p14:tracePt t="59764" x="3536950" y="812800"/>
          <p14:tracePt t="59775" x="3527425" y="812800"/>
          <p14:tracePt t="59790" x="3509963" y="812800"/>
          <p14:tracePt t="59807" x="3500438" y="812800"/>
          <p14:tracePt t="59823" x="3482975" y="812800"/>
          <p14:tracePt t="59840" x="3465513" y="812800"/>
          <p14:tracePt t="59856" x="3446463" y="812800"/>
          <p14:tracePt t="59873" x="3419475" y="812800"/>
          <p14:tracePt t="59890" x="3402013" y="812800"/>
          <p14:tracePt t="59906" x="3384550" y="812800"/>
          <p14:tracePt t="59923" x="3357563" y="812800"/>
          <p14:tracePt t="59939" x="3340100" y="812800"/>
          <p14:tracePt t="59956" x="3322638" y="812800"/>
          <p14:tracePt t="59974" x="3286125" y="812800"/>
          <p14:tracePt t="59989" x="3268663" y="812800"/>
          <p14:tracePt t="60006" x="3251200" y="812800"/>
          <p14:tracePt t="60023" x="3232150" y="812800"/>
          <p14:tracePt t="60040" x="3205163" y="812800"/>
          <p14:tracePt t="60056" x="3187700" y="812800"/>
          <p14:tracePt t="60073" x="3170238" y="812800"/>
          <p14:tracePt t="60090" x="3133725" y="822325"/>
          <p14:tracePt t="60106" x="3116263" y="822325"/>
          <p14:tracePt t="60184" x="3108325" y="822325"/>
          <p14:tracePt t="60194" x="3081338" y="839788"/>
          <p14:tracePt t="60207" x="3062288" y="847725"/>
          <p14:tracePt t="60224" x="3044825" y="847725"/>
          <p14:tracePt t="60239" x="3027363" y="847725"/>
          <p14:tracePt t="60256" x="3000375" y="847725"/>
          <p14:tracePt t="60273" x="2982913" y="847725"/>
          <p14:tracePt t="60289" x="2965450" y="847725"/>
          <p14:tracePt t="60306" x="2946400" y="847725"/>
          <p14:tracePt t="60323" x="2919413" y="847725"/>
          <p14:tracePt t="60325" x="2911475" y="847725"/>
          <p14:tracePt t="60339" x="2901950" y="847725"/>
          <p14:tracePt t="60443" x="2894013" y="847725"/>
          <p14:tracePt t="60452" x="2884488" y="857250"/>
          <p14:tracePt t="60463" x="2874963" y="857250"/>
          <p14:tracePt t="60474" x="2857500" y="857250"/>
          <p14:tracePt t="60787" x="2867025" y="866775"/>
          <p14:tracePt t="60803" x="2874963" y="874713"/>
          <p14:tracePt t="60913" x="2911475" y="901700"/>
          <p14:tracePt t="60922" x="2919413" y="911225"/>
          <p14:tracePt t="60941" x="2946400" y="928688"/>
          <p14:tracePt t="60958" x="3071813" y="973138"/>
          <p14:tracePt t="60975" x="3143250" y="1000125"/>
          <p14:tracePt t="60990" x="3224213" y="1027113"/>
          <p14:tracePt t="61007" x="3303588" y="1054100"/>
          <p14:tracePt t="61024" x="3384550" y="1071563"/>
          <p14:tracePt t="61040" x="3465513" y="1098550"/>
          <p14:tracePt t="61056" x="3536950" y="1125538"/>
          <p14:tracePt t="61073" x="3562350" y="1133475"/>
          <p14:tracePt t="61090" x="3571875" y="1133475"/>
          <p14:tracePt t="61109" x="3598863" y="1133475"/>
          <p14:tracePt t="61125" x="3616325" y="1152525"/>
          <p14:tracePt t="61140" x="3652838" y="1152525"/>
          <p14:tracePt t="61157" x="3687763" y="1152525"/>
          <p14:tracePt t="61174" x="3705225" y="1152525"/>
          <p14:tracePt t="61190" x="3724275" y="1152525"/>
          <p14:tracePt t="61207" x="3751263" y="1152525"/>
          <p14:tracePt t="61225" x="3776663" y="1143000"/>
          <p14:tracePt t="61240" x="3795713" y="1143000"/>
          <p14:tracePt t="61256" x="3813175" y="1133475"/>
          <p14:tracePt t="61273" x="3840163" y="1125538"/>
          <p14:tracePt t="61289" x="3857625" y="1125538"/>
          <p14:tracePt t="61306" x="3875088" y="1116013"/>
          <p14:tracePt t="61323" x="3902075" y="1116013"/>
          <p14:tracePt t="61325" x="3911600" y="1116013"/>
          <p14:tracePt t="61340" x="3919538" y="1116013"/>
          <p14:tracePt t="61356" x="3938588" y="1116013"/>
          <p14:tracePt t="61374" x="3983038" y="1116013"/>
          <p14:tracePt t="61389" x="4000500" y="1116013"/>
          <p14:tracePt t="61406" x="4037013" y="1108075"/>
          <p14:tracePt t="61423" x="4054475" y="1089025"/>
          <p14:tracePt t="61440" x="4062413" y="1081088"/>
          <p14:tracePt t="61456" x="4071938" y="1062038"/>
          <p14:tracePt t="61475" x="4081463" y="1044575"/>
          <p14:tracePt t="61490" x="4108450" y="1036638"/>
          <p14:tracePt t="61568" x="4116388" y="1027113"/>
          <p14:tracePt t="61592" x="4125913" y="1000125"/>
          <p14:tracePt t="61609" x="4133850" y="990600"/>
          <p14:tracePt t="61618" x="4133850" y="982663"/>
          <p14:tracePt t="61628" x="4133850" y="973138"/>
          <p14:tracePt t="61756" x="4133850" y="965200"/>
          <p14:tracePt t="61771" x="4125913" y="965200"/>
          <p14:tracePt t="61780" x="4116388" y="955675"/>
          <p14:tracePt t="61789" x="4108450" y="955675"/>
          <p14:tracePt t="61805" x="4089400" y="938213"/>
          <p14:tracePt t="66192" x="4098925" y="938213"/>
          <p14:tracePt t="66211" x="4108450" y="938213"/>
          <p14:tracePt t="66225" x="4125913" y="928688"/>
          <p14:tracePt t="66241" x="4143375" y="919163"/>
          <p14:tracePt t="66258" x="4170363" y="911225"/>
          <p14:tracePt t="66274" x="4170363" y="901700"/>
          <p14:tracePt t="66380" x="4179888" y="901700"/>
          <p14:tracePt t="66568" x="4160838" y="911225"/>
          <p14:tracePt t="66583" x="4152900" y="919163"/>
          <p14:tracePt t="66593" x="4116388" y="919163"/>
          <p14:tracePt t="66607" x="4089400" y="919163"/>
          <p14:tracePt t="66624" x="4071938" y="928688"/>
          <p14:tracePt t="66640" x="4044950" y="928688"/>
          <p14:tracePt t="66657" x="4027488" y="928688"/>
          <p14:tracePt t="66674" x="4010025" y="928688"/>
          <p14:tracePt t="66692" x="3973513" y="928688"/>
          <p14:tracePt t="66707" x="3965575" y="928688"/>
          <p14:tracePt t="66725" x="3946525" y="928688"/>
          <p14:tracePt t="66741" x="3938588" y="928688"/>
          <p14:tracePt t="66757" x="3929063" y="946150"/>
          <p14:tracePt t="66774" x="3902075" y="955675"/>
          <p14:tracePt t="66790" x="3894138" y="955675"/>
          <p14:tracePt t="66807" x="3884613" y="965200"/>
          <p14:tracePt t="66850" x="3875088" y="965200"/>
          <p14:tracePt t="66860" x="3867150" y="965200"/>
          <p14:tracePt t="66874" x="3848100" y="965200"/>
          <p14:tracePt t="66891" x="3822700" y="965200"/>
          <p14:tracePt t="66907" x="3803650" y="955675"/>
          <p14:tracePt t="66924" x="3786188" y="938213"/>
          <p14:tracePt t="66942" x="3751263" y="928688"/>
          <p14:tracePt t="66957" x="3732213" y="919163"/>
          <p14:tracePt t="66973" x="3714750" y="911225"/>
          <p14:tracePt t="66990" x="3697288" y="911225"/>
          <p14:tracePt t="67007" x="3670300" y="901700"/>
          <p14:tracePt t="67023" x="3643313" y="901700"/>
          <p14:tracePt t="67040" x="3616325" y="901700"/>
          <p14:tracePt t="67057" x="3598863" y="901700"/>
          <p14:tracePt t="67074" x="3581400" y="901700"/>
          <p14:tracePt t="67091" x="3544888" y="901700"/>
          <p14:tracePt t="67107" x="3527425" y="901700"/>
          <p14:tracePt t="67123" x="3509963" y="893763"/>
          <p14:tracePt t="67140" x="3490913" y="893763"/>
          <p14:tracePt t="67157" x="3465513" y="893763"/>
          <p14:tracePt t="67173" x="3446463" y="893763"/>
          <p14:tracePt t="67190" x="3429000" y="893763"/>
          <p14:tracePt t="67207" x="3394075" y="884238"/>
          <p14:tracePt t="67224" x="3375025" y="874713"/>
          <p14:tracePt t="67241" x="3340100" y="847725"/>
          <p14:tracePt t="67257" x="3322638" y="839788"/>
          <p14:tracePt t="67274" x="3303588" y="839788"/>
          <p14:tracePt t="67290" x="3286125" y="830263"/>
          <p14:tracePt t="67307" x="3259138" y="822325"/>
          <p14:tracePt t="67325" x="3232150" y="822325"/>
          <p14:tracePt t="67341" x="3214688" y="822325"/>
          <p14:tracePt t="67357" x="3187700" y="822325"/>
          <p14:tracePt t="67373" x="3170238" y="822325"/>
          <p14:tracePt t="67390" x="3152775" y="822325"/>
          <p14:tracePt t="67407" x="3133725" y="822325"/>
          <p14:tracePt t="67424" x="3108325" y="822325"/>
          <p14:tracePt t="67441" x="3089275" y="822325"/>
          <p14:tracePt t="67458" x="3062288" y="822325"/>
          <p14:tracePt t="67474" x="3036888" y="822325"/>
          <p14:tracePt t="67491" x="3017838" y="822325"/>
          <p14:tracePt t="67507" x="3009900" y="822325"/>
          <p14:tracePt t="67524" x="2990850" y="822325"/>
          <p14:tracePt t="67541" x="2982913" y="830263"/>
          <p14:tracePt t="67568" x="2982913" y="839788"/>
          <p14:tracePt t="67685" x="2965450" y="847725"/>
          <p14:tracePt t="67696" x="2965450" y="857250"/>
          <p14:tracePt t="67841" x="2955925" y="874713"/>
          <p14:tracePt t="67851" x="2955925" y="884238"/>
          <p14:tracePt t="68750" x="2946400" y="884238"/>
          <p14:tracePt t="68760" x="2938463" y="866775"/>
          <p14:tracePt t="68774" x="2919413" y="847725"/>
          <p14:tracePt t="68790" x="2884488" y="830263"/>
          <p14:tracePt t="68807" x="2847975" y="795338"/>
          <p14:tracePt t="68824" x="2803525" y="758825"/>
          <p14:tracePt t="68840" x="2751138" y="731838"/>
          <p14:tracePt t="68858" x="2724150" y="704850"/>
          <p14:tracePt t="68874" x="2705100" y="696913"/>
          <p14:tracePt t="68891" x="2679700" y="669925"/>
          <p14:tracePt t="68907" x="2660650" y="660400"/>
          <p14:tracePt t="68924" x="2643188" y="652463"/>
          <p14:tracePt t="68941" x="2625725" y="642938"/>
          <p14:tracePt t="68958" x="2598738" y="633413"/>
          <p14:tracePt t="68984" x="2589213" y="633413"/>
          <p14:tracePt t="68994" x="2581275" y="633413"/>
          <p14:tracePt t="69009" x="2571750" y="633413"/>
          <p14:tracePt t="69024" x="2554288" y="633413"/>
          <p14:tracePt t="69040" x="2527300" y="652463"/>
          <p14:tracePt t="69057" x="2517775" y="652463"/>
          <p14:tracePt t="69074" x="2509838" y="652463"/>
          <p14:tracePt t="69156" x="2509838" y="660400"/>
          <p14:tracePt t="69165" x="2500313" y="696913"/>
          <p14:tracePt t="69176" x="2500313" y="731838"/>
          <p14:tracePt t="69191" x="2500313" y="768350"/>
          <p14:tracePt t="69208" x="2500313" y="803275"/>
          <p14:tracePt t="69226" x="2500313" y="830263"/>
          <p14:tracePt t="69242" x="2500313" y="847725"/>
          <p14:tracePt t="69258" x="2509838" y="884238"/>
          <p14:tracePt t="69274" x="2509838" y="901700"/>
          <p14:tracePt t="69291" x="2517775" y="928688"/>
          <p14:tracePt t="69307" x="2517775" y="946150"/>
          <p14:tracePt t="69324" x="2517775" y="955675"/>
          <p14:tracePt t="69341" x="2527300" y="965200"/>
          <p14:tracePt t="69357" x="2544763" y="973138"/>
          <p14:tracePt t="69375" x="2562225" y="1009650"/>
          <p14:tracePt t="69390" x="2571750" y="1017588"/>
          <p14:tracePt t="69407" x="2581275" y="1036638"/>
          <p14:tracePt t="69424" x="2589213" y="1054100"/>
          <p14:tracePt t="69440" x="2598738" y="1081088"/>
          <p14:tracePt t="69457" x="2625725" y="1098550"/>
          <p14:tracePt t="69476" x="2652713" y="1125538"/>
          <p14:tracePt t="69492" x="2670175" y="1152525"/>
          <p14:tracePt t="69508" x="2705100" y="1169988"/>
          <p14:tracePt t="69524" x="2724150" y="1179513"/>
          <p14:tracePt t="69541" x="2751138" y="1179513"/>
          <p14:tracePt t="69558" x="2768600" y="1179513"/>
          <p14:tracePt t="69574" x="2786063" y="1187450"/>
          <p14:tracePt t="69591" x="2795588" y="1196975"/>
          <p14:tracePt t="69608" x="2822575" y="1196975"/>
          <p14:tracePt t="69625" x="2847975" y="1196975"/>
          <p14:tracePt t="69641" x="2884488" y="1179513"/>
          <p14:tracePt t="69658" x="2901950" y="1169988"/>
          <p14:tracePt t="69674" x="2901950" y="1152525"/>
          <p14:tracePt t="69691" x="2911475" y="1133475"/>
          <p14:tracePt t="69707" x="2919413" y="1116013"/>
          <p14:tracePt t="69725" x="2938463" y="1089025"/>
          <p14:tracePt t="69742" x="2938463" y="1062038"/>
          <p14:tracePt t="69757" x="2955925" y="1054100"/>
          <p14:tracePt t="69774" x="2955925" y="1044575"/>
          <p14:tracePt t="69835" x="2955925" y="1036638"/>
          <p14:tracePt t="69851" x="2955925" y="1017588"/>
          <p14:tracePt t="69859" x="2955925" y="1000125"/>
          <p14:tracePt t="69874" x="2955925" y="990600"/>
          <p14:tracePt t="69890" x="2928938" y="965200"/>
          <p14:tracePt t="69907" x="2911475" y="955675"/>
          <p14:tracePt t="69924" x="2894013" y="955675"/>
          <p14:tracePt t="69940" x="2867025" y="955675"/>
          <p14:tracePt t="69957" x="2847975" y="965200"/>
          <p14:tracePt t="69974" x="2840038" y="982663"/>
          <p14:tracePt t="69990" x="2830513" y="982663"/>
          <p14:tracePt t="70062" x="2830513" y="973138"/>
          <p14:tracePt t="70072" x="2840038" y="965200"/>
          <p14:tracePt t="70091" x="2840038" y="946150"/>
          <p14:tracePt t="70108" x="2847975" y="946150"/>
          <p14:tracePt t="70148" x="2857500" y="946150"/>
          <p14:tracePt t="70158" x="2857500" y="955675"/>
          <p14:tracePt t="70174" x="2857500" y="965200"/>
          <p14:tracePt t="70190" x="2857500" y="982663"/>
          <p14:tracePt t="70207" x="2847975" y="1009650"/>
          <p14:tracePt t="70224" x="2830513" y="1036638"/>
          <p14:tracePt t="70241" x="2795588" y="1081088"/>
          <p14:tracePt t="70257" x="2776538" y="1125538"/>
          <p14:tracePt t="70274" x="2751138" y="1160463"/>
          <p14:tracePt t="70290" x="2732088" y="1179513"/>
          <p14:tracePt t="70307" x="2705100" y="1196975"/>
          <p14:tracePt t="70323" x="2705100" y="1204913"/>
          <p14:tracePt t="70340" x="2697163" y="1214438"/>
          <p14:tracePt t="70357" x="2697163" y="1223963"/>
          <p14:tracePt t="70374" x="2687638" y="1223963"/>
          <p14:tracePt t="70414" x="2679700" y="1231900"/>
          <p14:tracePt t="70430" x="2670175" y="1241425"/>
          <p14:tracePt t="70441" x="2660650" y="1250950"/>
          <p14:tracePt t="70458" x="2633663" y="1276350"/>
          <p14:tracePt t="70474" x="2616200" y="1285875"/>
          <p14:tracePt t="70491" x="2598738" y="1295400"/>
          <p14:tracePt t="70508" x="2581275" y="1295400"/>
          <p14:tracePt t="70524" x="2554288" y="1295400"/>
          <p14:tracePt t="70541" x="2536825" y="1295400"/>
          <p14:tracePt t="70558" x="2517775" y="1303338"/>
          <p14:tracePt t="70574" x="2500313" y="1312863"/>
          <p14:tracePt t="70590" x="2482850" y="1312863"/>
          <p14:tracePt t="70607" x="2473325" y="1312863"/>
          <p14:tracePt t="70688" x="2490788" y="1312863"/>
          <p14:tracePt t="70698" x="2509838" y="1303338"/>
          <p14:tracePt t="70709" x="2536825" y="1276350"/>
          <p14:tracePt t="70725" x="2616200" y="1223963"/>
          <p14:tracePt t="70742" x="2705100" y="1160463"/>
          <p14:tracePt t="70757" x="2768600" y="1108075"/>
          <p14:tracePt t="70774" x="2803525" y="1054100"/>
          <p14:tracePt t="70790" x="2830513" y="1027113"/>
          <p14:tracePt t="70807" x="2857500" y="973138"/>
          <p14:tracePt t="70824" x="2874963" y="928688"/>
          <p14:tracePt t="70841" x="2894013" y="901700"/>
          <p14:tracePt t="70857" x="2894013" y="884238"/>
          <p14:tracePt t="70874" x="2911475" y="884238"/>
          <p14:tracePt t="70977" x="2901950" y="884238"/>
          <p14:tracePt t="70985" x="2894013" y="893763"/>
          <p14:tracePt t="70993" x="2874963" y="911225"/>
          <p14:tracePt t="71007" x="2822575" y="928688"/>
          <p14:tracePt t="71024" x="2776538" y="973138"/>
          <p14:tracePt t="71040" x="2714625" y="1009650"/>
          <p14:tracePt t="71057" x="2679700" y="1044575"/>
          <p14:tracePt t="71074" x="2643188" y="1081088"/>
          <p14:tracePt t="71091" x="2616200" y="1108075"/>
          <p14:tracePt t="71107" x="2598738" y="1133475"/>
          <p14:tracePt t="71124" x="2589213" y="1152525"/>
          <p14:tracePt t="71142" x="2589213" y="1179513"/>
          <p14:tracePt t="71157" x="2589213" y="1204913"/>
          <p14:tracePt t="71174" x="2589213" y="1214438"/>
          <p14:tracePt t="71190" x="2589213" y="1231900"/>
          <p14:tracePt t="71252" x="2589213" y="1241425"/>
          <p14:tracePt t="71262" x="2589213" y="1250950"/>
          <p14:tracePt t="71274" x="2589213" y="1276350"/>
          <p14:tracePt t="71291" x="2589213" y="1295400"/>
          <p14:tracePt t="71307" x="2589213" y="1312863"/>
          <p14:tracePt t="71324" x="2589213" y="1330325"/>
          <p14:tracePt t="71341" x="2598738" y="1357313"/>
          <p14:tracePt t="71357" x="2598738" y="1366838"/>
          <p14:tracePt t="71374" x="2616200" y="1366838"/>
          <p14:tracePt t="71393" x="2643188" y="1366838"/>
          <p14:tracePt t="71408" x="2670175" y="1347788"/>
          <p14:tracePt t="71424" x="2697163" y="1330325"/>
          <p14:tracePt t="71440" x="2714625" y="1322388"/>
          <p14:tracePt t="71457" x="2724150" y="1312863"/>
          <p14:tracePt t="71474" x="2732088" y="1295400"/>
          <p14:tracePt t="71490" x="2741613" y="1285875"/>
          <p14:tracePt t="71507" x="2751138" y="1258888"/>
          <p14:tracePt t="71524" x="2751138" y="1231900"/>
          <p14:tracePt t="71541" x="2741613" y="1214438"/>
          <p14:tracePt t="71557" x="2724150" y="1179513"/>
          <p14:tracePt t="71574" x="2705100" y="1160463"/>
          <p14:tracePt t="71590" x="2652713" y="1133475"/>
          <p14:tracePt t="71607" x="2616200" y="1125538"/>
          <p14:tracePt t="71624" x="2598738" y="1125538"/>
          <p14:tracePt t="71642" x="2571750" y="1125538"/>
          <p14:tracePt t="71657" x="2544763" y="1143000"/>
          <p14:tracePt t="71674" x="2527300" y="1160463"/>
          <p14:tracePt t="71690" x="2509838" y="1187450"/>
          <p14:tracePt t="71707" x="2490788" y="1204913"/>
          <p14:tracePt t="71724" x="2465388" y="1223963"/>
          <p14:tracePt t="71741" x="2455863" y="1258888"/>
          <p14:tracePt t="71757" x="2455863" y="1276350"/>
          <p14:tracePt t="71774" x="2455863" y="1303338"/>
          <p14:tracePt t="71791" x="2455863" y="1330325"/>
          <p14:tracePt t="71807" x="2482850" y="1357313"/>
          <p14:tracePt t="71824" x="2500313" y="1384300"/>
          <p14:tracePt t="71841" x="2517775" y="1401763"/>
          <p14:tracePt t="71857" x="2544763" y="1411288"/>
          <p14:tracePt t="71874" x="2562225" y="1428750"/>
          <p14:tracePt t="71892" x="2589213" y="1438275"/>
          <p14:tracePt t="71907" x="2616200" y="1455738"/>
          <p14:tracePt t="71924" x="2643188" y="1446213"/>
          <p14:tracePt t="71940" x="2697163" y="1428750"/>
          <p14:tracePt t="71957" x="2724150" y="1401763"/>
          <p14:tracePt t="71974" x="2732088" y="1393825"/>
          <p14:tracePt t="71990" x="2751138" y="1374775"/>
          <p14:tracePt t="72007" x="2751138" y="1357313"/>
          <p14:tracePt t="72024" x="2732088" y="1330325"/>
          <p14:tracePt t="72041" x="2705100" y="1303338"/>
          <p14:tracePt t="72057" x="2660650" y="1268413"/>
          <p14:tracePt t="72074" x="2625725" y="1258888"/>
          <p14:tracePt t="72091" x="2581275" y="1258888"/>
          <p14:tracePt t="72107" x="2544763" y="1258888"/>
          <p14:tracePt t="72124" x="2509838" y="1268413"/>
          <p14:tracePt t="72142" x="2482850" y="1295400"/>
          <p14:tracePt t="72157" x="2465388" y="1322388"/>
          <p14:tracePt t="72174" x="2446338" y="1339850"/>
          <p14:tracePt t="72191" x="2428875" y="1374775"/>
          <p14:tracePt t="72208" x="2419350" y="1393825"/>
          <p14:tracePt t="72224" x="2419350" y="1411288"/>
          <p14:tracePt t="72241" x="2419350" y="1428750"/>
          <p14:tracePt t="72257" x="2438400" y="1455738"/>
          <p14:tracePt t="72274" x="2473325" y="1473200"/>
          <p14:tracePt t="72291" x="2500313" y="1490663"/>
          <p14:tracePt t="72307" x="2527300" y="1490663"/>
          <p14:tracePt t="72324" x="2554288" y="1490663"/>
          <p14:tracePt t="72341" x="2581275" y="1482725"/>
          <p14:tracePt t="72357" x="2633663" y="1455738"/>
          <p14:tracePt t="72374" x="2670175" y="1438275"/>
          <p14:tracePt t="72392" x="2714625" y="1393825"/>
          <p14:tracePt t="72407" x="2741613" y="1347788"/>
          <p14:tracePt t="72424" x="2751138" y="1268413"/>
          <p14:tracePt t="72441" x="2751138" y="1187450"/>
          <p14:tracePt t="72457" x="2724150" y="1152525"/>
          <p14:tracePt t="72474" x="2697163" y="1133475"/>
          <p14:tracePt t="72491" x="2660650" y="1125538"/>
          <p14:tracePt t="72508" x="2643188" y="1125538"/>
          <p14:tracePt t="72526" x="2616200" y="1143000"/>
          <p14:tracePt t="72543" x="2589213" y="1169988"/>
          <p14:tracePt t="72558" x="2571750" y="1187450"/>
          <p14:tracePt t="72574" x="2554288" y="1204913"/>
          <p14:tracePt t="72591" x="2536825" y="1241425"/>
          <p14:tracePt t="72608" x="2527300" y="1268413"/>
          <p14:tracePt t="72626" x="2517775" y="1312863"/>
          <p14:tracePt t="72643" x="2517775" y="1330325"/>
          <p14:tracePt t="72657" x="2544763" y="1347788"/>
          <p14:tracePt t="72674" x="2562225" y="1374775"/>
          <p14:tracePt t="72690" x="2581275" y="1393825"/>
          <p14:tracePt t="72707" x="2598738" y="1393825"/>
          <p14:tracePt t="72724" x="2625725" y="1393825"/>
          <p14:tracePt t="72741" x="2652713" y="1393825"/>
          <p14:tracePt t="72757" x="2679700" y="1374775"/>
          <p14:tracePt t="72774" x="2697163" y="1347788"/>
          <p14:tracePt t="72792" x="2705100" y="1330325"/>
          <p14:tracePt t="72808" x="2714625" y="1312863"/>
          <p14:tracePt t="72825" x="2714625" y="1285875"/>
          <p14:tracePt t="72841" x="2714625" y="1268413"/>
          <p14:tracePt t="72857" x="2705100" y="1250950"/>
          <p14:tracePt t="72874" x="2670175" y="1223963"/>
          <p14:tracePt t="72892" x="2616200" y="1223963"/>
          <p14:tracePt t="72907" x="2571750" y="1231900"/>
          <p14:tracePt t="72924" x="2536825" y="1250950"/>
          <p14:tracePt t="72941" x="2455863" y="1276350"/>
          <p14:tracePt t="72957" x="2428875" y="1303338"/>
          <p14:tracePt t="72974" x="2401888" y="1322388"/>
          <p14:tracePt t="72991" x="2384425" y="1339850"/>
          <p14:tracePt t="73008" x="2374900" y="1374775"/>
          <p14:tracePt t="73024" x="2374900" y="1401763"/>
          <p14:tracePt t="73042" x="2374900" y="1473200"/>
          <p14:tracePt t="73057" x="2374900" y="1509713"/>
          <p14:tracePt t="73074" x="2401888" y="1536700"/>
          <p14:tracePt t="73091" x="2419350" y="1562100"/>
          <p14:tracePt t="73107" x="2438400" y="1571625"/>
          <p14:tracePt t="73124" x="2473325" y="1571625"/>
          <p14:tracePt t="73142" x="2544763" y="1517650"/>
          <p14:tracePt t="73158" x="2598738" y="1465263"/>
          <p14:tracePt t="73174" x="2660650" y="1411288"/>
          <p14:tracePt t="73191" x="2687638" y="1366838"/>
          <p14:tracePt t="73208" x="2705100" y="1330325"/>
          <p14:tracePt t="73224" x="2705100" y="1303338"/>
          <p14:tracePt t="73241" x="2705100" y="1276350"/>
          <p14:tracePt t="73257" x="2697163" y="1258888"/>
          <p14:tracePt t="73275" x="2679700" y="1241425"/>
          <p14:tracePt t="73292" x="2643188" y="1214438"/>
          <p14:tracePt t="73308" x="2625725" y="1214438"/>
          <p14:tracePt t="73324" x="2589213" y="1214438"/>
          <p14:tracePt t="73341" x="2571750" y="1231900"/>
          <p14:tracePt t="73357" x="2554288" y="1241425"/>
          <p14:tracePt t="73374" x="2536825" y="1258888"/>
          <p14:tracePt t="73391" x="2517775" y="1276350"/>
          <p14:tracePt t="73408" x="2509838" y="1312863"/>
          <p14:tracePt t="73424" x="2509838" y="1322388"/>
          <p14:tracePt t="73441" x="2509838" y="1339850"/>
          <p14:tracePt t="73458" x="2527300" y="1366838"/>
          <p14:tracePt t="73475" x="2536825" y="1384300"/>
          <p14:tracePt t="73491" x="2536825" y="1393825"/>
          <p14:tracePt t="73508" x="2544763" y="1393825"/>
          <p14:tracePt t="73525" x="2544763" y="1401763"/>
          <p14:tracePt t="73580" x="2554288" y="1401763"/>
          <p14:tracePt t="73597" x="2581275" y="1411288"/>
          <p14:tracePt t="73608" x="2589213" y="1411288"/>
          <p14:tracePt t="73625" x="2598738" y="1411288"/>
          <p14:tracePt t="73641" x="2616200" y="1419225"/>
          <p14:tracePt t="73658" x="2625725" y="1419225"/>
          <p14:tracePt t="73675" x="2633663" y="1419225"/>
          <p14:tracePt t="73692" x="2643188" y="1419225"/>
          <p14:tracePt t="73847" x="2660650" y="1419225"/>
          <p14:tracePt t="73863" x="2660650" y="1411288"/>
          <p14:tracePt t="73875" x="2670175" y="1411288"/>
          <p14:tracePt t="73891" x="2670175" y="1401763"/>
          <p14:tracePt t="74481" x="2679700" y="1393825"/>
          <p14:tracePt t="74491" x="2687638" y="1384300"/>
          <p14:tracePt t="74508" x="2724150" y="1357313"/>
          <p14:tracePt t="74524" x="2741613" y="1339850"/>
          <p14:tracePt t="74541" x="2786063" y="1285875"/>
          <p14:tracePt t="74558" x="2822575" y="1250950"/>
          <p14:tracePt t="74574" x="2857500" y="1187450"/>
          <p14:tracePt t="74591" x="2884488" y="1108075"/>
          <p14:tracePt t="74607" x="2911475" y="1027113"/>
          <p14:tracePt t="74624" x="2938463" y="965200"/>
          <p14:tracePt t="74641" x="2965450" y="901700"/>
          <p14:tracePt t="74657" x="2973388" y="847725"/>
          <p14:tracePt t="74674" x="2973388" y="830263"/>
          <p14:tracePt t="74692" x="2973388" y="803275"/>
          <p14:tracePt t="74708" x="2973388" y="776288"/>
          <p14:tracePt t="74725" x="2965450" y="758825"/>
          <p14:tracePt t="74742" x="2955925" y="750888"/>
          <p14:tracePt t="74758" x="2928938" y="741363"/>
          <p14:tracePt t="74774" x="2919413" y="741363"/>
          <p14:tracePt t="74792" x="2901950" y="741363"/>
          <p14:tracePt t="74808" x="2884488" y="741363"/>
          <p14:tracePt t="74824" x="2857500" y="750888"/>
          <p14:tracePt t="74841" x="2830513" y="776288"/>
          <p14:tracePt t="74858" x="2795588" y="795338"/>
          <p14:tracePt t="74874" x="2776538" y="830263"/>
          <p14:tracePt t="74891" x="2759075" y="847725"/>
          <p14:tracePt t="74908" x="2751138" y="884238"/>
          <p14:tracePt t="74924" x="2751138" y="911225"/>
          <p14:tracePt t="74943" x="2751138" y="946150"/>
          <p14:tracePt t="74958" x="2751138" y="965200"/>
          <p14:tracePt t="74974" x="2776538" y="982663"/>
          <p14:tracePt t="74991" x="2795588" y="1000125"/>
          <p14:tracePt t="75008" x="2813050" y="1027113"/>
          <p14:tracePt t="75024" x="2830513" y="1044575"/>
          <p14:tracePt t="75043" x="2867025" y="1071563"/>
          <p14:tracePt t="75058" x="2884488" y="1089025"/>
          <p14:tracePt t="75074" x="2901950" y="1089025"/>
          <p14:tracePt t="75091" x="2928938" y="1081088"/>
          <p14:tracePt t="75108" x="2946400" y="1071563"/>
          <p14:tracePt t="75185" x="2946400" y="1036638"/>
          <p14:tracePt t="75195" x="2946400" y="1027113"/>
          <p14:tracePt t="75209" x="2938463" y="1009650"/>
          <p14:tracePt t="75225" x="2911475" y="990600"/>
          <p14:tracePt t="75242" x="2901950" y="982663"/>
          <p14:tracePt t="75259" x="2884488" y="982663"/>
          <p14:tracePt t="75275" x="2867025" y="982663"/>
          <p14:tracePt t="75292" x="2857500" y="982663"/>
          <p14:tracePt t="75309" x="2822575" y="982663"/>
          <p14:tracePt t="75325" x="2813050" y="982663"/>
          <p14:tracePt t="75342" x="2803525" y="1000125"/>
          <p14:tracePt t="75358" x="2776538" y="1036638"/>
          <p14:tracePt t="75374" x="2776538" y="1054100"/>
          <p14:tracePt t="75391" x="2776538" y="1062038"/>
          <p14:tracePt t="75408" x="2786063" y="1071563"/>
          <p14:tracePt t="75424" x="2803525" y="1081088"/>
          <p14:tracePt t="75443" x="2847975" y="1081088"/>
          <p14:tracePt t="75458" x="2874963" y="1062038"/>
          <p14:tracePt t="75474" x="2901950" y="1036638"/>
          <p14:tracePt t="75491" x="2911475" y="1027113"/>
          <p14:tracePt t="75553" x="2894013" y="1017588"/>
          <p14:tracePt t="75563" x="2884488" y="1017588"/>
          <p14:tracePt t="75575" x="2857500" y="1017588"/>
          <p14:tracePt t="75592" x="2776538" y="1027113"/>
          <p14:tracePt t="75608" x="2697163" y="1044575"/>
          <p14:tracePt t="75625" x="2616200" y="1071563"/>
          <p14:tracePt t="75642" x="2571750" y="1089025"/>
          <p14:tracePt t="75658" x="2536825" y="1108075"/>
          <p14:tracePt t="75677" x="2500313" y="1143000"/>
          <p14:tracePt t="75694" x="2465388" y="1160463"/>
          <p14:tracePt t="75709" x="2446338" y="1179513"/>
          <p14:tracePt t="75724" x="2419350" y="1204913"/>
          <p14:tracePt t="75741" x="2401888" y="1214438"/>
          <p14:tracePt t="75758" x="2393950" y="1223963"/>
          <p14:tracePt t="75774" x="2384425" y="1223963"/>
          <p14:tracePt t="75791" x="2366963" y="1231900"/>
          <p14:tracePt t="75808" x="2339975" y="1250950"/>
          <p14:tracePt t="75824" x="2322513" y="1285875"/>
          <p14:tracePt t="75841" x="2303463" y="1295400"/>
          <p14:tracePt t="75874" x="2295525" y="1295400"/>
          <p14:tracePt t="75935" x="2276475" y="1295400"/>
          <p14:tracePt t="75951" x="2268538" y="1295400"/>
          <p14:tracePt t="75961" x="2259013" y="1295400"/>
          <p14:tracePt t="75976" x="2241550" y="1285875"/>
          <p14:tracePt t="75992" x="2232025" y="1258888"/>
          <p14:tracePt t="76008" x="2224088" y="1241425"/>
          <p14:tracePt t="76025" x="2214563" y="1223963"/>
          <p14:tracePt t="76042" x="2197100" y="1214438"/>
          <p14:tracePt t="76058" x="2187575" y="1214438"/>
          <p14:tracePt t="76169" x="2179638" y="1196975"/>
          <p14:tracePt t="76185" x="2170113" y="1196975"/>
          <p14:tracePt t="76196" x="2160588" y="1187450"/>
          <p14:tracePt t="76247" x="2152650" y="1187450"/>
          <p14:tracePt t="76263" x="2133600" y="1204913"/>
          <p14:tracePt t="76275" x="2125663" y="1214438"/>
          <p14:tracePt t="76291" x="2108200" y="1231900"/>
          <p14:tracePt t="76308" x="2098675" y="1258888"/>
          <p14:tracePt t="76324" x="2089150" y="1268413"/>
          <p14:tracePt t="76341" x="2081213" y="1285875"/>
          <p14:tracePt t="76413" x="2081213" y="1295400"/>
          <p14:tracePt t="76427" x="2081213" y="1303338"/>
          <p14:tracePt t="76445" x="2089150" y="1322388"/>
          <p14:tracePt t="76459" x="2098675" y="1339850"/>
          <p14:tracePt t="76475" x="2116138" y="1347788"/>
          <p14:tracePt t="76491" x="2125663" y="1366838"/>
          <p14:tracePt t="76508" x="2152650" y="1384300"/>
          <p14:tracePt t="76525" x="2170113" y="1384300"/>
          <p14:tracePt t="76542" x="2187575" y="1393825"/>
          <p14:tracePt t="76558" x="2214563" y="1393825"/>
          <p14:tracePt t="76575" x="2232025" y="1393825"/>
          <p14:tracePt t="76591" x="2259013" y="1374775"/>
          <p14:tracePt t="76608" x="2276475" y="1357313"/>
          <p14:tracePt t="76625" x="2303463" y="1330325"/>
          <p14:tracePt t="76641" x="2303463" y="1312863"/>
          <p14:tracePt t="76658" x="2312988" y="1295400"/>
          <p14:tracePt t="76674" x="2312988" y="1276350"/>
          <p14:tracePt t="76693" x="2303463" y="1241425"/>
          <p14:tracePt t="76708" x="2286000" y="1223963"/>
          <p14:tracePt t="76725" x="2268538" y="1204913"/>
          <p14:tracePt t="76741" x="2251075" y="1196975"/>
          <p14:tracePt t="76758" x="2241550" y="1196975"/>
          <p14:tracePt t="76775" x="2224088" y="1179513"/>
          <p14:tracePt t="76808" x="2197100" y="1179513"/>
          <p14:tracePt t="76825" x="2179638" y="1187450"/>
          <p14:tracePt t="76827" x="2170113" y="1187450"/>
          <p14:tracePt t="76843" x="2152650" y="1196975"/>
          <p14:tracePt t="76858" x="2125663" y="1204913"/>
          <p14:tracePt t="76875" x="2125663" y="1214438"/>
          <p14:tracePt t="76944" x="2116138" y="1223963"/>
          <p14:tracePt t="76954" x="2108200" y="1231900"/>
          <p14:tracePt t="76965" x="2108200" y="1241425"/>
          <p14:tracePt t="76976" x="2098675" y="1258888"/>
          <p14:tracePt t="76992" x="2098675" y="1276350"/>
          <p14:tracePt t="77009" x="2098675" y="1295400"/>
          <p14:tracePt t="77025" x="2116138" y="1330325"/>
          <p14:tracePt t="77041" x="2143125" y="1347788"/>
          <p14:tracePt t="77058" x="2152650" y="1366838"/>
          <p14:tracePt t="77074" x="2160588" y="1374775"/>
          <p14:tracePt t="77091" x="2170113" y="1401763"/>
          <p14:tracePt t="77108" x="2187575" y="1411288"/>
          <p14:tracePt t="77124" x="2205038" y="1411288"/>
          <p14:tracePt t="77159" x="2224088" y="1411288"/>
          <p14:tracePt t="77175" x="2241550" y="1384300"/>
          <p14:tracePt t="77192" x="2268538" y="1357313"/>
          <p14:tracePt t="77209" x="2286000" y="1339850"/>
          <p14:tracePt t="77225" x="2286000" y="1312863"/>
          <p14:tracePt t="77241" x="2286000" y="1295400"/>
          <p14:tracePt t="77258" x="2276475" y="1276350"/>
          <p14:tracePt t="77275" x="2259013" y="1258888"/>
          <p14:tracePt t="77291" x="2241550" y="1231900"/>
          <p14:tracePt t="77309" x="2232025" y="1223963"/>
          <p14:tracePt t="77397" x="2224088" y="1223963"/>
          <p14:tracePt t="77407" x="2214563" y="1223963"/>
          <p14:tracePt t="77425" x="2187575" y="1223963"/>
          <p14:tracePt t="77442" x="2170113" y="1231900"/>
          <p14:tracePt t="77459" x="2160588" y="1250950"/>
          <p14:tracePt t="77475" x="2152650" y="1258888"/>
          <p14:tracePt t="77492" x="2143125" y="1276350"/>
          <p14:tracePt t="77509" x="2143125" y="1295400"/>
          <p14:tracePt t="77525" x="2143125" y="1330325"/>
          <p14:tracePt t="77542" x="2152650" y="1374775"/>
          <p14:tracePt t="77558" x="2160588" y="1393825"/>
          <p14:tracePt t="77575" x="2187575" y="1419225"/>
          <p14:tracePt t="77592" x="2197100" y="1438275"/>
          <p14:tracePt t="77609" x="2214563" y="1446213"/>
          <p14:tracePt t="77663" x="2224088" y="1446213"/>
          <p14:tracePt t="77679" x="2251075" y="1428750"/>
          <p14:tracePt t="77687" x="2259013" y="1419225"/>
          <p14:tracePt t="77695" x="2268538" y="1411288"/>
          <p14:tracePt t="77709" x="2286000" y="1393825"/>
          <p14:tracePt t="77725" x="2295525" y="1384300"/>
          <p14:tracePt t="77741" x="2295525" y="1374775"/>
          <p14:tracePt t="77773" x="2295525" y="1366838"/>
          <p14:tracePt t="77788" x="2312988" y="1347788"/>
          <p14:tracePt t="77797" x="2312988" y="1339850"/>
          <p14:tracePt t="77811" x="2312988" y="1330325"/>
          <p14:tracePt t="77827" x="2312988" y="1322388"/>
          <p14:tracePt t="77841" x="2312988" y="1312863"/>
          <p14:tracePt t="77914" x="2303463" y="1303338"/>
          <p14:tracePt t="77929" x="2303463" y="1295400"/>
          <p14:tracePt t="77942" x="2295525" y="1276350"/>
          <p14:tracePt t="77959" x="2295525" y="1268413"/>
          <p14:tracePt t="77976" x="2295525" y="1241425"/>
          <p14:tracePt t="79010" x="2312988" y="1241425"/>
          <p14:tracePt t="79019" x="2330450" y="1241425"/>
          <p14:tracePt t="79032" x="2393950" y="1250950"/>
          <p14:tracePt t="79042" x="2428875" y="1268413"/>
          <p14:tracePt t="79058" x="2490788" y="1276350"/>
          <p14:tracePt t="79075" x="2571750" y="1276350"/>
          <p14:tracePt t="79091" x="2633663" y="1276350"/>
          <p14:tracePt t="79109" x="2697163" y="1268413"/>
          <p14:tracePt t="79125" x="2732088" y="1258888"/>
          <p14:tracePt t="79141" x="2776538" y="1231900"/>
          <p14:tracePt t="79158" x="2840038" y="1214438"/>
          <p14:tracePt t="79175" x="2894013" y="1204913"/>
          <p14:tracePt t="79191" x="2919413" y="1196975"/>
          <p14:tracePt t="79208" x="2946400" y="1187450"/>
          <p14:tracePt t="79225" x="2965450" y="1187450"/>
          <p14:tracePt t="79244" x="2982913" y="1169988"/>
          <p14:tracePt t="79259" x="3000375" y="1152525"/>
          <p14:tracePt t="79275" x="3027363" y="1133475"/>
          <p14:tracePt t="79292" x="3044825" y="1125538"/>
          <p14:tracePt t="79308" x="3054350" y="1108075"/>
          <p14:tracePt t="79325" x="3062288" y="1081088"/>
          <p14:tracePt t="79342" x="3062288" y="1054100"/>
          <p14:tracePt t="79359" x="3062288" y="1009650"/>
          <p14:tracePt t="79375" x="3062288" y="990600"/>
          <p14:tracePt t="79392" x="3054350" y="955675"/>
          <p14:tracePt t="79409" x="3027363" y="928688"/>
          <p14:tracePt t="79425" x="3009900" y="901700"/>
          <p14:tracePt t="79441" x="2990850" y="884238"/>
          <p14:tracePt t="79458" x="2955925" y="847725"/>
          <p14:tracePt t="79475" x="2911475" y="822325"/>
          <p14:tracePt t="79491" x="2857500" y="785813"/>
          <p14:tracePt t="79509" x="2786063" y="750888"/>
          <p14:tracePt t="79525" x="2751138" y="731838"/>
          <p14:tracePt t="79541" x="2724150" y="714375"/>
          <p14:tracePt t="79558" x="2705100" y="696913"/>
          <p14:tracePt t="79574" x="2687638" y="696913"/>
          <p14:tracePt t="79591" x="2670175" y="687388"/>
          <p14:tracePt t="79608" x="2643188" y="687388"/>
          <p14:tracePt t="79624" x="2589213" y="687388"/>
          <p14:tracePt t="79641" x="2571750" y="687388"/>
          <p14:tracePt t="79659" x="2554288" y="687388"/>
          <p14:tracePt t="79675" x="2527300" y="687388"/>
          <p14:tracePt t="79692" x="2509838" y="687388"/>
          <p14:tracePt t="79709" x="2490788" y="687388"/>
          <p14:tracePt t="79727" x="2455863" y="704850"/>
          <p14:tracePt t="79742" x="2446338" y="714375"/>
          <p14:tracePt t="79759" x="2419350" y="750888"/>
          <p14:tracePt t="79775" x="2401888" y="768350"/>
          <p14:tracePt t="79791" x="2374900" y="785813"/>
          <p14:tracePt t="79808" x="2366963" y="812800"/>
          <p14:tracePt t="79825" x="2347913" y="822325"/>
          <p14:tracePt t="79842" x="2330450" y="839788"/>
          <p14:tracePt t="79859" x="2303463" y="857250"/>
          <p14:tracePt t="79876" x="2276475" y="893763"/>
          <p14:tracePt t="79892" x="2276475" y="911225"/>
          <p14:tracePt t="79909" x="2259013" y="928688"/>
          <p14:tracePt t="79926" x="2241550" y="955675"/>
          <p14:tracePt t="79942" x="2232025" y="965200"/>
          <p14:tracePt t="79959" x="2224088" y="982663"/>
          <p14:tracePt t="79978" x="2224088" y="1009650"/>
          <p14:tracePt t="79994" x="2214563" y="1044575"/>
          <p14:tracePt t="80010" x="2205038" y="1062038"/>
          <p14:tracePt t="80026" x="2205038" y="1089025"/>
          <p14:tracePt t="80043" x="2205038" y="1108075"/>
          <p14:tracePt t="80059" x="2214563" y="1125538"/>
          <p14:tracePt t="80075" x="2232025" y="1143000"/>
          <p14:tracePt t="80092" x="2251075" y="1160463"/>
          <p14:tracePt t="80108" x="2259013" y="1169988"/>
          <p14:tracePt t="80125" x="2276475" y="1179513"/>
          <p14:tracePt t="80142" x="2295525" y="1187450"/>
          <p14:tracePt t="80158" x="2303463" y="1187450"/>
          <p14:tracePt t="80175" x="2303463" y="1196975"/>
          <p14:tracePt t="80192" x="2330450" y="1214438"/>
          <p14:tracePt t="80208" x="2347913" y="1241425"/>
          <p14:tracePt t="80225" x="2357438" y="1258888"/>
          <p14:tracePt t="80243" x="2384425" y="1268413"/>
          <p14:tracePt t="80259" x="2411413" y="1276350"/>
          <p14:tracePt t="80275" x="2428875" y="1276350"/>
          <p14:tracePt t="80292" x="2438400" y="1285875"/>
          <p14:tracePt t="80309" x="2446338" y="1285875"/>
          <p14:tracePt t="80326" x="2455863" y="1285875"/>
          <p14:tracePt t="80342" x="2482850" y="1303338"/>
          <p14:tracePt t="80358" x="2500313" y="1303338"/>
          <p14:tracePt t="80375" x="2517775" y="1303338"/>
          <p14:tracePt t="80392" x="2527300" y="1312863"/>
          <p14:tracePt t="80408" x="2544763" y="1312863"/>
          <p14:tracePt t="80425" x="2544763" y="1322388"/>
          <p14:tracePt t="80441" x="2554288" y="1339850"/>
          <p14:tracePt t="80511" x="2554288" y="1347788"/>
          <p14:tracePt t="80521" x="2536825" y="1347788"/>
          <p14:tracePt t="80531" x="2527300" y="1357313"/>
          <p14:tracePt t="80543" x="2509838" y="1366838"/>
          <p14:tracePt t="80559" x="2465388" y="1393825"/>
          <p14:tracePt t="80575" x="2438400" y="1411288"/>
          <p14:tracePt t="80593" x="2411413" y="1438275"/>
          <p14:tracePt t="80609" x="2393950" y="1455738"/>
          <p14:tracePt t="80626" x="2366963" y="1473200"/>
          <p14:tracePt t="80628" x="2357438" y="1482725"/>
          <p14:tracePt t="80642" x="2347913" y="1509713"/>
          <p14:tracePt t="80658" x="2339975" y="1536700"/>
          <p14:tracePt t="80675" x="2322513" y="1571625"/>
          <p14:tracePt t="80692" x="2312988" y="1589088"/>
          <p14:tracePt t="80709" x="2312988" y="1625600"/>
          <p14:tracePt t="80726" x="2303463" y="1670050"/>
          <p14:tracePt t="80745" x="2303463" y="1714500"/>
          <p14:tracePt t="80759" x="2286000" y="1751013"/>
          <p14:tracePt t="80775" x="2251075" y="1776413"/>
          <p14:tracePt t="80791" x="2214563" y="1812925"/>
          <p14:tracePt t="80808" x="2143125" y="1866900"/>
          <p14:tracePt t="80825" x="2081213" y="1920875"/>
          <p14:tracePt t="80841" x="2000250" y="2000250"/>
          <p14:tracePt t="80858" x="1946275" y="2054225"/>
          <p14:tracePt t="80875" x="1928813" y="2089150"/>
          <p14:tracePt t="80891" x="1901825" y="2108200"/>
          <p14:tracePt t="80909" x="1874838" y="2143125"/>
          <p14:tracePt t="80925" x="1866900" y="2160588"/>
          <p14:tracePt t="80942" x="1847850" y="2179638"/>
          <p14:tracePt t="80959" x="1830388" y="2197100"/>
          <p14:tracePt t="80975" x="1830388" y="2214563"/>
          <p14:tracePt t="80992" x="1822450" y="2232025"/>
          <p14:tracePt t="81010" x="1822450" y="2251075"/>
          <p14:tracePt t="81026" x="1812925" y="2286000"/>
          <p14:tracePt t="81042" x="1785938" y="2349500"/>
          <p14:tracePt t="81059" x="1768475" y="2411413"/>
          <p14:tracePt t="81075" x="1741488" y="2455863"/>
          <p14:tracePt t="81092" x="1714500" y="2517775"/>
          <p14:tracePt t="81109" x="1687513" y="2589213"/>
          <p14:tracePt t="81125" x="1652588" y="2660650"/>
          <p14:tracePt t="81144" x="1527175" y="2849563"/>
          <p14:tracePt t="81159" x="1438275" y="2973388"/>
          <p14:tracePt t="81175" x="1357313" y="3089275"/>
          <p14:tracePt t="81192" x="1322388" y="3152775"/>
          <p14:tracePt t="81209" x="1312863" y="3179763"/>
          <p14:tracePt t="81225" x="1285875" y="3206750"/>
          <p14:tracePt t="81244" x="1276350" y="3241675"/>
          <p14:tracePt t="81260" x="1268413" y="3259138"/>
          <p14:tracePt t="81276" x="1268413" y="3278188"/>
          <p14:tracePt t="81292" x="1268413" y="3303588"/>
          <p14:tracePt t="81309" x="1268413" y="3330575"/>
          <p14:tracePt t="81326" x="1268413" y="3349625"/>
          <p14:tracePt t="81342" x="1268413" y="3394075"/>
          <p14:tracePt t="81359" x="1295400" y="3473450"/>
          <p14:tracePt t="81375" x="1322388" y="3581400"/>
          <p14:tracePt t="81394" x="1366838" y="3795713"/>
          <p14:tracePt t="81410" x="1393825" y="3929063"/>
          <p14:tracePt t="81425" x="1428750" y="4064000"/>
          <p14:tracePt t="81442" x="1438275" y="4187825"/>
          <p14:tracePt t="81459" x="1438275" y="4340225"/>
          <p14:tracePt t="81475" x="1438275" y="4448175"/>
          <p14:tracePt t="81492" x="1438275" y="4537075"/>
          <p14:tracePt t="81510" x="1455738" y="4670425"/>
          <p14:tracePt t="81525" x="1509713" y="4768850"/>
          <p14:tracePt t="81542" x="1554163" y="4813300"/>
          <p14:tracePt t="81559" x="1581150" y="4867275"/>
          <p14:tracePt t="81575" x="1633538" y="4902200"/>
          <p14:tracePt t="81592" x="1697038" y="4983163"/>
          <p14:tracePt t="81609" x="1751013" y="5064125"/>
          <p14:tracePt t="81626" x="1822450" y="5135563"/>
          <p14:tracePt t="81643" x="1990725" y="5214938"/>
          <p14:tracePt t="81660" x="2098675" y="5241925"/>
          <p14:tracePt t="81675" x="2179638" y="5241925"/>
          <p14:tracePt t="81692" x="2197100" y="5268913"/>
          <p14:tracePt t="81709" x="2205038" y="5278438"/>
          <p14:tracePt t="81725" x="2232025" y="5295900"/>
          <p14:tracePt t="81742" x="2259013" y="5305425"/>
          <p14:tracePt t="81760" x="2330450" y="5330825"/>
          <p14:tracePt t="81775" x="2366963" y="5313363"/>
          <p14:tracePt t="81792" x="2393950" y="5295900"/>
          <p14:tracePt t="81809" x="2419350" y="5278438"/>
          <p14:tracePt t="81825" x="2438400" y="5251450"/>
          <p14:tracePt t="81842" x="2455863" y="5233988"/>
          <p14:tracePt t="81858" x="2490788" y="5214938"/>
          <p14:tracePt t="81875" x="2536825" y="5187950"/>
          <p14:tracePt t="81891" x="2571750" y="5170488"/>
          <p14:tracePt t="81909" x="2687638" y="5108575"/>
          <p14:tracePt t="81925" x="2751138" y="5064125"/>
          <p14:tracePt t="81942" x="2768600" y="5045075"/>
          <p14:tracePt t="81958" x="2776538" y="5037138"/>
          <p14:tracePt t="81975" x="2795588" y="5010150"/>
          <p14:tracePt t="81992" x="2795588" y="4992688"/>
          <p14:tracePt t="82008" x="2795588" y="4921250"/>
          <p14:tracePt t="82025" x="2751138" y="4805363"/>
          <p14:tracePt t="82042" x="2687638" y="4687888"/>
          <p14:tracePt t="82058" x="2625725" y="4608513"/>
          <p14:tracePt t="82075" x="2598738" y="4572000"/>
          <p14:tracePt t="82092" x="2581275" y="4554538"/>
          <p14:tracePt t="82108" x="2554288" y="4527550"/>
          <p14:tracePt t="82125" x="2536825" y="4510088"/>
          <p14:tracePt t="82145" x="2509838" y="4465638"/>
          <p14:tracePt t="82160" x="2482850" y="4438650"/>
          <p14:tracePt t="82176" x="2455863" y="4411663"/>
          <p14:tracePt t="82193" x="2401888" y="4376738"/>
          <p14:tracePt t="82209" x="2366963" y="4357688"/>
          <p14:tracePt t="82226" x="2347913" y="4340225"/>
          <p14:tracePt t="82243" x="2330450" y="4322763"/>
          <p14:tracePt t="82259" x="2312988" y="4322763"/>
          <p14:tracePt t="82276" x="2286000" y="4313238"/>
          <p14:tracePt t="82291" x="2268538" y="4305300"/>
          <p14:tracePt t="82308" x="2259013" y="4305300"/>
          <p14:tracePt t="82325" x="2259013" y="4295775"/>
          <p14:tracePt t="82378" x="2251075" y="4295775"/>
          <p14:tracePt t="84883" x="2251075" y="4286250"/>
          <p14:tracePt t="84893" x="2259013" y="4286250"/>
          <p14:tracePt t="84909" x="2259013" y="4278313"/>
          <p14:tracePt t="84937" x="2259013" y="4259263"/>
          <p14:tracePt t="85039" x="2268538" y="4259263"/>
          <p14:tracePt t="86955" x="2276475" y="4251325"/>
          <p14:tracePt t="86965" x="2276475" y="4241800"/>
          <p14:tracePt t="86977" x="2374900" y="4179888"/>
          <p14:tracePt t="86993" x="2393950" y="4162425"/>
          <p14:tracePt t="87010" x="2411413" y="4135438"/>
          <p14:tracePt t="87026" x="2428875" y="4116388"/>
          <p14:tracePt t="87042" x="2446338" y="4108450"/>
          <p14:tracePt t="87059" x="2446338" y="4090988"/>
          <p14:tracePt t="87076" x="2446338" y="4054475"/>
          <p14:tracePt t="87092" x="2428875" y="4010025"/>
          <p14:tracePt t="87110" x="2366963" y="3948113"/>
          <p14:tracePt t="87127" x="2330450" y="3911600"/>
          <p14:tracePt t="87142" x="2295525" y="3857625"/>
          <p14:tracePt t="87159" x="2224088" y="3759200"/>
          <p14:tracePt t="87176" x="2143125" y="3679825"/>
          <p14:tracePt t="87192" x="2062163" y="3608388"/>
          <p14:tracePt t="87209" x="1990725" y="3571875"/>
          <p14:tracePt t="87226" x="1955800" y="3554413"/>
          <p14:tracePt t="87243" x="1919288" y="3527425"/>
          <p14:tracePt t="87260" x="1893888" y="3509963"/>
          <p14:tracePt t="87277" x="1874838" y="3500438"/>
          <p14:tracePt t="87293" x="1857375" y="3500438"/>
          <p14:tracePt t="87309" x="1839913" y="3500438"/>
          <p14:tracePt t="87326" x="1812925" y="3500438"/>
          <p14:tracePt t="87328" x="1803400" y="3500438"/>
          <p14:tracePt t="87342" x="1795463" y="3500438"/>
          <p14:tracePt t="87361" x="1768475" y="3500438"/>
          <p14:tracePt t="87376" x="1731963" y="3517900"/>
          <p14:tracePt t="87393" x="1714500" y="3527425"/>
          <p14:tracePt t="87409" x="1687513" y="3544888"/>
          <p14:tracePt t="87426" x="1670050" y="3563938"/>
          <p14:tracePt t="87443" x="1652588" y="3581400"/>
          <p14:tracePt t="87460" x="1633538" y="3589338"/>
          <p14:tracePt t="87476" x="1608138" y="3598863"/>
          <p14:tracePt t="87493" x="1589088" y="3625850"/>
          <p14:tracePt t="87510" x="1581150" y="3635375"/>
          <p14:tracePt t="87579" x="1581150" y="3643313"/>
          <p14:tracePt t="87595" x="1581150" y="3652838"/>
          <p14:tracePt t="87605" x="1581150" y="3662363"/>
          <p14:tracePt t="87615" x="1589088" y="3670300"/>
          <p14:tracePt t="87627" x="1625600" y="3697288"/>
          <p14:tracePt t="87643" x="1704975" y="3706813"/>
          <p14:tracePt t="87660" x="1795463" y="3724275"/>
          <p14:tracePt t="87676" x="1884363" y="3733800"/>
          <p14:tracePt t="87693" x="1982788" y="3751263"/>
          <p14:tracePt t="87709" x="2071688" y="3778250"/>
          <p14:tracePt t="87726" x="2152650" y="3786188"/>
          <p14:tracePt t="87743" x="2232025" y="3805238"/>
          <p14:tracePt t="87760" x="2374900" y="3840163"/>
          <p14:tracePt t="87776" x="2482850" y="3840163"/>
          <p14:tracePt t="87792" x="2581275" y="3867150"/>
          <p14:tracePt t="87809" x="2687638" y="3884613"/>
          <p14:tracePt t="87826" x="2795588" y="3911600"/>
          <p14:tracePt t="87843" x="2901950" y="3938588"/>
          <p14:tracePt t="87861" x="3054350" y="3948113"/>
          <p14:tracePt t="87876" x="3160713" y="3973513"/>
          <p14:tracePt t="87893" x="3268663" y="3973513"/>
          <p14:tracePt t="87909" x="3375025" y="3973513"/>
          <p14:tracePt t="87926" x="3455988" y="3973513"/>
          <p14:tracePt t="87943" x="3527425" y="3965575"/>
          <p14:tracePt t="87961" x="3589338" y="3948113"/>
          <p14:tracePt t="87976" x="3625850" y="3948113"/>
          <p14:tracePt t="87995" x="3724275" y="3948113"/>
          <p14:tracePt t="88010" x="3768725" y="3948113"/>
          <p14:tracePt t="88026" x="3803650" y="3948113"/>
          <p14:tracePt t="88044" x="3867150" y="3948113"/>
          <p14:tracePt t="88060" x="3911600" y="3938588"/>
          <p14:tracePt t="88076" x="3929063" y="3929063"/>
          <p14:tracePt t="88093" x="3946525" y="3911600"/>
          <p14:tracePt t="88111" x="3983038" y="3911600"/>
          <p14:tracePt t="88127" x="4000500" y="3911600"/>
          <p14:tracePt t="88143" x="4010025" y="3911600"/>
          <p14:tracePt t="88159" x="4037013" y="3911600"/>
          <p14:tracePt t="88283" x="4027488" y="3921125"/>
          <p14:tracePt t="88293" x="4017963" y="3921125"/>
          <p14:tracePt t="88310" x="4000500" y="3911600"/>
          <p14:tracePt t="88328" x="3983038" y="3894138"/>
          <p14:tracePt t="88331" x="3973513" y="3884613"/>
          <p14:tracePt t="88343" x="3946525" y="3876675"/>
          <p14:tracePt t="88362" x="3840163" y="3795713"/>
          <p14:tracePt t="88377" x="3776663" y="3768725"/>
          <p14:tracePt t="88393" x="3697288" y="3733800"/>
          <p14:tracePt t="88410" x="3660775" y="3679825"/>
          <p14:tracePt t="88427" x="3608388" y="3616325"/>
          <p14:tracePt t="88443" x="3581400" y="3500438"/>
          <p14:tracePt t="88459" x="3562350" y="3375025"/>
          <p14:tracePt t="88476" x="3536950" y="3259138"/>
          <p14:tracePt t="88493" x="3500438" y="3170238"/>
          <p14:tracePt t="88510" x="3375025" y="3009900"/>
          <p14:tracePt t="88526" x="3303588" y="2884488"/>
          <p14:tracePt t="88543" x="3224213" y="2759075"/>
          <p14:tracePt t="88559" x="3197225" y="2652713"/>
          <p14:tracePt t="88576" x="3170238" y="2554288"/>
          <p14:tracePt t="88593" x="3143250" y="2465388"/>
          <p14:tracePt t="88610" x="3116263" y="2349500"/>
          <p14:tracePt t="88627" x="3089275" y="2268538"/>
          <p14:tracePt t="88643" x="3071813" y="2187575"/>
          <p14:tracePt t="88659" x="3044825" y="2116138"/>
          <p14:tracePt t="88676" x="3027363" y="2036763"/>
          <p14:tracePt t="88693" x="3017838" y="1973263"/>
          <p14:tracePt t="88709" x="3017838" y="1928813"/>
          <p14:tracePt t="88726" x="3017838" y="1884363"/>
          <p14:tracePt t="88743" x="3017838" y="1849438"/>
          <p14:tracePt t="88760" x="3017838" y="1812925"/>
          <p14:tracePt t="88777" x="3000375" y="1795463"/>
          <p14:tracePt t="88793" x="2990850" y="1795463"/>
          <p14:tracePt t="88809" x="2973388" y="1795463"/>
          <p14:tracePt t="88987" x="2965450" y="1795463"/>
          <p14:tracePt t="89270" x="2955925" y="1776413"/>
          <p14:tracePt t="89281" x="2946400" y="1751013"/>
          <p14:tracePt t="89294" x="2919413" y="1687513"/>
          <p14:tracePt t="89310" x="2894013" y="1625600"/>
          <p14:tracePt t="89326" x="2867025" y="1562100"/>
          <p14:tracePt t="89343" x="2847975" y="1527175"/>
          <p14:tracePt t="89359" x="2822575" y="1517650"/>
          <p14:tracePt t="89376" x="2822575" y="1509713"/>
          <p14:tracePt t="89528" x="2822575" y="1490663"/>
          <p14:tracePt t="89537" x="2813050" y="1490663"/>
          <p14:tracePt t="89637" x="2803525" y="1482725"/>
          <p14:tracePt t="89648" x="2786063" y="1473200"/>
          <p14:tracePt t="89661" x="2776538" y="1465263"/>
          <p14:tracePt t="89677" x="2751138" y="1455738"/>
          <p14:tracePt t="89693" x="2732088" y="1438275"/>
          <p14:tracePt t="89710" x="2714625" y="1419225"/>
          <p14:tracePt t="89727" x="2705100" y="1411288"/>
          <p14:tracePt t="89746" x="2679700" y="1401763"/>
          <p14:tracePt t="89761" x="2660650" y="1384300"/>
          <p14:tracePt t="89777" x="2643188" y="1366838"/>
          <p14:tracePt t="89793" x="2633663" y="1347788"/>
          <p14:tracePt t="89809" x="2616200" y="1339850"/>
          <p14:tracePt t="89826" x="2608263" y="1339850"/>
          <p14:tracePt t="89843" x="2598738" y="1330325"/>
          <p14:tracePt t="89859" x="2589213" y="1330325"/>
          <p14:tracePt t="89876" x="2589213" y="1322388"/>
          <p14:tracePt t="89893" x="2581275" y="1322388"/>
          <p14:tracePt t="90090" x="2571750" y="1312863"/>
          <p14:tracePt t="90099" x="2562225" y="1303338"/>
          <p14:tracePt t="90110" x="2562225" y="1295400"/>
          <p14:tracePt t="90126" x="2554288" y="1268413"/>
          <p14:tracePt t="90143" x="2536825" y="1250950"/>
          <p14:tracePt t="90161" x="2527300" y="1231900"/>
          <p14:tracePt t="90646" x="2527300" y="1223963"/>
          <p14:tracePt t="90655" x="2527300" y="1204913"/>
          <p14:tracePt t="90665" x="2527300" y="1196975"/>
          <p14:tracePt t="90677" x="2527300" y="1187450"/>
          <p14:tracePt t="90694" x="2527300" y="1179513"/>
          <p14:tracePt t="90711" x="2527300" y="1169988"/>
          <p14:tracePt t="90740" x="2517775" y="1160463"/>
          <p14:tracePt t="90749" x="2509838" y="1152525"/>
          <p14:tracePt t="90763" x="2500313" y="1152525"/>
          <p14:tracePt t="90801" x="2490788" y="1152525"/>
          <p14:tracePt t="90810" x="2482850" y="1152525"/>
          <p14:tracePt t="90817" x="2465388" y="1152525"/>
          <p14:tracePt t="90826" x="2465388" y="1143000"/>
          <p14:tracePt t="90842" x="2455863" y="1143000"/>
          <p14:tracePt t="90859" x="2438400" y="1125538"/>
          <p14:tracePt t="90876" x="2419350" y="1116013"/>
          <p14:tracePt t="90892" x="2411413" y="1116013"/>
          <p14:tracePt t="90912" x="2374900" y="1116013"/>
          <p14:tracePt t="90927" x="2366963" y="1116013"/>
          <p14:tracePt t="90943" x="2357438" y="1116013"/>
          <p14:tracePt t="90960" x="2339975" y="1116013"/>
          <p14:tracePt t="90977" x="2322513" y="1116013"/>
          <p14:tracePt t="91036" x="2312988" y="1116013"/>
          <p14:tracePt t="91092" x="2303463" y="1116013"/>
          <p14:tracePt t="91102" x="2295525" y="1116013"/>
          <p14:tracePt t="91113" x="2286000" y="1116013"/>
          <p14:tracePt t="91127" x="2276475" y="1116013"/>
          <p14:tracePt t="91201" x="2268538" y="1116013"/>
          <p14:tracePt t="91216" x="2259013" y="1116013"/>
          <p14:tracePt t="91227" x="2241550" y="1116013"/>
          <p14:tracePt t="91245" x="2224088" y="1116013"/>
          <p14:tracePt t="91260" x="2205038" y="1116013"/>
          <p14:tracePt t="91276" x="2197100" y="1108075"/>
          <p14:tracePt t="91309" x="2170113" y="1098550"/>
          <p14:tracePt t="91328" x="2160588" y="1098550"/>
          <p14:tracePt t="91344" x="2152650" y="1098550"/>
          <p14:tracePt t="91366" x="2143125" y="1098550"/>
          <p14:tracePt t="91404" x="2133600" y="1098550"/>
          <p14:tracePt t="91413" x="2125663" y="1098550"/>
          <p14:tracePt t="91428" x="2098675" y="1098550"/>
          <p14:tracePt t="91444" x="2089150" y="1089025"/>
          <p14:tracePt t="91477" x="2081213" y="1089025"/>
          <p14:tracePt t="91506" x="2071688" y="1089025"/>
          <p14:tracePt t="91638" x="2062163" y="1089025"/>
          <p14:tracePt t="91654" x="2054225" y="1089025"/>
          <p14:tracePt t="91666" x="2044700" y="1089025"/>
          <p14:tracePt t="91678" x="2017713" y="1089025"/>
          <p14:tracePt t="91694" x="2009775" y="1089025"/>
          <p14:tracePt t="91711" x="2000250" y="1089025"/>
          <p14:tracePt t="91727" x="1990725" y="1089025"/>
          <p14:tracePt t="91744" x="1982788" y="1089025"/>
          <p14:tracePt t="91764" x="1973263" y="1089025"/>
          <p14:tracePt t="91817" x="1965325" y="1089025"/>
          <p14:tracePt t="91825" x="1946275" y="1089025"/>
          <p14:tracePt t="91833" x="1938338" y="1089025"/>
          <p14:tracePt t="91843" x="1928813" y="1089025"/>
          <p14:tracePt t="91865" x="1919288" y="1089025"/>
          <p14:tracePt t="91876" x="1911350" y="1089025"/>
          <p14:tracePt t="91894" x="1901825" y="1089025"/>
          <p14:tracePt t="91912" x="1901825" y="1081088"/>
          <p14:tracePt t="91927" x="1893888" y="1071563"/>
          <p14:tracePt t="91952" x="1874838" y="1054100"/>
          <p14:tracePt t="91962" x="1866900" y="1054100"/>
          <p14:tracePt t="91977" x="1866900" y="1044575"/>
          <p14:tracePt t="91993" x="1857375" y="1044575"/>
          <p14:tracePt t="92010" x="1847850" y="1036638"/>
          <p14:tracePt t="92148" x="1839913" y="1036638"/>
          <p14:tracePt t="92157" x="1830388" y="1036638"/>
          <p14:tracePt t="92169" x="1822450" y="1062038"/>
          <p14:tracePt t="92180" x="1803400" y="1071563"/>
          <p14:tracePt t="92193" x="1795463" y="1089025"/>
          <p14:tracePt t="92210" x="1785938" y="1098550"/>
          <p14:tracePt t="92243" x="1785938" y="1108075"/>
          <p14:tracePt t="92260" x="1776413" y="1143000"/>
          <p14:tracePt t="92276" x="1768475" y="1179513"/>
          <p14:tracePt t="92294" x="1741488" y="1223963"/>
          <p14:tracePt t="92313" x="1704975" y="1295400"/>
          <p14:tracePt t="92328" x="1679575" y="1357313"/>
          <p14:tracePt t="92344" x="1670050" y="1401763"/>
          <p14:tracePt t="92360" x="1660525" y="1465263"/>
          <p14:tracePt t="92376" x="1633538" y="1527175"/>
          <p14:tracePt t="92393" x="1608138" y="1562100"/>
          <p14:tracePt t="92410" x="1598613" y="1598613"/>
          <p14:tracePt t="92428" x="1589088" y="1625600"/>
          <p14:tracePt t="92443" x="1581150" y="1643063"/>
          <p14:tracePt t="92460" x="1581150" y="1670050"/>
          <p14:tracePt t="92477" x="1571625" y="1697038"/>
          <p14:tracePt t="92494" x="1571625" y="1731963"/>
          <p14:tracePt t="92511" x="1554163" y="1751013"/>
          <p14:tracePt t="92527" x="1544638" y="1768475"/>
          <p14:tracePt t="92544" x="1536700" y="1803400"/>
          <p14:tracePt t="92562" x="1527175" y="1857375"/>
          <p14:tracePt t="92578" x="1527175" y="1901825"/>
          <p14:tracePt t="92593" x="1517650" y="1955800"/>
          <p14:tracePt t="92610" x="1517650" y="2000250"/>
          <p14:tracePt t="92627" x="1517650" y="2027238"/>
          <p14:tracePt t="92644" x="1509713" y="2081213"/>
          <p14:tracePt t="92660" x="1509713" y="2125663"/>
          <p14:tracePt t="92678" x="1509713" y="2160588"/>
          <p14:tracePt t="92693" x="1509713" y="2187575"/>
          <p14:tracePt t="92710" x="1509713" y="2197100"/>
          <p14:tracePt t="92727" x="1509713" y="2206625"/>
          <p14:tracePt t="92743" x="1509713" y="2224088"/>
          <p14:tracePt t="92760" x="1509713" y="2241550"/>
          <p14:tracePt t="92777" x="1509713" y="2268538"/>
          <p14:tracePt t="92793" x="1509713" y="2286000"/>
          <p14:tracePt t="92810" x="1509713" y="2303463"/>
          <p14:tracePt t="92827" x="1509713" y="2357438"/>
          <p14:tracePt t="92843" x="1509713" y="2393950"/>
          <p14:tracePt t="92860" x="1509713" y="2420938"/>
          <p14:tracePt t="92876" x="1509713" y="2455863"/>
          <p14:tracePt t="92893" x="1509713" y="2473325"/>
          <p14:tracePt t="92910" x="1500188" y="2492375"/>
          <p14:tracePt t="92926" x="1500188" y="2517775"/>
          <p14:tracePt t="92943" x="1500188" y="2544763"/>
          <p14:tracePt t="92960" x="1500188" y="2563813"/>
          <p14:tracePt t="92977" x="1500188" y="2589213"/>
          <p14:tracePt t="92993" x="1500188" y="2598738"/>
          <p14:tracePt t="93010" x="1500188" y="2616200"/>
          <p14:tracePt t="93026" x="1500188" y="2635250"/>
          <p14:tracePt t="93043" x="1500188" y="2679700"/>
          <p14:tracePt t="93060" x="1500188" y="2714625"/>
          <p14:tracePt t="93078" x="1500188" y="2741613"/>
          <p14:tracePt t="93093" x="1500188" y="2768600"/>
          <p14:tracePt t="93110" x="1500188" y="2786063"/>
          <p14:tracePt t="93127" x="1500188" y="2795588"/>
          <p14:tracePt t="93143" x="1500188" y="2803525"/>
          <p14:tracePt t="93274" x="1509713" y="2803525"/>
          <p14:tracePt t="93284" x="1517650" y="2803525"/>
          <p14:tracePt t="93297" x="1536700" y="2786063"/>
          <p14:tracePt t="93310" x="1544638" y="2759075"/>
          <p14:tracePt t="93327" x="1581150" y="2732088"/>
          <p14:tracePt t="93343" x="1616075" y="2687638"/>
          <p14:tracePt t="93360" x="1643063" y="2616200"/>
          <p14:tracePt t="93376" x="1670050" y="2544763"/>
          <p14:tracePt t="93393" x="1697038" y="2428875"/>
          <p14:tracePt t="93410" x="1724025" y="2339975"/>
          <p14:tracePt t="93427" x="1751013" y="2224088"/>
          <p14:tracePt t="93444" x="1776413" y="2116138"/>
          <p14:tracePt t="93461" x="1822450" y="1928813"/>
          <p14:tracePt t="93477" x="1847850" y="1795463"/>
          <p14:tracePt t="93494" x="1874838" y="1660525"/>
          <p14:tracePt t="93510" x="1911350" y="1509713"/>
          <p14:tracePt t="93527" x="1938338" y="1401763"/>
          <p14:tracePt t="93543" x="1982788" y="1285875"/>
          <p14:tracePt t="93562" x="2036763" y="1133475"/>
          <p14:tracePt t="93577" x="2081213" y="1054100"/>
          <p14:tracePt t="93593" x="2098675" y="1000125"/>
          <p14:tracePt t="93610" x="2125663" y="973138"/>
          <p14:tracePt t="93627" x="2143125" y="946150"/>
          <p14:tracePt t="93644" x="2160588" y="928688"/>
          <p14:tracePt t="93660" x="2187575" y="919163"/>
          <p14:tracePt t="93677" x="2205038" y="919163"/>
          <p14:tracePt t="93693" x="2224088" y="919163"/>
          <p14:tracePt t="93710" x="2251075" y="919163"/>
          <p14:tracePt t="93727" x="2268538" y="928688"/>
          <p14:tracePt t="93743" x="2286000" y="938213"/>
          <p14:tracePt t="93788" x="2295525" y="955675"/>
          <p14:tracePt t="93922" x="2286000" y="955675"/>
          <p14:tracePt t="93930" x="2251075" y="955675"/>
          <p14:tracePt t="93944" x="2224088" y="946150"/>
          <p14:tracePt t="93961" x="2170113" y="946150"/>
          <p14:tracePt t="93977" x="2125663" y="928688"/>
          <p14:tracePt t="93993" x="2089150" y="911225"/>
          <p14:tracePt t="94010" x="2054225" y="893763"/>
          <p14:tracePt t="94027" x="2027238" y="884238"/>
          <p14:tracePt t="94043" x="1990725" y="857250"/>
          <p14:tracePt t="94061" x="1919288" y="822325"/>
          <p14:tracePt t="94078" x="1884363" y="822325"/>
          <p14:tracePt t="94093" x="1839913" y="822325"/>
          <p14:tracePt t="94111" x="1822450" y="822325"/>
          <p14:tracePt t="94127" x="1803400" y="822325"/>
          <p14:tracePt t="94144" x="1776413" y="822325"/>
          <p14:tracePt t="94161" x="1751013" y="847725"/>
          <p14:tracePt t="94177" x="1731963" y="866775"/>
          <p14:tracePt t="94194" x="1697038" y="884238"/>
          <p14:tracePt t="94212" x="1652588" y="919163"/>
          <p14:tracePt t="94229" x="1608138" y="946150"/>
          <p14:tracePt t="94244" x="1554163" y="965200"/>
          <p14:tracePt t="94261" x="1517650" y="990600"/>
          <p14:tracePt t="94277" x="1473200" y="1000125"/>
          <p14:tracePt t="94293" x="1446213" y="1017588"/>
          <p14:tracePt t="94310" x="1411288" y="1036638"/>
          <p14:tracePt t="94327" x="1357313" y="1054100"/>
          <p14:tracePt t="94343" x="1322388" y="1081088"/>
          <p14:tracePt t="94360" x="1268413" y="1098550"/>
          <p14:tracePt t="94377" x="1204913" y="1125538"/>
          <p14:tracePt t="94394" x="1160463" y="1160463"/>
          <p14:tracePt t="94411" x="1108075" y="1187450"/>
          <p14:tracePt t="94427" x="1081088" y="1204913"/>
          <p14:tracePt t="94444" x="1054100" y="1231900"/>
          <p14:tracePt t="94462" x="1027113" y="1258888"/>
          <p14:tracePt t="94479" x="1009650" y="1276350"/>
          <p14:tracePt t="94494" x="982663" y="1303338"/>
          <p14:tracePt t="94511" x="965200" y="1330325"/>
          <p14:tracePt t="94527" x="946150" y="1374775"/>
          <p14:tracePt t="94544" x="919163" y="1419225"/>
          <p14:tracePt t="94560" x="893763" y="1455738"/>
          <p14:tracePt t="94578" x="866775" y="1517650"/>
          <p14:tracePt t="94594" x="839788" y="1562100"/>
          <p14:tracePt t="94610" x="812800" y="1608138"/>
          <p14:tracePt t="94627" x="803275" y="1643063"/>
          <p14:tracePt t="94643" x="795338" y="1660525"/>
          <p14:tracePt t="94660" x="785813" y="1687513"/>
          <p14:tracePt t="94677" x="776288" y="1714500"/>
          <p14:tracePt t="94693" x="776288" y="1731963"/>
          <p14:tracePt t="94710" x="776288" y="1776413"/>
          <p14:tracePt t="94728" x="758825" y="1866900"/>
          <p14:tracePt t="94743" x="750888" y="1928813"/>
          <p14:tracePt t="94760" x="723900" y="1973263"/>
          <p14:tracePt t="94777" x="696913" y="2044700"/>
          <p14:tracePt t="94793" x="669925" y="2108200"/>
          <p14:tracePt t="94810" x="652463" y="2179638"/>
          <p14:tracePt t="94828" x="608013" y="2303463"/>
          <p14:tracePt t="94844" x="581025" y="2374900"/>
          <p14:tracePt t="94860" x="554038" y="2455863"/>
          <p14:tracePt t="94877" x="527050" y="2517775"/>
          <p14:tracePt t="94893" x="517525" y="2571750"/>
          <p14:tracePt t="94910" x="500063" y="2598738"/>
          <p14:tracePt t="94927" x="473075" y="2635250"/>
          <p14:tracePt t="94943" x="465138" y="2670175"/>
          <p14:tracePt t="94962" x="455613" y="2706688"/>
          <p14:tracePt t="94978" x="446088" y="2741613"/>
          <p14:tracePt t="94994" x="446088" y="2759075"/>
          <p14:tracePt t="95010" x="438150" y="2795588"/>
          <p14:tracePt t="95027" x="438150" y="2813050"/>
          <p14:tracePt t="95043" x="438150" y="2849563"/>
          <p14:tracePt t="95060" x="438150" y="2874963"/>
          <p14:tracePt t="95077" x="438150" y="2911475"/>
          <p14:tracePt t="95094" x="438150" y="2965450"/>
          <p14:tracePt t="95110" x="438150" y="3027363"/>
          <p14:tracePt t="95127" x="438150" y="3071813"/>
          <p14:tracePt t="95143" x="438150" y="3116263"/>
          <p14:tracePt t="95160" x="438150" y="3160713"/>
          <p14:tracePt t="95177" x="419100" y="3197225"/>
          <p14:tracePt t="95193" x="419100" y="3214688"/>
          <p14:tracePt t="95210" x="419100" y="3259138"/>
          <p14:tracePt t="95228" x="446088" y="3286125"/>
          <p14:tracePt t="95244" x="446088" y="3313113"/>
          <p14:tracePt t="95261" x="455613" y="3330575"/>
          <p14:tracePt t="95277" x="455613" y="3349625"/>
          <p14:tracePt t="95293" x="455613" y="3375025"/>
          <p14:tracePt t="95310" x="455613" y="3402013"/>
          <p14:tracePt t="95327" x="438150" y="3446463"/>
          <p14:tracePt t="95330" x="438150" y="3473450"/>
          <p14:tracePt t="95344" x="428625" y="3500438"/>
          <p14:tracePt t="95360" x="419100" y="3517900"/>
          <p14:tracePt t="95377" x="411163" y="3544888"/>
          <p14:tracePt t="95394" x="411163" y="3554413"/>
          <p14:tracePt t="95410" x="401638" y="3563938"/>
          <p14:tracePt t="95478" x="401638" y="3581400"/>
          <p14:tracePt t="95502" x="401638" y="3598863"/>
          <p14:tracePt t="95512" x="393700" y="3608388"/>
          <p14:tracePt t="95527" x="393700" y="3616325"/>
          <p14:tracePt t="95544" x="393700" y="3635375"/>
          <p14:tracePt t="95561" x="393700" y="3652838"/>
          <p14:tracePt t="95577" x="384175" y="3679825"/>
          <p14:tracePt t="95594" x="384175" y="3706813"/>
          <p14:tracePt t="95611" x="366713" y="3724275"/>
          <p14:tracePt t="95627" x="366713" y="3751263"/>
          <p14:tracePt t="95644" x="357188" y="3768725"/>
          <p14:tracePt t="95661" x="357188" y="3786188"/>
          <p14:tracePt t="95678" x="357188" y="3805238"/>
          <p14:tracePt t="95694" x="347663" y="3830638"/>
          <p14:tracePt t="95713" x="339725" y="3876675"/>
          <p14:tracePt t="95729" x="330200" y="3902075"/>
          <p14:tracePt t="95745" x="330200" y="3921125"/>
          <p14:tracePt t="95760" x="330200" y="3948113"/>
          <p14:tracePt t="95777" x="312738" y="3965575"/>
          <p14:tracePt t="95794" x="312738" y="3983038"/>
          <p14:tracePt t="95810" x="312738" y="4044950"/>
          <p14:tracePt t="95827" x="322263" y="4125913"/>
          <p14:tracePt t="95843" x="347663" y="4197350"/>
          <p14:tracePt t="95860" x="374650" y="4322763"/>
          <p14:tracePt t="95877" x="393700" y="4340225"/>
          <p14:tracePt t="95895" x="401638" y="4357688"/>
          <p14:tracePt t="95911" x="411163" y="4376738"/>
          <p14:tracePt t="95927" x="428625" y="4384675"/>
          <p14:tracePt t="95944" x="446088" y="4411663"/>
          <p14:tracePt t="95960" x="455613" y="4421188"/>
          <p14:tracePt t="95977" x="473075" y="4438650"/>
          <p14:tracePt t="95993" x="482600" y="4448175"/>
          <p14:tracePt t="96010" x="490538" y="4456113"/>
          <p14:tracePt t="96065" x="509588" y="4456113"/>
          <p14:tracePt t="96074" x="517525" y="4456113"/>
          <p14:tracePt t="96084" x="527050" y="4448175"/>
          <p14:tracePt t="96097" x="544513" y="4429125"/>
          <p14:tracePt t="96111" x="581025" y="4394200"/>
          <p14:tracePt t="96127" x="608013" y="4349750"/>
          <p14:tracePt t="96144" x="625475" y="4313238"/>
          <p14:tracePt t="96161" x="642938" y="4295775"/>
          <p14:tracePt t="96178" x="669925" y="4268788"/>
          <p14:tracePt t="96194" x="679450" y="4241800"/>
          <p14:tracePt t="96213" x="714375" y="4170363"/>
          <p14:tracePt t="96229" x="741363" y="4108450"/>
          <p14:tracePt t="96246" x="758825" y="4044950"/>
          <p14:tracePt t="96262" x="785813" y="4010025"/>
          <p14:tracePt t="96278" x="803275" y="3973513"/>
          <p14:tracePt t="96294" x="830263" y="3929063"/>
          <p14:tracePt t="96311" x="847725" y="3884613"/>
          <p14:tracePt t="96328" x="874713" y="3849688"/>
          <p14:tracePt t="96331" x="874713" y="3840163"/>
          <p14:tracePt t="96344" x="884238" y="3813175"/>
          <p14:tracePt t="96363" x="884238" y="3786188"/>
          <p14:tracePt t="96377" x="893763" y="3768725"/>
          <p14:tracePt t="96393" x="893763" y="3741738"/>
          <p14:tracePt t="96410" x="893763" y="3724275"/>
          <p14:tracePt t="96427" x="893763" y="3706813"/>
          <p14:tracePt t="96444" x="874713" y="3687763"/>
          <p14:tracePt t="96460" x="847725" y="3662363"/>
          <p14:tracePt t="96478" x="822325" y="3643313"/>
          <p14:tracePt t="96494" x="803275" y="3635375"/>
          <p14:tracePt t="96511" x="785813" y="3616325"/>
          <p14:tracePt t="96528" x="768350" y="3608388"/>
          <p14:tracePt t="96544" x="758825" y="3581400"/>
          <p14:tracePt t="96561" x="741363" y="3563938"/>
          <p14:tracePt t="96578" x="723900" y="3544888"/>
          <p14:tracePt t="96594" x="696913" y="3536950"/>
          <p14:tracePt t="96613" x="669925" y="3517900"/>
          <p14:tracePt t="96627" x="660400" y="3517900"/>
          <p14:tracePt t="96644" x="652463" y="3517900"/>
          <p14:tracePt t="96661" x="642938" y="3527425"/>
          <p14:tracePt t="96677" x="625475" y="3527425"/>
          <p14:tracePt t="96694" x="615950" y="3536950"/>
          <p14:tracePt t="96713" x="588963" y="3554413"/>
          <p14:tracePt t="96729" x="571500" y="3571875"/>
          <p14:tracePt t="96745" x="544513" y="3598863"/>
          <p14:tracePt t="96761" x="527050" y="3616325"/>
          <p14:tracePt t="96777" x="490538" y="3635375"/>
          <p14:tracePt t="96794" x="482600" y="3643313"/>
          <p14:tracePt t="96810" x="465138" y="3670300"/>
          <p14:tracePt t="96827" x="455613" y="3687763"/>
          <p14:tracePt t="96844" x="438150" y="3706813"/>
          <p14:tracePt t="96860" x="411163" y="3751263"/>
          <p14:tracePt t="96878" x="374650" y="3822700"/>
          <p14:tracePt t="96894" x="357188" y="3857625"/>
          <p14:tracePt t="96910" x="347663" y="3902075"/>
          <p14:tracePt t="96927" x="330200" y="3965575"/>
          <p14:tracePt t="96944" x="330200" y="4037013"/>
          <p14:tracePt t="96961" x="330200" y="4098925"/>
          <p14:tracePt t="96978" x="357188" y="4162425"/>
          <p14:tracePt t="96994" x="366713" y="4187825"/>
          <p14:tracePt t="97011" x="393700" y="4224338"/>
          <p14:tracePt t="97027" x="411163" y="4241800"/>
          <p14:tracePt t="97044" x="428625" y="4251325"/>
          <p14:tracePt t="97060" x="446088" y="4278313"/>
          <p14:tracePt t="97077" x="473075" y="4286250"/>
          <p14:tracePt t="97094" x="490538" y="4305300"/>
          <p14:tracePt t="97110" x="509588" y="4313238"/>
          <p14:tracePt t="97128" x="544513" y="4313238"/>
          <p14:tracePt t="97144" x="561975" y="4313238"/>
          <p14:tracePt t="97160" x="581025" y="4305300"/>
          <p14:tracePt t="97177" x="598488" y="4305300"/>
          <p14:tracePt t="97194" x="615950" y="4305300"/>
          <p14:tracePt t="97210" x="625475" y="4305300"/>
          <p14:tracePt t="97227" x="642938" y="4295775"/>
          <p14:tracePt t="97244" x="669925" y="4259263"/>
          <p14:tracePt t="97262" x="696913" y="4241800"/>
          <p14:tracePt t="97278" x="714375" y="4224338"/>
          <p14:tracePt t="97294" x="731838" y="4197350"/>
          <p14:tracePt t="97310" x="758825" y="4170363"/>
          <p14:tracePt t="97327" x="776288" y="4116388"/>
          <p14:tracePt t="97344" x="803275" y="4090988"/>
          <p14:tracePt t="97360" x="812800" y="4044950"/>
          <p14:tracePt t="97378" x="830263" y="3992563"/>
          <p14:tracePt t="97394" x="857250" y="3921125"/>
          <p14:tracePt t="97410" x="866775" y="3857625"/>
          <p14:tracePt t="97427" x="884238" y="3795713"/>
          <p14:tracePt t="97444" x="893763" y="3733800"/>
          <p14:tracePt t="97461" x="911225" y="3679825"/>
          <p14:tracePt t="97477" x="911225" y="3625850"/>
          <p14:tracePt t="97494" x="893763" y="3544888"/>
          <p14:tracePt t="97511" x="874713" y="3509963"/>
          <p14:tracePt t="97528" x="839788" y="3473450"/>
          <p14:tracePt t="97544" x="812800" y="3438525"/>
          <p14:tracePt t="97561" x="795338" y="3421063"/>
          <p14:tracePt t="97578" x="776288" y="3411538"/>
          <p14:tracePt t="97594" x="768350" y="3411538"/>
          <p14:tracePt t="97610" x="741363" y="3402013"/>
          <p14:tracePt t="97628" x="714375" y="3402013"/>
          <p14:tracePt t="97644" x="696913" y="3411538"/>
          <p14:tracePt t="97661" x="669925" y="3429000"/>
          <p14:tracePt t="97677" x="652463" y="3446463"/>
          <p14:tracePt t="97694" x="633413" y="3473450"/>
          <p14:tracePt t="97711" x="615950" y="3492500"/>
          <p14:tracePt t="97727" x="588963" y="3509963"/>
          <p14:tracePt t="97743" x="571500" y="3536950"/>
          <p14:tracePt t="97760" x="561975" y="3544888"/>
          <p14:tracePt t="97824" x="554038" y="3563938"/>
          <p14:tracePt t="97831" x="544513" y="3571875"/>
          <p14:tracePt t="97844" x="527050" y="3589338"/>
          <p14:tracePt t="97860" x="509588" y="3608388"/>
          <p14:tracePt t="97878" x="473075" y="3706813"/>
          <p14:tracePt t="97895" x="446088" y="3768725"/>
          <p14:tracePt t="97910" x="438150" y="3849688"/>
          <p14:tracePt t="97927" x="419100" y="3894138"/>
          <p14:tracePt t="97944" x="419100" y="3929063"/>
          <p14:tracePt t="97961" x="428625" y="3948113"/>
          <p14:tracePt t="97978" x="446088" y="3992563"/>
          <p14:tracePt t="97995" x="455613" y="4010025"/>
          <p14:tracePt t="98011" x="490538" y="4054475"/>
          <p14:tracePt t="98027" x="509588" y="4071938"/>
          <p14:tracePt t="98044" x="527050" y="4098925"/>
          <p14:tracePt t="98061" x="544513" y="4116388"/>
          <p14:tracePt t="98077" x="571500" y="4135438"/>
          <p14:tracePt t="98094" x="588963" y="4143375"/>
          <p14:tracePt t="98110" x="608013" y="4143375"/>
          <p14:tracePt t="98129" x="642938" y="4162425"/>
          <p14:tracePt t="98145" x="660400" y="4152900"/>
          <p14:tracePt t="98160" x="687388" y="4135438"/>
          <p14:tracePt t="98177" x="768350" y="4098925"/>
          <p14:tracePt t="98194" x="847725" y="4054475"/>
          <p14:tracePt t="98211" x="928688" y="4000500"/>
          <p14:tracePt t="98227" x="990600" y="3965575"/>
          <p14:tracePt t="98244" x="1009650" y="3948113"/>
          <p14:tracePt t="98261" x="1054100" y="3902075"/>
          <p14:tracePt t="98277" x="1089025" y="3876675"/>
          <p14:tracePt t="98294" x="1152525" y="3822700"/>
          <p14:tracePt t="98310" x="1223963" y="3768725"/>
          <p14:tracePt t="98327" x="1303338" y="3687763"/>
          <p14:tracePt t="98344" x="1384300" y="3608388"/>
          <p14:tracePt t="98361" x="1482725" y="3536950"/>
          <p14:tracePt t="98378" x="1581150" y="3473450"/>
          <p14:tracePt t="98394" x="1598613" y="3446463"/>
          <p14:tracePt t="98411" x="1616075" y="3438525"/>
          <p14:tracePt t="98427" x="1633538" y="3421063"/>
          <p14:tracePt t="98444" x="1660525" y="3402013"/>
          <p14:tracePt t="98461" x="1679575" y="3375025"/>
          <p14:tracePt t="98479" x="1697038" y="3357563"/>
          <p14:tracePt t="98494" x="1714500" y="3340100"/>
          <p14:tracePt t="98514" x="1751013" y="3303588"/>
          <p14:tracePt t="98528" x="1758950" y="3278188"/>
          <p14:tracePt t="98544" x="1768475" y="3241675"/>
          <p14:tracePt t="98561" x="1785938" y="3197225"/>
          <p14:tracePt t="98577" x="1803400" y="3152775"/>
          <p14:tracePt t="98594" x="1803400" y="3108325"/>
          <p14:tracePt t="98613" x="1830388" y="3000375"/>
          <p14:tracePt t="98629" x="1847850" y="2938463"/>
          <p14:tracePt t="98644" x="1847850" y="2867025"/>
          <p14:tracePt t="98661" x="1857375" y="2786063"/>
          <p14:tracePt t="98677" x="1866900" y="2741613"/>
          <p14:tracePt t="98694" x="1866900" y="2714625"/>
          <p14:tracePt t="98712" x="1866900" y="2706688"/>
          <p14:tracePt t="98857" x="1857375" y="2724150"/>
          <p14:tracePt t="98867" x="1847850" y="2732088"/>
          <p14:tracePt t="98879" x="1839913" y="2751138"/>
          <p14:tracePt t="98895" x="1822450" y="2768600"/>
          <p14:tracePt t="98911" x="1795463" y="2786063"/>
          <p14:tracePt t="98927" x="1776413" y="2822575"/>
          <p14:tracePt t="98944" x="1758950" y="2840038"/>
          <p14:tracePt t="98961" x="1731963" y="2867025"/>
          <p14:tracePt t="98977" x="1714500" y="2884488"/>
          <p14:tracePt t="98994" x="1704975" y="2901950"/>
          <p14:tracePt t="99011" x="1687513" y="2938463"/>
          <p14:tracePt t="99028" x="1652588" y="2982913"/>
          <p14:tracePt t="99044" x="1643063" y="3000375"/>
          <p14:tracePt t="99061" x="1633538" y="3017838"/>
          <p14:tracePt t="99077" x="1625600" y="3036888"/>
          <p14:tracePt t="99110" x="1625600" y="3054350"/>
          <p14:tracePt t="99127" x="1625600" y="3063875"/>
          <p14:tracePt t="99145" x="1608138" y="3081338"/>
          <p14:tracePt t="99177" x="1608138" y="3089275"/>
          <p14:tracePt t="99195" x="1608138" y="3098800"/>
          <p14:tracePt t="99211" x="1608138" y="3125788"/>
          <p14:tracePt t="99228" x="1608138" y="3143250"/>
          <p14:tracePt t="99245" x="1608138" y="3160713"/>
          <p14:tracePt t="99263" x="1598613" y="3197225"/>
          <p14:tracePt t="99279" x="1598613" y="3224213"/>
          <p14:tracePt t="99295" x="1598613" y="3241675"/>
          <p14:tracePt t="99374" x="1608138" y="3232150"/>
          <p14:tracePt t="99383" x="1616075" y="3224213"/>
          <p14:tracePt t="99395" x="1625600" y="3197225"/>
          <p14:tracePt t="99412" x="1633538" y="3170238"/>
          <p14:tracePt t="99428" x="1633538" y="3125788"/>
          <p14:tracePt t="99445" x="1660525" y="3063875"/>
          <p14:tracePt t="99461" x="1687513" y="2965450"/>
          <p14:tracePt t="99478" x="1687513" y="2857500"/>
          <p14:tracePt t="99495" x="1697038" y="2768600"/>
          <p14:tracePt t="99514" x="1724025" y="2670175"/>
          <p14:tracePt t="99530" x="1741488" y="2635250"/>
          <p14:tracePt t="99685" x="1731963" y="2652713"/>
          <p14:tracePt t="99695" x="1724025" y="2697163"/>
          <p14:tracePt t="99712" x="1697038" y="2741613"/>
          <p14:tracePt t="99728" x="1697038" y="2786063"/>
          <p14:tracePt t="99745" x="1697038" y="2803525"/>
          <p14:tracePt t="99764" x="1697038" y="2840038"/>
          <p14:tracePt t="99780" x="1697038" y="2857500"/>
          <p14:tracePt t="99795" x="1697038" y="2874963"/>
          <p14:tracePt t="99811" x="1697038" y="2911475"/>
          <p14:tracePt t="99828" x="1697038" y="2946400"/>
          <p14:tracePt t="99844" x="1697038" y="2965450"/>
          <p14:tracePt t="99861" x="1697038" y="2982913"/>
          <p14:tracePt t="99878" x="1697038" y="3000375"/>
          <p14:tracePt t="99895" x="1704975" y="3036888"/>
          <p14:tracePt t="99912" x="1704975" y="3063875"/>
          <p14:tracePt t="99928" x="1704975" y="3098800"/>
          <p14:tracePt t="99945" x="1704975" y="3135313"/>
          <p14:tracePt t="99961" x="1704975" y="3152775"/>
          <p14:tracePt t="99977" x="1704975" y="3170238"/>
          <p14:tracePt t="99994" x="1704975" y="3197225"/>
          <p14:tracePt t="100013" x="1704975" y="3232150"/>
          <p14:tracePt t="100029" x="1704975" y="3268663"/>
          <p14:tracePt t="100045" x="1697038" y="3286125"/>
          <p14:tracePt t="100061" x="1697038" y="3295650"/>
          <p14:tracePt t="100078" x="1697038" y="3303588"/>
          <p14:tracePt t="100094" x="1697038" y="3322638"/>
          <p14:tracePt t="100111" x="1697038" y="3340100"/>
          <p14:tracePt t="100128" x="1697038" y="3349625"/>
          <p14:tracePt t="100145" x="1697038" y="3357563"/>
          <p14:tracePt t="100239" x="1697038" y="3349625"/>
          <p14:tracePt t="100249" x="1697038" y="3340100"/>
          <p14:tracePt t="100262" x="1697038" y="3330575"/>
          <p14:tracePt t="100280" x="1697038" y="3313113"/>
          <p14:tracePt t="100294" x="1697038" y="3303588"/>
          <p14:tracePt t="100311" x="1697038" y="3286125"/>
          <p14:tracePt t="100327" x="1697038" y="3268663"/>
          <p14:tracePt t="100344" x="1697038" y="3241675"/>
          <p14:tracePt t="100361" x="1697038" y="3224213"/>
          <p14:tracePt t="100377" x="1697038" y="3206750"/>
          <p14:tracePt t="100394" x="1697038" y="3187700"/>
          <p14:tracePt t="100411" x="1697038" y="3160713"/>
          <p14:tracePt t="100427" x="1697038" y="3135313"/>
          <p14:tracePt t="100444" x="1697038" y="3116263"/>
          <p14:tracePt t="100461" x="1687513" y="3089275"/>
          <p14:tracePt t="100477" x="1687513" y="3071813"/>
          <p14:tracePt t="100494" x="1687513" y="3054350"/>
          <p14:tracePt t="100511" x="1687513" y="3036888"/>
          <p14:tracePt t="100527" x="1687513" y="3000375"/>
          <p14:tracePt t="100545" x="1687513" y="2973388"/>
          <p14:tracePt t="100562" x="1687513" y="2955925"/>
          <p14:tracePt t="100578" x="1687513" y="2946400"/>
          <p14:tracePt t="100914" x="1679575" y="2946400"/>
          <p14:tracePt t="100923" x="1670050" y="2965450"/>
          <p14:tracePt t="100934" x="1652588" y="3000375"/>
          <p14:tracePt t="100945" x="1633538" y="3063875"/>
          <p14:tracePt t="100961" x="1608138" y="3108325"/>
          <p14:tracePt t="100978" x="1581150" y="3187700"/>
          <p14:tracePt t="100994" x="1554163" y="3232150"/>
          <p14:tracePt t="101013" x="1536700" y="3278188"/>
          <p14:tracePt t="101030" x="1500188" y="3340100"/>
          <p14:tracePt t="101045" x="1482725" y="3357563"/>
          <p14:tracePt t="101062" x="1473200" y="3375025"/>
          <p14:tracePt t="101078" x="1465263" y="3394075"/>
          <p14:tracePt t="101095" x="1455738" y="3421063"/>
          <p14:tracePt t="101111" x="1438275" y="3438525"/>
          <p14:tracePt t="101128" x="1438275" y="3446463"/>
          <p14:tracePt t="101145" x="1438275" y="3455988"/>
          <p14:tracePt t="101194" x="1428750" y="3465513"/>
          <p14:tracePt t="101204" x="1419225" y="3482975"/>
          <p14:tracePt t="101214" x="1419225" y="3492500"/>
          <p14:tracePt t="101228" x="1419225" y="3509963"/>
          <p14:tracePt t="101352" x="1419225" y="3517900"/>
          <p14:tracePt t="101382" x="1428750" y="3517900"/>
          <p14:tracePt t="101398" x="1446213" y="3517900"/>
          <p14:tracePt t="101408" x="1455738" y="3517900"/>
          <p14:tracePt t="101418" x="1465263" y="3509963"/>
          <p14:tracePt t="101430" x="1490663" y="3473450"/>
          <p14:tracePt t="101445" x="1562100" y="3421063"/>
          <p14:tracePt t="101461" x="1625600" y="3367088"/>
          <p14:tracePt t="101477" x="1704975" y="3349625"/>
          <p14:tracePt t="101494" x="1768475" y="3322638"/>
          <p14:tracePt t="101511" x="1830388" y="3295650"/>
          <p14:tracePt t="101528" x="1866900" y="3295650"/>
          <p14:tracePt t="101544" x="1884363" y="3295650"/>
          <p14:tracePt t="101561" x="1893888" y="3295650"/>
          <p14:tracePt t="101577" x="1919288" y="3303588"/>
          <p14:tracePt t="101594" x="1938338" y="3303588"/>
          <p14:tracePt t="101612" x="1982788" y="3303588"/>
          <p14:tracePt t="101628" x="2027238" y="3303588"/>
          <p14:tracePt t="101645" x="2089150" y="3278188"/>
          <p14:tracePt t="101664" x="2152650" y="3251200"/>
          <p14:tracePt t="101680" x="2241550" y="3241675"/>
          <p14:tracePt t="101696" x="2384425" y="3241675"/>
          <p14:tracePt t="101712" x="2581275" y="3268663"/>
          <p14:tracePt t="101728" x="2759075" y="3295650"/>
          <p14:tracePt t="101746" x="2938463" y="3330575"/>
          <p14:tracePt t="101762" x="3036888" y="3330575"/>
          <p14:tracePt t="101779" x="3081338" y="3330575"/>
          <p14:tracePt t="101794" x="3089275" y="3330575"/>
          <p14:tracePt t="101826" x="3089275" y="3313113"/>
          <p14:tracePt t="101835" x="3081338" y="3278188"/>
          <p14:tracePt t="101844" x="3081338" y="3241675"/>
          <p14:tracePt t="101861" x="3054350" y="3160713"/>
          <p14:tracePt t="101877" x="3017838" y="3081338"/>
          <p14:tracePt t="101894" x="2946400" y="3000375"/>
          <p14:tracePt t="101911" x="2884488" y="2946400"/>
          <p14:tracePt t="101927" x="2803525" y="2894013"/>
          <p14:tracePt t="101945" x="2652713" y="2822575"/>
          <p14:tracePt t="101961" x="2536825" y="2786063"/>
          <p14:tracePt t="101977" x="2473325" y="2768600"/>
          <p14:tracePt t="101994" x="2428875" y="2759075"/>
          <p14:tracePt t="102011" x="2366963" y="2759075"/>
          <p14:tracePt t="102027" x="2286000" y="2786063"/>
          <p14:tracePt t="102044" x="2205038" y="2813050"/>
          <p14:tracePt t="102061" x="2116138" y="2921000"/>
          <p14:tracePt t="102077" x="2027238" y="3044825"/>
          <p14:tracePt t="102094" x="1919288" y="3232150"/>
          <p14:tracePt t="102111" x="1857375" y="3438525"/>
          <p14:tracePt t="102128" x="1803400" y="3589338"/>
          <p14:tracePt t="102144" x="1776413" y="3751263"/>
          <p14:tracePt t="102163" x="1776413" y="3911600"/>
          <p14:tracePt t="102180" x="1803400" y="3992563"/>
          <p14:tracePt t="102196" x="1857375" y="4027488"/>
          <p14:tracePt t="102212" x="1893888" y="4081463"/>
          <p14:tracePt t="102230" x="1928813" y="4116388"/>
          <p14:tracePt t="102244" x="1990725" y="4135438"/>
          <p14:tracePt t="102261" x="2071688" y="4152900"/>
          <p14:tracePt t="102278" x="2205038" y="4135438"/>
          <p14:tracePt t="102295" x="2384425" y="4081463"/>
          <p14:tracePt t="102311" x="2598738" y="3973513"/>
          <p14:tracePt t="102328" x="2822575" y="3849688"/>
          <p14:tracePt t="102344" x="2884488" y="3778250"/>
          <p14:tracePt t="102361" x="2911475" y="3733800"/>
          <p14:tracePt t="102378" x="2911475" y="3643313"/>
          <p14:tracePt t="102394" x="2911475" y="3517900"/>
          <p14:tracePt t="102411" x="2894013" y="3340100"/>
          <p14:tracePt t="102429" x="2840038" y="3036888"/>
          <p14:tracePt t="102445" x="2795588" y="2901950"/>
          <p14:tracePt t="102461" x="2714625" y="2759075"/>
          <p14:tracePt t="102478" x="2660650" y="2706688"/>
          <p14:tracePt t="102494" x="2616200" y="2697163"/>
          <p14:tracePt t="102513" x="2589213" y="2697163"/>
          <p14:tracePt t="102528" x="2536825" y="2697163"/>
          <p14:tracePt t="102545" x="2509838" y="2724150"/>
          <p14:tracePt t="102562" x="2482850" y="2786063"/>
          <p14:tracePt t="102578" x="2428875" y="2921000"/>
          <p14:tracePt t="102595" x="2401888" y="3027363"/>
          <p14:tracePt t="102611" x="2384425" y="3206750"/>
          <p14:tracePt t="102628" x="2393950" y="3375025"/>
          <p14:tracePt t="102644" x="2419350" y="3492500"/>
          <p14:tracePt t="102661" x="2428875" y="3616325"/>
          <p14:tracePt t="102679" x="2455863" y="3759200"/>
          <p14:tracePt t="102696" x="2509838" y="3805238"/>
          <p14:tracePt t="102711" x="2554288" y="3822700"/>
          <p14:tracePt t="102728" x="2616200" y="3822700"/>
          <p14:tracePt t="102744" x="2670175" y="3813175"/>
          <p14:tracePt t="102762" x="2687638" y="3786188"/>
          <p14:tracePt t="102778" x="2705100" y="3768725"/>
          <p14:tracePt t="102794" x="2732088" y="3706813"/>
          <p14:tracePt t="102811" x="2759075" y="3616325"/>
          <p14:tracePt t="102829" x="2751138" y="3438525"/>
          <p14:tracePt t="102844" x="2724150" y="3340100"/>
          <p14:tracePt t="102861" x="2705100" y="3286125"/>
          <p14:tracePt t="102878" x="2679700" y="3259138"/>
          <p14:tracePt t="102894" x="2608263" y="3232150"/>
          <p14:tracePt t="102911" x="2500313" y="3232150"/>
          <p14:tracePt t="102929" x="2160588" y="3349625"/>
          <p14:tracePt t="102945" x="1884363" y="3500438"/>
          <p14:tracePt t="102962" x="1598613" y="3706813"/>
          <p14:tracePt t="102978" x="1312863" y="3894138"/>
          <p14:tracePt t="102995" x="1152525" y="3983038"/>
          <p14:tracePt t="103012" x="1098550" y="4000500"/>
          <p14:tracePt t="103029" x="1089025" y="4010025"/>
          <p14:tracePt t="103062" x="1089025" y="4019550"/>
          <p14:tracePt t="103078" x="1089025" y="4044950"/>
          <p14:tracePt t="103158" x="1089025" y="4027488"/>
          <p14:tracePt t="103168" x="1116013" y="4019550"/>
          <p14:tracePt t="103180" x="1160463" y="3983038"/>
          <p14:tracePt t="103196" x="1204913" y="3911600"/>
          <p14:tracePt t="103212" x="1231900" y="3849688"/>
          <p14:tracePt t="103228" x="1268413" y="3768725"/>
          <p14:tracePt t="103244" x="1295400" y="3697288"/>
          <p14:tracePt t="103261" x="1330325" y="3598863"/>
          <p14:tracePt t="103278" x="1374775" y="3482975"/>
          <p14:tracePt t="103295" x="1374775" y="3375025"/>
          <p14:tracePt t="103311" x="1374775" y="3286125"/>
          <p14:tracePt t="103329" x="1347788" y="3179763"/>
          <p14:tracePt t="103344" x="1312863" y="3135313"/>
          <p14:tracePt t="103361" x="1276350" y="3108325"/>
          <p14:tracePt t="103378" x="1241425" y="3108325"/>
          <p14:tracePt t="103394" x="1187450" y="3116263"/>
          <p14:tracePt t="103411" x="1108075" y="3170238"/>
          <p14:tracePt t="103428" x="1027113" y="3224213"/>
          <p14:tracePt t="103446" x="973138" y="3278188"/>
          <p14:tracePt t="103461" x="938213" y="3330575"/>
          <p14:tracePt t="103478" x="901700" y="3411538"/>
          <p14:tracePt t="103495" x="857250" y="3509963"/>
          <p14:tracePt t="103512" x="830263" y="3616325"/>
          <p14:tracePt t="103528" x="822325" y="3714750"/>
          <p14:tracePt t="103545" x="822325" y="3805238"/>
          <p14:tracePt t="103564" x="866775" y="3956050"/>
          <p14:tracePt t="103580" x="919163" y="4037013"/>
          <p14:tracePt t="103596" x="982663" y="4116388"/>
          <p14:tracePt t="103612" x="1062038" y="4179888"/>
          <p14:tracePt t="103628" x="1160463" y="4224338"/>
          <p14:tracePt t="103645" x="1268413" y="4233863"/>
          <p14:tracePt t="103662" x="1347788" y="4233863"/>
          <p14:tracePt t="103678" x="1393825" y="4206875"/>
          <p14:tracePt t="103696" x="1428750" y="4135438"/>
          <p14:tracePt t="103711" x="1455738" y="4044950"/>
          <p14:tracePt t="103728" x="1482725" y="3929063"/>
          <p14:tracePt t="103745" x="1500188" y="3822700"/>
          <p14:tracePt t="103761" x="1500188" y="3714750"/>
          <p14:tracePt t="103778" x="1465263" y="3635375"/>
          <p14:tracePt t="103794" x="1401763" y="3589338"/>
          <p14:tracePt t="103811" x="1322388" y="3563938"/>
          <p14:tracePt t="103828" x="1250950" y="3563938"/>
          <p14:tracePt t="103830" x="1204913" y="3563938"/>
          <p14:tracePt t="103846" x="1125538" y="3581400"/>
          <p14:tracePt t="103861" x="1098550" y="3598863"/>
          <p14:tracePt t="103878" x="1062038" y="3662363"/>
          <p14:tracePt t="103895" x="1017588" y="3724275"/>
          <p14:tracePt t="103911" x="965200" y="3822700"/>
          <p14:tracePt t="103928" x="911225" y="3921125"/>
          <p14:tracePt t="103944" x="884238" y="4027488"/>
          <p14:tracePt t="103962" x="884238" y="4179888"/>
          <p14:tracePt t="103979" x="928688" y="4251325"/>
          <p14:tracePt t="103995" x="982663" y="4322763"/>
          <p14:tracePt t="104012" x="1017588" y="4357688"/>
          <p14:tracePt t="104028" x="1044575" y="4376738"/>
          <p14:tracePt t="104045" x="1108075" y="4402138"/>
          <p14:tracePt t="104062" x="1152525" y="4402138"/>
          <p14:tracePt t="104080" x="1285875" y="4376738"/>
          <p14:tracePt t="104096" x="1339850" y="4322763"/>
          <p14:tracePt t="104113" x="1366838" y="4259263"/>
          <p14:tracePt t="104129" x="1393825" y="4162425"/>
          <p14:tracePt t="104145" x="1401763" y="4054475"/>
          <p14:tracePt t="104162" x="1438275" y="3921125"/>
          <p14:tracePt t="104178" x="1438275" y="3830638"/>
          <p14:tracePt t="104195" x="1419225" y="3733800"/>
          <p14:tracePt t="104211" x="1384300" y="3652838"/>
          <p14:tracePt t="104228" x="1330325" y="3625850"/>
          <p14:tracePt t="104245" x="1268413" y="3598863"/>
          <p14:tracePt t="104262" x="1231900" y="3598863"/>
          <p14:tracePt t="104278" x="1179513" y="3625850"/>
          <p14:tracePt t="104294" x="1143000" y="3662363"/>
          <p14:tracePt t="104312" x="1071563" y="3741738"/>
          <p14:tracePt t="104330" x="1027113" y="3786188"/>
          <p14:tracePt t="104346" x="1000125" y="3813175"/>
          <p14:tracePt t="104361" x="1000125" y="3822700"/>
          <p14:tracePt t="104400" x="1000125" y="3830638"/>
          <p14:tracePt t="104416" x="990600" y="3849688"/>
          <p14:tracePt t="104431" x="990600" y="3857625"/>
          <p14:tracePt t="104444" x="990600" y="3876675"/>
          <p14:tracePt t="104461" x="990600" y="3894138"/>
          <p14:tracePt t="104478" x="1000125" y="3894138"/>
          <p14:tracePt t="104495" x="1081088" y="3867150"/>
          <p14:tracePt t="104512" x="1196975" y="3795713"/>
          <p14:tracePt t="104528" x="1366838" y="3687763"/>
          <p14:tracePt t="104545" x="1482725" y="3616325"/>
          <p14:tracePt t="104562" x="1589088" y="3554413"/>
          <p14:tracePt t="104580" x="1643063" y="3544888"/>
          <p14:tracePt t="104612" x="1652588" y="3544888"/>
          <p14:tracePt t="104637" x="1652588" y="3536950"/>
          <p14:tracePt t="104699" x="1616075" y="3571875"/>
          <p14:tracePt t="104709" x="1598613" y="3581400"/>
          <p14:tracePt t="104719" x="1554163" y="3598863"/>
          <p14:tracePt t="104730" x="1509713" y="3608388"/>
          <p14:tracePt t="104744" x="1490663" y="3616325"/>
          <p14:tracePt t="104838" x="1490663" y="3643313"/>
          <p14:tracePt t="104848" x="1500188" y="3652838"/>
          <p14:tracePt t="104862" x="1554163" y="3670300"/>
          <p14:tracePt t="104879" x="1633538" y="3697288"/>
          <p14:tracePt t="104895" x="1679575" y="3697288"/>
          <p14:tracePt t="104912" x="1687513" y="3697288"/>
          <p14:tracePt t="104981" x="1679575" y="3697288"/>
          <p14:tracePt t="104990" x="1643063" y="3697288"/>
          <p14:tracePt t="105002" x="1598613" y="3697288"/>
          <p14:tracePt t="105013" x="1571625" y="3697288"/>
          <p14:tracePt t="105029" x="1544638" y="3697288"/>
          <p14:tracePt t="105045" x="1536700" y="3697288"/>
          <p14:tracePt t="105062" x="1517650" y="3697288"/>
          <p14:tracePt t="105079" x="1517650" y="3706813"/>
          <p14:tracePt t="105119" x="1517650" y="3714750"/>
          <p14:tracePt t="105136" x="1527175" y="3741738"/>
          <p14:tracePt t="105143" x="1536700" y="3741738"/>
          <p14:tracePt t="105150" x="1544638" y="3741738"/>
          <p14:tracePt t="105161" x="1562100" y="3741738"/>
          <p14:tracePt t="105178" x="1598613" y="3741738"/>
          <p14:tracePt t="105194" x="1616075" y="3714750"/>
          <p14:tracePt t="105211" x="1625600" y="3706813"/>
          <p14:tracePt t="105276" x="1616075" y="3706813"/>
          <p14:tracePt t="105286" x="1608138" y="3706813"/>
          <p14:tracePt t="105297" x="1598613" y="3706813"/>
          <p14:tracePt t="105311" x="1589088" y="3724275"/>
          <p14:tracePt t="105354" x="1581150" y="3724275"/>
          <p14:tracePt t="105393" x="1581150" y="3741738"/>
          <p14:tracePt t="105401" x="1581150" y="3751263"/>
          <p14:tracePt t="105411" x="1589088" y="3759200"/>
          <p14:tracePt t="105428" x="1608138" y="3768725"/>
          <p14:tracePt t="105444" x="1625600" y="3778250"/>
          <p14:tracePt t="105461" x="1652588" y="3778250"/>
          <p14:tracePt t="105478" x="1670050" y="3778250"/>
          <p14:tracePt t="105519" x="1670050" y="3768725"/>
          <p14:tracePt t="105529" x="1670050" y="3759200"/>
          <p14:tracePt t="105545" x="1643063" y="3741738"/>
          <p14:tracePt t="105562" x="1616075" y="3724275"/>
          <p14:tracePt t="105580" x="1581150" y="3724275"/>
          <p14:tracePt t="105597" x="1571625" y="3733800"/>
          <p14:tracePt t="105612" x="1554163" y="3759200"/>
          <p14:tracePt t="105628" x="1527175" y="3840163"/>
          <p14:tracePt t="105645" x="1517650" y="3884613"/>
          <p14:tracePt t="105662" x="1517650" y="3921125"/>
          <p14:tracePt t="105678" x="1517650" y="3929063"/>
          <p14:tracePt t="105695" x="1562100" y="3929063"/>
          <p14:tracePt t="105711" x="1643063" y="3876675"/>
          <p14:tracePt t="105728" x="1679575" y="3849688"/>
          <p14:tracePt t="105745" x="1697038" y="3830638"/>
          <p14:tracePt t="105815" x="1687513" y="3830638"/>
          <p14:tracePt t="105824" x="1660525" y="3830638"/>
          <p14:tracePt t="105831" x="1633538" y="3849688"/>
          <p14:tracePt t="105845" x="1616075" y="3857625"/>
          <p14:tracePt t="105861" x="1581150" y="3876675"/>
          <p14:tracePt t="105911" x="1581150" y="3884613"/>
          <p14:tracePt t="105925" x="1581150" y="3894138"/>
          <p14:tracePt t="105935" x="1589088" y="3929063"/>
          <p14:tracePt t="105946" x="1598613" y="3948113"/>
          <p14:tracePt t="105963" x="1616075" y="3965575"/>
          <p14:tracePt t="105981" x="1670050" y="3973513"/>
          <p14:tracePt t="105996" x="1724025" y="3948113"/>
          <p14:tracePt t="106012" x="1768475" y="3894138"/>
          <p14:tracePt t="106028" x="1795463" y="3830638"/>
          <p14:tracePt t="106045" x="1822450" y="3768725"/>
          <p14:tracePt t="106061" x="1822450" y="3733800"/>
          <p14:tracePt t="106078" x="1812925" y="3714750"/>
          <p14:tracePt t="106095" x="1803400" y="3714750"/>
          <p14:tracePt t="106111" x="1741488" y="3733800"/>
          <p14:tracePt t="106128" x="1687513" y="3778250"/>
          <p14:tracePt t="106144" x="1608138" y="3849688"/>
          <p14:tracePt t="106161" x="1571625" y="3894138"/>
          <p14:tracePt t="106178" x="1562100" y="3911600"/>
          <p14:tracePt t="106194" x="1562100" y="3921125"/>
          <p14:tracePt t="106254" x="1571625" y="3921125"/>
          <p14:tracePt t="106265" x="1581150" y="3902075"/>
          <p14:tracePt t="106279" x="1608138" y="3894138"/>
          <p14:tracePt t="106339" x="1608138" y="3884613"/>
          <p14:tracePt t="106347" x="1598613" y="3876675"/>
          <p14:tracePt t="106362" x="1571625" y="3876675"/>
          <p14:tracePt t="106378" x="1554163" y="3876675"/>
          <p14:tracePt t="106427" x="1554163" y="3884613"/>
          <p14:tracePt t="106442" x="1554163" y="3921125"/>
          <p14:tracePt t="106453" x="1554163" y="3929063"/>
          <p14:tracePt t="106466" x="1571625" y="3956050"/>
          <p14:tracePt t="106481" x="1616075" y="3965575"/>
          <p14:tracePt t="106497" x="1633538" y="3965575"/>
          <p14:tracePt t="106513" x="1652588" y="3965575"/>
          <p14:tracePt t="106576" x="1652588" y="3956050"/>
          <p14:tracePt t="106586" x="1652588" y="3948113"/>
          <p14:tracePt t="106596" x="1643063" y="3929063"/>
          <p14:tracePt t="106612" x="1625600" y="3929063"/>
          <p14:tracePt t="106629" x="1608138" y="3929063"/>
          <p14:tracePt t="106795" x="1598613" y="3929063"/>
          <p14:tracePt t="106805" x="1589088" y="3929063"/>
          <p14:tracePt t="106817" x="1581150" y="3929063"/>
          <p14:tracePt t="106829" x="1562100" y="3929063"/>
          <p14:tracePt t="106846" x="1554163" y="3921125"/>
          <p14:tracePt t="106862" x="1544638" y="3921125"/>
          <p14:tracePt t="106879" x="1536700" y="3921125"/>
          <p14:tracePt t="107177" x="1544638" y="3911600"/>
          <p14:tracePt t="107186" x="1554163" y="3902075"/>
          <p14:tracePt t="107196" x="1643063" y="3857625"/>
          <p14:tracePt t="107212" x="1785938" y="3759200"/>
          <p14:tracePt t="107228" x="1866900" y="3741738"/>
          <p14:tracePt t="107246" x="1938338" y="3697288"/>
          <p14:tracePt t="107262" x="1982788" y="3687763"/>
          <p14:tracePt t="107278" x="2017713" y="3679825"/>
          <p14:tracePt t="107295" x="2054225" y="3670300"/>
          <p14:tracePt t="107312" x="2071688" y="3652838"/>
          <p14:tracePt t="107328" x="2081213" y="3643313"/>
          <p14:tracePt t="107389" x="2071688" y="3643313"/>
          <p14:tracePt t="107398" x="2044700" y="3652838"/>
          <p14:tracePt t="107412" x="1946275" y="3679825"/>
          <p14:tracePt t="107429" x="1866900" y="3714750"/>
          <p14:tracePt t="107445" x="1776413" y="3741738"/>
          <p14:tracePt t="107462" x="1660525" y="3786188"/>
          <p14:tracePt t="107481" x="1509713" y="3830638"/>
          <p14:tracePt t="107496" x="1419225" y="3840163"/>
          <p14:tracePt t="107513" x="1366838" y="3867150"/>
          <p14:tracePt t="107528" x="1339850" y="3876675"/>
          <p14:tracePt t="107545" x="1330325" y="3876675"/>
          <p14:tracePt t="107578" x="1303338" y="3894138"/>
          <p14:tracePt t="107596" x="1285875" y="3911600"/>
          <p14:tracePt t="107614" x="1268413" y="3948113"/>
          <p14:tracePt t="107631" x="1268413" y="3965575"/>
          <p14:tracePt t="107646" x="1268413" y="3983038"/>
          <p14:tracePt t="107662" x="1268413" y="3992563"/>
          <p14:tracePt t="107763" x="1258888" y="3992563"/>
          <p14:tracePt t="107779" x="1285875" y="3929063"/>
          <p14:tracePt t="107790" x="1330325" y="3867150"/>
          <p14:tracePt t="107796" x="1339850" y="3857625"/>
          <p14:tracePt t="107919" x="1339850" y="3849688"/>
          <p14:tracePt t="114936" x="1322388" y="3849688"/>
          <p14:tracePt t="114947" x="1276350" y="3830638"/>
          <p14:tracePt t="114963" x="1196975" y="3805238"/>
          <p14:tracePt t="114980" x="1133475" y="3778250"/>
          <p14:tracePt t="114999" x="1062038" y="3768725"/>
          <p14:tracePt t="115016" x="1044575" y="3751263"/>
          <p14:tracePt t="115030" x="1036638" y="3741738"/>
          <p14:tracePt t="115046" x="1009650" y="3724275"/>
          <p14:tracePt t="115062" x="990600" y="3714750"/>
          <p14:tracePt t="115079" x="946150" y="3724275"/>
          <p14:tracePt t="115096" x="901700" y="3741738"/>
          <p14:tracePt t="115113" x="866775" y="3741738"/>
          <p14:tracePt t="115129" x="839788" y="3768725"/>
          <p14:tracePt t="115146" x="785813" y="3786188"/>
          <p14:tracePt t="115162" x="723900" y="3813175"/>
          <p14:tracePt t="115179" x="660400" y="3849688"/>
          <p14:tracePt t="115196" x="642938" y="3876675"/>
          <p14:tracePt t="115212" x="615950" y="3884613"/>
          <p14:tracePt t="115229" x="598488" y="3894138"/>
          <p14:tracePt t="115246" x="581025" y="3902075"/>
          <p14:tracePt t="115265" x="544513" y="3921125"/>
          <p14:tracePt t="115281" x="544513" y="3929063"/>
          <p14:tracePt t="115421" x="536575" y="3929063"/>
          <p14:tracePt t="115436" x="527050" y="3921125"/>
          <p14:tracePt t="115446" x="517525" y="3911600"/>
          <p14:tracePt t="141323" x="517525" y="3902075"/>
          <p14:tracePt t="141336" x="527050" y="3894138"/>
          <p14:tracePt t="141350" x="554038" y="3867150"/>
          <p14:tracePt t="141366" x="598488" y="3822700"/>
          <p14:tracePt t="141382" x="669925" y="3768725"/>
          <p14:tracePt t="141400" x="795338" y="3643313"/>
          <p14:tracePt t="141416" x="866775" y="3544888"/>
          <p14:tracePt t="141432" x="901700" y="3446463"/>
          <p14:tracePt t="141449" x="919163" y="3357563"/>
          <p14:tracePt t="141466" x="919163" y="3303588"/>
          <p14:tracePt t="141482" x="919163" y="3286125"/>
          <p14:tracePt t="141499" x="911225" y="3268663"/>
          <p14:tracePt t="141516" x="911225" y="3232150"/>
          <p14:tracePt t="141532" x="911225" y="3160713"/>
          <p14:tracePt t="141549" x="911225" y="3071813"/>
          <p14:tracePt t="141566" x="911225" y="2992438"/>
          <p14:tracePt t="141582" x="919163" y="2928938"/>
          <p14:tracePt t="141599" x="946150" y="2867025"/>
          <p14:tracePt t="141615" x="973138" y="2778125"/>
          <p14:tracePt t="141632" x="1017588" y="2679700"/>
          <p14:tracePt t="141650" x="1108075" y="2500313"/>
          <p14:tracePt t="141666" x="1143000" y="2455863"/>
          <p14:tracePt t="141682" x="1160463" y="2428875"/>
          <p14:tracePt t="141699" x="1169988" y="2428875"/>
          <p14:tracePt t="141733" x="1196975" y="2438400"/>
          <p14:tracePt t="141750" x="1241425" y="2455863"/>
          <p14:tracePt t="141766" x="1285875" y="2482850"/>
          <p14:tracePt t="141782" x="1312863" y="2482850"/>
          <p14:tracePt t="141799" x="1339850" y="2492375"/>
          <p14:tracePt t="141816" x="1357313" y="2500313"/>
          <p14:tracePt t="141885" x="1366838" y="2500313"/>
          <p14:tracePt t="141895" x="1374775" y="2492375"/>
          <p14:tracePt t="141905" x="1384300" y="2465388"/>
          <p14:tracePt t="141917" x="1411288" y="2428875"/>
          <p14:tracePt t="141933" x="1428750" y="2401888"/>
          <p14:tracePt t="141950" x="1428750" y="2374900"/>
          <p14:tracePt t="141995" x="1446213" y="2401888"/>
          <p14:tracePt t="142005" x="1455738" y="2455863"/>
          <p14:tracePt t="142016" x="1473200" y="2517775"/>
          <p14:tracePt t="142033" x="1517650" y="2751138"/>
          <p14:tracePt t="142050" x="1536700" y="2874963"/>
          <p14:tracePt t="142066" x="1544638" y="2955925"/>
          <p14:tracePt t="142083" x="1562100" y="2992438"/>
          <p14:tracePt t="142100" x="1562100" y="3000375"/>
          <p14:tracePt t="142135" x="1571625" y="2982913"/>
          <p14:tracePt t="142145" x="1581150" y="2911475"/>
          <p14:tracePt t="142156" x="1598613" y="2813050"/>
          <p14:tracePt t="142167" x="1633538" y="2679700"/>
          <p14:tracePt t="142183" x="1660525" y="2598738"/>
          <p14:tracePt t="142200" x="1679575" y="2527300"/>
          <p14:tracePt t="142216" x="1679575" y="2500313"/>
          <p14:tracePt t="142233" x="1679575" y="2492375"/>
          <p14:tracePt t="142269" x="1697038" y="2517775"/>
          <p14:tracePt t="142276" x="1704975" y="2571750"/>
          <p14:tracePt t="142283" x="1741488" y="2635250"/>
          <p14:tracePt t="142299" x="1751013" y="2724150"/>
          <p14:tracePt t="142316" x="1758950" y="2786063"/>
          <p14:tracePt t="142334" x="1758950" y="2803525"/>
          <p14:tracePt t="142376" x="1758950" y="2795588"/>
          <p14:tracePt t="142384" x="1758950" y="2759075"/>
          <p14:tracePt t="142402" x="1741488" y="2679700"/>
          <p14:tracePt t="142417" x="1731963" y="2598738"/>
          <p14:tracePt t="142433" x="1731963" y="2581275"/>
          <p14:tracePt t="142478" x="1724025" y="2608263"/>
          <p14:tracePt t="142486" x="1724025" y="2643188"/>
          <p14:tracePt t="142499" x="1704975" y="2687638"/>
          <p14:tracePt t="142516" x="1679575" y="2759075"/>
          <p14:tracePt t="142532" x="1660525" y="2795588"/>
          <p14:tracePt t="142549" x="1598613" y="2867025"/>
          <p14:tracePt t="142566" x="1473200" y="2982913"/>
          <p14:tracePt t="142582" x="1276350" y="3098800"/>
          <p14:tracePt t="142599" x="1071563" y="3224213"/>
          <p14:tracePt t="142616" x="901700" y="3322638"/>
          <p14:tracePt t="142632" x="803275" y="3384550"/>
          <p14:tracePt t="142651" x="669925" y="3438525"/>
          <p14:tracePt t="142666" x="615950" y="3446463"/>
          <p14:tracePt t="142682" x="615950" y="3455988"/>
          <p14:tracePt t="142699" x="608013" y="3455988"/>
          <p14:tracePt t="142716" x="615950" y="3455988"/>
          <p14:tracePt t="142732" x="615950" y="3482975"/>
          <p14:tracePt t="142749" x="615950" y="3500438"/>
          <p14:tracePt t="142766" x="615950" y="3536950"/>
          <p14:tracePt t="142782" x="588963" y="3598863"/>
          <p14:tracePt t="142801" x="544513" y="3670300"/>
          <p14:tracePt t="142816" x="517525" y="3687763"/>
          <p14:tracePt t="142832" x="517525" y="3697288"/>
          <p14:tracePt t="142901" x="527050" y="3697288"/>
          <p14:tracePt t="142911" x="536575" y="3662363"/>
          <p14:tracePt t="142921" x="544513" y="3635375"/>
          <p14:tracePt t="142933" x="571500" y="3608388"/>
          <p14:tracePt t="142950" x="581025" y="3589338"/>
          <p14:tracePt t="142967" x="588963" y="3581400"/>
          <p14:tracePt t="143020" x="588963" y="3616325"/>
          <p14:tracePt t="143030" x="608013" y="3662363"/>
          <p14:tracePt t="143040" x="615950" y="3679825"/>
          <p14:tracePt t="143049" x="615950" y="3706813"/>
          <p14:tracePt t="143066" x="615950" y="3733800"/>
          <p14:tracePt t="143130" x="615950" y="3687763"/>
          <p14:tracePt t="143140" x="615950" y="3635375"/>
          <p14:tracePt t="143152" x="625475" y="3554413"/>
          <p14:tracePt t="143167" x="625475" y="3544888"/>
          <p14:tracePt t="143223" x="625475" y="3554413"/>
          <p14:tracePt t="143233" x="625475" y="3571875"/>
          <p14:tracePt t="143250" x="625475" y="3589338"/>
          <p14:tracePt t="143323" x="652463" y="3563938"/>
          <p14:tracePt t="143338" x="723900" y="3482975"/>
          <p14:tracePt t="143349" x="758825" y="3438525"/>
          <p14:tracePt t="143366" x="839788" y="3357563"/>
          <p14:tracePt t="143383" x="990600" y="3224213"/>
          <p14:tracePt t="143399" x="1169988" y="3089275"/>
          <p14:tracePt t="143417" x="1330325" y="2955925"/>
          <p14:tracePt t="143433" x="1411288" y="2884488"/>
          <p14:tracePt t="143450" x="1473200" y="2840038"/>
          <p14:tracePt t="143466" x="1554163" y="2813050"/>
          <p14:tracePt t="143483" x="1608138" y="2786063"/>
          <p14:tracePt t="143499" x="1670050" y="2759075"/>
          <p14:tracePt t="143516" x="1731963" y="2732088"/>
          <p14:tracePt t="143533" x="1776413" y="2706688"/>
          <p14:tracePt t="143551" x="1839913" y="2679700"/>
          <p14:tracePt t="143567" x="1866900" y="2652713"/>
          <p14:tracePt t="143583" x="1901825" y="2635250"/>
          <p14:tracePt t="143599" x="1938338" y="2608263"/>
          <p14:tracePt t="143616" x="1973263" y="2589213"/>
          <p14:tracePt t="143633" x="2017713" y="2536825"/>
          <p14:tracePt t="143649" x="2089150" y="2500313"/>
          <p14:tracePt t="143667" x="2197100" y="2374900"/>
          <p14:tracePt t="143683" x="2259013" y="2295525"/>
          <p14:tracePt t="143699" x="2312988" y="2214563"/>
          <p14:tracePt t="143716" x="2339975" y="2135188"/>
          <p14:tracePt t="143733" x="2384425" y="2054225"/>
          <p14:tracePt t="143749" x="2411413" y="1965325"/>
          <p14:tracePt t="143766" x="2438400" y="1901825"/>
          <p14:tracePt t="143783" x="2455863" y="1849438"/>
          <p14:tracePt t="143801" x="2482850" y="1822450"/>
          <p14:tracePt t="143817" x="2490788" y="1803400"/>
          <p14:tracePt t="143833" x="2500313" y="1776413"/>
          <p14:tracePt t="143849" x="2509838" y="1758950"/>
          <p14:tracePt t="143866" x="2517775" y="1741488"/>
          <p14:tracePt t="143882" x="2517775" y="1731963"/>
          <p14:tracePt t="144380" x="2544763" y="1714500"/>
          <p14:tracePt t="144389" x="2554288" y="1704975"/>
          <p14:tracePt t="144400" x="2562225" y="1697038"/>
          <p14:tracePt t="144417" x="2581275" y="1679575"/>
          <p14:tracePt t="144433" x="2589213" y="1670050"/>
          <p14:tracePt t="144473" x="2608263" y="1660525"/>
          <p14:tracePt t="144490" x="2625725" y="1625600"/>
          <p14:tracePt t="144500" x="2633663" y="1616075"/>
          <p14:tracePt t="144517" x="2660650" y="1562100"/>
          <p14:tracePt t="144535" x="2687638" y="1527175"/>
          <p14:tracePt t="144552" x="2714625" y="1490663"/>
          <p14:tracePt t="144568" x="2724150" y="1473200"/>
          <p14:tracePt t="144584" x="2741613" y="1446213"/>
          <p14:tracePt t="144600" x="2741613" y="1428750"/>
          <p14:tracePt t="144616" x="2759075" y="1419225"/>
          <p14:tracePt t="144731" x="2768600" y="1411288"/>
          <p14:tracePt t="144771" x="2768600" y="1393825"/>
          <p14:tracePt t="144784" x="2768600" y="1384300"/>
          <p14:tracePt t="144802" x="2768600" y="1357313"/>
          <p14:tracePt t="144818" x="2768600" y="1347788"/>
          <p14:tracePt t="159426" x="2751138" y="1357313"/>
          <p14:tracePt t="159436" x="2751138" y="1366838"/>
          <p14:tracePt t="159566" x="2751138" y="1357313"/>
          <p14:tracePt t="159576" x="2803525" y="1303338"/>
          <p14:tracePt t="159587" x="2830513" y="1276350"/>
          <p14:tracePt t="159603" x="2840038" y="1268413"/>
          <p14:tracePt t="159691" x="2847975" y="1258888"/>
          <p14:tracePt t="159697" x="2874963" y="1258888"/>
          <p14:tracePt t="159705" x="2884488" y="1258888"/>
          <p14:tracePt t="159718" x="2894013" y="1258888"/>
          <p14:tracePt t="159735" x="2911475" y="1276350"/>
          <p14:tracePt t="159751" x="2946400" y="1303338"/>
          <p14:tracePt t="159767" x="2965450" y="1322388"/>
          <p14:tracePt t="159784" x="3000375" y="1357313"/>
          <p14:tracePt t="159801" x="3017838" y="1374775"/>
          <p14:tracePt t="159817" x="3036888" y="1393825"/>
          <p14:tracePt t="159835" x="3044825" y="1393825"/>
          <p14:tracePt t="160654" x="3044825" y="1357313"/>
          <p14:tracePt t="160664" x="3044825" y="1339850"/>
          <p14:tracePt t="160677" x="3044825" y="1285875"/>
          <p14:tracePt t="160687" x="3044825" y="1268413"/>
          <p14:tracePt t="160701" x="3044825" y="1241425"/>
          <p14:tracePt t="160718" x="3044825" y="1214438"/>
          <p14:tracePt t="160734" x="3036888" y="1196975"/>
          <p14:tracePt t="160751" x="3036888" y="1179513"/>
          <p14:tracePt t="171952" x="3044825" y="1179513"/>
          <p14:tracePt t="171963" x="3054350" y="1169988"/>
          <p14:tracePt t="171975" x="3108325" y="1160463"/>
          <p14:tracePt t="171987" x="3143250" y="1152525"/>
          <p14:tracePt t="172004" x="3160713" y="1125538"/>
          <p14:tracePt t="172020" x="3187700" y="1116013"/>
          <p14:tracePt t="172036" x="3197225" y="1108075"/>
          <p14:tracePt t="172055" x="3197225" y="1089025"/>
          <p14:tracePt t="172069" x="3197225" y="1062038"/>
          <p14:tracePt t="172086" x="3205163" y="1044575"/>
          <p14:tracePt t="172103" x="3224213" y="1027113"/>
          <p14:tracePt t="172119" x="3241675" y="1009650"/>
          <p14:tracePt t="172136" x="3268663" y="982663"/>
          <p14:tracePt t="172154" x="3303588" y="982663"/>
          <p14:tracePt t="172169" x="3357563" y="990600"/>
          <p14:tracePt t="172186" x="3384550" y="1000125"/>
          <p14:tracePt t="172203" x="3446463" y="1036638"/>
          <p14:tracePt t="172219" x="3509963" y="1089025"/>
          <p14:tracePt t="172236" x="3581400" y="1169988"/>
          <p14:tracePt t="172253" x="3670300" y="1276350"/>
          <p14:tracePt t="172269" x="3732213" y="1357313"/>
          <p14:tracePt t="172286" x="3795713" y="1438275"/>
          <p14:tracePt t="172304" x="3840163" y="1527175"/>
          <p14:tracePt t="172319" x="3840163" y="1544638"/>
          <p14:tracePt t="172338" x="3840163" y="1554163"/>
          <p14:tracePt t="172404" x="3840163" y="1562100"/>
          <p14:tracePt t="172414" x="3840163" y="1571625"/>
          <p14:tracePt t="172425" x="3830638" y="1581150"/>
          <p14:tracePt t="172437" x="3830638" y="1608138"/>
          <p14:tracePt t="172453" x="3830638" y="1625600"/>
          <p14:tracePt t="172470" x="3830638" y="1643063"/>
          <p14:tracePt t="172486" x="3830638" y="1670050"/>
          <p14:tracePt t="172503" x="3830638" y="1687513"/>
          <p14:tracePt t="172519" x="3830638" y="1704975"/>
          <p14:tracePt t="172536" x="3830638" y="1724025"/>
          <p14:tracePt t="172554" x="3830638" y="1758950"/>
          <p14:tracePt t="172569" x="3830638" y="1776413"/>
          <p14:tracePt t="172586" x="3830638" y="1795463"/>
          <p14:tracePt t="172686" x="3822700" y="1822450"/>
          <p14:tracePt t="172702" x="3822700" y="1830388"/>
          <p14:tracePt t="172713" x="3813175" y="1839913"/>
          <p14:tracePt t="172727" x="3795713" y="1857375"/>
          <p14:tracePt t="172736" x="3786188" y="1874838"/>
          <p14:tracePt t="172753" x="3786188" y="1893888"/>
          <p14:tracePt t="172769" x="3776663" y="1911350"/>
          <p14:tracePt t="172786" x="3768725" y="1928813"/>
          <p14:tracePt t="172803" x="3759200" y="1946275"/>
          <p14:tracePt t="173108" x="3759200" y="1955800"/>
          <p14:tracePt t="173124" x="3751263" y="1965325"/>
          <p14:tracePt t="173137" x="3741738" y="1973263"/>
          <p14:tracePt t="173154" x="3714750" y="2009775"/>
          <p14:tracePt t="173171" x="3697288" y="2027238"/>
          <p14:tracePt t="173187" x="3670300" y="2044700"/>
          <p14:tracePt t="173203" x="3643313" y="2054225"/>
          <p14:tracePt t="173220" x="3625850" y="2081213"/>
          <p14:tracePt t="173237" x="3608388" y="2081213"/>
          <p14:tracePt t="173253" x="3581400" y="2089150"/>
          <p14:tracePt t="173270" x="3562350" y="2089150"/>
          <p14:tracePt t="173286" x="3544888" y="2089150"/>
          <p14:tracePt t="173304" x="3517900" y="2089150"/>
          <p14:tracePt t="173320" x="3500438" y="2089150"/>
          <p14:tracePt t="173595" x="3490913" y="2089150"/>
          <p14:tracePt t="173604" x="3473450" y="2098675"/>
          <p14:tracePt t="173620" x="3375025" y="2125663"/>
          <p14:tracePt t="173636" x="3286125" y="2160588"/>
          <p14:tracePt t="173653" x="3205163" y="2187575"/>
          <p14:tracePt t="173670" x="3143250" y="2187575"/>
          <p14:tracePt t="173686" x="3098800" y="2187575"/>
          <p14:tracePt t="173704" x="3071813" y="2170113"/>
          <p14:tracePt t="173790" x="3071813" y="2160588"/>
          <p14:tracePt t="173813" x="3071813" y="2152650"/>
          <p14:tracePt t="173883" x="3071813" y="2143125"/>
          <p14:tracePt t="173899" x="3089275" y="2143125"/>
          <p14:tracePt t="173909" x="3098800" y="2125663"/>
          <p14:tracePt t="173920" x="3108325" y="2125663"/>
          <p14:tracePt t="173939" x="3133725" y="2108200"/>
          <p14:tracePt t="173955" x="3143250" y="2089150"/>
          <p14:tracePt t="173970" x="3160713" y="2071688"/>
          <p14:tracePt t="173987" x="3170238" y="2044700"/>
          <p14:tracePt t="174003" x="3179763" y="2017713"/>
          <p14:tracePt t="174020" x="3179763" y="1992313"/>
          <p14:tracePt t="174037" x="3179763" y="1973263"/>
          <p14:tracePt t="174056" x="3179763" y="1946275"/>
          <p14:tracePt t="174070" x="3170238" y="1946275"/>
          <p14:tracePt t="174087" x="3143250" y="1928813"/>
          <p14:tracePt t="174104" x="3125788" y="1911350"/>
          <p14:tracePt t="174120" x="3108325" y="1893888"/>
          <p14:tracePt t="174137" x="3081338" y="1884363"/>
          <p14:tracePt t="174153" x="3071813" y="1874838"/>
          <p14:tracePt t="174170" x="3062288" y="1866900"/>
          <p14:tracePt t="174205" x="3044825" y="1839913"/>
          <p14:tracePt t="174220" x="3036888" y="1830388"/>
          <p14:tracePt t="174237" x="3027363" y="1812925"/>
          <p14:tracePt t="174254" x="3009900" y="1795463"/>
          <p14:tracePt t="174270" x="3000375" y="1768475"/>
          <p14:tracePt t="174287" x="2990850" y="1751013"/>
          <p14:tracePt t="174303" x="2990850" y="1741488"/>
          <p14:tracePt t="174320" x="2982913" y="1741488"/>
          <p14:tracePt t="174336" x="2982913" y="1731963"/>
          <p14:tracePt t="174407" x="2973388" y="1731963"/>
          <p14:tracePt t="174423" x="2965450" y="1731963"/>
          <p14:tracePt t="174447" x="2955925" y="1731963"/>
          <p14:tracePt t="174456" x="2938463" y="1731963"/>
          <p14:tracePt t="174472" x="2928938" y="1741488"/>
          <p14:tracePt t="174487" x="2919413" y="1751013"/>
          <p14:tracePt t="174504" x="2901950" y="1776413"/>
          <p14:tracePt t="174520" x="2894013" y="1785938"/>
          <p14:tracePt t="174537" x="2884488" y="1795463"/>
          <p14:tracePt t="174554" x="2857500" y="1812925"/>
          <p14:tracePt t="174571" x="2840038" y="1849438"/>
          <p14:tracePt t="174588" x="2830513" y="1866900"/>
          <p14:tracePt t="174603" x="2822575" y="1884363"/>
          <p14:tracePt t="174620" x="2803525" y="1901825"/>
          <p14:tracePt t="174637" x="2786063" y="1928813"/>
          <p14:tracePt t="174654" x="2776538" y="1946275"/>
          <p14:tracePt t="174670" x="2776538" y="1992313"/>
          <p14:tracePt t="174689" x="2776538" y="2054225"/>
          <p14:tracePt t="174705" x="2776538" y="2108200"/>
          <p14:tracePt t="174721" x="2776538" y="2135188"/>
          <p14:tracePt t="174737" x="2776538" y="2179638"/>
          <p14:tracePt t="174753" x="2786063" y="2214563"/>
          <p14:tracePt t="174770" x="2786063" y="2232025"/>
          <p14:tracePt t="174786" x="2795588" y="2251075"/>
          <p14:tracePt t="174803" x="2803525" y="2286000"/>
          <p14:tracePt t="174820" x="2840038" y="2357438"/>
          <p14:tracePt t="174837" x="2847975" y="2374900"/>
          <p14:tracePt t="174854" x="2857500" y="2411413"/>
          <p14:tracePt t="174870" x="2874963" y="2428875"/>
          <p14:tracePt t="174887" x="2894013" y="2465388"/>
          <p14:tracePt t="174904" x="2894013" y="2482850"/>
          <p14:tracePt t="174920" x="2911475" y="2500313"/>
          <p14:tracePt t="174938" x="2919413" y="2536825"/>
          <p14:tracePt t="174955" x="2928938" y="2554288"/>
          <p14:tracePt t="174971" x="2955925" y="2571750"/>
          <p14:tracePt t="174987" x="2973388" y="2581275"/>
          <p14:tracePt t="175004" x="2990850" y="2598738"/>
          <p14:tracePt t="175036" x="3009900" y="2608263"/>
          <p14:tracePt t="175053" x="3027363" y="2608263"/>
          <p14:tracePt t="175070" x="3036888" y="2608263"/>
          <p14:tracePt t="175087" x="3044825" y="2608263"/>
          <p14:tracePt t="175104" x="3062288" y="2608263"/>
          <p14:tracePt t="175120" x="3081338" y="2589213"/>
          <p14:tracePt t="175138" x="3108325" y="2571750"/>
          <p14:tracePt t="175154" x="3125788" y="2554288"/>
          <p14:tracePt t="175170" x="3143250" y="2509838"/>
          <p14:tracePt t="175187" x="3170238" y="2446338"/>
          <p14:tracePt t="175205" x="3187700" y="2357438"/>
          <p14:tracePt t="175220" x="3197225" y="2295525"/>
          <p14:tracePt t="175236" x="3197225" y="2232025"/>
          <p14:tracePt t="175253" x="3197225" y="2170113"/>
          <p14:tracePt t="175270" x="3197225" y="2116138"/>
          <p14:tracePt t="175287" x="3197225" y="2036763"/>
          <p14:tracePt t="175304" x="3197225" y="1992313"/>
          <p14:tracePt t="175320" x="3197225" y="1928813"/>
          <p14:tracePt t="175336" x="3197225" y="1901825"/>
          <p14:tracePt t="175353" x="3187700" y="1857375"/>
          <p14:tracePt t="175369" x="3179763" y="1830388"/>
          <p14:tracePt t="175386" x="3152775" y="1812925"/>
          <p14:tracePt t="175404" x="3133725" y="1768475"/>
          <p14:tracePt t="175421" x="3116263" y="1751013"/>
          <p14:tracePt t="175439" x="3089275" y="1714500"/>
          <p14:tracePt t="175456" x="3081338" y="1697038"/>
          <p14:tracePt t="175471" x="3071813" y="1679575"/>
          <p14:tracePt t="175487" x="3062288" y="1660525"/>
          <p14:tracePt t="175504" x="3054350" y="1633538"/>
          <p14:tracePt t="175520" x="3044825" y="1625600"/>
          <p14:tracePt t="175537" x="3036888" y="1616075"/>
          <p14:tracePt t="175554" x="3009900" y="1616075"/>
          <p14:tracePt t="175570" x="3000375" y="1608138"/>
          <p14:tracePt t="175587" x="2990850" y="1608138"/>
          <p14:tracePt t="175604" x="2973388" y="1608138"/>
          <p14:tracePt t="175620" x="2965450" y="1608138"/>
          <p14:tracePt t="175652" x="2955925" y="1608138"/>
          <p14:tracePt t="175662" x="2938463" y="1608138"/>
          <p14:tracePt t="175673" x="2928938" y="1608138"/>
          <p14:tracePt t="175690" x="2919413" y="1608138"/>
          <p14:tracePt t="175703" x="2919413" y="1616075"/>
          <p14:tracePt t="175721" x="2901950" y="1625600"/>
          <p14:tracePt t="175736" x="2884488" y="1652588"/>
          <p14:tracePt t="175753" x="2857500" y="1670050"/>
          <p14:tracePt t="175770" x="2840038" y="1687513"/>
          <p14:tracePt t="175787" x="2822575" y="1704975"/>
          <p14:tracePt t="175803" x="2795588" y="1724025"/>
          <p14:tracePt t="175820" x="2786063" y="1731963"/>
          <p14:tracePt t="175836" x="2776538" y="1751013"/>
          <p14:tracePt t="175839" x="2768600" y="1758950"/>
          <p14:tracePt t="175855" x="2759075" y="1776413"/>
          <p14:tracePt t="175870" x="2741613" y="1803400"/>
          <p14:tracePt t="175887" x="2732088" y="1822450"/>
          <p14:tracePt t="175903" x="2714625" y="1839913"/>
          <p14:tracePt t="175920" x="2705100" y="1857375"/>
          <p14:tracePt t="175937" x="2705100" y="1884363"/>
          <p14:tracePt t="175955" x="2687638" y="1911350"/>
          <p14:tracePt t="175970" x="2687638" y="1928813"/>
          <p14:tracePt t="175987" x="2687638" y="1973263"/>
          <p14:tracePt t="176003" x="2687638" y="2009775"/>
          <p14:tracePt t="176020" x="2687638" y="2027238"/>
          <p14:tracePt t="176037" x="2679700" y="2044700"/>
          <p14:tracePt t="176054" x="2679700" y="2071688"/>
          <p14:tracePt t="176070" x="2679700" y="2089150"/>
          <p14:tracePt t="176086" x="2679700" y="2108200"/>
          <p14:tracePt t="176105" x="2679700" y="2143125"/>
          <p14:tracePt t="176120" x="2687638" y="2160588"/>
          <p14:tracePt t="176137" x="2687638" y="2197100"/>
          <p14:tracePt t="176153" x="2687638" y="2214563"/>
          <p14:tracePt t="176170" x="2697163" y="2232025"/>
          <p14:tracePt t="176186" x="2697163" y="2251075"/>
          <p14:tracePt t="176205" x="2697163" y="2286000"/>
          <p14:tracePt t="176220" x="2705100" y="2303463"/>
          <p14:tracePt t="176237" x="2705100" y="2322513"/>
          <p14:tracePt t="176253" x="2705100" y="2349500"/>
          <p14:tracePt t="176270" x="2705100" y="2366963"/>
          <p14:tracePt t="176286" x="2705100" y="2411413"/>
          <p14:tracePt t="176303" x="2705100" y="2438400"/>
          <p14:tracePt t="176320" x="2697163" y="2482850"/>
          <p14:tracePt t="176340" x="2687638" y="2544763"/>
          <p14:tracePt t="176357" x="2660650" y="2571750"/>
          <p14:tracePt t="176371" x="2652713" y="2608263"/>
          <p14:tracePt t="176387" x="2652713" y="2625725"/>
          <p14:tracePt t="176404" x="2652713" y="2660650"/>
          <p14:tracePt t="176421" x="2633663" y="2679700"/>
          <p14:tracePt t="176437" x="2633663" y="2741613"/>
          <p14:tracePt t="176454" x="2608263" y="2803525"/>
          <p14:tracePt t="176471" x="2581275" y="2921000"/>
          <p14:tracePt t="176487" x="2554288" y="3017838"/>
          <p14:tracePt t="176504" x="2544763" y="3089275"/>
          <p14:tracePt t="176520" x="2517775" y="3187700"/>
          <p14:tracePt t="176537" x="2490788" y="3268663"/>
          <p14:tracePt t="176554" x="2465388" y="3340100"/>
          <p14:tracePt t="176570" x="2438400" y="3421063"/>
          <p14:tracePt t="176586" x="2411413" y="3500438"/>
          <p14:tracePt t="176604" x="2374900" y="3598863"/>
          <p14:tracePt t="176620" x="2374900" y="3662363"/>
          <p14:tracePt t="176637" x="2374900" y="3724275"/>
          <p14:tracePt t="176654" x="2357438" y="3786188"/>
          <p14:tracePt t="176670" x="2347913" y="3867150"/>
          <p14:tracePt t="176687" x="2330450" y="3938588"/>
          <p14:tracePt t="176704" x="2322513" y="4019550"/>
          <p14:tracePt t="176721" x="2322513" y="4135438"/>
          <p14:tracePt t="176737" x="2322513" y="4197350"/>
          <p14:tracePt t="176755" x="2322513" y="4259263"/>
          <p14:tracePt t="176771" x="2322513" y="4313238"/>
          <p14:tracePt t="176788" x="2322513" y="4394200"/>
          <p14:tracePt t="176804" x="2322513" y="4483100"/>
          <p14:tracePt t="176820" x="2322513" y="4572000"/>
          <p14:tracePt t="176838" x="2339975" y="4741863"/>
          <p14:tracePt t="176853" x="2347913" y="4795838"/>
          <p14:tracePt t="176871" x="2393950" y="4929188"/>
          <p14:tracePt t="176887" x="2419350" y="5010150"/>
          <p14:tracePt t="176903" x="2455863" y="5091113"/>
          <p14:tracePt t="176920" x="2500313" y="5162550"/>
          <p14:tracePt t="176937" x="2554288" y="5241925"/>
          <p14:tracePt t="176953" x="2589213" y="5295900"/>
          <p14:tracePt t="176971" x="2625725" y="5330825"/>
          <p14:tracePt t="176987" x="2697163" y="5367338"/>
          <p14:tracePt t="177004" x="2714625" y="5384800"/>
          <p14:tracePt t="177021" x="2724150" y="5394325"/>
          <p14:tracePt t="177037" x="2741613" y="5402263"/>
          <p14:tracePt t="177054" x="2768600" y="5402263"/>
          <p14:tracePt t="177070" x="2795588" y="5402263"/>
          <p14:tracePt t="177090" x="2840038" y="5402263"/>
          <p14:tracePt t="177105" x="2874963" y="5402263"/>
          <p14:tracePt t="177121" x="2894013" y="5402263"/>
          <p14:tracePt t="177137" x="2911475" y="5402263"/>
          <p14:tracePt t="177154" x="2938463" y="5402263"/>
          <p14:tracePt t="177171" x="2955925" y="5402263"/>
          <p14:tracePt t="177187" x="2982913" y="5402263"/>
          <p14:tracePt t="177204" x="3036888" y="5384800"/>
          <p14:tracePt t="177221" x="3081338" y="5357813"/>
          <p14:tracePt t="177237" x="3125788" y="5313363"/>
          <p14:tracePt t="177254" x="3143250" y="5295900"/>
          <p14:tracePt t="177270" x="3170238" y="5259388"/>
          <p14:tracePt t="177287" x="3187700" y="5224463"/>
          <p14:tracePt t="177304" x="3224213" y="5187950"/>
          <p14:tracePt t="177321" x="3251200" y="5126038"/>
          <p14:tracePt t="177340" x="3295650" y="5081588"/>
          <p14:tracePt t="177357" x="3322638" y="5037138"/>
          <p14:tracePt t="177371" x="3348038" y="4983163"/>
          <p14:tracePt t="177388" x="3375025" y="4921250"/>
          <p14:tracePt t="177404" x="3402013" y="4840288"/>
          <p14:tracePt t="177420" x="3429000" y="4751388"/>
          <p14:tracePt t="177436" x="3455988" y="4616450"/>
          <p14:tracePt t="177453" x="3517900" y="4411663"/>
          <p14:tracePt t="177470" x="3589338" y="4179888"/>
          <p14:tracePt t="177487" x="3687763" y="4010025"/>
          <p14:tracePt t="177503" x="3786188" y="3813175"/>
          <p14:tracePt t="177520" x="3848100" y="3679825"/>
          <p14:tracePt t="177536" x="3875088" y="3517900"/>
          <p14:tracePt t="177553" x="3902075" y="3384550"/>
          <p14:tracePt t="177570" x="3902075" y="3278188"/>
          <p14:tracePt t="177587" x="3902075" y="3170238"/>
          <p14:tracePt t="177604" x="3902075" y="2955925"/>
          <p14:tracePt t="177621" x="3902075" y="2778125"/>
          <p14:tracePt t="177637" x="3902075" y="2679700"/>
          <p14:tracePt t="177653" x="3884613" y="2527300"/>
          <p14:tracePt t="177670" x="3840163" y="2411413"/>
          <p14:tracePt t="177687" x="3813175" y="2295525"/>
          <p14:tracePt t="177704" x="3786188" y="2187575"/>
          <p14:tracePt t="177721" x="3741738" y="2071688"/>
          <p14:tracePt t="177737" x="3687763" y="1973263"/>
          <p14:tracePt t="177753" x="3581400" y="1857375"/>
          <p14:tracePt t="177770" x="3527425" y="1785938"/>
          <p14:tracePt t="177787" x="3473450" y="1751013"/>
          <p14:tracePt t="177803" x="3411538" y="1714500"/>
          <p14:tracePt t="177820" x="3375025" y="1679575"/>
          <p14:tracePt t="177840" x="3330575" y="1643063"/>
          <p14:tracePt t="177856" x="3286125" y="1625600"/>
          <p14:tracePt t="177871" x="3224213" y="1598613"/>
          <p14:tracePt t="177888" x="3179763" y="1581150"/>
          <p14:tracePt t="177904" x="3143250" y="1562100"/>
          <p14:tracePt t="177921" x="3116263" y="1562100"/>
          <p14:tracePt t="177937" x="3089275" y="1562100"/>
          <p14:tracePt t="177954" x="3062288" y="1562100"/>
          <p14:tracePt t="177971" x="3044825" y="1562100"/>
          <p14:tracePt t="177987" x="3017838" y="1571625"/>
          <p14:tracePt t="177990" x="3009900" y="1581150"/>
          <p14:tracePt t="178004" x="2965450" y="1598613"/>
          <p14:tracePt t="178021" x="2928938" y="1616075"/>
          <p14:tracePt t="178037" x="2911475" y="1633538"/>
          <p14:tracePt t="178054" x="2884488" y="1652588"/>
          <p14:tracePt t="178071" x="2822575" y="1679575"/>
          <p14:tracePt t="178091" x="2759075" y="1704975"/>
          <p14:tracePt t="178106" x="2741613" y="1731963"/>
          <p14:tracePt t="178121" x="2705100" y="1751013"/>
          <p14:tracePt t="178138" x="2687638" y="1758950"/>
          <p14:tracePt t="178154" x="2670175" y="1785938"/>
          <p14:tracePt t="178171" x="2652713" y="1803400"/>
          <p14:tracePt t="178188" x="2625725" y="1822450"/>
          <p14:tracePt t="178204" x="2616200" y="1839913"/>
          <p14:tracePt t="178221" x="2598738" y="1866900"/>
          <p14:tracePt t="178237" x="2581275" y="1884363"/>
          <p14:tracePt t="178256" x="2544763" y="1938338"/>
          <p14:tracePt t="178271" x="2517775" y="1992313"/>
          <p14:tracePt t="178288" x="2517775" y="2036763"/>
          <p14:tracePt t="178304" x="2517775" y="2081213"/>
          <p14:tracePt t="178320" x="2527300" y="2125663"/>
          <p14:tracePt t="178337" x="2544763" y="2143125"/>
          <p14:tracePt t="178340" x="2544763" y="2152650"/>
          <p14:tracePt t="178355" x="2554288" y="2170113"/>
          <p14:tracePt t="178371" x="2571750" y="2187575"/>
          <p14:tracePt t="178387" x="2598738" y="2206625"/>
          <p14:tracePt t="178404" x="2616200" y="2224088"/>
          <p14:tracePt t="178421" x="2625725" y="2251075"/>
          <p14:tracePt t="178437" x="2643188" y="2268538"/>
          <p14:tracePt t="178454" x="2652713" y="2286000"/>
          <p14:tracePt t="178471" x="2660650" y="2295525"/>
          <p14:tracePt t="178488" x="2679700" y="2322513"/>
          <p14:tracePt t="178504" x="2697163" y="2339975"/>
          <p14:tracePt t="178521" x="2705100" y="2349500"/>
          <p14:tracePt t="178537" x="2714625" y="2357438"/>
          <p14:tracePt t="178554" x="2732088" y="2357438"/>
          <p14:tracePt t="178571" x="2751138" y="2366963"/>
          <p14:tracePt t="178588" x="2768600" y="2366963"/>
          <p14:tracePt t="178604" x="2786063" y="2366963"/>
          <p14:tracePt t="178621" x="2822575" y="2366963"/>
          <p14:tracePt t="178637" x="2840038" y="2366963"/>
          <p14:tracePt t="178653" x="2857500" y="2366963"/>
          <p14:tracePt t="178670" x="2867025" y="2366963"/>
          <p14:tracePt t="178686" x="2894013" y="2366963"/>
          <p14:tracePt t="178703" x="2911475" y="2366963"/>
          <p14:tracePt t="178720" x="2928938" y="2366963"/>
          <p14:tracePt t="178738" x="2955925" y="2366963"/>
          <p14:tracePt t="178756" x="2982913" y="2357438"/>
          <p14:tracePt t="178772" x="3000375" y="2349500"/>
          <p14:tracePt t="178787" x="3017838" y="2349500"/>
          <p14:tracePt t="178804" x="3044825" y="2330450"/>
          <p14:tracePt t="178821" x="3062288" y="2322513"/>
          <p14:tracePt t="178838" x="3081338" y="2295525"/>
          <p14:tracePt t="178840" x="3089275" y="2295525"/>
          <p14:tracePt t="178854" x="3098800" y="2286000"/>
          <p14:tracePt t="178873" x="3133725" y="2259013"/>
          <p14:tracePt t="178888" x="3152775" y="2259013"/>
          <p14:tracePt t="178904" x="3170238" y="2232025"/>
          <p14:tracePt t="178921" x="3197225" y="2224088"/>
          <p14:tracePt t="178937" x="3214688" y="2214563"/>
          <p14:tracePt t="178954" x="3232150" y="2214563"/>
          <p14:tracePt t="178971" x="3241675" y="2206625"/>
          <p14:tracePt t="179091" x="3251200" y="2206625"/>
          <p14:tracePt t="179101" x="3268663" y="2197100"/>
          <p14:tracePt t="179121" x="3286125" y="2197100"/>
          <p14:tracePt t="179154" x="3295650" y="2197100"/>
          <p14:tracePt t="179178" x="3303588" y="2187575"/>
          <p14:tracePt t="179188" x="3330575" y="2179638"/>
          <p14:tracePt t="179204" x="3348038" y="2152650"/>
          <p14:tracePt t="179221" x="3367088" y="2135188"/>
          <p14:tracePt t="179240" x="3402013" y="2116138"/>
          <p14:tracePt t="179256" x="3419475" y="2116138"/>
          <p14:tracePt t="179272" x="3438525" y="2116138"/>
          <p14:tracePt t="179287" x="3455988" y="2116138"/>
          <p14:tracePt t="179303" x="3473450" y="2116138"/>
          <p14:tracePt t="179320" x="3490913" y="2116138"/>
          <p14:tracePt t="179522" x="3500438" y="2116138"/>
          <p14:tracePt t="179560" x="3509963" y="2116138"/>
          <p14:tracePt t="179576" x="3509963" y="2108200"/>
          <p14:tracePt t="179645" x="3509963" y="2089150"/>
          <p14:tracePt t="179662" x="3509963" y="2081213"/>
          <p14:tracePt t="179674" x="3509963" y="2071688"/>
          <p14:tracePt t="179687" x="3500438" y="2054225"/>
          <p14:tracePt t="179703" x="3490913" y="2036763"/>
          <p14:tracePt t="179720" x="3482975" y="2009775"/>
          <p14:tracePt t="179737" x="3465513" y="2000250"/>
          <p14:tracePt t="179826" x="3455988" y="2000250"/>
          <p14:tracePt t="179836" x="3446463" y="2017713"/>
          <p14:tracePt t="179855" x="3438525" y="2036763"/>
          <p14:tracePt t="179871" x="3419475" y="2054225"/>
          <p14:tracePt t="179887" x="3419475" y="2063750"/>
          <p14:tracePt t="179976" x="3411538" y="2081213"/>
          <p14:tracePt t="179986" x="3411538" y="2098675"/>
          <p14:tracePt t="180006" x="3411538" y="2125663"/>
          <p14:tracePt t="180022" x="3411538" y="2152650"/>
          <p14:tracePt t="180038" x="3411538" y="2170113"/>
          <p14:tracePt t="180054" x="3411538" y="2179638"/>
          <p14:tracePt t="180124" x="3411538" y="2206625"/>
          <p14:tracePt t="180134" x="3419475" y="2214563"/>
          <p14:tracePt t="180144" x="3419475" y="2224088"/>
          <p14:tracePt t="180156" x="3429000" y="2232025"/>
          <p14:tracePt t="180171" x="3446463" y="2241550"/>
          <p14:tracePt t="180204" x="3446463" y="2251075"/>
          <p14:tracePt t="180221" x="3446463" y="2259013"/>
          <p14:tracePt t="180256" x="3446463" y="2268538"/>
          <p14:tracePt t="180267" x="3446463" y="2286000"/>
          <p14:tracePt t="180277" x="3446463" y="2295525"/>
          <p14:tracePt t="180289" x="3446463" y="2312988"/>
          <p14:tracePt t="180304" x="3438525" y="2349500"/>
          <p14:tracePt t="180320" x="3419475" y="2374900"/>
          <p14:tracePt t="180337" x="3394075" y="2401888"/>
          <p14:tracePt t="180354" x="3384550" y="2420938"/>
          <p14:tracePt t="180370" x="3367088" y="2438400"/>
          <p14:tracePt t="180387" x="3357563" y="2446338"/>
          <p14:tracePt t="180404" x="3330575" y="2455863"/>
          <p14:tracePt t="180420" x="3303588" y="2492375"/>
          <p14:tracePt t="180438" x="3295650" y="2509838"/>
          <p14:tracePt t="180454" x="3276600" y="2527300"/>
          <p14:tracePt t="180471" x="3251200" y="2544763"/>
          <p14:tracePt t="180488" x="3241675" y="2554288"/>
          <p14:tracePt t="180624" x="3232150" y="2563813"/>
          <p14:tracePt t="180640" x="3214688" y="2571750"/>
          <p14:tracePt t="180650" x="3214688" y="2581275"/>
          <p14:tracePt t="180661" x="3197225" y="2581275"/>
          <p14:tracePt t="180671" x="3187700" y="2589213"/>
          <p14:tracePt t="180734" x="3187700" y="2598738"/>
          <p14:tracePt t="180750" x="3187700" y="2616200"/>
          <p14:tracePt t="180764" x="3187700" y="2635250"/>
          <p14:tracePt t="180775" x="3205163" y="2643188"/>
          <p14:tracePt t="180788" x="3214688" y="2652713"/>
          <p14:tracePt t="180805" x="3232150" y="2660650"/>
          <p14:tracePt t="180821" x="3241675" y="2660650"/>
          <p14:tracePt t="180930" x="3241675" y="2652713"/>
          <p14:tracePt t="180940" x="3241675" y="2643188"/>
          <p14:tracePt t="180954" x="3232150" y="2635250"/>
          <p14:tracePt t="180971" x="3214688" y="2608263"/>
          <p14:tracePt t="180988" x="3187700" y="2598738"/>
          <p14:tracePt t="181004" x="3170238" y="2598738"/>
          <p14:tracePt t="181021" x="3152775" y="2598738"/>
          <p14:tracePt t="181038" x="3125788" y="2598738"/>
          <p14:tracePt t="181116" x="3133725" y="2589213"/>
          <p14:tracePt t="181126" x="3152775" y="2581275"/>
          <p14:tracePt t="181138" x="3160713" y="2581275"/>
          <p14:tracePt t="181155" x="3197225" y="2571750"/>
          <p14:tracePt t="181172" x="3224213" y="2563813"/>
          <p14:tracePt t="181187" x="3251200" y="2563813"/>
          <p14:tracePt t="181204" x="3268663" y="2544763"/>
          <p14:tracePt t="181220" x="3286125" y="2544763"/>
          <p14:tracePt t="181237" x="3303588" y="2544763"/>
          <p14:tracePt t="181254" x="3303588" y="2536825"/>
          <p14:tracePt t="181346" x="3286125" y="2554288"/>
          <p14:tracePt t="181356" x="3259138" y="2563813"/>
          <p14:tracePt t="181371" x="3214688" y="2581275"/>
          <p14:tracePt t="181389" x="3179763" y="2608263"/>
          <p14:tracePt t="181406" x="3152775" y="2625725"/>
          <p14:tracePt t="181422" x="3133725" y="2625725"/>
          <p14:tracePt t="181571" x="3133725" y="2635250"/>
          <p14:tracePt t="181594" x="3133725" y="2643188"/>
          <p14:tracePt t="181632" x="3143250" y="2643188"/>
          <p14:tracePt t="181648" x="3143250" y="2660650"/>
          <p14:tracePt t="181938" x="3152775" y="2660650"/>
          <p14:tracePt t="181946" x="3160713" y="2660650"/>
          <p14:tracePt t="181954" x="3170238" y="2660650"/>
          <p14:tracePt t="181971" x="3179763" y="2670175"/>
          <p14:tracePt t="181987" x="3205163" y="2670175"/>
          <p14:tracePt t="182004" x="3214688" y="2670175"/>
          <p14:tracePt t="182220" x="3224213" y="2670175"/>
          <p14:tracePt t="182236" x="3232150" y="2670175"/>
          <p14:tracePt t="182249" x="3241675" y="2670175"/>
          <p14:tracePt t="182258" x="3251200" y="2670175"/>
          <p14:tracePt t="182273" x="3268663" y="2670175"/>
          <p14:tracePt t="182306" x="3276600" y="2652713"/>
          <p14:tracePt t="182322" x="3286125" y="2652713"/>
          <p14:tracePt t="182335" x="3295650" y="2643188"/>
          <p14:tracePt t="182454" x="3303588" y="2643188"/>
          <p14:tracePt t="182470" x="3313113" y="2643188"/>
          <p14:tracePt t="183025" x="3322638" y="2635250"/>
          <p14:tracePt t="183035" x="3340100" y="2635250"/>
          <p14:tracePt t="183045" x="3348038" y="2625725"/>
          <p14:tracePt t="183056" x="3367088" y="2616200"/>
          <p14:tracePt t="183073" x="3384550" y="2598738"/>
          <p14:tracePt t="183089" x="3394075" y="2598738"/>
          <p14:tracePt t="183105" x="3394075" y="2581275"/>
          <p14:tracePt t="183127" x="3411538" y="2581275"/>
          <p14:tracePt t="183252" x="3419475" y="2571750"/>
          <p14:tracePt t="183268" x="3455988" y="2563813"/>
          <p14:tracePt t="183279" x="3465513" y="2554288"/>
          <p14:tracePt t="183287" x="3473450" y="2554288"/>
          <p14:tracePt t="183305" x="3517900" y="2536825"/>
          <p14:tracePt t="183320" x="3527425" y="2536825"/>
          <p14:tracePt t="183337" x="3589338" y="2517775"/>
          <p14:tracePt t="183354" x="3687763" y="2492375"/>
          <p14:tracePt t="183370" x="3840163" y="2482850"/>
          <p14:tracePt t="183388" x="4037013" y="2446338"/>
          <p14:tracePt t="183405" x="4214813" y="2420938"/>
          <p14:tracePt t="183421" x="4348163" y="2401888"/>
          <p14:tracePt t="183438" x="4419600" y="2401888"/>
          <p14:tracePt t="183455" x="4554538" y="2428875"/>
          <p14:tracePt t="183471" x="4652963" y="2446338"/>
          <p14:tracePt t="183487" x="4741863" y="2446338"/>
          <p14:tracePt t="183504" x="4830763" y="2446338"/>
          <p14:tracePt t="183521" x="4911725" y="2428875"/>
          <p14:tracePt t="183537" x="5000625" y="2420938"/>
          <p14:tracePt t="183554" x="5064125" y="2420938"/>
          <p14:tracePt t="183572" x="5160963" y="2420938"/>
          <p14:tracePt t="183587" x="5187950" y="2428875"/>
          <p14:tracePt t="183604" x="5207000" y="2438400"/>
          <p14:tracePt t="183690" x="5207000" y="2428875"/>
          <p14:tracePt t="183700" x="5207000" y="2420938"/>
          <p14:tracePt t="183710" x="5197475" y="2411413"/>
          <p14:tracePt t="183721" x="5170488" y="2411413"/>
          <p14:tracePt t="183738" x="5126038" y="2420938"/>
          <p14:tracePt t="183755" x="5045075" y="2500313"/>
          <p14:tracePt t="183772" x="4875213" y="2643188"/>
          <p14:tracePt t="183788" x="4714875" y="2840038"/>
          <p14:tracePt t="183804" x="4554538" y="3054350"/>
          <p14:tracePt t="183822" x="4303713" y="3465513"/>
          <p14:tracePt t="183838" x="4214813" y="3759200"/>
          <p14:tracePt t="183854" x="4160838" y="4054475"/>
          <p14:tracePt t="183871" x="4143375" y="4349750"/>
          <p14:tracePt t="183888" x="4143375" y="4652963"/>
          <p14:tracePt t="183905" x="4152900" y="4902200"/>
          <p14:tracePt t="183921" x="4179888" y="5072063"/>
          <p14:tracePt t="183938" x="4276725" y="5197475"/>
          <p14:tracePt t="183954" x="4367213" y="5241925"/>
          <p14:tracePt t="183972" x="4527550" y="5251450"/>
          <p14:tracePt t="183988" x="4697413" y="5153025"/>
          <p14:tracePt t="184005" x="4875213" y="4973638"/>
          <p14:tracePt t="184022" x="5010150" y="4670425"/>
          <p14:tracePt t="184038" x="5143500" y="4233863"/>
          <p14:tracePt t="184054" x="5241925" y="3867150"/>
          <p14:tracePt t="184072" x="5278438" y="3571875"/>
          <p14:tracePt t="184088" x="5268913" y="3465513"/>
          <p14:tracePt t="184105" x="5214938" y="3384550"/>
          <p14:tracePt t="184121" x="5143500" y="3357563"/>
          <p14:tracePt t="184137" x="5045075" y="3340100"/>
          <p14:tracePt t="184154" x="4956175" y="3330575"/>
          <p14:tracePt t="184170" x="4894263" y="3349625"/>
          <p14:tracePt t="184189" x="4822825" y="3384550"/>
          <p14:tracePt t="184207" x="4751388" y="3473450"/>
          <p14:tracePt t="184223" x="4679950" y="3571875"/>
          <p14:tracePt t="184238" x="4608513" y="3759200"/>
          <p14:tracePt t="184255" x="4572000" y="4054475"/>
          <p14:tracePt t="184271" x="4572000" y="4384675"/>
          <p14:tracePt t="184288" x="4581525" y="4670425"/>
          <p14:tracePt t="184305" x="4660900" y="4840288"/>
          <p14:tracePt t="184322" x="4840288" y="4948238"/>
          <p14:tracePt t="184338" x="4973638" y="4956175"/>
          <p14:tracePt t="184354" x="5143500" y="4876800"/>
          <p14:tracePt t="184371" x="5278438" y="4706938"/>
          <p14:tracePt t="184387" x="5367338" y="4492625"/>
          <p14:tracePt t="184405" x="5411788" y="4295775"/>
          <p14:tracePt t="184422" x="5411788" y="4187825"/>
          <p14:tracePt t="184438" x="5411788" y="4090988"/>
          <p14:tracePt t="184457" x="5357813" y="4027488"/>
          <p14:tracePt t="184473" x="5295900" y="4010025"/>
          <p14:tracePt t="184488" x="5224463" y="3983038"/>
          <p14:tracePt t="184505" x="5143500" y="3983038"/>
          <p14:tracePt t="184521" x="5081588" y="3983038"/>
          <p14:tracePt t="184538" x="5045075" y="4010025"/>
          <p14:tracePt t="184554" x="5027613" y="4019550"/>
          <p14:tracePt t="184571" x="5010150" y="4037013"/>
          <p14:tracePt t="184588" x="4992688" y="4037013"/>
          <p14:tracePt t="184699" x="4983163" y="4037013"/>
          <p14:tracePt t="184716" x="4973638" y="4037013"/>
          <p14:tracePt t="184727" x="4965700" y="4037013"/>
          <p14:tracePt t="184760" x="4956175" y="4027488"/>
          <p14:tracePt t="184879" x="4983163" y="4027488"/>
          <p14:tracePt t="184889" x="4992688" y="4027488"/>
          <p14:tracePt t="184905" x="5010150" y="4027488"/>
          <p14:tracePt t="184922" x="5018088" y="4027488"/>
          <p14:tracePt t="184938" x="5045075" y="4027488"/>
          <p14:tracePt t="184957" x="5072063" y="4027488"/>
          <p14:tracePt t="184973" x="5108575" y="4027488"/>
          <p14:tracePt t="184989" x="5180013" y="4027488"/>
          <p14:tracePt t="185004" x="5268913" y="4027488"/>
          <p14:tracePt t="185021" x="5446713" y="4019550"/>
          <p14:tracePt t="185037" x="5635625" y="4019550"/>
          <p14:tracePt t="185054" x="5875338" y="4019550"/>
          <p14:tracePt t="185071" x="6215063" y="4027488"/>
          <p14:tracePt t="185088" x="6680200" y="3921125"/>
          <p14:tracePt t="185104" x="6902450" y="3876675"/>
          <p14:tracePt t="185121" x="7000875" y="3849688"/>
          <p14:tracePt t="185138" x="7018338" y="3840163"/>
          <p14:tracePt t="185207" x="7018338" y="3822700"/>
          <p14:tracePt t="185217" x="7010400" y="3813175"/>
          <p14:tracePt t="185231" x="7000875" y="3795713"/>
          <p14:tracePt t="185239" x="6992938" y="3786188"/>
          <p14:tracePt t="185254" x="6965950" y="3778250"/>
          <p14:tracePt t="185271" x="6921500" y="3751263"/>
          <p14:tracePt t="185288" x="6858000" y="3724275"/>
          <p14:tracePt t="185304" x="6759575" y="3697288"/>
          <p14:tracePt t="185321" x="6572250" y="3670300"/>
          <p14:tracePt t="185338" x="6323013" y="3616325"/>
          <p14:tracePt t="185354" x="5830888" y="3465513"/>
          <p14:tracePt t="185371" x="5527675" y="3349625"/>
          <p14:tracePt t="185387" x="5232400" y="3278188"/>
          <p14:tracePt t="185404" x="4965700" y="3259138"/>
          <p14:tracePt t="185421" x="4697413" y="3268663"/>
          <p14:tracePt t="185438" x="4500563" y="3295650"/>
          <p14:tracePt t="185454" x="4348163" y="3330575"/>
          <p14:tracePt t="185472" x="4232275" y="3340100"/>
          <p14:tracePt t="185488" x="4205288" y="3340100"/>
          <p14:tracePt t="185504" x="4187825" y="3340100"/>
          <p14:tracePt t="185521" x="4143375" y="3286125"/>
          <p14:tracePt t="185538" x="4062413" y="3251200"/>
          <p14:tracePt t="185555" x="3983038" y="3179763"/>
          <p14:tracePt t="185571" x="3884613" y="3143250"/>
          <p14:tracePt t="185588" x="3786188" y="3098800"/>
          <p14:tracePt t="185604" x="3643313" y="3063875"/>
          <p14:tracePt t="185621" x="3562350" y="3036888"/>
          <p14:tracePt t="185638" x="3527425" y="3027363"/>
          <p14:tracePt t="185655" x="3509963" y="3017838"/>
          <p14:tracePt t="185672" x="3490913" y="2992438"/>
          <p14:tracePt t="185688" x="3455988" y="2973388"/>
          <p14:tracePt t="185704" x="3419475" y="2955925"/>
          <p14:tracePt t="185722" x="3348038" y="2901950"/>
          <p14:tracePt t="185738" x="3330575" y="2884488"/>
          <p14:tracePt t="185754" x="3303588" y="2867025"/>
          <p14:tracePt t="185771" x="3286125" y="2840038"/>
          <p14:tracePt t="185788" x="3268663" y="2822575"/>
          <p14:tracePt t="185804" x="3232150" y="2803525"/>
          <p14:tracePt t="185822" x="3214688" y="2786063"/>
          <p14:tracePt t="185839" x="3205163" y="2786063"/>
          <p14:tracePt t="185855" x="3205163" y="2778125"/>
          <p14:tracePt t="186287" x="3214688" y="2778125"/>
          <p14:tracePt t="186297" x="3214688" y="2795588"/>
          <p14:tracePt t="186308" x="3224213" y="2795588"/>
          <p14:tracePt t="186348" x="3232150" y="2803525"/>
          <p14:tracePt t="186356" x="3241675" y="2813050"/>
          <p14:tracePt t="186372" x="3259138" y="2813050"/>
          <p14:tracePt t="186390" x="3259138" y="2822575"/>
          <p14:tracePt t="186405" x="3268663" y="2822575"/>
          <p14:tracePt t="186451" x="3268663" y="2830513"/>
          <p14:tracePt t="186461" x="3276600" y="2840038"/>
          <p14:tracePt t="186474" x="3286125" y="2849563"/>
          <p14:tracePt t="186488" x="3303588" y="2867025"/>
          <p14:tracePt t="186505" x="3330575" y="2874963"/>
          <p14:tracePt t="186522" x="3340100" y="2874963"/>
          <p14:tracePt t="186538" x="3357563" y="2874963"/>
          <p14:tracePt t="186555" x="3375025" y="2874963"/>
          <p14:tracePt t="186572" x="3402013" y="2874963"/>
          <p14:tracePt t="186588" x="3419475" y="2857500"/>
          <p14:tracePt t="186604" x="3438525" y="2849563"/>
          <p14:tracePt t="186621" x="3446463" y="2849563"/>
          <p14:tracePt t="186684" x="3455988" y="2840038"/>
          <p14:tracePt t="186692" x="3473450" y="2840038"/>
          <p14:tracePt t="186704" x="3482975" y="2830513"/>
          <p14:tracePt t="186722" x="3490913" y="2822575"/>
          <p14:tracePt t="186738" x="3509963" y="2813050"/>
          <p14:tracePt t="186755" x="3527425" y="2813050"/>
          <p14:tracePt t="186771" x="3554413" y="2803525"/>
          <p14:tracePt t="186788" x="3571875" y="2786063"/>
          <p14:tracePt t="186805" x="3581400" y="2786063"/>
          <p14:tracePt t="186821" x="3589338" y="2778125"/>
          <p14:tracePt t="186838" x="3598863" y="2768600"/>
          <p14:tracePt t="186855" x="3608388" y="2751138"/>
          <p14:tracePt t="186857" x="3608388" y="2724150"/>
          <p14:tracePt t="186873" x="3625850" y="2706688"/>
          <p14:tracePt t="186888" x="3633788" y="2660650"/>
          <p14:tracePt t="186905" x="3643313" y="2643188"/>
          <p14:tracePt t="186921" x="3643313" y="2625725"/>
          <p14:tracePt t="186938" x="3643313" y="2598738"/>
          <p14:tracePt t="186955" x="3643313" y="2581275"/>
          <p14:tracePt t="186971" x="3643313" y="2571750"/>
          <p14:tracePt t="186988" x="3643313" y="2554288"/>
          <p14:tracePt t="187005" x="3633788" y="2517775"/>
          <p14:tracePt t="187022" x="3625850" y="2500313"/>
          <p14:tracePt t="187038" x="3625850" y="2492375"/>
          <p14:tracePt t="187055" x="3608388" y="2473325"/>
          <p14:tracePt t="187072" x="3598863" y="2446338"/>
          <p14:tracePt t="187088" x="3589338" y="2428875"/>
          <p14:tracePt t="187106" x="3571875" y="2411413"/>
          <p14:tracePt t="187161" x="3562350" y="2401888"/>
          <p14:tracePt t="187185" x="3562350" y="2384425"/>
          <p14:tracePt t="187201" x="3562350" y="2374900"/>
          <p14:tracePt t="187212" x="3562350" y="2366963"/>
          <p14:tracePt t="187224" x="3562350" y="2357438"/>
          <p14:tracePt t="187249" x="3562350" y="2349500"/>
          <p14:tracePt t="187260" x="3562350" y="2339975"/>
          <p14:tracePt t="187273" x="3562350" y="2312988"/>
          <p14:tracePt t="187288" x="3562350" y="2295525"/>
          <p14:tracePt t="187305" x="3581400" y="2278063"/>
          <p14:tracePt t="187321" x="3581400" y="2268538"/>
          <p14:tracePt t="187341" x="3589338" y="2259013"/>
          <p14:tracePt t="187358" x="3598863" y="2259013"/>
          <p14:tracePt t="187374" x="3625850" y="2232025"/>
          <p14:tracePt t="187389" x="3633788" y="2214563"/>
          <p14:tracePt t="187406" x="3643313" y="2206625"/>
          <p14:tracePt t="187422" x="3660775" y="2206625"/>
          <p14:tracePt t="187439" x="3687763" y="2206625"/>
          <p14:tracePt t="187455" x="3705225" y="2206625"/>
          <p14:tracePt t="187472" x="3724275" y="2206625"/>
          <p14:tracePt t="187489" x="3741738" y="2206625"/>
          <p14:tracePt t="187505" x="3776663" y="2206625"/>
          <p14:tracePt t="187521" x="3795713" y="2214563"/>
          <p14:tracePt t="187538" x="3813175" y="2224088"/>
          <p14:tracePt t="187555" x="3840163" y="2251075"/>
          <p14:tracePt t="187571" x="3848100" y="2251075"/>
          <p14:tracePt t="187589" x="3867150" y="2251075"/>
          <p14:tracePt t="187606" x="3875088" y="2251075"/>
          <p14:tracePt t="187622" x="3875088" y="2259013"/>
          <p14:tracePt t="187639" x="3894138" y="2259013"/>
          <p14:tracePt t="187655" x="3911600" y="2268538"/>
          <p14:tracePt t="187671" x="3929063" y="2278063"/>
          <p14:tracePt t="187688" x="3938588" y="2286000"/>
          <p14:tracePt t="187705" x="3946525" y="2295525"/>
          <p14:tracePt t="187721" x="3956050" y="2295525"/>
          <p14:tracePt t="187738" x="3965575" y="2303463"/>
          <p14:tracePt t="198780" x="3965575" y="2330450"/>
          <p14:tracePt t="198790" x="3938588" y="2357438"/>
          <p14:tracePt t="198807" x="3929063" y="2374900"/>
          <p14:tracePt t="198825" x="3894138" y="2732088"/>
          <p14:tracePt t="198841" x="3894138" y="3036888"/>
          <p14:tracePt t="198857" x="3902075" y="3187700"/>
          <p14:tracePt t="198873" x="3902075" y="3295650"/>
          <p14:tracePt t="198890" x="3894138" y="3473450"/>
          <p14:tracePt t="198907" x="3857625" y="3643313"/>
          <p14:tracePt t="198923" x="3830638" y="3759200"/>
          <p14:tracePt t="198940" x="3813175" y="3867150"/>
          <p14:tracePt t="198956" x="3813175" y="3948113"/>
          <p14:tracePt t="198975" x="3830638" y="4064000"/>
          <p14:tracePt t="198990" x="3857625" y="4125913"/>
          <p14:tracePt t="199006" x="3884613" y="4187825"/>
          <p14:tracePt t="199023" x="3902075" y="4278313"/>
          <p14:tracePt t="199040" x="3902075" y="4384675"/>
          <p14:tracePt t="199056" x="3902075" y="4465638"/>
          <p14:tracePt t="199073" x="3911600" y="4510088"/>
          <p14:tracePt t="199091" x="3919538" y="4564063"/>
          <p14:tracePt t="199106" x="3919538" y="4643438"/>
          <p14:tracePt t="199123" x="3919538" y="4714875"/>
          <p14:tracePt t="199139" x="3919538" y="4778375"/>
          <p14:tracePt t="199156" x="3911600" y="4795838"/>
          <p14:tracePt t="199173" x="3911600" y="4813300"/>
          <p14:tracePt t="199255" x="3911600" y="4805363"/>
          <p14:tracePt t="199271" x="3919538" y="4786313"/>
          <p14:tracePt t="199284" x="3929063" y="4759325"/>
          <p14:tracePt t="199296" x="3956050" y="4741863"/>
          <p14:tracePt t="199309" x="3965575" y="4733925"/>
          <p14:tracePt t="199323" x="3983038" y="4697413"/>
          <p14:tracePt t="199339" x="4000500" y="4679950"/>
          <p14:tracePt t="199356" x="4010025" y="4662488"/>
          <p14:tracePt t="199373" x="4010025" y="4635500"/>
          <p14:tracePt t="199389" x="4010025" y="4616450"/>
          <p14:tracePt t="199406" x="4010025" y="4608513"/>
          <p14:tracePt t="199422" x="4000500" y="4598988"/>
          <p14:tracePt t="199439" x="3983038" y="4598988"/>
          <p14:tracePt t="199456" x="3965575" y="4598988"/>
          <p14:tracePt t="199475" x="3929063" y="4608513"/>
          <p14:tracePt t="199492" x="3911600" y="4625975"/>
          <p14:tracePt t="199507" x="3902075" y="4652963"/>
          <p14:tracePt t="199523" x="3894138" y="4662488"/>
          <p14:tracePt t="199540" x="3894138" y="4670425"/>
          <p14:tracePt t="199556" x="3894138" y="4687888"/>
          <p14:tracePt t="199573" x="3894138" y="4706938"/>
          <p14:tracePt t="199591" x="3919538" y="4733925"/>
          <p14:tracePt t="199607" x="3929063" y="4733925"/>
          <p14:tracePt t="199623" x="3946525" y="4733925"/>
          <p14:tracePt t="199639" x="3956050" y="4733925"/>
          <p14:tracePt t="199656" x="3973513" y="4733925"/>
          <p14:tracePt t="199717" x="3973513" y="4741863"/>
          <p14:tracePt t="199725" x="3946525" y="4751388"/>
          <p14:tracePt t="199741" x="3919538" y="4778375"/>
          <p14:tracePt t="199757" x="3894138" y="4786313"/>
          <p14:tracePt t="199858" x="3902075" y="4786313"/>
          <p14:tracePt t="199867" x="3911600" y="4786313"/>
          <p14:tracePt t="199878" x="3919538" y="4786313"/>
          <p14:tracePt t="199890" x="3938588" y="4768850"/>
          <p14:tracePt t="199907" x="3956050" y="4751388"/>
          <p14:tracePt t="199923" x="3983038" y="4733925"/>
          <p14:tracePt t="199991" x="3973513" y="4733925"/>
          <p14:tracePt t="200008" x="3965575" y="4733925"/>
          <p14:tracePt t="200077" x="3965575" y="4741863"/>
          <p14:tracePt t="200089" x="3965575" y="4751388"/>
          <p14:tracePt t="200108" x="3965575" y="4778375"/>
          <p14:tracePt t="200123" x="3965575" y="4786313"/>
          <p14:tracePt t="200186" x="3973513" y="4768850"/>
          <p14:tracePt t="200194" x="3983038" y="4759325"/>
          <p14:tracePt t="200206" x="3990975" y="4741863"/>
          <p14:tracePt t="200222" x="4000500" y="4687888"/>
          <p14:tracePt t="200240" x="4000500" y="4662488"/>
          <p14:tracePt t="200257" x="4000500" y="4643438"/>
          <p14:tracePt t="200272" x="3990975" y="4643438"/>
          <p14:tracePt t="200318" x="3965575" y="4670425"/>
          <p14:tracePt t="200326" x="3956050" y="4706938"/>
          <p14:tracePt t="200340" x="3946525" y="4741863"/>
          <p14:tracePt t="200357" x="3919538" y="4822825"/>
          <p14:tracePt t="200374" x="3894138" y="4867275"/>
          <p14:tracePt t="200390" x="3884613" y="4876800"/>
          <p14:tracePt t="200491" x="3902075" y="4830763"/>
          <p14:tracePt t="200502" x="3911600" y="4786313"/>
          <p14:tracePt t="200513" x="3929063" y="4751388"/>
          <p14:tracePt t="200524" x="3929063" y="4670425"/>
          <p14:tracePt t="200540" x="3929063" y="4643438"/>
          <p14:tracePt t="200557" x="3929063" y="4616450"/>
          <p14:tracePt t="200602" x="3911600" y="4616450"/>
          <p14:tracePt t="200612" x="3902075" y="4635500"/>
          <p14:tracePt t="200625" x="3894138" y="4706938"/>
          <p14:tracePt t="200640" x="3884613" y="4751388"/>
          <p14:tracePt t="200656" x="3867150" y="4795838"/>
          <p14:tracePt t="200673" x="3867150" y="4857750"/>
          <p14:tracePt t="200690" x="3867150" y="4894263"/>
          <p14:tracePt t="200707" x="3875088" y="4911725"/>
          <p14:tracePt t="200724" x="3902075" y="4929188"/>
          <p14:tracePt t="200740" x="3911600" y="4929188"/>
          <p14:tracePt t="200835" x="3911600" y="4948238"/>
          <p14:tracePt t="200845" x="3911600" y="4956175"/>
          <p14:tracePt t="200857" x="3911600" y="4965700"/>
          <p14:tracePt t="200876" x="3911600" y="4983163"/>
          <p14:tracePt t="200891" x="3911600" y="5000625"/>
          <p14:tracePt t="200907" x="3902075" y="5027613"/>
          <p14:tracePt t="200924" x="3902075" y="5045075"/>
          <p14:tracePt t="200940" x="3884613" y="5064125"/>
          <p14:tracePt t="200956" x="3884613" y="5072063"/>
          <p14:tracePt t="200973" x="3884613" y="5099050"/>
          <p14:tracePt t="200991" x="3884613" y="5126038"/>
          <p14:tracePt t="201007" x="3884613" y="5143500"/>
          <p14:tracePt t="201023" x="3884613" y="5170488"/>
          <p14:tracePt t="201040" x="3884613" y="5180013"/>
          <p14:tracePt t="201056" x="3884613" y="5197475"/>
          <p14:tracePt t="201073" x="3884613" y="5214938"/>
          <p14:tracePt t="201090" x="3875088" y="5241925"/>
          <p14:tracePt t="201106" x="3875088" y="5259388"/>
          <p14:tracePt t="201123" x="3875088" y="5268913"/>
          <p14:tracePt t="201141" x="3857625" y="5295900"/>
          <p14:tracePt t="201242" x="3848100" y="5295900"/>
          <p14:tracePt t="201422" x="3848100" y="5313363"/>
          <p14:tracePt t="201431" x="3840163" y="5313363"/>
          <p14:tracePt t="201446" x="3840163" y="5322888"/>
          <p14:tracePt t="201532" x="3840163" y="5330825"/>
          <p14:tracePt t="201548" x="3830638" y="5340350"/>
          <p14:tracePt t="201558" x="3830638" y="5349875"/>
          <p14:tracePt t="201574" x="3822700" y="5367338"/>
          <p14:tracePt t="201590" x="3822700" y="5384800"/>
          <p14:tracePt t="201680" x="3803650" y="5384800"/>
          <p14:tracePt t="219961" x="3803650" y="5357813"/>
          <p14:tracePt t="219972" x="3813175" y="5305425"/>
          <p14:tracePt t="219982" x="3813175" y="5259388"/>
          <p14:tracePt t="219992" x="3813175" y="5187950"/>
          <p14:tracePt t="220008" x="3813175" y="5135563"/>
          <p14:tracePt t="220025" x="3813175" y="5108575"/>
          <p14:tracePt t="220042" x="3813175" y="5081588"/>
          <p14:tracePt t="220059" x="3813175" y="5064125"/>
          <p14:tracePt t="220076" x="3813175" y="5045075"/>
          <p14:tracePt t="220093" x="3803650" y="5045075"/>
          <p14:tracePt t="220109" x="3795713" y="5037138"/>
          <p14:tracePt t="220126" x="3776663" y="5027613"/>
          <p14:tracePt t="220143" x="3759200" y="5019675"/>
          <p14:tracePt t="220159" x="3751263" y="4992688"/>
          <p14:tracePt t="220176" x="3751263" y="4973638"/>
          <p14:tracePt t="220193" x="3751263" y="4857750"/>
          <p14:tracePt t="220209" x="3768725" y="4822825"/>
          <p14:tracePt t="220226" x="3803650" y="4670425"/>
          <p14:tracePt t="220242" x="3840163" y="4564063"/>
          <p14:tracePt t="220259" x="3848100" y="4483100"/>
          <p14:tracePt t="220275" x="3848100" y="4429125"/>
          <p14:tracePt t="220292" x="3848100" y="4394200"/>
          <p14:tracePt t="220309" x="3848100" y="4384675"/>
          <p14:tracePt t="220328" x="3840163" y="4384675"/>
          <p14:tracePt t="220579" x="3840163" y="4357688"/>
          <p14:tracePt t="220589" x="3840163" y="4305300"/>
          <p14:tracePt t="220601" x="3822700" y="4251325"/>
          <p14:tracePt t="220612" x="3795713" y="4162425"/>
          <p14:tracePt t="220626" x="3768725" y="4027488"/>
          <p14:tracePt t="220643" x="3724275" y="3894138"/>
          <p14:tracePt t="220659" x="3660775" y="3751263"/>
          <p14:tracePt t="220675" x="3616325" y="3643313"/>
          <p14:tracePt t="220692" x="3571875" y="3527425"/>
          <p14:tracePt t="220709" x="3536950" y="3446463"/>
          <p14:tracePt t="220727" x="3482975" y="3330575"/>
          <p14:tracePt t="220743" x="3455988" y="3268663"/>
          <p14:tracePt t="220759" x="3429000" y="3232150"/>
          <p14:tracePt t="220775" x="3411538" y="3197225"/>
          <p14:tracePt t="220792" x="3394075" y="3179763"/>
          <p14:tracePt t="220808" x="3384550" y="3160713"/>
          <p14:tracePt t="220826" x="3357563" y="3135313"/>
          <p14:tracePt t="220843" x="3357563" y="3125788"/>
          <p14:tracePt t="221063" x="3348038" y="3125788"/>
          <p14:tracePt t="221110" x="3340100" y="3089275"/>
          <p14:tracePt t="221118" x="3295650" y="3054350"/>
          <p14:tracePt t="221125" x="3259138" y="3009900"/>
          <p14:tracePt t="221142" x="3160713" y="2938463"/>
          <p14:tracePt t="221159" x="3089275" y="2874963"/>
          <p14:tracePt t="221175" x="3036888" y="2795588"/>
          <p14:tracePt t="221192" x="2982913" y="2714625"/>
          <p14:tracePt t="221208" x="2955925" y="2635250"/>
          <p14:tracePt t="221226" x="2919413" y="2563813"/>
          <p14:tracePt t="221243" x="2911475" y="2527300"/>
          <p14:tracePt t="221259" x="2911475" y="2500313"/>
          <p14:tracePt t="221276" x="2901950" y="2473325"/>
          <p14:tracePt t="221293" x="2901950" y="2455863"/>
          <p14:tracePt t="221308" x="2901950" y="2438400"/>
          <p14:tracePt t="221325" x="2901950" y="2420938"/>
          <p14:tracePt t="221342" x="2901950" y="2393950"/>
          <p14:tracePt t="221358" x="2894013" y="2374900"/>
          <p14:tracePt t="221360" x="2894013" y="2366963"/>
          <p14:tracePt t="221375" x="2894013" y="2357438"/>
          <p14:tracePt t="221392" x="2894013" y="2339975"/>
          <p14:tracePt t="221485" x="2894013" y="2322513"/>
          <p14:tracePt t="221495" x="2901950" y="2303463"/>
          <p14:tracePt t="221510" x="2919413" y="2241550"/>
          <p14:tracePt t="221525" x="2946400" y="2160588"/>
          <p14:tracePt t="221542" x="2973388" y="2081213"/>
          <p14:tracePt t="221559" x="2973388" y="2009775"/>
          <p14:tracePt t="221575" x="2965450" y="1946275"/>
          <p14:tracePt t="221592" x="2938463" y="1866900"/>
          <p14:tracePt t="221608" x="2911475" y="1785938"/>
          <p14:tracePt t="221626" x="2874963" y="1652588"/>
          <p14:tracePt t="221643" x="2847975" y="1589088"/>
          <p14:tracePt t="221658" x="2795588" y="1509713"/>
          <p14:tracePt t="221677" x="2714625" y="1428750"/>
          <p14:tracePt t="221693" x="2660650" y="1366838"/>
          <p14:tracePt t="221709" x="2598738" y="1312863"/>
          <p14:tracePt t="221727" x="2473325" y="1241425"/>
          <p14:tracePt t="221743" x="2401888" y="1231900"/>
          <p14:tracePt t="221760" x="2322513" y="1204913"/>
          <p14:tracePt t="221776" x="2241550" y="1187450"/>
          <p14:tracePt t="221792" x="2179638" y="1187450"/>
          <p14:tracePt t="221809" x="2133600" y="1196975"/>
          <p14:tracePt t="221825" x="2098675" y="1204913"/>
          <p14:tracePt t="221842" x="2054225" y="1231900"/>
          <p14:tracePt t="221861" x="2009775" y="1250950"/>
          <p14:tracePt t="221878" x="1965325" y="1276350"/>
          <p14:tracePt t="221894" x="1911350" y="1303338"/>
          <p14:tracePt t="221909" x="1830388" y="1339850"/>
          <p14:tracePt t="221925" x="1751013" y="1393825"/>
          <p14:tracePt t="221942" x="1704975" y="1446213"/>
          <p14:tracePt t="221959" x="1670050" y="1465263"/>
          <p14:tracePt t="221976" x="1643063" y="1500188"/>
          <p14:tracePt t="221994" x="1616075" y="1527175"/>
          <p14:tracePt t="222010" x="1608138" y="1554163"/>
          <p14:tracePt t="222026" x="1589088" y="1581150"/>
          <p14:tracePt t="222043" x="1562100" y="1652588"/>
          <p14:tracePt t="222059" x="1536700" y="1714500"/>
          <p14:tracePt t="222075" x="1509713" y="1776413"/>
          <p14:tracePt t="222092" x="1482725" y="1822450"/>
          <p14:tracePt t="222109" x="1455738" y="1884363"/>
          <p14:tracePt t="222127" x="1419225" y="1992313"/>
          <p14:tracePt t="222143" x="1411288" y="2054225"/>
          <p14:tracePt t="222159" x="1384300" y="2135188"/>
          <p14:tracePt t="222175" x="1366838" y="2206625"/>
          <p14:tracePt t="222192" x="1347788" y="2286000"/>
          <p14:tracePt t="222209" x="1347788" y="2366963"/>
          <p14:tracePt t="222225" x="1347788" y="2438400"/>
          <p14:tracePt t="222243" x="1357313" y="2482850"/>
          <p14:tracePt t="222259" x="1366838" y="2492375"/>
          <p14:tracePt t="222323" x="1374775" y="2500313"/>
          <p14:tracePt t="222333" x="1384300" y="2517775"/>
          <p14:tracePt t="222346" x="1411288" y="2527300"/>
          <p14:tracePt t="222364" x="1419225" y="2527300"/>
          <p14:tracePt t="222376" x="1428750" y="2527300"/>
          <p14:tracePt t="222394" x="1438275" y="2536825"/>
          <p14:tracePt t="222409" x="1446213" y="2536825"/>
          <p14:tracePt t="222425" x="1455738" y="2544763"/>
          <p14:tracePt t="222442" x="1473200" y="2544763"/>
          <p14:tracePt t="222574" x="1473200" y="2554288"/>
          <p14:tracePt t="222745" x="1482725" y="2554288"/>
          <p14:tracePt t="222768" x="1490663" y="2554288"/>
          <p14:tracePt t="222778" x="1509713" y="2554288"/>
          <p14:tracePt t="222793" x="1571625" y="2554288"/>
          <p14:tracePt t="222809" x="1660525" y="2554288"/>
          <p14:tracePt t="222825" x="1776413" y="2527300"/>
          <p14:tracePt t="222843" x="2000250" y="2492375"/>
          <p14:tracePt t="222859" x="2214563" y="2492375"/>
          <p14:tracePt t="222862" x="2330450" y="2492375"/>
          <p14:tracePt t="222878" x="2482850" y="2492375"/>
          <p14:tracePt t="222894" x="2571750" y="2492375"/>
          <p14:tracePt t="222910" x="2652713" y="2500313"/>
          <p14:tracePt t="222925" x="2687638" y="2517775"/>
          <p14:tracePt t="222942" x="2732088" y="2544763"/>
          <p14:tracePt t="222959" x="2786063" y="2554288"/>
          <p14:tracePt t="222975" x="2830513" y="2581275"/>
          <p14:tracePt t="222992" x="2847975" y="2598738"/>
          <p14:tracePt t="223009" x="2874963" y="2608263"/>
          <p14:tracePt t="223025" x="2901950" y="2625725"/>
          <p14:tracePt t="223042" x="2919413" y="2652713"/>
          <p14:tracePt t="223059" x="2982913" y="2670175"/>
          <p14:tracePt t="223075" x="3062288" y="2714625"/>
          <p14:tracePt t="223092" x="3143250" y="2751138"/>
          <p14:tracePt t="223109" x="3224213" y="2803525"/>
          <p14:tracePt t="223126" x="3303588" y="2894013"/>
          <p14:tracePt t="223143" x="3429000" y="3000375"/>
          <p14:tracePt t="223159" x="3509963" y="3081338"/>
          <p14:tracePt t="223176" x="3571875" y="3160713"/>
          <p14:tracePt t="223192" x="3660775" y="3232150"/>
          <p14:tracePt t="223209" x="3741738" y="3295650"/>
          <p14:tracePt t="223226" x="3803650" y="3340100"/>
          <p14:tracePt t="223242" x="3848100" y="3357563"/>
          <p14:tracePt t="223259" x="3902075" y="3384550"/>
          <p14:tracePt t="223277" x="3956050" y="3421063"/>
          <p14:tracePt t="223292" x="3990975" y="3438525"/>
          <p14:tracePt t="223309" x="4010025" y="3465513"/>
          <p14:tracePt t="223325" x="4037013" y="3482975"/>
          <p14:tracePt t="223342" x="4054475" y="3500438"/>
          <p14:tracePt t="223359" x="4089400" y="3536950"/>
          <p14:tracePt t="223376" x="4152900" y="3571875"/>
          <p14:tracePt t="223393" x="4187825" y="3589338"/>
          <p14:tracePt t="223409" x="4214813" y="3608388"/>
          <p14:tracePt t="223425" x="4268788" y="3635375"/>
          <p14:tracePt t="223442" x="4313238" y="3662363"/>
          <p14:tracePt t="223459" x="4394200" y="3687763"/>
          <p14:tracePt t="223476" x="4473575" y="3714750"/>
          <p14:tracePt t="223492" x="4554538" y="3741738"/>
          <p14:tracePt t="223509" x="4643438" y="3768725"/>
          <p14:tracePt t="223527" x="4830763" y="3805238"/>
          <p14:tracePt t="223543" x="4992688" y="3840163"/>
          <p14:tracePt t="223559" x="5143500" y="3867150"/>
          <p14:tracePt t="223576" x="5349875" y="3938588"/>
          <p14:tracePt t="223592" x="5599113" y="4027488"/>
          <p14:tracePt t="223609" x="5830888" y="4135438"/>
          <p14:tracePt t="223627" x="6099175" y="4214813"/>
          <p14:tracePt t="223643" x="6207125" y="4241800"/>
          <p14:tracePt t="223659" x="6313488" y="4278313"/>
          <p14:tracePt t="223676" x="6446838" y="4286250"/>
          <p14:tracePt t="223692" x="6616700" y="4305300"/>
          <p14:tracePt t="223709" x="6867525" y="4340225"/>
          <p14:tracePt t="223726" x="7037388" y="4349750"/>
          <p14:tracePt t="223742" x="7135813" y="4349750"/>
          <p14:tracePt t="223759" x="7161213" y="4349750"/>
          <p14:tracePt t="223777" x="7180263" y="4349750"/>
          <p14:tracePt t="223793" x="7188200" y="4340225"/>
          <p14:tracePt t="223809" x="7207250" y="4295775"/>
          <p14:tracePt t="223826" x="7232650" y="4214813"/>
          <p14:tracePt t="223842" x="7278688" y="4125913"/>
          <p14:tracePt t="223859" x="7304088" y="4027488"/>
          <p14:tracePt t="223876" x="7313613" y="3956050"/>
          <p14:tracePt t="223893" x="7313613" y="3840163"/>
          <p14:tracePt t="223909" x="7313613" y="3795713"/>
          <p14:tracePt t="223925" x="7286625" y="3768725"/>
          <p14:tracePt t="223942" x="7269163" y="3724275"/>
          <p14:tracePt t="223959" x="7242175" y="3706813"/>
          <p14:tracePt t="223976" x="7224713" y="3687763"/>
          <p14:tracePt t="223993" x="7215188" y="3662363"/>
          <p14:tracePt t="224009" x="7207250" y="3643313"/>
          <p14:tracePt t="224028" x="7197725" y="3635375"/>
          <p14:tracePt t="224044" x="7170738" y="3635375"/>
          <p14:tracePt t="224059" x="7161213" y="3625850"/>
          <p14:tracePt t="224076" x="7153275" y="3625850"/>
          <p14:tracePt t="224093" x="7143750" y="3625850"/>
          <p14:tracePt t="224109" x="7126288" y="3625850"/>
          <p14:tracePt t="224126" x="7116763" y="3625850"/>
          <p14:tracePt t="224144" x="7081838" y="3625850"/>
          <p14:tracePt t="224159" x="7064375" y="3625850"/>
          <p14:tracePt t="224176" x="7054850" y="3616325"/>
          <p14:tracePt t="224192" x="7037388" y="3616325"/>
          <p14:tracePt t="224209" x="7018338" y="3616325"/>
          <p14:tracePt t="224226" x="7010400" y="3616325"/>
          <p14:tracePt t="224242" x="6992938" y="3598863"/>
          <p14:tracePt t="224262" x="6965950" y="3589338"/>
          <p14:tracePt t="224279" x="6938963" y="3589338"/>
          <p14:tracePt t="224294" x="6921500" y="3581400"/>
          <p14:tracePt t="224309" x="6902450" y="3581400"/>
          <p14:tracePt t="224326" x="6875463" y="3571875"/>
          <p14:tracePt t="224342" x="6858000" y="3563938"/>
          <p14:tracePt t="224359" x="6840538" y="3554413"/>
          <p14:tracePt t="224376" x="6831013" y="3554413"/>
          <p14:tracePt t="224392" x="6823075" y="3554413"/>
          <p14:tracePt t="224410" x="6786563" y="3554413"/>
          <p14:tracePt t="224426" x="6778625" y="3554413"/>
          <p14:tracePt t="224442" x="6769100" y="3554413"/>
          <p14:tracePt t="224459" x="6751638" y="3554413"/>
          <p14:tracePt t="224476" x="6724650" y="3554413"/>
          <p14:tracePt t="224492" x="6715125" y="3554413"/>
          <p14:tracePt t="224509" x="6697663" y="3571875"/>
          <p14:tracePt t="224526" x="6653213" y="3581400"/>
          <p14:tracePt t="224543" x="6635750" y="3598863"/>
          <p14:tracePt t="224559" x="6616700" y="3608388"/>
          <p14:tracePt t="224576" x="6589713" y="3625850"/>
          <p14:tracePt t="224592" x="6572250" y="3643313"/>
          <p14:tracePt t="224609" x="6554788" y="3670300"/>
          <p14:tracePt t="224626" x="6518275" y="3679825"/>
          <p14:tracePt t="224642" x="6510338" y="3687763"/>
          <p14:tracePt t="224659" x="6483350" y="3714750"/>
          <p14:tracePt t="224676" x="6465888" y="3724275"/>
          <p14:tracePt t="224692" x="6456363" y="3741738"/>
          <p14:tracePt t="224709" x="6446838" y="3751263"/>
          <p14:tracePt t="224726" x="6438900" y="3768725"/>
          <p14:tracePt t="224743" x="6438900" y="3786188"/>
          <p14:tracePt t="224761" x="6421438" y="3822700"/>
          <p14:tracePt t="224779" x="6402388" y="3840163"/>
          <p14:tracePt t="224793" x="6384925" y="3876675"/>
          <p14:tracePt t="224809" x="6375400" y="3894138"/>
          <p14:tracePt t="224826" x="6375400" y="3902075"/>
          <p14:tracePt t="224904" x="6367463" y="3911600"/>
          <p14:tracePt t="224914" x="6357938" y="3921125"/>
          <p14:tracePt t="225724" x="6323013" y="3921125"/>
          <p14:tracePt t="225734" x="6296025" y="3921125"/>
          <p14:tracePt t="225745" x="6259513" y="3921125"/>
          <p14:tracePt t="225760" x="6188075" y="3921125"/>
          <p14:tracePt t="225776" x="6072188" y="3894138"/>
          <p14:tracePt t="225793" x="5894388" y="3805238"/>
          <p14:tracePt t="225809" x="5778500" y="3741738"/>
          <p14:tracePt t="225826" x="5643563" y="3697288"/>
          <p14:tracePt t="225842" x="5545138" y="3670300"/>
          <p14:tracePt t="225859" x="5456238" y="3643313"/>
          <p14:tracePt t="225876" x="5357813" y="3616325"/>
          <p14:tracePt t="225892" x="5295900" y="3589338"/>
          <p14:tracePt t="225910" x="5259388" y="3571875"/>
          <p14:tracePt t="225928" x="5232400" y="3536950"/>
          <p14:tracePt t="225944" x="5214938" y="3536950"/>
          <p14:tracePt t="225960" x="5180013" y="3536950"/>
          <p14:tracePt t="225976" x="5135563" y="3544888"/>
          <p14:tracePt t="225993" x="5089525" y="3554413"/>
          <p14:tracePt t="226010" x="5054600" y="3563938"/>
          <p14:tracePt t="226026" x="5027613" y="3571875"/>
          <p14:tracePt t="226045" x="4992688" y="3608388"/>
          <p14:tracePt t="226060" x="4973638" y="3625850"/>
          <p14:tracePt t="226077" x="4938713" y="3635375"/>
          <p14:tracePt t="226093" x="4921250" y="3662363"/>
          <p14:tracePt t="226111" x="4902200" y="3679825"/>
          <p14:tracePt t="226127" x="4884738" y="3697288"/>
          <p14:tracePt t="226144" x="4857750" y="3733800"/>
          <p14:tracePt t="226160" x="4830763" y="3805238"/>
          <p14:tracePt t="226177" x="4822825" y="3921125"/>
          <p14:tracePt t="226194" x="4822825" y="4000500"/>
          <p14:tracePt t="226210" x="4848225" y="4081463"/>
          <p14:tracePt t="226227" x="4911725" y="4162425"/>
          <p14:tracePt t="226243" x="4992688" y="4241800"/>
          <p14:tracePt t="226260" x="5089525" y="4330700"/>
          <p14:tracePt t="226276" x="5207000" y="4367213"/>
          <p14:tracePt t="226294" x="5357813" y="4411663"/>
          <p14:tracePt t="226312" x="5446713" y="4411663"/>
          <p14:tracePt t="226326" x="5527675" y="4384675"/>
          <p14:tracePt t="226342" x="5545138" y="4357688"/>
          <p14:tracePt t="226359" x="5572125" y="4340225"/>
          <p14:tracePt t="226376" x="5589588" y="4305300"/>
          <p14:tracePt t="226392" x="5608638" y="4278313"/>
          <p14:tracePt t="226409" x="5653088" y="4214813"/>
          <p14:tracePt t="226426" x="5680075" y="4116388"/>
          <p14:tracePt t="226443" x="5688013" y="3973513"/>
          <p14:tracePt t="226459" x="5670550" y="3894138"/>
          <p14:tracePt t="226476" x="5635625" y="3795713"/>
          <p14:tracePt t="226492" x="5564188" y="3733800"/>
          <p14:tracePt t="226509" x="5500688" y="3679825"/>
          <p14:tracePt t="226526" x="5421313" y="3625850"/>
          <p14:tracePt t="226542" x="5367338" y="3589338"/>
          <p14:tracePt t="226560" x="5286375" y="3554413"/>
          <p14:tracePt t="226576" x="5251450" y="3527425"/>
          <p14:tracePt t="226593" x="5207000" y="3517900"/>
          <p14:tracePt t="226610" x="5160963" y="3517900"/>
          <p14:tracePt t="226627" x="5126038" y="3517900"/>
          <p14:tracePt t="226644" x="5108575" y="3517900"/>
          <p14:tracePt t="226718" x="5099050" y="3517900"/>
          <p14:tracePt t="226729" x="5089525" y="3527425"/>
          <p14:tracePt t="226744" x="5072063" y="3554413"/>
          <p14:tracePt t="226761" x="5045075" y="3571875"/>
          <p14:tracePt t="226777" x="4983163" y="3635375"/>
          <p14:tracePt t="226794" x="4902200" y="3706813"/>
          <p14:tracePt t="226810" x="4776788" y="3849688"/>
          <p14:tracePt t="226826" x="4687888" y="3948113"/>
          <p14:tracePt t="226843" x="4633913" y="4044950"/>
          <p14:tracePt t="226859" x="4608513" y="4125913"/>
          <p14:tracePt t="226876" x="4608513" y="4187825"/>
          <p14:tracePt t="226893" x="4608513" y="4233863"/>
          <p14:tracePt t="226909" x="4616450" y="4268788"/>
          <p14:tracePt t="226926" x="4670425" y="4305300"/>
          <p14:tracePt t="226944" x="4786313" y="4357688"/>
          <p14:tracePt t="226961" x="4884738" y="4394200"/>
          <p14:tracePt t="226977" x="5018088" y="4438650"/>
          <p14:tracePt t="226994" x="5153025" y="4473575"/>
          <p14:tracePt t="227010" x="5259388" y="4483100"/>
          <p14:tracePt t="227026" x="5367338" y="4483100"/>
          <p14:tracePt t="227043" x="5446713" y="4465638"/>
          <p14:tracePt t="227060" x="5510213" y="4448175"/>
          <p14:tracePt t="227077" x="5545138" y="4367213"/>
          <p14:tracePt t="227093" x="5554663" y="4295775"/>
          <p14:tracePt t="227110" x="5554663" y="4187825"/>
          <p14:tracePt t="227127" x="5527675" y="4071938"/>
          <p14:tracePt t="227144" x="5429250" y="3948113"/>
          <p14:tracePt t="227160" x="5295900" y="3778250"/>
          <p14:tracePt t="227178" x="5089525" y="3635375"/>
          <p14:tracePt t="227195" x="4973638" y="3589338"/>
          <p14:tracePt t="227210" x="4840288" y="3571875"/>
          <p14:tracePt t="227227" x="4732338" y="3581400"/>
          <p14:tracePt t="227244" x="4652963" y="3616325"/>
          <p14:tracePt t="227260" x="4616450" y="3643313"/>
          <p14:tracePt t="227276" x="4581525" y="3706813"/>
          <p14:tracePt t="227293" x="4554538" y="3857625"/>
          <p14:tracePt t="227309" x="4562475" y="4170363"/>
          <p14:tracePt t="227326" x="4652963" y="4448175"/>
          <p14:tracePt t="227343" x="4830763" y="4635500"/>
          <p14:tracePt t="227359" x="4956175" y="4714875"/>
          <p14:tracePt t="227376" x="5089525" y="4759325"/>
          <p14:tracePt t="227393" x="5197475" y="4759325"/>
          <p14:tracePt t="227412" x="5295900" y="4724400"/>
          <p14:tracePt t="227428" x="5421313" y="4581525"/>
          <p14:tracePt t="227445" x="5483225" y="4421188"/>
          <p14:tracePt t="227460" x="5492750" y="4268788"/>
          <p14:tracePt t="227477" x="5446713" y="4064000"/>
          <p14:tracePt t="227494" x="5340350" y="3876675"/>
          <p14:tracePt t="227510" x="5232400" y="3751263"/>
          <p14:tracePt t="227527" x="5143500" y="3670300"/>
          <p14:tracePt t="227543" x="5064125" y="3598863"/>
          <p14:tracePt t="227560" x="4983163" y="3571875"/>
          <p14:tracePt t="227579" x="4867275" y="3598863"/>
          <p14:tracePt t="227593" x="4786313" y="3670300"/>
          <p14:tracePt t="227609" x="4697413" y="3795713"/>
          <p14:tracePt t="227626" x="4616450" y="3956050"/>
          <p14:tracePt t="227643" x="4581525" y="4162425"/>
          <p14:tracePt t="227660" x="4589463" y="4384675"/>
          <p14:tracePt t="227676" x="4652963" y="4519613"/>
          <p14:tracePt t="227694" x="4741863" y="4572000"/>
          <p14:tracePt t="227709" x="4803775" y="4572000"/>
          <p14:tracePt t="227726" x="4884738" y="4554538"/>
          <p14:tracePt t="227743" x="4983163" y="4483100"/>
          <p14:tracePt t="227759" x="5064125" y="4402138"/>
          <p14:tracePt t="227776" x="5126038" y="4322763"/>
          <p14:tracePt t="227793" x="5197475" y="4224338"/>
          <p14:tracePt t="227810" x="5241925" y="4108450"/>
          <p14:tracePt t="227826" x="5241925" y="4000500"/>
          <p14:tracePt t="227842" x="5224463" y="3894138"/>
          <p14:tracePt t="227859" x="5089525" y="3724275"/>
          <p14:tracePt t="227876" x="5010150" y="3652838"/>
          <p14:tracePt t="227892" x="4946650" y="3643313"/>
          <p14:tracePt t="227910" x="4857750" y="3652838"/>
          <p14:tracePt t="227927" x="4776788" y="3687763"/>
          <p14:tracePt t="227945" x="4714875" y="3768725"/>
          <p14:tracePt t="227960" x="4670425" y="3849688"/>
          <p14:tracePt t="227977" x="4670425" y="3956050"/>
          <p14:tracePt t="227994" x="4705350" y="4044950"/>
          <p14:tracePt t="228010" x="4768850" y="4116388"/>
          <p14:tracePt t="228027" x="4848225" y="4152900"/>
          <p14:tracePt t="228043" x="4956175" y="4152900"/>
          <p14:tracePt t="228060" x="5064125" y="4152900"/>
          <p14:tracePt t="228079" x="5232400" y="4116388"/>
          <p14:tracePt t="228095" x="5384800" y="4108450"/>
          <p14:tracePt t="228110" x="5572125" y="4108450"/>
          <p14:tracePt t="228127" x="5884863" y="4116388"/>
          <p14:tracePt t="228143" x="6135688" y="4135438"/>
          <p14:tracePt t="228160" x="6207125" y="4116388"/>
          <p14:tracePt t="228177" x="6232525" y="4098925"/>
          <p14:tracePt t="228195" x="6259513" y="4064000"/>
          <p14:tracePt t="228210" x="6278563" y="4037013"/>
          <p14:tracePt t="228227" x="6323013" y="3956050"/>
          <p14:tracePt t="228243" x="6394450" y="3876675"/>
          <p14:tracePt t="228260" x="6473825" y="3786188"/>
          <p14:tracePt t="228277" x="6554788" y="3724275"/>
          <p14:tracePt t="228293" x="6616700" y="3670300"/>
          <p14:tracePt t="228310" x="6688138" y="3589338"/>
          <p14:tracePt t="228329" x="6724650" y="3473450"/>
          <p14:tracePt t="228345" x="6751638" y="3394075"/>
          <p14:tracePt t="228359" x="6769100" y="3330575"/>
          <p14:tracePt t="228376" x="6759575" y="3251200"/>
          <p14:tracePt t="228393" x="6732588" y="3206750"/>
          <p14:tracePt t="228410" x="6715125" y="3170238"/>
          <p14:tracePt t="228426" x="6680200" y="3143250"/>
          <p14:tracePt t="228444" x="6626225" y="3135313"/>
          <p14:tracePt t="228459" x="6581775" y="3152775"/>
          <p14:tracePt t="228477" x="6500813" y="3206750"/>
          <p14:tracePt t="228493" x="6421438" y="3286125"/>
          <p14:tracePt t="228509" x="6330950" y="3473450"/>
          <p14:tracePt t="228526" x="6286500" y="3652838"/>
          <p14:tracePt t="228543" x="6269038" y="3830638"/>
          <p14:tracePt t="228559" x="6278563" y="4000500"/>
          <p14:tracePt t="228579" x="6357938" y="4162425"/>
          <p14:tracePt t="228595" x="6465888" y="4251325"/>
          <p14:tracePt t="228610" x="6545263" y="4278313"/>
          <p14:tracePt t="228626" x="6599238" y="4278313"/>
          <p14:tracePt t="228643" x="6653213" y="4268788"/>
          <p14:tracePt t="228659" x="6715125" y="4233863"/>
          <p14:tracePt t="228676" x="6769100" y="4179888"/>
          <p14:tracePt t="228693" x="6796088" y="4116388"/>
          <p14:tracePt t="228710" x="6813550" y="4019550"/>
          <p14:tracePt t="228726" x="6813550" y="3921125"/>
          <p14:tracePt t="228743" x="6796088" y="3830638"/>
          <p14:tracePt t="228760" x="6769100" y="3751263"/>
          <p14:tracePt t="228776" x="6732588" y="3670300"/>
          <p14:tracePt t="228793" x="6670675" y="3616325"/>
          <p14:tracePt t="228810" x="6626225" y="3598863"/>
          <p14:tracePt t="228826" x="6545263" y="3581400"/>
          <p14:tracePt t="228844" x="6411913" y="3589338"/>
          <p14:tracePt t="228860" x="6313488" y="3625850"/>
          <p14:tracePt t="228876" x="6242050" y="3670300"/>
          <p14:tracePt t="228893" x="6161088" y="3724275"/>
          <p14:tracePt t="228909" x="6116638" y="3768725"/>
          <p14:tracePt t="228926" x="6064250" y="3849688"/>
          <p14:tracePt t="228943" x="6054725" y="3965575"/>
          <p14:tracePt t="228960" x="6170613" y="4162425"/>
          <p14:tracePt t="228976" x="6251575" y="4241800"/>
          <p14:tracePt t="228993" x="6330950" y="4295775"/>
          <p14:tracePt t="229009" x="6411913" y="4322763"/>
          <p14:tracePt t="229026" x="6518275" y="4340225"/>
          <p14:tracePt t="229043" x="6626225" y="4340225"/>
          <p14:tracePt t="229062" x="6724650" y="4305300"/>
          <p14:tracePt t="229079" x="6769100" y="4286250"/>
          <p14:tracePt t="229095" x="6813550" y="4259263"/>
          <p14:tracePt t="229110" x="6867525" y="4214813"/>
          <p14:tracePt t="229126" x="6911975" y="4135438"/>
          <p14:tracePt t="229143" x="6921500" y="4054475"/>
          <p14:tracePt t="229160" x="6921500" y="3948113"/>
          <p14:tracePt t="229176" x="6902450" y="3857625"/>
          <p14:tracePt t="229193" x="6858000" y="3759200"/>
          <p14:tracePt t="229210" x="6804025" y="3643313"/>
          <p14:tracePt t="229226" x="6786563" y="3608388"/>
          <p14:tracePt t="229243" x="6751638" y="3581400"/>
          <p14:tracePt t="229260" x="6724650" y="3571875"/>
          <p14:tracePt t="229277" x="6661150" y="3571875"/>
          <p14:tracePt t="229294" x="6581775" y="3598863"/>
          <p14:tracePt t="229311" x="6500813" y="3643313"/>
          <p14:tracePt t="229326" x="6429375" y="3670300"/>
          <p14:tracePt t="229344" x="6303963" y="3751263"/>
          <p14:tracePt t="229360" x="6269038" y="3813175"/>
          <p14:tracePt t="229376" x="6224588" y="3894138"/>
          <p14:tracePt t="229393" x="6215063" y="3973513"/>
          <p14:tracePt t="229410" x="6197600" y="4044950"/>
          <p14:tracePt t="229426" x="6197600" y="4125913"/>
          <p14:tracePt t="229443" x="6207125" y="4197350"/>
          <p14:tracePt t="229459" x="6242050" y="4278313"/>
          <p14:tracePt t="229476" x="6340475" y="4384675"/>
          <p14:tracePt t="229493" x="6456363" y="4465638"/>
          <p14:tracePt t="229510" x="6537325" y="4483100"/>
          <p14:tracePt t="229527" x="6616700" y="4500563"/>
          <p14:tracePt t="229544" x="6670675" y="4500563"/>
          <p14:tracePt t="229559" x="6724650" y="4483100"/>
          <p14:tracePt t="229576" x="6769100" y="4448175"/>
          <p14:tracePt t="229595" x="6823075" y="4330700"/>
          <p14:tracePt t="229610" x="6850063" y="4214813"/>
          <p14:tracePt t="229627" x="6850063" y="4125913"/>
          <p14:tracePt t="229643" x="6850063" y="4019550"/>
          <p14:tracePt t="229660" x="6823075" y="3911600"/>
          <p14:tracePt t="229677" x="6796088" y="3795713"/>
          <p14:tracePt t="229694" x="6769100" y="3714750"/>
          <p14:tracePt t="229710" x="6715125" y="3652838"/>
          <p14:tracePt t="229726" x="6599238" y="3625850"/>
          <p14:tracePt t="229743" x="6518275" y="3608388"/>
          <p14:tracePt t="229760" x="6473825" y="3608388"/>
          <p14:tracePt t="229776" x="6438900" y="3616325"/>
          <p14:tracePt t="229793" x="6402388" y="3635375"/>
          <p14:tracePt t="229810" x="6384925" y="3662363"/>
          <p14:tracePt t="229826" x="6367463" y="3687763"/>
          <p14:tracePt t="229844" x="6323013" y="3795713"/>
          <p14:tracePt t="229860" x="6323013" y="3884613"/>
          <p14:tracePt t="229876" x="6375400" y="4000500"/>
          <p14:tracePt t="229893" x="6456363" y="4071938"/>
          <p14:tracePt t="229910" x="6554788" y="4108450"/>
          <p14:tracePt t="229927" x="6688138" y="4143375"/>
          <p14:tracePt t="229943" x="6796088" y="4170363"/>
          <p14:tracePt t="229960" x="6875463" y="4170363"/>
          <p14:tracePt t="229979" x="6929438" y="4143375"/>
          <p14:tracePt t="229994" x="6983413" y="4116388"/>
          <p14:tracePt t="230010" x="7000875" y="4081463"/>
          <p14:tracePt t="230027" x="7018338" y="4037013"/>
          <p14:tracePt t="230043" x="7045325" y="3956050"/>
          <p14:tracePt t="230060" x="7064375" y="3884613"/>
          <p14:tracePt t="230079" x="7054850" y="3768725"/>
          <p14:tracePt t="230095" x="7027863" y="3670300"/>
          <p14:tracePt t="230110" x="7000875" y="3589338"/>
          <p14:tracePt t="230127" x="6929438" y="3554413"/>
          <p14:tracePt t="230143" x="6858000" y="3527425"/>
          <p14:tracePt t="230160" x="6786563" y="3527425"/>
          <p14:tracePt t="230177" x="6688138" y="3544888"/>
          <p14:tracePt t="230193" x="6616700" y="3571875"/>
          <p14:tracePt t="230210" x="6581775" y="3598863"/>
          <p14:tracePt t="230228" x="6545263" y="3625850"/>
          <p14:tracePt t="230244" x="6537325" y="3643313"/>
          <p14:tracePt t="230261" x="6518275" y="3687763"/>
          <p14:tracePt t="230277" x="6492875" y="3733800"/>
          <p14:tracePt t="230293" x="6465888" y="3813175"/>
          <p14:tracePt t="230310" x="6465888" y="3902075"/>
          <p14:tracePt t="230326" x="6483350" y="3983038"/>
          <p14:tracePt t="230343" x="6537325" y="4064000"/>
          <p14:tracePt t="230360" x="6581775" y="4081463"/>
          <p14:tracePt t="230376" x="6643688" y="4108450"/>
          <p14:tracePt t="230393" x="6707188" y="4116388"/>
          <p14:tracePt t="230410" x="6751638" y="4116388"/>
          <p14:tracePt t="230426" x="6796088" y="4116388"/>
          <p14:tracePt t="230442" x="6831013" y="4090988"/>
          <p14:tracePt t="230459" x="6858000" y="4071938"/>
          <p14:tracePt t="230476" x="6867525" y="4064000"/>
          <p14:tracePt t="230492" x="6875463" y="4064000"/>
          <p14:tracePt t="230509" x="6938963" y="3992563"/>
          <p14:tracePt t="230526" x="6973888" y="3929063"/>
          <p14:tracePt t="230542" x="7000875" y="3849688"/>
          <p14:tracePt t="230559" x="7010400" y="3786188"/>
          <p14:tracePt t="230577" x="6992938" y="3724275"/>
          <p14:tracePt t="230596" x="6965950" y="3662363"/>
          <p14:tracePt t="230610" x="6938963" y="3652838"/>
          <p14:tracePt t="230626" x="6911975" y="3643313"/>
          <p14:tracePt t="230643" x="6850063" y="3625850"/>
          <p14:tracePt t="230659" x="6813550" y="3625850"/>
          <p14:tracePt t="230676" x="6786563" y="3635375"/>
          <p14:tracePt t="230693" x="6759575" y="3643313"/>
          <p14:tracePt t="230710" x="6715125" y="3643313"/>
          <p14:tracePt t="230726" x="6697663" y="3652838"/>
          <p14:tracePt t="230744" x="6670675" y="3662363"/>
          <p14:tracePt t="230760" x="6643688" y="3679825"/>
          <p14:tracePt t="230776" x="6599238" y="3706813"/>
          <p14:tracePt t="230793" x="6564313" y="3724275"/>
          <p14:tracePt t="230810" x="6545263" y="3751263"/>
          <p14:tracePt t="230826" x="6537325" y="3768725"/>
          <p14:tracePt t="230843" x="6537325" y="3813175"/>
          <p14:tracePt t="230860" x="6589713" y="3929063"/>
          <p14:tracePt t="230876" x="6688138" y="3973513"/>
          <p14:tracePt t="230893" x="6778625" y="3983038"/>
          <p14:tracePt t="230909" x="6858000" y="3983038"/>
          <p14:tracePt t="230926" x="6921500" y="3983038"/>
          <p14:tracePt t="230943" x="6983413" y="3965575"/>
          <p14:tracePt t="230960" x="7027863" y="3948113"/>
          <p14:tracePt t="230976" x="7064375" y="3921125"/>
          <p14:tracePt t="230995" x="7099300" y="3876675"/>
          <p14:tracePt t="231011" x="7108825" y="3857625"/>
          <p14:tracePt t="231027" x="7108825" y="3840163"/>
          <p14:tracePt t="231043" x="7108825" y="3830638"/>
          <p14:tracePt t="231060" x="7108825" y="3822700"/>
          <p14:tracePt t="231167" x="7099300" y="3822700"/>
          <p14:tracePt t="231191" x="7089775" y="3822700"/>
          <p14:tracePt t="231201" x="7054850" y="3830638"/>
          <p14:tracePt t="231213" x="7018338" y="3830638"/>
          <p14:tracePt t="231229" x="7000875" y="3840163"/>
          <p14:tracePt t="231246" x="6973888" y="3840163"/>
          <p14:tracePt t="231261" x="6946900" y="3840163"/>
          <p14:tracePt t="231277" x="6902450" y="3849688"/>
          <p14:tracePt t="231294" x="6875463" y="3876675"/>
          <p14:tracePt t="231310" x="6858000" y="3902075"/>
          <p14:tracePt t="231326" x="6840538" y="3938588"/>
          <p14:tracePt t="231343" x="6796088" y="4000500"/>
          <p14:tracePt t="231360" x="6742113" y="4071938"/>
          <p14:tracePt t="231362" x="6732588" y="4090988"/>
          <p14:tracePt t="231377" x="6715125" y="4116388"/>
          <p14:tracePt t="231393" x="6707188" y="4125913"/>
          <p14:tracePt t="231440" x="6670675" y="4090988"/>
          <p14:tracePt t="231448" x="6626225" y="4044950"/>
          <p14:tracePt t="231460" x="6616700" y="4010025"/>
          <p14:tracePt t="231476" x="6572250" y="3929063"/>
          <p14:tracePt t="231495" x="6564313" y="3840163"/>
          <p14:tracePt t="231511" x="6564313" y="3822700"/>
          <p14:tracePt t="231527" x="6564313" y="3805238"/>
          <p14:tracePt t="231543" x="6564313" y="3778250"/>
          <p14:tracePt t="231560" x="6581775" y="3759200"/>
          <p14:tracePt t="231576" x="6599238" y="3741738"/>
          <p14:tracePt t="231593" x="6626225" y="3714750"/>
          <p14:tracePt t="231610" x="6688138" y="3679825"/>
          <p14:tracePt t="231626" x="6778625" y="3643313"/>
          <p14:tracePt t="231643" x="6831013" y="3643313"/>
          <p14:tracePt t="231660" x="6867525" y="3643313"/>
          <p14:tracePt t="231676" x="6929438" y="3670300"/>
          <p14:tracePt t="231693" x="6983413" y="3741738"/>
          <p14:tracePt t="231710" x="7010400" y="3813175"/>
          <p14:tracePt t="231727" x="7010400" y="3894138"/>
          <p14:tracePt t="231745" x="7018338" y="4010025"/>
          <p14:tracePt t="231761" x="6992938" y="4071938"/>
          <p14:tracePt t="231777" x="6973888" y="4090988"/>
          <p14:tracePt t="231793" x="6938963" y="4116388"/>
          <p14:tracePt t="231810" x="6875463" y="4143375"/>
          <p14:tracePt t="231827" x="6831013" y="4162425"/>
          <p14:tracePt t="231843" x="6778625" y="4179888"/>
          <p14:tracePt t="231860" x="6732588" y="4179888"/>
          <p14:tracePt t="231862" x="6707188" y="4170363"/>
          <p14:tracePt t="231877" x="6680200" y="4152900"/>
          <p14:tracePt t="231893" x="6661150" y="4135438"/>
          <p14:tracePt t="231910" x="6635750" y="4108450"/>
          <p14:tracePt t="231927" x="6616700" y="4090988"/>
          <p14:tracePt t="231943" x="6616700" y="4071938"/>
          <p14:tracePt t="231960" x="6616700" y="4054475"/>
          <p14:tracePt t="231977" x="6616700" y="4027488"/>
          <p14:tracePt t="231995" x="6635750" y="4000500"/>
          <p14:tracePt t="232010" x="6661150" y="3983038"/>
          <p14:tracePt t="232027" x="6680200" y="3956050"/>
          <p14:tracePt t="232044" x="6697663" y="3938588"/>
          <p14:tracePt t="232061" x="6724650" y="3929063"/>
          <p14:tracePt t="232077" x="6732588" y="3929063"/>
          <p14:tracePt t="232093" x="6751638" y="3929063"/>
          <p14:tracePt t="232110" x="6769100" y="3929063"/>
          <p14:tracePt t="232127" x="6804025" y="3956050"/>
          <p14:tracePt t="232143" x="6875463" y="4019550"/>
          <p14:tracePt t="232160" x="6911975" y="4064000"/>
          <p14:tracePt t="232177" x="6956425" y="4125913"/>
          <p14:tracePt t="232194" x="6965950" y="4162425"/>
          <p14:tracePt t="232211" x="6965950" y="4179888"/>
          <p14:tracePt t="232229" x="6965950" y="4214813"/>
          <p14:tracePt t="232245" x="6946900" y="4233863"/>
          <p14:tracePt t="232261" x="6921500" y="4251325"/>
          <p14:tracePt t="232277" x="6858000" y="4278313"/>
          <p14:tracePt t="232293" x="6804025" y="4278313"/>
          <p14:tracePt t="232310" x="6769100" y="4278313"/>
          <p14:tracePt t="232326" x="6732588" y="4268788"/>
          <p14:tracePt t="232343" x="6715125" y="4233863"/>
          <p14:tracePt t="232360" x="6688138" y="4152900"/>
          <p14:tracePt t="232376" x="6661150" y="4071938"/>
          <p14:tracePt t="232393" x="6661150" y="3992563"/>
          <p14:tracePt t="232411" x="6661150" y="3956050"/>
          <p14:tracePt t="232427" x="6661150" y="3938588"/>
          <p14:tracePt t="232444" x="6680200" y="3921125"/>
          <p14:tracePt t="232460" x="6697663" y="3894138"/>
          <p14:tracePt t="232478" x="6715125" y="3876675"/>
          <p14:tracePt t="232494" x="6715125" y="3867150"/>
          <p14:tracePt t="232536" x="6724650" y="3867150"/>
          <p14:tracePt t="232546" x="6732588" y="3876675"/>
          <p14:tracePt t="232561" x="6769100" y="3948113"/>
          <p14:tracePt t="232577" x="6796088" y="4027488"/>
          <p14:tracePt t="232594" x="6823075" y="4090988"/>
          <p14:tracePt t="232611" x="6850063" y="4143375"/>
          <p14:tracePt t="232628" x="6867525" y="4162425"/>
          <p14:tracePt t="232644" x="6884988" y="4162425"/>
          <p14:tracePt t="232660" x="6946900" y="4162425"/>
          <p14:tracePt t="232678" x="7010400" y="4162425"/>
          <p14:tracePt t="232694" x="7089775" y="4143375"/>
          <p14:tracePt t="232711" x="7161213" y="4116388"/>
          <p14:tracePt t="232729" x="7269163" y="4081463"/>
          <p14:tracePt t="232745" x="7313613" y="4054475"/>
          <p14:tracePt t="232762" x="7385050" y="4037013"/>
          <p14:tracePt t="232777" x="7412038" y="4019550"/>
          <p14:tracePt t="232793" x="7429500" y="4019550"/>
          <p14:tracePt t="232810" x="7466013" y="4010025"/>
          <p14:tracePt t="232827" x="7510463" y="4000500"/>
          <p14:tracePt t="232844" x="7589838" y="3973513"/>
          <p14:tracePt t="232860" x="7661275" y="3965575"/>
          <p14:tracePt t="232862" x="7688263" y="3948113"/>
          <p14:tracePt t="232877" x="7715250" y="3938588"/>
          <p14:tracePt t="232894" x="7769225" y="3911600"/>
          <p14:tracePt t="232910" x="7796213" y="3894138"/>
          <p14:tracePt t="232928" x="7804150" y="3884613"/>
          <p14:tracePt t="233034" x="7804150" y="3894138"/>
          <p14:tracePt t="233050" x="7786688" y="3894138"/>
          <p14:tracePt t="233059" x="7778750" y="3894138"/>
          <p14:tracePt t="233067" x="7769225" y="3894138"/>
          <p14:tracePt t="233077" x="7759700" y="3894138"/>
          <p14:tracePt t="233093" x="7742238" y="3884613"/>
          <p14:tracePt t="233110" x="7715250" y="3822700"/>
          <p14:tracePt t="233127" x="7715250" y="3759200"/>
          <p14:tracePt t="233145" x="7707313" y="3643313"/>
          <p14:tracePt t="233161" x="7715250" y="3563938"/>
          <p14:tracePt t="233177" x="7742238" y="3517900"/>
          <p14:tracePt t="233194" x="7759700" y="3500438"/>
          <p14:tracePt t="233211" x="7786688" y="3473450"/>
          <p14:tracePt t="233227" x="7831138" y="3438525"/>
          <p14:tracePt t="233246" x="7902575" y="3411538"/>
          <p14:tracePt t="233261" x="7966075" y="3394075"/>
          <p14:tracePt t="233277" x="8010525" y="3394075"/>
          <p14:tracePt t="233294" x="8064500" y="3421063"/>
          <p14:tracePt t="233311" x="8099425" y="3446463"/>
          <p14:tracePt t="233327" x="8116888" y="3473450"/>
          <p14:tracePt t="233344" x="8116888" y="3517900"/>
          <p14:tracePt t="233361" x="8081963" y="3608388"/>
          <p14:tracePt t="233380" x="7983538" y="3759200"/>
          <p14:tracePt t="233395" x="7912100" y="3867150"/>
          <p14:tracePt t="233412" x="7831138" y="3948113"/>
          <p14:tracePt t="233427" x="7778750" y="4000500"/>
          <p14:tracePt t="233444" x="7742238" y="4037013"/>
          <p14:tracePt t="233461" x="7724775" y="4044950"/>
          <p14:tracePt t="233477" x="7707313" y="4044950"/>
          <p14:tracePt t="233494" x="7653338" y="4027488"/>
          <p14:tracePt t="233511" x="7554913" y="3983038"/>
          <p14:tracePt t="233527" x="7500938" y="3911600"/>
          <p14:tracePt t="233543" x="7473950" y="3867150"/>
          <p14:tracePt t="233560" x="7466013" y="3786188"/>
          <p14:tracePt t="233577" x="7466013" y="3724275"/>
          <p14:tracePt t="233593" x="7473950" y="3679825"/>
          <p14:tracePt t="233610" x="7500938" y="3643313"/>
          <p14:tracePt t="233627" x="7554913" y="3589338"/>
          <p14:tracePt t="233645" x="7653338" y="3517900"/>
          <p14:tracePt t="233662" x="7732713" y="3473450"/>
          <p14:tracePt t="233677" x="7813675" y="3446463"/>
          <p14:tracePt t="233693" x="7867650" y="3421063"/>
          <p14:tracePt t="233710" x="7921625" y="3421063"/>
          <p14:tracePt t="233727" x="7983538" y="3429000"/>
          <p14:tracePt t="233744" x="8037513" y="3455988"/>
          <p14:tracePt t="233761" x="8072438" y="3482975"/>
          <p14:tracePt t="233777" x="8116888" y="3589338"/>
          <p14:tracePt t="233793" x="8135938" y="3670300"/>
          <p14:tracePt t="233810" x="8135938" y="3724275"/>
          <p14:tracePt t="233827" x="8126413" y="3805238"/>
          <p14:tracePt t="233843" x="8116888" y="3867150"/>
          <p14:tracePt t="233860" x="8089900" y="3929063"/>
          <p14:tracePt t="233876" x="8072438" y="3965575"/>
          <p14:tracePt t="233893" x="8054975" y="3983038"/>
          <p14:tracePt t="233910" x="8045450" y="3992563"/>
          <p14:tracePt t="233927" x="8027988" y="4010025"/>
          <p14:tracePt t="233943" x="8018463" y="4019550"/>
          <p14:tracePt t="233960" x="8001000" y="4037013"/>
          <p14:tracePt t="233976" x="7974013" y="4054475"/>
          <p14:tracePt t="233993" x="7956550" y="4064000"/>
          <p14:tracePt t="234010" x="7939088" y="4081463"/>
          <p14:tracePt t="234027" x="7894638" y="4081463"/>
          <p14:tracePt t="234043" x="7850188" y="4064000"/>
          <p14:tracePt t="234060" x="7804150" y="4037013"/>
          <p14:tracePt t="234076" x="7778750" y="4019550"/>
          <p14:tracePt t="234093" x="7759700" y="4000500"/>
          <p14:tracePt t="234110" x="7742238" y="3983038"/>
          <p14:tracePt t="234126" x="7715250" y="3948113"/>
          <p14:tracePt t="234143" x="7707313" y="3911600"/>
          <p14:tracePt t="234161" x="7697788" y="3840163"/>
          <p14:tracePt t="234176" x="7697788" y="3786188"/>
          <p14:tracePt t="234193" x="7707313" y="3724275"/>
          <p14:tracePt t="234211" x="7742238" y="3652838"/>
          <p14:tracePt t="234227" x="7796213" y="3589338"/>
          <p14:tracePt t="234244" x="7831138" y="3554413"/>
          <p14:tracePt t="234261" x="7850188" y="3536950"/>
          <p14:tracePt t="234277" x="7875588" y="3500438"/>
          <p14:tracePt t="234294" x="7929563" y="3482975"/>
          <p14:tracePt t="234311" x="7993063" y="3465513"/>
          <p14:tracePt t="234327" x="8064500" y="3455988"/>
          <p14:tracePt t="234344" x="8161338" y="3455988"/>
          <p14:tracePt t="234361" x="8215313" y="3455988"/>
          <p14:tracePt t="234377" x="8242300" y="3455988"/>
          <p14:tracePt t="234395" x="8269288" y="3492500"/>
          <p14:tracePt t="234411" x="8269288" y="3554413"/>
          <p14:tracePt t="234427" x="8269288" y="3625850"/>
          <p14:tracePt t="234444" x="8269288" y="3706813"/>
          <p14:tracePt t="234461" x="8224838" y="3805238"/>
          <p14:tracePt t="234477" x="8188325" y="3894138"/>
          <p14:tracePt t="234494" x="8143875" y="3965575"/>
          <p14:tracePt t="234511" x="8126413" y="3992563"/>
          <p14:tracePt t="234527" x="8089900" y="4027488"/>
          <p14:tracePt t="234544" x="8054975" y="4064000"/>
          <p14:tracePt t="234561" x="8037513" y="4071938"/>
          <p14:tracePt t="234577" x="8018463" y="4081463"/>
          <p14:tracePt t="234594" x="7983538" y="4081463"/>
          <p14:tracePt t="234611" x="7939088" y="4064000"/>
          <p14:tracePt t="234627" x="7902575" y="4027488"/>
          <p14:tracePt t="234645" x="7840663" y="3956050"/>
          <p14:tracePt t="234662" x="7813675" y="3894138"/>
          <p14:tracePt t="234677" x="7786688" y="3830638"/>
          <p14:tracePt t="234694" x="7786688" y="3768725"/>
          <p14:tracePt t="234711" x="7786688" y="3706813"/>
          <p14:tracePt t="234727" x="7813675" y="3625850"/>
          <p14:tracePt t="234744" x="7840663" y="3589338"/>
          <p14:tracePt t="234762" x="7858125" y="3571875"/>
          <p14:tracePt t="234777" x="7875588" y="3563938"/>
          <p14:tracePt t="234793" x="7912100" y="3527425"/>
          <p14:tracePt t="234810" x="7956550" y="3509963"/>
          <p14:tracePt t="234827" x="8037513" y="3482975"/>
          <p14:tracePt t="234843" x="8099425" y="3455988"/>
          <p14:tracePt t="234860" x="8143875" y="3455988"/>
          <p14:tracePt t="234876" x="8170863" y="3455988"/>
          <p14:tracePt t="234893" x="8188325" y="3473450"/>
          <p14:tracePt t="234911" x="8224838" y="3517900"/>
          <p14:tracePt t="234927" x="8242300" y="3581400"/>
          <p14:tracePt t="234943" x="8269288" y="3662363"/>
          <p14:tracePt t="234960" x="8269288" y="3733800"/>
          <p14:tracePt t="234977" x="8269288" y="3786188"/>
          <p14:tracePt t="234993" x="8259763" y="3813175"/>
          <p14:tracePt t="235010" x="8251825" y="3840163"/>
          <p14:tracePt t="235027" x="8224838" y="3857625"/>
          <p14:tracePt t="235043" x="8215313" y="3867150"/>
          <p14:tracePt t="235060" x="8197850" y="3876675"/>
          <p14:tracePt t="235123" x="8188325" y="3876675"/>
          <p14:tracePt t="235138" x="8180388" y="3876675"/>
          <p14:tracePt t="235514" x="8161338" y="3876675"/>
          <p14:tracePt t="235530" x="8126413" y="3902075"/>
          <p14:tracePt t="235541" x="8116888" y="3911600"/>
          <p14:tracePt t="235551" x="8081963" y="3921125"/>
          <p14:tracePt t="235562" x="8054975" y="3938588"/>
          <p14:tracePt t="235578" x="8010525" y="3948113"/>
          <p14:tracePt t="235594" x="7929563" y="3938588"/>
          <p14:tracePt t="235611" x="7875588" y="3921125"/>
          <p14:tracePt t="235627" x="7831138" y="3894138"/>
          <p14:tracePt t="235644" x="7796213" y="3867150"/>
          <p14:tracePt t="235662" x="7759700" y="3813175"/>
          <p14:tracePt t="235678" x="7759700" y="3768725"/>
          <p14:tracePt t="235694" x="7759700" y="3724275"/>
          <p14:tracePt t="235710" x="7778750" y="3662363"/>
          <p14:tracePt t="235727" x="7804150" y="3581400"/>
          <p14:tracePt t="235744" x="7850188" y="3500438"/>
          <p14:tracePt t="235760" x="7894638" y="3421063"/>
          <p14:tracePt t="235777" x="7966075" y="3357563"/>
          <p14:tracePt t="235794" x="8037513" y="3303588"/>
          <p14:tracePt t="235812" x="8089900" y="3278188"/>
          <p14:tracePt t="235827" x="8153400" y="3286125"/>
          <p14:tracePt t="235844" x="8232775" y="3322638"/>
          <p14:tracePt t="235860" x="8286750" y="3421063"/>
          <p14:tracePt t="235877" x="8331200" y="3554413"/>
          <p14:tracePt t="235894" x="8358188" y="3733800"/>
          <p14:tracePt t="235910" x="8340725" y="3894138"/>
          <p14:tracePt t="235927" x="8232775" y="4071938"/>
          <p14:tracePt t="235944" x="8197850" y="4135438"/>
          <p14:tracePt t="235961" x="8180388" y="4152900"/>
          <p14:tracePt t="235978" x="8153400" y="4179888"/>
          <p14:tracePt t="235994" x="8126413" y="4187825"/>
          <p14:tracePt t="236011" x="8089900" y="4187825"/>
          <p14:tracePt t="236027" x="8045450" y="4162425"/>
          <p14:tracePt t="236046" x="7983538" y="4081463"/>
          <p14:tracePt t="236062" x="7966075" y="4000500"/>
          <p14:tracePt t="236077" x="7966075" y="3929063"/>
          <p14:tracePt t="236094" x="7974013" y="3911600"/>
          <p14:tracePt t="236110" x="8001000" y="3884613"/>
          <p14:tracePt t="236127" x="8018463" y="3884613"/>
          <p14:tracePt t="236144" x="8037513" y="3902075"/>
          <p14:tracePt t="236160" x="8064500" y="3948113"/>
          <p14:tracePt t="236177" x="8099425" y="4064000"/>
          <p14:tracePt t="236194" x="8126413" y="4170363"/>
          <p14:tracePt t="236210" x="8143875" y="4278313"/>
          <p14:tracePt t="236227" x="8135938" y="4357688"/>
          <p14:tracePt t="236244" x="8126413" y="4438650"/>
          <p14:tracePt t="236261" x="8108950" y="4500563"/>
          <p14:tracePt t="236278" x="8099425" y="4537075"/>
          <p14:tracePt t="236297" x="8089900" y="4554538"/>
          <p14:tracePt t="236390" x="8081963" y="4564063"/>
          <p14:tracePt t="236406" x="8072438" y="4564063"/>
          <p14:tracePt t="236417" x="8054975" y="4564063"/>
          <p14:tracePt t="236428" x="8027988" y="4564063"/>
          <p14:tracePt t="236444" x="8010525" y="4564063"/>
          <p14:tracePt t="236461" x="7974013" y="4564063"/>
          <p14:tracePt t="236477" x="7939088" y="4537075"/>
          <p14:tracePt t="236494" x="7894638" y="4519613"/>
          <p14:tracePt t="236511" x="7858125" y="4492625"/>
          <p14:tracePt t="236528" x="7831138" y="4492625"/>
          <p14:tracePt t="236546" x="7796213" y="4492625"/>
          <p14:tracePt t="236562" x="7769225" y="4492625"/>
          <p14:tracePt t="236577" x="7742238" y="4483100"/>
          <p14:tracePt t="236594" x="7724775" y="4473575"/>
          <p14:tracePt t="236628" x="7707313" y="4456113"/>
          <p14:tracePt t="236644" x="7707313" y="4448175"/>
          <p14:tracePt t="236661" x="7697788" y="4429125"/>
          <p14:tracePt t="236774" x="7697788" y="4421188"/>
          <p14:tracePt t="236784" x="7697788" y="4411663"/>
          <p14:tracePt t="236797" x="7715250" y="4394200"/>
          <p14:tracePt t="236812" x="7751763" y="4376738"/>
          <p14:tracePt t="236827" x="7769225" y="4349750"/>
          <p14:tracePt t="236843" x="7813675" y="4330700"/>
          <p14:tracePt t="236860" x="7850188" y="4305300"/>
          <p14:tracePt t="236877" x="7867650" y="4286250"/>
          <p14:tracePt t="236894" x="7885113" y="4278313"/>
          <p14:tracePt t="236927" x="7902575" y="4268788"/>
          <p14:tracePt t="236943" x="7921625" y="4224338"/>
          <p14:tracePt t="236960" x="7939088" y="4206875"/>
          <p14:tracePt t="236977" x="7939088" y="4179888"/>
          <p14:tracePt t="236994" x="7956550" y="4162425"/>
          <p14:tracePt t="237010" x="7956550" y="4143375"/>
          <p14:tracePt t="237027" x="7966075" y="4116388"/>
          <p14:tracePt t="237044" x="7974013" y="4098925"/>
          <p14:tracePt t="237060" x="7983538" y="4081463"/>
          <p14:tracePt t="237077" x="7993063" y="4054475"/>
          <p14:tracePt t="237095" x="8010525" y="4044950"/>
          <p14:tracePt t="237111" x="8027988" y="4027488"/>
          <p14:tracePt t="237127" x="8037513" y="4010025"/>
          <p14:tracePt t="237145" x="8054975" y="4000500"/>
          <p14:tracePt t="237258" x="8064500" y="4000500"/>
          <p14:tracePt t="237268" x="8072438" y="4010025"/>
          <p14:tracePt t="237279" x="8081963" y="4019550"/>
          <p14:tracePt t="237296" x="8108950" y="4090988"/>
          <p14:tracePt t="237311" x="8116888" y="4125913"/>
          <p14:tracePt t="237327" x="8116888" y="4170363"/>
          <p14:tracePt t="237344" x="8116888" y="4214813"/>
          <p14:tracePt t="237360" x="8116888" y="4259263"/>
          <p14:tracePt t="237377" x="8116888" y="4322763"/>
          <p14:tracePt t="237394" x="8116888" y="4384675"/>
          <p14:tracePt t="237410" x="8116888" y="4429125"/>
          <p14:tracePt t="237427" x="8116888" y="4456113"/>
          <p14:tracePt t="237444" x="8108950" y="4473575"/>
          <p14:tracePt t="237463" x="8108950" y="4500563"/>
          <p14:tracePt t="237477" x="8108950" y="4537075"/>
          <p14:tracePt t="237494" x="8108950" y="4598988"/>
          <p14:tracePt t="237510" x="8108950" y="4643438"/>
          <p14:tracePt t="237527" x="8108950" y="4714875"/>
          <p14:tracePt t="237544" x="8108950" y="4778375"/>
          <p14:tracePt t="237561" x="8108950" y="4894263"/>
          <p14:tracePt t="237577" x="8126413" y="4938713"/>
          <p14:tracePt t="237594" x="8126413" y="5000625"/>
          <p14:tracePt t="237611" x="8126413" y="5045075"/>
          <p14:tracePt t="237627" x="8126413" y="5081588"/>
          <p14:tracePt t="237644" x="8135938" y="5108575"/>
          <p14:tracePt t="237660" x="8135938" y="5143500"/>
          <p14:tracePt t="237677" x="8135938" y="5187950"/>
          <p14:tracePt t="237695" x="8135938" y="5259388"/>
          <p14:tracePt t="237712" x="8135938" y="5322888"/>
          <p14:tracePt t="237727" x="8135938" y="5367338"/>
          <p14:tracePt t="237744" x="8135938" y="5394325"/>
          <p14:tracePt t="237761" x="8135938" y="5421313"/>
          <p14:tracePt t="237777" x="8135938" y="5448300"/>
          <p14:tracePt t="237794" x="8135938" y="5465763"/>
          <p14:tracePt t="237812" x="8126413" y="5510213"/>
          <p14:tracePt t="237828" x="8108950" y="5527675"/>
          <p14:tracePt t="237844" x="8099425" y="5554663"/>
          <p14:tracePt t="237861" x="8099425" y="5572125"/>
          <p14:tracePt t="237877" x="8089900" y="5591175"/>
          <p14:tracePt t="237894" x="8089900" y="5608638"/>
          <p14:tracePt t="237911" x="8081963" y="5643563"/>
          <p14:tracePt t="237927" x="8072438" y="5662613"/>
          <p14:tracePt t="237944" x="8064500" y="5697538"/>
          <p14:tracePt t="237962" x="8037513" y="5741988"/>
          <p14:tracePt t="237977" x="8027988" y="5768975"/>
          <p14:tracePt t="237994" x="8018463" y="5786438"/>
          <p14:tracePt t="238011" x="8001000" y="5813425"/>
          <p14:tracePt t="238028" x="8001000" y="5832475"/>
          <p14:tracePt t="238044" x="7993063" y="5849938"/>
          <p14:tracePt t="238062" x="7983538" y="5884863"/>
          <p14:tracePt t="238078" x="7966075" y="5903913"/>
          <p14:tracePt t="238094" x="7966075" y="5921375"/>
          <p14:tracePt t="238111" x="7966075" y="5948363"/>
          <p14:tracePt t="238127" x="7966075" y="5965825"/>
          <p14:tracePt t="238144" x="7956550" y="5983288"/>
          <p14:tracePt t="238161" x="7947025" y="6000750"/>
          <p14:tracePt t="238177" x="7947025" y="6019800"/>
          <p14:tracePt t="238194" x="7939088" y="6037263"/>
          <p14:tracePt t="238213" x="7929563" y="6054725"/>
          <p14:tracePt t="238227" x="7912100" y="6072188"/>
          <p14:tracePt t="238244" x="7885113" y="6099175"/>
          <p14:tracePt t="238261" x="7867650" y="6118225"/>
          <p14:tracePt t="238277" x="7850188" y="6135688"/>
          <p14:tracePt t="238294" x="7823200" y="6153150"/>
          <p14:tracePt t="238312" x="7796213" y="6180138"/>
          <p14:tracePt t="238328" x="7778750" y="6180138"/>
          <p14:tracePt t="238344" x="7751763" y="6180138"/>
          <p14:tracePt t="238361" x="7724775" y="6180138"/>
          <p14:tracePt t="238377" x="7661275" y="6170613"/>
          <p14:tracePt t="238394" x="7599363" y="6170613"/>
          <p14:tracePt t="238411" x="7537450" y="6162675"/>
          <p14:tracePt t="238428" x="7473950" y="6162675"/>
          <p14:tracePt t="238444" x="7429500" y="6162675"/>
          <p14:tracePt t="238462" x="7358063" y="6162675"/>
          <p14:tracePt t="238478" x="7340600" y="6162675"/>
          <p14:tracePt t="238494" x="7323138" y="6153150"/>
          <p14:tracePt t="238511" x="7286625" y="6143625"/>
          <p14:tracePt t="238528" x="7259638" y="6126163"/>
          <p14:tracePt t="238545" x="7232650" y="6118225"/>
          <p14:tracePt t="238562" x="7215188" y="6118225"/>
          <p14:tracePt t="238578" x="7161213" y="6108700"/>
          <p14:tracePt t="238594" x="7143750" y="6108700"/>
          <p14:tracePt t="238611" x="7099300" y="6108700"/>
          <p14:tracePt t="238627" x="7072313" y="6108700"/>
          <p14:tracePt t="238644" x="7054850" y="6118225"/>
          <p14:tracePt t="238661" x="7037388" y="6126163"/>
          <p14:tracePt t="238680" x="6983413" y="6162675"/>
          <p14:tracePt t="238696" x="6921500" y="6189663"/>
          <p14:tracePt t="238712" x="6867525" y="6207125"/>
          <p14:tracePt t="238728" x="6823075" y="6234113"/>
          <p14:tracePt t="238744" x="6804025" y="6234113"/>
          <p14:tracePt t="238760" x="6778625" y="6242050"/>
          <p14:tracePt t="238777" x="6759575" y="6251575"/>
          <p14:tracePt t="238794" x="6715125" y="6261100"/>
          <p14:tracePt t="238810" x="6635750" y="6286500"/>
          <p14:tracePt t="238828" x="6537325" y="6332538"/>
          <p14:tracePt t="238844" x="6483350" y="6350000"/>
          <p14:tracePt t="238861" x="6456363" y="6350000"/>
          <p14:tracePt t="238877" x="6421438" y="6367463"/>
          <p14:tracePt t="238894" x="6394450" y="6357938"/>
          <p14:tracePt t="238911" x="6340475" y="6357938"/>
          <p14:tracePt t="238928" x="6286500" y="6357938"/>
          <p14:tracePt t="238944" x="6232525" y="6357938"/>
          <p14:tracePt t="238962" x="6135688" y="6367463"/>
          <p14:tracePt t="238978" x="6072188" y="6394450"/>
          <p14:tracePt t="238995" x="6010275" y="6411913"/>
          <p14:tracePt t="239012" x="5965825" y="6438900"/>
          <p14:tracePt t="239028" x="5911850" y="6465888"/>
          <p14:tracePt t="239044" x="5830888" y="6492875"/>
          <p14:tracePt t="239061" x="5768975" y="6510338"/>
          <p14:tracePt t="239078" x="5697538" y="6537325"/>
          <p14:tracePt t="239095" x="5626100" y="6564313"/>
          <p14:tracePt t="239112" x="5572125" y="6572250"/>
          <p14:tracePt t="239128" x="5527675" y="6591300"/>
          <p14:tracePt t="239145" x="5510213" y="6608763"/>
          <p14:tracePt t="239162" x="5483225" y="6618288"/>
          <p14:tracePt t="239177" x="5456238" y="6635750"/>
          <p14:tracePt t="239194" x="5438775" y="6662738"/>
          <p14:tracePt t="239212" x="5402263" y="6689725"/>
          <p14:tracePt t="239228" x="5375275" y="6707188"/>
          <p14:tracePt t="239244" x="5340350" y="6724650"/>
          <p14:tracePt t="239262" x="5303838" y="6742113"/>
          <p14:tracePt t="239278" x="5286375" y="6742113"/>
          <p14:tracePt t="239295" x="5268913" y="6742113"/>
          <p14:tracePt t="239311" x="5241925" y="6742113"/>
          <p14:tracePt t="239328" x="5224463" y="6734175"/>
          <p14:tracePt t="239345" x="5197475" y="6697663"/>
          <p14:tracePt t="239362" x="5170488" y="6680200"/>
          <p14:tracePt t="239378" x="5153025" y="6662738"/>
          <p14:tracePt t="239395" x="5135563" y="6643688"/>
          <p14:tracePt t="239412" x="5108575" y="6618288"/>
          <p14:tracePt t="239428" x="5089525" y="6599238"/>
          <p14:tracePt t="239444" x="5072063" y="6581775"/>
          <p14:tracePt t="239462" x="5045075" y="6546850"/>
          <p14:tracePt t="239477" x="5010150" y="6527800"/>
          <p14:tracePt t="239494" x="4992688" y="6510338"/>
          <p14:tracePt t="239511" x="4965700" y="6483350"/>
          <p14:tracePt t="239527" x="4921250" y="6465888"/>
          <p14:tracePt t="239544" x="4875213" y="6438900"/>
          <p14:tracePt t="239561" x="4848225" y="6421438"/>
          <p14:tracePt t="239577" x="4822825" y="6394450"/>
          <p14:tracePt t="239594" x="4786313" y="6367463"/>
          <p14:tracePt t="239611" x="4741863" y="6332538"/>
          <p14:tracePt t="239627" x="4705350" y="6313488"/>
          <p14:tracePt t="239644" x="4697413" y="6305550"/>
          <p14:tracePt t="239661" x="4679950" y="6286500"/>
          <p14:tracePt t="239678" x="4670425" y="6286500"/>
          <p14:tracePt t="239694" x="4652963" y="6269038"/>
          <p14:tracePt t="239712" x="4608513" y="6242050"/>
          <p14:tracePt t="239728" x="4572000" y="6215063"/>
          <p14:tracePt t="239745" x="4554538" y="6197600"/>
          <p14:tracePt t="239762" x="4527550" y="6180138"/>
          <p14:tracePt t="239778" x="4510088" y="6153150"/>
          <p14:tracePt t="239795" x="4500563" y="6135688"/>
          <p14:tracePt t="239827" x="4491038" y="6135688"/>
          <p14:tracePt t="239844" x="4491038" y="6126163"/>
          <p14:tracePt t="239861" x="4491038" y="6091238"/>
          <p14:tracePt t="239877" x="4491038" y="6064250"/>
          <p14:tracePt t="239894" x="4491038" y="6027738"/>
          <p14:tracePt t="239910" x="4491038" y="5965825"/>
          <p14:tracePt t="239927" x="4500563" y="5921375"/>
          <p14:tracePt t="239947" x="4527550" y="5822950"/>
          <p14:tracePt t="239963" x="4545013" y="5761038"/>
          <p14:tracePt t="239979" x="4554538" y="5697538"/>
          <p14:tracePt t="239995" x="4581525" y="5618163"/>
          <p14:tracePt t="240012" x="4608513" y="5510213"/>
          <p14:tracePt t="240028" x="4633913" y="5394325"/>
          <p14:tracePt t="240045" x="4652963" y="5322888"/>
          <p14:tracePt t="240062" x="4679950" y="5241925"/>
          <p14:tracePt t="240078" x="4687888" y="5162550"/>
          <p14:tracePt t="240097" x="4697413" y="5091113"/>
          <p14:tracePt t="240112" x="4697413" y="5045075"/>
          <p14:tracePt t="240128" x="4697413" y="5000625"/>
          <p14:tracePt t="240145" x="4697413" y="4965700"/>
          <p14:tracePt t="240161" x="4697413" y="4921250"/>
          <p14:tracePt t="240177" x="4697413" y="4894263"/>
          <p14:tracePt t="240194" x="4697413" y="4857750"/>
          <p14:tracePt t="240212" x="4697413" y="4805363"/>
          <p14:tracePt t="240228" x="4697413" y="4786313"/>
          <p14:tracePt t="240244" x="4697413" y="4768850"/>
          <p14:tracePt t="240261" x="4697413" y="4741863"/>
          <p14:tracePt t="240277" x="4697413" y="4724400"/>
          <p14:tracePt t="240294" x="4697413" y="4714875"/>
          <p14:tracePt t="240311" x="4687888" y="4697413"/>
          <p14:tracePt t="240328" x="4679950" y="4670425"/>
          <p14:tracePt t="240344" x="4652963" y="4652963"/>
          <p14:tracePt t="240362" x="4625975" y="4625975"/>
          <p14:tracePt t="240377" x="4616450" y="4598988"/>
          <p14:tracePt t="240394" x="4608513" y="4581525"/>
          <p14:tracePt t="240411" x="4608513" y="4572000"/>
          <p14:tracePt t="240428" x="4598988" y="4554538"/>
          <p14:tracePt t="240444" x="4572000" y="4545013"/>
          <p14:tracePt t="240461" x="4562475" y="4527550"/>
          <p14:tracePt t="240478" x="4562475" y="4519613"/>
          <p14:tracePt t="240707" x="4572000" y="4510088"/>
          <p14:tracePt t="240717" x="4608513" y="4500563"/>
          <p14:tracePt t="240728" x="4679950" y="4473575"/>
          <p14:tracePt t="240745" x="4732338" y="4473575"/>
          <p14:tracePt t="240761" x="4813300" y="4598988"/>
          <p14:tracePt t="240778" x="4921250" y="4876800"/>
          <p14:tracePt t="240794" x="4973638" y="5170488"/>
          <p14:tracePt t="240811" x="4973638" y="5429250"/>
          <p14:tracePt t="240828" x="4929188" y="5653088"/>
          <p14:tracePt t="240844" x="4902200" y="5832475"/>
          <p14:tracePt t="240862" x="4875213" y="5948363"/>
          <p14:tracePt t="240878" x="4867275" y="5975350"/>
          <p14:tracePt t="240894" x="4848225" y="5983288"/>
          <p14:tracePt t="240911" x="4830763" y="6000750"/>
          <p14:tracePt t="240928" x="4830763" y="6019800"/>
          <p14:tracePt t="240945" x="4830763" y="6046788"/>
          <p14:tracePt t="240962" x="4830763" y="6054725"/>
          <p14:tracePt t="240978" x="4867275" y="6054725"/>
          <p14:tracePt t="240995" x="4884738" y="6054725"/>
          <p14:tracePt t="241012" x="4929188" y="6046788"/>
          <p14:tracePt t="241028" x="5010150" y="6019800"/>
          <p14:tracePt t="241045" x="5072063" y="6000750"/>
          <p14:tracePt t="241062" x="5153025" y="5948363"/>
          <p14:tracePt t="241078" x="5232400" y="5857875"/>
          <p14:tracePt t="241097" x="5367338" y="5715000"/>
          <p14:tracePt t="241113" x="5429250" y="5635625"/>
          <p14:tracePt t="241128" x="5456238" y="5554663"/>
          <p14:tracePt t="241144" x="5473700" y="5483225"/>
          <p14:tracePt t="241161" x="5465763" y="5402263"/>
          <p14:tracePt t="241178" x="5438775" y="5322888"/>
          <p14:tracePt t="241194" x="5421313" y="5259388"/>
          <p14:tracePt t="241212" x="5375275" y="5197475"/>
          <p14:tracePt t="241229" x="5303838" y="5108575"/>
          <p14:tracePt t="241245" x="5224463" y="5064125"/>
          <p14:tracePt t="241262" x="5143500" y="5037138"/>
          <p14:tracePt t="241278" x="5054600" y="5045075"/>
          <p14:tracePt t="241295" x="5000625" y="5064125"/>
          <p14:tracePt t="241313" x="4938713" y="5116513"/>
          <p14:tracePt t="241328" x="4884738" y="5187950"/>
          <p14:tracePt t="241344" x="4840288" y="5268913"/>
          <p14:tracePt t="241362" x="4795838" y="5500688"/>
          <p14:tracePt t="241378" x="4768850" y="5653088"/>
          <p14:tracePt t="241394" x="4768850" y="5778500"/>
          <p14:tracePt t="241411" x="4795838" y="5857875"/>
          <p14:tracePt t="241428" x="4830763" y="5894388"/>
          <p14:tracePt t="241444" x="4894263" y="5921375"/>
          <p14:tracePt t="241461" x="4973638" y="5948363"/>
          <p14:tracePt t="241478" x="5037138" y="5948363"/>
          <p14:tracePt t="241494" x="5126038" y="5911850"/>
          <p14:tracePt t="241511" x="5160963" y="5876925"/>
          <p14:tracePt t="241528" x="5187950" y="5857875"/>
          <p14:tracePt t="241544" x="5214938" y="5822950"/>
          <p14:tracePt t="241561" x="5224463" y="5795963"/>
          <p14:tracePt t="241578" x="5241925" y="5761038"/>
          <p14:tracePt t="241594" x="5241925" y="5715000"/>
          <p14:tracePt t="241611" x="5241925" y="5635625"/>
          <p14:tracePt t="241628" x="5241925" y="5608638"/>
          <p14:tracePt t="241644" x="5224463" y="5591175"/>
          <p14:tracePt t="241662" x="5207000" y="5581650"/>
          <p14:tracePt t="241678" x="5180013" y="5564188"/>
          <p14:tracePt t="241695" x="5160963" y="5537200"/>
          <p14:tracePt t="241711" x="5126038" y="5527675"/>
          <p14:tracePt t="241728" x="5108575" y="5519738"/>
          <p14:tracePt t="241745" x="5099050" y="5519738"/>
          <p14:tracePt t="241763" x="5099050" y="5510213"/>
          <p14:tracePt t="241778" x="5099050" y="5500688"/>
          <p14:tracePt t="246596" x="5099050" y="5448300"/>
          <p14:tracePt t="246608" x="5116513" y="5349875"/>
          <p14:tracePt t="246619" x="5153025" y="5126038"/>
          <p14:tracePt t="246629" x="5153025" y="4983163"/>
          <p14:tracePt t="246645" x="5143500" y="4714875"/>
          <p14:tracePt t="246662" x="5126038" y="4473575"/>
          <p14:tracePt t="246678" x="5126038" y="4305300"/>
          <p14:tracePt t="246695" x="5135563" y="4170363"/>
          <p14:tracePt t="246712" x="5160963" y="3965575"/>
          <p14:tracePt t="246728" x="5180013" y="3894138"/>
          <p14:tracePt t="246745" x="5180013" y="3857625"/>
          <p14:tracePt t="246762" x="5180013" y="3840163"/>
          <p14:tracePt t="247050" x="5232400" y="3786188"/>
          <p14:tracePt t="247059" x="5295900" y="3714750"/>
          <p14:tracePt t="247079" x="5330825" y="3652838"/>
          <p14:tracePt t="247198" x="5330825" y="3643313"/>
          <p14:tracePt t="247208" x="5330825" y="3616325"/>
          <p14:tracePt t="247218" x="5330825" y="3608388"/>
          <p14:tracePt t="247502" x="5330825" y="3598863"/>
          <p14:tracePt t="247512" x="5330825" y="3571875"/>
          <p14:tracePt t="247529" x="5303838" y="3527425"/>
          <p14:tracePt t="247546" x="5286375" y="3473450"/>
          <p14:tracePt t="247562" x="5259388" y="3411538"/>
          <p14:tracePt t="247579" x="5224463" y="3357563"/>
          <p14:tracePt t="247595" x="5197475" y="3313113"/>
          <p14:tracePt t="247612" x="5170488" y="3259138"/>
          <p14:tracePt t="247628" x="5153025" y="3214688"/>
          <p14:tracePt t="247644" x="5126038" y="3160713"/>
          <p14:tracePt t="247662" x="5099050" y="3116263"/>
          <p14:tracePt t="247679" x="5081588" y="3063875"/>
          <p14:tracePt t="247698" x="5045075" y="3027363"/>
          <p14:tracePt t="247714" x="5027613" y="2992438"/>
          <p14:tracePt t="247730" x="5010150" y="2973388"/>
          <p14:tracePt t="247746" x="4983163" y="2938463"/>
          <p14:tracePt t="247763" x="4965700" y="2921000"/>
          <p14:tracePt t="247779" x="4938713" y="2874963"/>
          <p14:tracePt t="247795" x="4902200" y="2849563"/>
          <p14:tracePt t="247812" x="4884738" y="2830513"/>
          <p14:tracePt t="247830" x="4857750" y="2795588"/>
          <p14:tracePt t="247845" x="4848225" y="2786063"/>
          <p14:tracePt t="247862" x="4830763" y="2778125"/>
          <p14:tracePt t="247878" x="4822825" y="2778125"/>
          <p14:tracePt t="248628" x="4813300" y="2768600"/>
          <p14:tracePt t="248638" x="4803775" y="2759075"/>
          <p14:tracePt t="248648" x="4768850" y="2732088"/>
          <p14:tracePt t="248663" x="4652963" y="2643188"/>
          <p14:tracePt t="248679" x="4518025" y="2536825"/>
          <p14:tracePt t="248696" x="4402138" y="2455863"/>
          <p14:tracePt t="248715" x="4197350" y="2330450"/>
          <p14:tracePt t="248730" x="4054475" y="2232025"/>
          <p14:tracePt t="248746" x="3929063" y="2170113"/>
          <p14:tracePt t="248763" x="3848100" y="2116138"/>
          <p14:tracePt t="248779" x="3803650" y="2098675"/>
          <p14:tracePt t="248796" x="3786188" y="2081213"/>
          <p14:tracePt t="248813" x="3759200" y="2054225"/>
          <p14:tracePt t="248828" x="3741738" y="2036763"/>
          <p14:tracePt t="248845" x="3724275" y="2017713"/>
          <p14:tracePt t="248862" x="3687763" y="1982788"/>
          <p14:tracePt t="248879" x="3679825" y="1965325"/>
          <p14:tracePt t="248895" x="3670300" y="1955800"/>
          <p14:tracePt t="248912" x="3652838" y="1938338"/>
          <p14:tracePt t="248928" x="3625850" y="1901825"/>
          <p14:tracePt t="248945" x="3608388" y="1884363"/>
          <p14:tracePt t="248962" x="3598863" y="1857375"/>
          <p14:tracePt t="248979" x="3581400" y="1849438"/>
          <p14:tracePt t="248995" x="3571875" y="1839913"/>
          <p14:tracePt t="249012" x="3571875" y="1830388"/>
          <p14:tracePt t="249029" x="3562350" y="1830388"/>
          <p14:tracePt t="249168" x="3589338" y="1830388"/>
          <p14:tracePt t="249178" x="3616325" y="1830388"/>
          <p14:tracePt t="249196" x="3633788" y="1830388"/>
          <p14:tracePt t="249215" x="3679825" y="1830388"/>
          <p14:tracePt t="249293" x="3697288" y="1830388"/>
          <p14:tracePt t="249308" x="3714750" y="1822450"/>
          <p14:tracePt t="249316" x="3732213" y="1812925"/>
          <p14:tracePt t="249329" x="3741738" y="1812925"/>
          <p14:tracePt t="249345" x="3751263" y="1795463"/>
          <p14:tracePt t="249402" x="3759200" y="1785938"/>
          <p14:tracePt t="249417" x="3776663" y="1785938"/>
          <p14:tracePt t="249426" x="3786188" y="1785938"/>
          <p14:tracePt t="249434" x="3795713" y="1776413"/>
          <p14:tracePt t="249450" x="3803650" y="1768475"/>
          <p14:tracePt t="249466" x="3813175" y="1768475"/>
          <p14:tracePt t="249478" x="3813175" y="1758950"/>
          <p14:tracePt t="249495" x="3822700" y="1758950"/>
          <p14:tracePt t="249513" x="3857625" y="1741488"/>
          <p14:tracePt t="249529" x="3894138" y="1714500"/>
          <p14:tracePt t="249546" x="3911600" y="1704975"/>
          <p14:tracePt t="249563" x="3929063" y="1697038"/>
          <p14:tracePt t="249631" x="3938588" y="1697038"/>
          <p14:tracePt t="249645" x="3965575" y="1697038"/>
          <p14:tracePt t="249655" x="3973513" y="1687513"/>
          <p14:tracePt t="249668" x="3983038" y="1687513"/>
          <p14:tracePt t="249754" x="3983038" y="1679575"/>
          <p14:tracePt t="249770" x="3973513" y="1660525"/>
          <p14:tracePt t="249781" x="3956050" y="1643063"/>
          <p14:tracePt t="249797" x="3929063" y="1625600"/>
          <p14:tracePt t="249812" x="3894138" y="1598613"/>
          <p14:tracePt t="249829" x="3857625" y="1581150"/>
          <p14:tracePt t="249845" x="3840163" y="1554163"/>
          <p14:tracePt t="249862" x="3822700" y="1554163"/>
          <p14:tracePt t="249864" x="3813175" y="1554163"/>
          <p14:tracePt t="249880" x="3786188" y="1544638"/>
          <p14:tracePt t="249896" x="3759200" y="1527175"/>
          <p14:tracePt t="249912" x="3732213" y="1509713"/>
          <p14:tracePt t="249929" x="3705225" y="1482725"/>
          <p14:tracePt t="249946" x="3652838" y="1455738"/>
          <p14:tracePt t="249963" x="3616325" y="1438275"/>
          <p14:tracePt t="249979" x="3598863" y="1419225"/>
          <p14:tracePt t="249996" x="3571875" y="1411288"/>
          <p14:tracePt t="250013" x="3544888" y="1393825"/>
          <p14:tracePt t="250029" x="3527425" y="1374775"/>
          <p14:tracePt t="250046" x="3473450" y="1339850"/>
          <p14:tracePt t="250063" x="3411538" y="1312863"/>
          <p14:tracePt t="250079" x="3375025" y="1285875"/>
          <p14:tracePt t="250096" x="3303588" y="1268413"/>
          <p14:tracePt t="250112" x="3259138" y="1241425"/>
          <p14:tracePt t="250130" x="3152775" y="1187450"/>
          <p14:tracePt t="250145" x="3054350" y="1133475"/>
          <p14:tracePt t="250162" x="2894013" y="1054100"/>
          <p14:tracePt t="250179" x="2741613" y="1009650"/>
          <p14:tracePt t="250196" x="2598738" y="955675"/>
          <p14:tracePt t="250213" x="2473325" y="928688"/>
          <p14:tracePt t="250229" x="2339975" y="928688"/>
          <p14:tracePt t="250246" x="2179638" y="919163"/>
          <p14:tracePt t="250263" x="2071688" y="919163"/>
          <p14:tracePt t="250279" x="1965325" y="919163"/>
          <p14:tracePt t="250296" x="1893888" y="938213"/>
          <p14:tracePt t="250313" x="1795463" y="965200"/>
          <p14:tracePt t="250329" x="1697038" y="990600"/>
          <p14:tracePt t="250346" x="1625600" y="1009650"/>
          <p14:tracePt t="250364" x="1500188" y="1054100"/>
          <p14:tracePt t="250381" x="1428750" y="1081088"/>
          <p14:tracePt t="250396" x="1393825" y="1098550"/>
          <p14:tracePt t="250412" x="1357313" y="1125538"/>
          <p14:tracePt t="250429" x="1339850" y="1143000"/>
          <p14:tracePt t="250445" x="1322388" y="1179513"/>
          <p14:tracePt t="250462" x="1295400" y="1204913"/>
          <p14:tracePt t="250479" x="1276350" y="1231900"/>
          <p14:tracePt t="250495" x="1250950" y="1276350"/>
          <p14:tracePt t="250512" x="1214438" y="1347788"/>
          <p14:tracePt t="250529" x="1196975" y="1384300"/>
          <p14:tracePt t="250546" x="1169988" y="1411288"/>
          <p14:tracePt t="250563" x="1152525" y="1465263"/>
          <p14:tracePt t="250579" x="1125538" y="1509713"/>
          <p14:tracePt t="250595" x="1108075" y="1527175"/>
          <p14:tracePt t="250612" x="1089025" y="1562100"/>
          <p14:tracePt t="250630" x="1062038" y="1589088"/>
          <p14:tracePt t="250646" x="1054100" y="1608138"/>
          <p14:tracePt t="250662" x="1036638" y="1643063"/>
          <p14:tracePt t="250679" x="1017588" y="1687513"/>
          <p14:tracePt t="250695" x="990600" y="1768475"/>
          <p14:tracePt t="250712" x="990600" y="1812925"/>
          <p14:tracePt t="250729" x="982663" y="1849438"/>
          <p14:tracePt t="250746" x="982663" y="1866900"/>
          <p14:tracePt t="250763" x="982663" y="1928813"/>
          <p14:tracePt t="250779" x="1009650" y="1973263"/>
          <p14:tracePt t="250795" x="1027113" y="2000250"/>
          <p14:tracePt t="250812" x="1054100" y="2054225"/>
          <p14:tracePt t="250828" x="1081088" y="2098675"/>
          <p14:tracePt t="250845" x="1098550" y="2135188"/>
          <p14:tracePt t="250862" x="1116013" y="2152650"/>
          <p14:tracePt t="250864" x="1133475" y="2160588"/>
          <p14:tracePt t="250878" x="1143000" y="2179638"/>
          <p14:tracePt t="250896" x="1214438" y="2224088"/>
          <p14:tracePt t="250913" x="1312863" y="2268538"/>
          <p14:tracePt t="250929" x="1393825" y="2322513"/>
          <p14:tracePt t="250946" x="1482725" y="2357438"/>
          <p14:tracePt t="250963" x="1562100" y="2374900"/>
          <p14:tracePt t="250979" x="1608138" y="2384425"/>
          <p14:tracePt t="250996" x="1670050" y="2384425"/>
          <p14:tracePt t="251013" x="1768475" y="2384425"/>
          <p14:tracePt t="251029" x="1847850" y="2384425"/>
          <p14:tracePt t="251046" x="1938338" y="2384425"/>
          <p14:tracePt t="251063" x="2027238" y="2384425"/>
          <p14:tracePt t="251080" x="2108200" y="2384425"/>
          <p14:tracePt t="251099" x="2179638" y="2384425"/>
          <p14:tracePt t="251115" x="2197100" y="2357438"/>
          <p14:tracePt t="251131" x="2214563" y="2349500"/>
          <p14:tracePt t="251146" x="2224088" y="2339975"/>
          <p14:tracePt t="251162" x="2241550" y="2322513"/>
          <p14:tracePt t="251179" x="2268538" y="2303463"/>
          <p14:tracePt t="251196" x="2286000" y="2278063"/>
          <p14:tracePt t="251212" x="2322513" y="2268538"/>
          <p14:tracePt t="251229" x="2339975" y="2268538"/>
          <p14:tracePt t="251245" x="2357438" y="2268538"/>
          <p14:tracePt t="251262" x="2374900" y="2268538"/>
          <p14:tracePt t="251279" x="2419350" y="2268538"/>
          <p14:tracePt t="251296" x="2465388" y="2268538"/>
          <p14:tracePt t="251312" x="2527300" y="2268538"/>
          <p14:tracePt t="251329" x="2616200" y="2268538"/>
          <p14:tracePt t="251345" x="2705100" y="2268538"/>
          <p14:tracePt t="251362" x="2786063" y="2268538"/>
          <p14:tracePt t="251365" x="2840038" y="2286000"/>
          <p14:tracePt t="251380" x="2919413" y="2322513"/>
          <p14:tracePt t="251396" x="3036888" y="2401888"/>
          <p14:tracePt t="251412" x="3152775" y="2438400"/>
          <p14:tracePt t="251429" x="3251200" y="2465388"/>
          <p14:tracePt t="251446" x="3322638" y="2509838"/>
          <p14:tracePt t="251462" x="3411538" y="2589213"/>
          <p14:tracePt t="251479" x="3490913" y="2670175"/>
          <p14:tracePt t="251496" x="3598863" y="2759075"/>
          <p14:tracePt t="251512" x="3697288" y="2849563"/>
          <p14:tracePt t="251529" x="3884613" y="3009900"/>
          <p14:tracePt t="251546" x="4027488" y="3089275"/>
          <p14:tracePt t="251562" x="4160838" y="3135313"/>
          <p14:tracePt t="251579" x="4259263" y="3160713"/>
          <p14:tracePt t="251596" x="4340225" y="3170238"/>
          <p14:tracePt t="251612" x="4411663" y="3187700"/>
          <p14:tracePt t="251630" x="4545013" y="3187700"/>
          <p14:tracePt t="251646" x="4625975" y="3197225"/>
          <p14:tracePt t="251662" x="4697413" y="3197225"/>
          <p14:tracePt t="251679" x="4741863" y="3197225"/>
          <p14:tracePt t="251696" x="4822825" y="3197225"/>
          <p14:tracePt t="251712" x="4911725" y="3224213"/>
          <p14:tracePt t="251729" x="5045075" y="3259138"/>
          <p14:tracePt t="251746" x="5268913" y="3286125"/>
          <p14:tracePt t="251762" x="5492750" y="3322638"/>
          <p14:tracePt t="251780" x="5768975" y="3357563"/>
          <p14:tracePt t="251796" x="5965825" y="3394075"/>
          <p14:tracePt t="251812" x="6170613" y="3421063"/>
          <p14:tracePt t="251829" x="6350000" y="3455988"/>
          <p14:tracePt t="251846" x="6545263" y="3509963"/>
          <p14:tracePt t="251862" x="6732588" y="3554413"/>
          <p14:tracePt t="251880" x="7010400" y="3608388"/>
          <p14:tracePt t="251896" x="7180263" y="3608388"/>
          <p14:tracePt t="251912" x="7323138" y="3608388"/>
          <p14:tracePt t="251929" x="7473950" y="3598863"/>
          <p14:tracePt t="251946" x="7599363" y="3571875"/>
          <p14:tracePt t="251962" x="7697788" y="3544888"/>
          <p14:tracePt t="251979" x="7796213" y="3517900"/>
          <p14:tracePt t="251996" x="7867650" y="3500438"/>
          <p14:tracePt t="252012" x="7929563" y="3500438"/>
          <p14:tracePt t="252030" x="8027988" y="3492500"/>
          <p14:tracePt t="252046" x="8064500" y="3492500"/>
          <p14:tracePt t="252062" x="8089900" y="3492500"/>
          <p14:tracePt t="252079" x="8135938" y="3492500"/>
          <p14:tracePt t="252096" x="8215313" y="3509963"/>
          <p14:tracePt t="252112" x="8331200" y="3563938"/>
          <p14:tracePt t="252129" x="8447088" y="3625850"/>
          <p14:tracePt t="252146" x="8670925" y="3714750"/>
          <p14:tracePt t="252162" x="8769350" y="3778250"/>
          <p14:tracePt t="252179" x="8850313" y="3840163"/>
          <p14:tracePt t="252195" x="8921750" y="3911600"/>
          <p14:tracePt t="252212" x="9001125" y="4010025"/>
          <p14:tracePt t="252229" x="9064625" y="4108450"/>
          <p14:tracePt t="252246" x="9136063" y="4251325"/>
          <p14:tracePt t="252262" x="9136063" y="4411663"/>
          <p14:tracePt t="252280" x="9136063" y="4545013"/>
          <p14:tracePt t="252296" x="9136063" y="4608513"/>
          <p14:tracePt t="252312" x="9136063" y="4679950"/>
          <p14:tracePt t="252329" x="9136063" y="4759325"/>
          <p14:tracePt t="252346" x="9117013" y="4884738"/>
          <p14:tracePt t="252362" x="9090025" y="5045075"/>
          <p14:tracePt t="252379" x="9045575" y="5180013"/>
          <p14:tracePt t="252396" x="9018588" y="5330825"/>
          <p14:tracePt t="252412" x="9001125" y="5402263"/>
          <p14:tracePt t="252429" x="8993188" y="5465763"/>
          <p14:tracePt t="252445" x="8966200" y="5527675"/>
          <p14:tracePt t="252462" x="8956675" y="5608638"/>
          <p14:tracePt t="252479" x="8929688" y="5670550"/>
          <p14:tracePt t="252496" x="8902700" y="5768975"/>
          <p14:tracePt t="252512" x="8875713" y="5857875"/>
          <p14:tracePt t="252530" x="8831263" y="5992813"/>
          <p14:tracePt t="252546" x="8804275" y="6072188"/>
          <p14:tracePt t="252562" x="8786813" y="6118225"/>
          <p14:tracePt t="252579" x="8778875" y="6135688"/>
          <p14:tracePt t="252596" x="8751888" y="6170613"/>
          <p14:tracePt t="252612" x="8742363" y="6189663"/>
          <p14:tracePt t="252629" x="8724900" y="6207125"/>
          <p14:tracePt t="252646" x="8707438" y="6242050"/>
          <p14:tracePt t="252662" x="8670925" y="6278563"/>
          <p14:tracePt t="252679" x="8653463" y="6296025"/>
          <p14:tracePt t="252696" x="8643938" y="6305550"/>
          <p14:tracePt t="252712" x="8626475" y="6323013"/>
          <p14:tracePt t="252729" x="8599488" y="6340475"/>
          <p14:tracePt t="252746" x="8582025" y="6357938"/>
          <p14:tracePt t="252763" x="8545513" y="6376988"/>
          <p14:tracePt t="252780" x="8493125" y="6394450"/>
          <p14:tracePt t="252796" x="8412163" y="6421438"/>
          <p14:tracePt t="252812" x="8323263" y="6448425"/>
          <p14:tracePt t="252829" x="8224838" y="6475413"/>
          <p14:tracePt t="252845" x="8116888" y="6500813"/>
          <p14:tracePt t="252862" x="8001000" y="6546850"/>
          <p14:tracePt t="252879" x="7894638" y="6572250"/>
          <p14:tracePt t="252895" x="7796213" y="6618288"/>
          <p14:tracePt t="252912" x="7661275" y="6662738"/>
          <p14:tracePt t="252929" x="7564438" y="6689725"/>
          <p14:tracePt t="252945" x="7493000" y="6715125"/>
          <p14:tracePt t="252962" x="7412038" y="6734175"/>
          <p14:tracePt t="252979" x="7313613" y="6761163"/>
          <p14:tracePt t="252995" x="7207250" y="6796088"/>
          <p14:tracePt t="253012" x="7126288" y="6805613"/>
          <p14:tracePt t="253030" x="7027863" y="6840538"/>
          <p14:tracePt t="253046" x="6946900" y="6850063"/>
          <p14:tracePt t="253062" x="6875463" y="6850063"/>
          <p14:tracePt t="253079" x="6813550" y="6850063"/>
          <p14:tracePt t="253096" x="6751638" y="6850063"/>
          <p14:tracePt t="253112" x="6688138" y="6850063"/>
          <p14:tracePt t="253129" x="6608763" y="6850063"/>
          <p14:tracePt t="253145" x="6545263" y="6850063"/>
          <p14:tracePt t="253162" x="6446838" y="6840538"/>
          <p14:tracePt t="253179" x="6402388" y="6840538"/>
          <p14:tracePt t="253195" x="6367463" y="6840538"/>
          <p14:tracePt t="253212" x="6323013" y="6840538"/>
          <p14:tracePt t="253229" x="6278563" y="6840538"/>
          <p14:tracePt t="253245" x="6215063" y="6840538"/>
          <p14:tracePt t="253266" x="6143625" y="6840538"/>
          <p14:tracePt t="253282" x="6126163" y="6840538"/>
          <p14:tracePt t="253297" x="6099175" y="6840538"/>
          <p14:tracePt t="253313" x="6054725" y="6840538"/>
          <p14:tracePt t="253329" x="5973763" y="6850063"/>
          <p14:tracePt t="253346" x="5894388" y="6850063"/>
          <p14:tracePt t="253362" x="5803900" y="6850063"/>
          <p14:tracePt t="253379" x="5724525" y="6850063"/>
          <p14:tracePt t="253396" x="5653088" y="6850063"/>
          <p14:tracePt t="253412" x="5589588" y="6850063"/>
          <p14:tracePt t="253429" x="5473700" y="6832600"/>
          <p14:tracePt t="253446" x="5367338" y="6813550"/>
          <p14:tracePt t="253462" x="5251450" y="6786563"/>
          <p14:tracePt t="253479" x="5180013" y="6761163"/>
          <p14:tracePt t="253496" x="5099050" y="6751638"/>
          <p14:tracePt t="253512" x="5018088" y="6734175"/>
          <p14:tracePt t="253530" x="4902200" y="6707188"/>
          <p14:tracePt t="253547" x="4830763" y="6680200"/>
          <p14:tracePt t="253563" x="4768850" y="6670675"/>
          <p14:tracePt t="253579" x="4714875" y="6662738"/>
          <p14:tracePt t="253596" x="4633913" y="6635750"/>
          <p14:tracePt t="253612" x="4562475" y="6618288"/>
          <p14:tracePt t="253629" x="4500563" y="6608763"/>
          <p14:tracePt t="253646" x="4419600" y="6591300"/>
          <p14:tracePt t="253662" x="4357688" y="6591300"/>
          <p14:tracePt t="253680" x="4303713" y="6591300"/>
          <p14:tracePt t="253696" x="4268788" y="6618288"/>
          <p14:tracePt t="253712" x="4205288" y="6643688"/>
          <p14:tracePt t="253729" x="4160838" y="6662738"/>
          <p14:tracePt t="253746" x="4108450" y="6680200"/>
          <p14:tracePt t="253763" x="4089400" y="6689725"/>
          <p14:tracePt t="253781" x="4062413" y="6697663"/>
          <p14:tracePt t="253797" x="4044950" y="6707188"/>
          <p14:tracePt t="253813" x="4017963" y="6724650"/>
          <p14:tracePt t="253829" x="4000500" y="6724650"/>
          <p14:tracePt t="253846" x="3983038" y="6751638"/>
          <p14:tracePt t="253863" x="3956050" y="6761163"/>
          <p14:tracePt t="253879" x="3902075" y="6778625"/>
          <p14:tracePt t="253896" x="3830638" y="6805613"/>
          <p14:tracePt t="253912" x="3768725" y="6823075"/>
          <p14:tracePt t="253930" x="3714750" y="6840538"/>
          <p14:tracePt t="253946" x="3670300" y="6850063"/>
          <p14:tracePt t="253963" x="3608388" y="6850063"/>
          <p14:tracePt t="253979" x="3527425" y="6850063"/>
          <p14:tracePt t="253996" x="3455988" y="6850063"/>
          <p14:tracePt t="254012" x="3357563" y="6850063"/>
          <p14:tracePt t="254030" x="3224213" y="6823075"/>
          <p14:tracePt t="254046" x="3152775" y="6796088"/>
          <p14:tracePt t="254063" x="3071813" y="6769100"/>
          <p14:tracePt t="254079" x="2990850" y="6742113"/>
          <p14:tracePt t="254096" x="2911475" y="6715125"/>
          <p14:tracePt t="254113" x="2847975" y="6689725"/>
          <p14:tracePt t="254130" x="2803525" y="6662738"/>
          <p14:tracePt t="254146" x="2741613" y="6643688"/>
          <p14:tracePt t="254163" x="2660650" y="6618288"/>
          <p14:tracePt t="254182" x="2544763" y="6572250"/>
          <p14:tracePt t="254297" x="2116138" y="6269038"/>
          <p14:tracePt t="254313" x="2036763" y="6189663"/>
          <p14:tracePt t="254330" x="1973263" y="6099175"/>
          <p14:tracePt t="254346" x="1919288" y="6037263"/>
          <p14:tracePt t="254363" x="1874838" y="5956300"/>
          <p14:tracePt t="254367" x="1866900" y="5938838"/>
          <p14:tracePt t="254380" x="1857375" y="5921375"/>
          <p14:tracePt t="254396" x="1830388" y="5903913"/>
          <p14:tracePt t="254413" x="1812925" y="5884863"/>
          <p14:tracePt t="254430" x="1785938" y="5849938"/>
          <p14:tracePt t="254446" x="1751013" y="5832475"/>
          <p14:tracePt t="254463" x="1731963" y="5813425"/>
          <p14:tracePt t="254479" x="1714500" y="5786438"/>
          <p14:tracePt t="254496" x="1687513" y="5768975"/>
          <p14:tracePt t="254513" x="1670050" y="5751513"/>
          <p14:tracePt t="254531" x="1633538" y="5707063"/>
          <p14:tracePt t="254547" x="1608138" y="5689600"/>
          <p14:tracePt t="254563" x="1589088" y="5662613"/>
          <p14:tracePt t="254579" x="1536700" y="5653088"/>
          <p14:tracePt t="254596" x="1517650" y="5643563"/>
          <p14:tracePt t="254613" x="1500188" y="5635625"/>
          <p14:tracePt t="254629" x="1482725" y="5626100"/>
          <p14:tracePt t="254646" x="1455738" y="5618163"/>
          <p14:tracePt t="254664" x="1419225" y="5581650"/>
          <p14:tracePt t="254682" x="1384300" y="5564188"/>
          <p14:tracePt t="254697" x="1347788" y="5537200"/>
          <p14:tracePt t="254714" x="1330325" y="5519738"/>
          <p14:tracePt t="254730" x="1295400" y="5500688"/>
          <p14:tracePt t="254747" x="1268413" y="5473700"/>
          <p14:tracePt t="254763" x="1241425" y="5456238"/>
          <p14:tracePt t="254779" x="1214438" y="5438775"/>
          <p14:tracePt t="254797" x="1179513" y="5402263"/>
          <p14:tracePt t="254813" x="1160463" y="5384800"/>
          <p14:tracePt t="254829" x="1152525" y="5367338"/>
          <p14:tracePt t="254845" x="1143000" y="5340350"/>
          <p14:tracePt t="254862" x="1133475" y="5322888"/>
          <p14:tracePt t="254879" x="1125538" y="5305425"/>
          <p14:tracePt t="254895" x="1125538" y="5295900"/>
          <p14:tracePt t="254912" x="1125538" y="5286375"/>
          <p14:tracePt t="254929" x="1125538" y="5268913"/>
          <p14:tracePt t="254946" x="1125538" y="5251450"/>
          <p14:tracePt t="254962" x="1125538" y="5241925"/>
          <p14:tracePt t="254995" x="1108075" y="5224463"/>
          <p14:tracePt t="255012" x="1108075" y="5214938"/>
          <p14:tracePt t="255029" x="1108075" y="5197475"/>
          <p14:tracePt t="255047" x="1116013" y="5180013"/>
          <p14:tracePt t="255062" x="1125538" y="5170488"/>
          <p14:tracePt t="255079" x="1143000" y="5153025"/>
          <p14:tracePt t="255095" x="1160463" y="5135563"/>
          <p14:tracePt t="255112" x="1187450" y="5108575"/>
          <p14:tracePt t="255129" x="1196975" y="5099050"/>
          <p14:tracePt t="255145" x="1214438" y="5091113"/>
          <p14:tracePt t="255162" x="1231900" y="5072063"/>
          <p14:tracePt t="255179" x="1258888" y="5045075"/>
          <p14:tracePt t="255196" x="1276350" y="5027613"/>
          <p14:tracePt t="255212" x="1285875" y="5000625"/>
          <p14:tracePt t="255229" x="1295400" y="4973638"/>
          <p14:tracePt t="255246" x="1303338" y="4948238"/>
          <p14:tracePt t="255263" x="1303338" y="4929188"/>
          <p14:tracePt t="255280" x="1312863" y="4902200"/>
          <p14:tracePt t="255296" x="1330325" y="4884738"/>
          <p14:tracePt t="255313" x="1330325" y="4857750"/>
          <p14:tracePt t="255330" x="1339850" y="4840288"/>
          <p14:tracePt t="255346" x="1339850" y="4822825"/>
          <p14:tracePt t="255363" x="1347788" y="4805363"/>
          <p14:tracePt t="255380" x="1357313" y="4786313"/>
          <p14:tracePt t="255396" x="1357313" y="4759325"/>
          <p14:tracePt t="255413" x="1366838" y="4751388"/>
          <p14:tracePt t="255432" x="1366838" y="4733925"/>
          <p14:tracePt t="255447" x="1384300" y="4714875"/>
          <p14:tracePt t="255463" x="1384300" y="4706938"/>
          <p14:tracePt t="263199" x="1473200" y="4643438"/>
          <p14:tracePt t="263210" x="1776413" y="4429125"/>
          <p14:tracePt t="263220" x="2241550" y="4197350"/>
          <p14:tracePt t="263231" x="3286125" y="3813175"/>
          <p14:tracePt t="263247" x="4616450" y="3867150"/>
          <p14:tracePt t="263264" x="5688013" y="4037013"/>
          <p14:tracePt t="263280" x="6867525" y="4224338"/>
          <p14:tracePt t="263298" x="7500938" y="4340225"/>
          <p14:tracePt t="263314" x="7769225" y="4411663"/>
          <p14:tracePt t="263330" x="7850188" y="4376738"/>
          <p14:tracePt t="263347" x="7993063" y="4286250"/>
          <p14:tracePt t="263364" x="8153400" y="4206875"/>
          <p14:tracePt t="263380" x="8215313" y="4179888"/>
          <p14:tracePt t="263397" x="8224838" y="4170363"/>
          <p14:tracePt t="263424" x="8224838" y="4179888"/>
          <p14:tracePt t="263433" x="8224838" y="4224338"/>
          <p14:tracePt t="263449" x="8153400" y="4340225"/>
          <p14:tracePt t="263465" x="8064500" y="4438650"/>
          <p14:tracePt t="263481" x="7947025" y="4591050"/>
          <p14:tracePt t="263497" x="7823200" y="4714875"/>
          <p14:tracePt t="263514" x="7697788" y="4813300"/>
          <p14:tracePt t="263530" x="7537450" y="4857750"/>
          <p14:tracePt t="263547" x="7358063" y="4876800"/>
          <p14:tracePt t="263564" x="7170738" y="4876800"/>
          <p14:tracePt t="263580" x="6956425" y="4822825"/>
          <p14:tracePt t="263597" x="6813550" y="4778375"/>
          <p14:tracePt t="263615" x="6707188" y="4751388"/>
          <p14:tracePt t="263631" x="6581775" y="4733925"/>
          <p14:tracePt t="263647" x="6429375" y="4724400"/>
          <p14:tracePt t="263664" x="6242050" y="4724400"/>
          <p14:tracePt t="263680" x="6045200" y="4724400"/>
          <p14:tracePt t="263698" x="5857875" y="4759325"/>
          <p14:tracePt t="263714" x="5741988" y="4786313"/>
          <p14:tracePt t="263731" x="5635625" y="4786313"/>
          <p14:tracePt t="263747" x="5564188" y="4786313"/>
          <p14:tracePt t="263764" x="5500688" y="4778375"/>
          <p14:tracePt t="263780" x="5421313" y="4768850"/>
          <p14:tracePt t="263797" x="5349875" y="4751388"/>
          <p14:tracePt t="263814" x="5232400" y="4741863"/>
          <p14:tracePt t="263831" x="5072063" y="4697413"/>
          <p14:tracePt t="263847" x="4965700" y="4687888"/>
          <p14:tracePt t="263864" x="4840288" y="4687888"/>
          <p14:tracePt t="263881" x="4687888" y="4706938"/>
          <p14:tracePt t="263898" x="4527550" y="4759325"/>
          <p14:tracePt t="263914" x="4313238" y="4840288"/>
          <p14:tracePt t="263933" x="4116388" y="4965700"/>
          <p14:tracePt t="263950" x="3902075" y="5072063"/>
          <p14:tracePt t="263965" x="3670300" y="5143500"/>
          <p14:tracePt t="263982" x="3446463" y="5197475"/>
          <p14:tracePt t="263998" x="3295650" y="5224463"/>
          <p14:tracePt t="264015" x="3179763" y="5251450"/>
          <p14:tracePt t="264031" x="3071813" y="5278438"/>
          <p14:tracePt t="264048" x="2982913" y="5295900"/>
          <p14:tracePt t="264064" x="2901950" y="5305425"/>
          <p14:tracePt t="264081" x="2874963" y="5322888"/>
          <p14:tracePt t="264098" x="2857500" y="5322888"/>
          <p14:tracePt t="264129" x="2847975" y="5313363"/>
          <p14:tracePt t="264145" x="2840038" y="5305425"/>
          <p14:tracePt t="264156" x="2830513" y="5295900"/>
          <p14:tracePt t="264167" x="2830513" y="5278438"/>
          <p14:tracePt t="264182" x="2822575" y="5259388"/>
          <p14:tracePt t="264197" x="2822575" y="5241925"/>
          <p14:tracePt t="264214" x="2822575" y="5224463"/>
          <p14:tracePt t="264230" x="2822575" y="5207000"/>
          <p14:tracePt t="264263" x="2830513" y="5197475"/>
          <p14:tracePt t="264280" x="2840038" y="5187950"/>
          <p14:tracePt t="264297" x="2867025" y="5162550"/>
          <p14:tracePt t="264313" x="2884488" y="5153025"/>
          <p14:tracePt t="264330" x="2901950" y="5135563"/>
          <p14:tracePt t="264346" x="2919413" y="5116513"/>
          <p14:tracePt t="264363" x="2928938" y="5116513"/>
          <p14:tracePt t="264380" x="2946400" y="5099050"/>
          <p14:tracePt t="264397" x="2965450" y="5081588"/>
          <p14:tracePt t="264413" x="2982913" y="5072063"/>
          <p14:tracePt t="264430" x="3017838" y="5054600"/>
          <p14:tracePt t="264447" x="3054350" y="5027613"/>
          <p14:tracePt t="264464" x="3108325" y="5019675"/>
          <p14:tracePt t="264480" x="3125788" y="5019675"/>
          <p14:tracePt t="264497" x="3152775" y="5019675"/>
          <p14:tracePt t="264513" x="3205163" y="5010150"/>
          <p14:tracePt t="264530" x="3251200" y="4992688"/>
          <p14:tracePt t="264547" x="3286125" y="4973638"/>
          <p14:tracePt t="264563" x="3322638" y="4948238"/>
          <p14:tracePt t="264580" x="3348038" y="4929188"/>
          <p14:tracePt t="264597" x="3411538" y="4902200"/>
          <p14:tracePt t="264614" x="3429000" y="4902200"/>
          <p14:tracePt t="264631" x="3438525" y="4902200"/>
          <p14:tracePt t="264648" x="3446463" y="4902200"/>
          <p14:tracePt t="264664" x="3473450" y="4894263"/>
          <p14:tracePt t="264682" x="3500438" y="4894263"/>
          <p14:tracePt t="264732" x="3509963" y="4894263"/>
          <p14:tracePt t="264763" x="3517900" y="4894263"/>
          <p14:tracePt t="266272" x="3536950" y="4894263"/>
          <p14:tracePt t="266281" x="3554413" y="4849813"/>
          <p14:tracePt t="266298" x="3571875" y="4795838"/>
          <p14:tracePt t="266331" x="3536950" y="4751388"/>
          <p14:tracePt t="266347" x="3438525" y="4625975"/>
          <p14:tracePt t="266365" x="3384550" y="4473575"/>
          <p14:tracePt t="266381" x="3340100" y="4394200"/>
          <p14:tracePt t="266397" x="3303588" y="4357688"/>
          <p14:tracePt t="266414" x="3241675" y="4286250"/>
          <p14:tracePt t="266431" x="3160713" y="4206875"/>
          <p14:tracePt t="266447" x="3089275" y="4125913"/>
          <p14:tracePt t="266464" x="3044825" y="4027488"/>
          <p14:tracePt t="266481" x="2973388" y="3929063"/>
          <p14:tracePt t="266497" x="2911475" y="3849688"/>
          <p14:tracePt t="266514" x="2840038" y="3733800"/>
          <p14:tracePt t="266531" x="2803525" y="3679825"/>
          <p14:tracePt t="266547" x="2776538" y="3616325"/>
          <p14:tracePt t="266564" x="2759075" y="3581400"/>
          <p14:tracePt t="266581" x="2751138" y="3554413"/>
          <p14:tracePt t="266597" x="2741613" y="3527425"/>
          <p14:tracePt t="266615" x="2724150" y="3500438"/>
          <p14:tracePt t="266631" x="2724150" y="3465513"/>
          <p14:tracePt t="266647" x="2724150" y="3438525"/>
          <p14:tracePt t="266664" x="2724150" y="3357563"/>
          <p14:tracePt t="266681" x="2724150" y="3286125"/>
          <p14:tracePt t="266698" x="2705100" y="3224213"/>
          <p14:tracePt t="266714" x="2679700" y="3170238"/>
          <p14:tracePt t="266731" x="2660650" y="3152775"/>
          <p14:tracePt t="266779" x="2633663" y="3160713"/>
          <p14:tracePt t="266787" x="2625725" y="3206750"/>
          <p14:tracePt t="266797" x="2608263" y="3259138"/>
          <p14:tracePt t="266814" x="2581275" y="3349625"/>
          <p14:tracePt t="266831" x="2571750" y="3465513"/>
          <p14:tracePt t="266847" x="2571750" y="3554413"/>
          <p14:tracePt t="266865" x="2571750" y="3670300"/>
          <p14:tracePt t="266881" x="2571750" y="3759200"/>
          <p14:tracePt t="266897" x="2562225" y="3884613"/>
          <p14:tracePt t="266915" x="2536825" y="4019550"/>
          <p14:tracePt t="266931" x="2527300" y="4125913"/>
          <p14:tracePt t="266948" x="2509838" y="4224338"/>
          <p14:tracePt t="266965" x="2482850" y="4295775"/>
          <p14:tracePt t="266984" x="2473325" y="4384675"/>
          <p14:tracePt t="267000" x="2473325" y="4411663"/>
          <p14:tracePt t="267102" x="2473325" y="4394200"/>
          <p14:tracePt t="267112" x="2473325" y="4340225"/>
          <p14:tracePt t="267132" x="2527300" y="4081463"/>
          <p14:tracePt t="267148" x="2554288" y="3884613"/>
          <p14:tracePt t="267165" x="2589213" y="3706813"/>
          <p14:tracePt t="267181" x="2616200" y="3598863"/>
          <p14:tracePt t="267198" x="2643188" y="3517900"/>
          <p14:tracePt t="267214" x="2652713" y="3473450"/>
          <p14:tracePt t="267231" x="2652713" y="3438525"/>
          <p14:tracePt t="267247" x="2660650" y="3429000"/>
          <p14:tracePt t="267344" x="2679700" y="3465513"/>
          <p14:tracePt t="267355" x="2687638" y="3517900"/>
          <p14:tracePt t="267370" x="2705100" y="3608388"/>
          <p14:tracePt t="267382" x="2705100" y="3714750"/>
          <p14:tracePt t="267397" x="2705100" y="3795713"/>
          <p14:tracePt t="267414" x="2705100" y="3857625"/>
          <p14:tracePt t="267431" x="2714625" y="3876675"/>
          <p14:tracePt t="267447" x="2714625" y="3884613"/>
          <p14:tracePt t="273514" x="2724150" y="3876675"/>
          <p14:tracePt t="273524" x="2768600" y="3830638"/>
          <p14:tracePt t="273537" x="2840038" y="3733800"/>
          <p14:tracePt t="273548" x="2884488" y="3670300"/>
          <p14:tracePt t="273565" x="2955925" y="3571875"/>
          <p14:tracePt t="273581" x="3017838" y="3455988"/>
          <p14:tracePt t="273598" x="3027363" y="3394075"/>
          <p14:tracePt t="273615" x="3027363" y="3349625"/>
          <p14:tracePt t="273631" x="3027363" y="3313113"/>
          <p14:tracePt t="273648" x="3027363" y="3268663"/>
          <p14:tracePt t="273665" x="3044825" y="3206750"/>
          <p14:tracePt t="273681" x="3071813" y="3125788"/>
          <p14:tracePt t="273698" x="3089275" y="3098800"/>
          <p14:tracePt t="273715" x="3098800" y="3063875"/>
          <p14:tracePt t="273732" x="3108325" y="3027363"/>
          <p14:tracePt t="273795" x="3125788" y="3027363"/>
          <p14:tracePt t="274147" x="3133725" y="3009900"/>
          <p14:tracePt t="274156" x="3143250" y="3009900"/>
          <p14:tracePt t="274257" x="3152775" y="3000375"/>
          <p14:tracePt t="274273" x="3160713" y="2965450"/>
          <p14:tracePt t="274283" x="3160713" y="2955925"/>
          <p14:tracePt t="274299" x="3187700" y="2911475"/>
          <p14:tracePt t="274315" x="3214688" y="2857500"/>
          <p14:tracePt t="274331" x="3232150" y="2840038"/>
          <p14:tracePt t="274348" x="3241675" y="2822575"/>
          <p14:tracePt t="274412" x="3241675" y="2803525"/>
          <p14:tracePt t="274461" x="3251200" y="2803525"/>
          <p14:tracePt t="274485" x="3259138" y="2795588"/>
          <p14:tracePt t="274495" x="3295650" y="2795588"/>
          <p14:tracePt t="274507" x="3313113" y="2884488"/>
          <p14:tracePt t="274518" x="3313113" y="2955925"/>
          <p14:tracePt t="274532" x="3286125" y="3108325"/>
          <p14:tracePt t="274549" x="3276600" y="3170238"/>
          <p14:tracePt t="274566" x="3276600" y="3179763"/>
          <p14:tracePt t="274582" x="3276600" y="3187700"/>
          <p14:tracePt t="274598" x="3276600" y="3224213"/>
          <p14:tracePt t="274616" x="3276600" y="3259138"/>
          <p14:tracePt t="274757" x="3276600" y="3251200"/>
          <p14:tracePt t="274768" x="3276600" y="3214688"/>
          <p14:tracePt t="274783" x="3286125" y="3179763"/>
          <p14:tracePt t="274799" x="3303588" y="3160713"/>
          <p14:tracePt t="274815" x="3313113" y="3143250"/>
          <p14:tracePt t="274832" x="3313113" y="3125788"/>
          <p14:tracePt t="274848" x="3330575" y="3089275"/>
          <p14:tracePt t="274866" x="3348038" y="3063875"/>
          <p14:tracePt t="274920" x="3367088" y="3044825"/>
          <p14:tracePt t="274928" x="3367088" y="3036888"/>
          <p14:tracePt t="274936" x="3375025" y="3027363"/>
          <p14:tracePt t="274948" x="3384550" y="3017838"/>
          <p14:tracePt t="274965" x="3402013" y="2955925"/>
          <p14:tracePt t="274982" x="3429000" y="2911475"/>
          <p14:tracePt t="274998" x="3455988" y="2857500"/>
          <p14:tracePt t="275016" x="3490913" y="2759075"/>
          <p14:tracePt t="275033" x="3517900" y="2706688"/>
          <p14:tracePt t="275049" x="3536950" y="2687638"/>
          <p14:tracePt t="275066" x="3562350" y="2670175"/>
          <p14:tracePt t="275082" x="3581400" y="2635250"/>
          <p14:tracePt t="275099" x="3608388" y="2589213"/>
          <p14:tracePt t="275117" x="3616325" y="2554288"/>
          <p14:tracePt t="275148" x="3625850" y="2536825"/>
          <p14:tracePt t="275165" x="3633788" y="2527300"/>
          <p14:tracePt t="275182" x="3633788" y="2509838"/>
          <p14:tracePt t="275198" x="3643313" y="2500313"/>
          <p14:tracePt t="275242" x="3643313" y="2482850"/>
          <p14:tracePt t="275485" x="3633788" y="2482850"/>
          <p14:tracePt t="275495" x="3625850" y="2482850"/>
          <p14:tracePt t="275505" x="3616325" y="2482850"/>
          <p14:tracePt t="275517" x="3589338" y="2482850"/>
          <p14:tracePt t="275533" x="3571875" y="2482850"/>
          <p14:tracePt t="275549" x="3536950" y="2482850"/>
          <p14:tracePt t="275566" x="3509963" y="2482850"/>
          <p14:tracePt t="275582" x="3490913" y="2482850"/>
          <p14:tracePt t="275599" x="3455988" y="2482850"/>
          <p14:tracePt t="275617" x="3429000" y="2473325"/>
          <p14:tracePt t="275633" x="3394075" y="2465388"/>
          <p14:tracePt t="275649" x="3367088" y="2455863"/>
          <p14:tracePt t="275665" x="3313113" y="2446338"/>
          <p14:tracePt t="275682" x="3268663" y="2446338"/>
          <p14:tracePt t="275698" x="3205163" y="2446338"/>
          <p14:tracePt t="275715" x="3133725" y="2446338"/>
          <p14:tracePt t="275732" x="3081338" y="2428875"/>
          <p14:tracePt t="275748" x="3062288" y="2411413"/>
          <p14:tracePt t="275767" x="3044825" y="2411413"/>
          <p14:tracePt t="275783" x="3036888" y="2411413"/>
          <p14:tracePt t="275812" x="3027363" y="2411413"/>
          <p14:tracePt t="275820" x="3009900" y="2411413"/>
          <p14:tracePt t="275832" x="3000375" y="2401888"/>
          <p14:tracePt t="275849" x="2990850" y="2401888"/>
          <p14:tracePt t="275867" x="2973388" y="2393950"/>
          <p14:tracePt t="275883" x="2965450" y="2384425"/>
          <p14:tracePt t="275899" x="2955925" y="2357438"/>
          <p14:tracePt t="275916" x="2946400" y="2349500"/>
          <p14:tracePt t="275933" x="2928938" y="2330450"/>
          <p14:tracePt t="275949" x="2919413" y="2312988"/>
          <p14:tracePt t="275966" x="2919413" y="2286000"/>
          <p14:tracePt t="275982" x="2919413" y="2268538"/>
          <p14:tracePt t="276000" x="2919413" y="2251075"/>
          <p14:tracePt t="276016" x="2919413" y="2241550"/>
          <p14:tracePt t="276032" x="2919413" y="2232025"/>
          <p14:tracePt t="276049" x="2919413" y="2214563"/>
          <p14:tracePt t="276181" x="2938463" y="2214563"/>
          <p14:tracePt t="276197" x="2946400" y="2214563"/>
          <p14:tracePt t="276208" x="2965450" y="2224088"/>
          <p14:tracePt t="276216" x="2973388" y="2232025"/>
          <p14:tracePt t="276232" x="2982913" y="2232025"/>
          <p14:tracePt t="276249" x="3000375" y="2241550"/>
          <p14:tracePt t="276265" x="3009900" y="2241550"/>
          <p14:tracePt t="276283" x="3027363" y="2241550"/>
          <p14:tracePt t="276299" x="3044825" y="2241550"/>
          <p14:tracePt t="276315" x="3071813" y="2241550"/>
          <p14:tracePt t="276332" x="3089275" y="2251075"/>
          <p14:tracePt t="276349" x="3108325" y="2251075"/>
          <p14:tracePt t="276365" x="3125788" y="2251075"/>
          <p14:tracePt t="276382" x="3143250" y="2251075"/>
          <p14:tracePt t="276469" x="3160713" y="2251075"/>
          <p14:tracePt t="276485" x="3170238" y="2251075"/>
          <p14:tracePt t="276496" x="3179763" y="2251075"/>
          <p14:tracePt t="276509" x="3187700" y="2251075"/>
          <p14:tracePt t="276533" x="3197225" y="2251075"/>
          <p14:tracePt t="276546" x="3214688" y="2251075"/>
          <p14:tracePt t="276562" x="3224213" y="2251075"/>
          <p14:tracePt t="276587" x="3232150" y="2251075"/>
          <p14:tracePt t="276611" x="3241675" y="2251075"/>
          <p14:tracePt t="276618" x="3251200" y="2241550"/>
          <p14:tracePt t="276634" x="3259138" y="2241550"/>
          <p14:tracePt t="276649" x="3268663" y="2241550"/>
          <p14:tracePt t="276665" x="3295650" y="2241550"/>
          <p14:tracePt t="276682" x="3313113" y="2241550"/>
          <p14:tracePt t="276699" x="3330575" y="2241550"/>
          <p14:tracePt t="276715" x="3357563" y="2232025"/>
          <p14:tracePt t="276732" x="3375025" y="2232025"/>
          <p14:tracePt t="276748" x="3375025" y="2214563"/>
          <p14:tracePt t="276766" x="3384550" y="2214563"/>
          <p14:tracePt t="276783" x="3402013" y="2206625"/>
          <p14:tracePt t="276799" x="3429000" y="2197100"/>
          <p14:tracePt t="276815" x="3446463" y="2179638"/>
          <p14:tracePt t="276832" x="3473450" y="2160588"/>
          <p14:tracePt t="276849" x="3500438" y="2135188"/>
          <p14:tracePt t="276865" x="3517900" y="2125663"/>
          <p14:tracePt t="276882" x="3554413" y="2125663"/>
          <p14:tracePt t="276899" x="3608388" y="2108200"/>
          <p14:tracePt t="276915" x="3670300" y="2089150"/>
          <p14:tracePt t="276932" x="3714750" y="2071688"/>
          <p14:tracePt t="276949" x="3751263" y="2044700"/>
          <p14:tracePt t="276965" x="3795713" y="2036763"/>
          <p14:tracePt t="276982" x="3813175" y="2027238"/>
          <p14:tracePt t="276999" x="3840163" y="2009775"/>
          <p14:tracePt t="277015" x="3857625" y="2009775"/>
          <p14:tracePt t="277032" x="3867150" y="2009775"/>
          <p14:tracePt t="277049" x="3875088" y="2009775"/>
          <p14:tracePt t="277087" x="3884613" y="2009775"/>
          <p14:tracePt t="277099" x="3911600" y="2000250"/>
          <p14:tracePt t="277116" x="3929063" y="1982788"/>
          <p14:tracePt t="277132" x="3956050" y="1973263"/>
          <p14:tracePt t="277149" x="3990975" y="1973263"/>
          <p14:tracePt t="277166" x="4010025" y="1965325"/>
          <p14:tracePt t="277182" x="4037013" y="1955800"/>
          <p14:tracePt t="277199" x="4054475" y="1938338"/>
          <p14:tracePt t="277216" x="4062413" y="1928813"/>
          <p14:tracePt t="277234" x="4098925" y="1920875"/>
          <p14:tracePt t="277250" x="4098925" y="1911350"/>
          <p14:tracePt t="277268" x="4108450" y="1911350"/>
          <p14:tracePt t="277284" x="4116388" y="1901825"/>
          <p14:tracePt t="277299" x="4116388" y="1884363"/>
          <p14:tracePt t="277316" x="4116388" y="1857375"/>
          <p14:tracePt t="277333" x="4116388" y="1812925"/>
          <p14:tracePt t="277349" x="4116388" y="1758950"/>
          <p14:tracePt t="277366" x="4116388" y="1704975"/>
          <p14:tracePt t="277382" x="4098925" y="1687513"/>
          <p14:tracePt t="277400" x="4098925" y="1670050"/>
          <p14:tracePt t="277415" x="4089400" y="1633538"/>
          <p14:tracePt t="277432" x="4081463" y="1625600"/>
          <p14:tracePt t="277449" x="4081463" y="1608138"/>
          <p14:tracePt t="277465" x="4062413" y="1598613"/>
          <p14:tracePt t="277501" x="4054475" y="1598613"/>
          <p14:tracePt t="277518" x="4027488" y="1598613"/>
          <p14:tracePt t="277533" x="4010025" y="1598613"/>
          <p14:tracePt t="277549" x="3990975" y="1616075"/>
          <p14:tracePt t="277566" x="3973513" y="1633538"/>
          <p14:tracePt t="277583" x="3946525" y="1660525"/>
          <p14:tracePt t="277599" x="3929063" y="1679575"/>
          <p14:tracePt t="277615" x="3911600" y="1697038"/>
          <p14:tracePt t="277632" x="3884613" y="1741488"/>
          <p14:tracePt t="277649" x="3857625" y="1812925"/>
          <p14:tracePt t="277666" x="3822700" y="1928813"/>
          <p14:tracePt t="277683" x="3822700" y="2000250"/>
          <p14:tracePt t="277699" x="3822700" y="2063750"/>
          <p14:tracePt t="277716" x="3822700" y="2108200"/>
          <p14:tracePt t="277733" x="3822700" y="2143125"/>
          <p14:tracePt t="277751" x="3830638" y="2214563"/>
          <p14:tracePt t="277768" x="3857625" y="2278063"/>
          <p14:tracePt t="277784" x="3884613" y="2339975"/>
          <p14:tracePt t="277800" x="3911600" y="2401888"/>
          <p14:tracePt t="277815" x="3938588" y="2465388"/>
          <p14:tracePt t="277832" x="3956050" y="2500313"/>
          <p14:tracePt t="277848" x="3983038" y="2544763"/>
          <p14:tracePt t="277865" x="4000500" y="2571750"/>
          <p14:tracePt t="277882" x="4010025" y="2589213"/>
          <p14:tracePt t="277898" x="4037013" y="2608263"/>
          <p14:tracePt t="277915" x="4054475" y="2643188"/>
          <p14:tracePt t="277933" x="4071938" y="2660650"/>
          <p14:tracePt t="277949" x="4081463" y="2679700"/>
          <p14:tracePt t="277966" x="4108450" y="2687638"/>
          <p14:tracePt t="277983" x="4116388" y="2706688"/>
          <p14:tracePt t="278002" x="4143375" y="2732088"/>
          <p14:tracePt t="278019" x="4152900" y="2732088"/>
          <p14:tracePt t="278033" x="4170363" y="2732088"/>
          <p14:tracePt t="278049" x="4187825" y="2732088"/>
          <p14:tracePt t="278066" x="4205288" y="2732088"/>
          <p14:tracePt t="278083" x="4224338" y="2714625"/>
          <p14:tracePt t="278099" x="4241800" y="2697163"/>
          <p14:tracePt t="278116" x="4276725" y="2652713"/>
          <p14:tracePt t="278133" x="4303713" y="2571750"/>
          <p14:tracePt t="278151" x="4357688" y="2473325"/>
          <p14:tracePt t="278168" x="4384675" y="2401888"/>
          <p14:tracePt t="278183" x="4394200" y="2339975"/>
          <p14:tracePt t="278199" x="4419600" y="2312988"/>
          <p14:tracePt t="278215" x="4419600" y="2278063"/>
          <p14:tracePt t="278232" x="4429125" y="2241550"/>
          <p14:tracePt t="278249" x="4429125" y="2214563"/>
          <p14:tracePt t="278265" x="4429125" y="2197100"/>
          <p14:tracePt t="278283" x="4438650" y="2160588"/>
          <p14:tracePt t="278299" x="4438650" y="2143125"/>
          <p14:tracePt t="278316" x="4438650" y="2125663"/>
          <p14:tracePt t="278332" x="4438650" y="2098675"/>
          <p14:tracePt t="278349" x="4446588" y="2089150"/>
          <p14:tracePt t="278365" x="4446588" y="2071688"/>
          <p14:tracePt t="278382" x="4456113" y="2071688"/>
          <p14:tracePt t="278399" x="4456113" y="2063750"/>
          <p14:tracePt t="278418" x="4483100" y="2054225"/>
          <p14:tracePt t="278433" x="4510088" y="2036763"/>
          <p14:tracePt t="278449" x="4554538" y="2036763"/>
          <p14:tracePt t="278466" x="4633913" y="2027238"/>
          <p14:tracePt t="278483" x="4714875" y="2009775"/>
          <p14:tracePt t="278500" x="4776788" y="2000250"/>
          <p14:tracePt t="278516" x="4848225" y="1992313"/>
          <p14:tracePt t="278533" x="4965700" y="1992313"/>
          <p14:tracePt t="278550" x="5010150" y="1992313"/>
          <p14:tracePt t="278566" x="5045075" y="1973263"/>
          <p14:tracePt t="278583" x="5064125" y="1965325"/>
          <p14:tracePt t="278599" x="5089525" y="1955800"/>
          <p14:tracePt t="278616" x="5108575" y="1955800"/>
          <p14:tracePt t="278633" x="5143500" y="1973263"/>
          <p14:tracePt t="278649" x="5170488" y="1992313"/>
          <p14:tracePt t="278668" x="5214938" y="2009775"/>
          <p14:tracePt t="278684" x="5241925" y="2027238"/>
          <p14:tracePt t="278699" x="5268913" y="2036763"/>
          <p14:tracePt t="278716" x="5295900" y="2044700"/>
          <p14:tracePt t="278733" x="5330825" y="2063750"/>
          <p14:tracePt t="278750" x="5367338" y="2089150"/>
          <p14:tracePt t="278767" x="5384800" y="2108200"/>
          <p14:tracePt t="278783" x="5411788" y="2135188"/>
          <p14:tracePt t="278799" x="5429250" y="2160588"/>
          <p14:tracePt t="278815" x="5446713" y="2170113"/>
          <p14:tracePt t="278832" x="5473700" y="2187575"/>
          <p14:tracePt t="278849" x="5510213" y="2214563"/>
          <p14:tracePt t="278865" x="5545138" y="2232025"/>
          <p14:tracePt t="278882" x="5564188" y="2251075"/>
          <p14:tracePt t="278899" x="5581650" y="2278063"/>
          <p14:tracePt t="278918" x="5616575" y="2295525"/>
          <p14:tracePt t="278934" x="5653088" y="2303463"/>
          <p14:tracePt t="278950" x="5670550" y="2322513"/>
          <p14:tracePt t="278966" x="5697538" y="2339975"/>
          <p14:tracePt t="278984" x="5724525" y="2349500"/>
          <p14:tracePt t="279000" x="5741988" y="2366963"/>
          <p14:tracePt t="279015" x="5759450" y="2374900"/>
          <p14:tracePt t="279033" x="5803900" y="2384425"/>
          <p14:tracePt t="279049" x="5875338" y="2384425"/>
          <p14:tracePt t="279065" x="5956300" y="2384425"/>
          <p14:tracePt t="279082" x="6037263" y="2384425"/>
          <p14:tracePt t="279099" x="6108700" y="2384425"/>
          <p14:tracePt t="279115" x="6170613" y="2384425"/>
          <p14:tracePt t="279132" x="6207125" y="2384425"/>
          <p14:tracePt t="279149" x="6232525" y="2384425"/>
          <p14:tracePt t="279168" x="6330950" y="2366963"/>
          <p14:tracePt t="279184" x="6411913" y="2357438"/>
          <p14:tracePt t="279199" x="6492875" y="2357438"/>
          <p14:tracePt t="279216" x="6564313" y="2357438"/>
          <p14:tracePt t="279233" x="6643688" y="2357438"/>
          <p14:tracePt t="279249" x="6715125" y="2357438"/>
          <p14:tracePt t="279266" x="6796088" y="2357438"/>
          <p14:tracePt t="279284" x="6850063" y="2357438"/>
          <p14:tracePt t="279300" x="6867525" y="2357438"/>
          <p14:tracePt t="279316" x="6894513" y="2357438"/>
          <p14:tracePt t="279332" x="6902450" y="2357438"/>
          <p14:tracePt t="279349" x="6921500" y="2357438"/>
          <p14:tracePt t="279366" x="6938963" y="2366963"/>
          <p14:tracePt t="279382" x="6965950" y="2374900"/>
          <p14:tracePt t="279399" x="6983413" y="2384425"/>
          <p14:tracePt t="279416" x="7000875" y="2401888"/>
          <p14:tracePt t="279433" x="7037388" y="2420938"/>
          <p14:tracePt t="279449" x="7045325" y="2420938"/>
          <p14:tracePt t="279466" x="7064375" y="2420938"/>
          <p14:tracePt t="279483" x="7081838" y="2428875"/>
          <p14:tracePt t="279500" x="7116763" y="2438400"/>
          <p14:tracePt t="279517" x="7180263" y="2455863"/>
          <p14:tracePt t="279533" x="7224713" y="2473325"/>
          <p14:tracePt t="279550" x="7269163" y="2500313"/>
          <p14:tracePt t="279566" x="7296150" y="2509838"/>
          <p14:tracePt t="279583" x="7313613" y="2509838"/>
          <p14:tracePt t="279600" x="7331075" y="2517775"/>
          <p14:tracePt t="279616" x="7340600" y="2517775"/>
          <p14:tracePt t="280004" x="7304088" y="2517775"/>
          <p14:tracePt t="280013" x="7296150" y="2517775"/>
          <p14:tracePt t="280033" x="7251700" y="2500313"/>
          <p14:tracePt t="280049" x="7207250" y="2492375"/>
          <p14:tracePt t="280066" x="7126288" y="2455863"/>
          <p14:tracePt t="280083" x="7081838" y="2446338"/>
          <p14:tracePt t="280099" x="7037388" y="2428875"/>
          <p14:tracePt t="280116" x="7018338" y="2420938"/>
          <p14:tracePt t="280133" x="6992938" y="2411413"/>
          <p14:tracePt t="280149" x="6946900" y="2393950"/>
          <p14:tracePt t="280166" x="6902450" y="2374900"/>
          <p14:tracePt t="280183" x="6858000" y="2366963"/>
          <p14:tracePt t="280199" x="6840538" y="2357438"/>
          <p14:tracePt t="280216" x="6823075" y="2349500"/>
          <p14:tracePt t="280232" x="6786563" y="2339975"/>
          <p14:tracePt t="280250" x="6724650" y="2312988"/>
          <p14:tracePt t="280266" x="6661150" y="2295525"/>
          <p14:tracePt t="280282" x="6599238" y="2278063"/>
          <p14:tracePt t="280299" x="6537325" y="2251075"/>
          <p14:tracePt t="280316" x="6421438" y="2224088"/>
          <p14:tracePt t="280332" x="6340475" y="2197100"/>
          <p14:tracePt t="280349" x="6259513" y="2197100"/>
          <p14:tracePt t="280366" x="6188075" y="2179638"/>
          <p14:tracePt t="280383" x="6108700" y="2179638"/>
          <p14:tracePt t="280399" x="6037263" y="2179638"/>
          <p14:tracePt t="280416" x="5938838" y="2179638"/>
          <p14:tracePt t="280433" x="5830888" y="2179638"/>
          <p14:tracePt t="280449" x="5751513" y="2187575"/>
          <p14:tracePt t="280466" x="5688013" y="2197100"/>
          <p14:tracePt t="280482" x="5643563" y="2224088"/>
          <p14:tracePt t="280499" x="5608638" y="2232025"/>
          <p14:tracePt t="280516" x="5589588" y="2241550"/>
          <p14:tracePt t="280532" x="5564188" y="2251075"/>
          <p14:tracePt t="280550" x="5537200" y="2268538"/>
          <p14:tracePt t="280568" x="5500688" y="2278063"/>
          <p14:tracePt t="280583" x="5483225" y="2286000"/>
          <p14:tracePt t="280599" x="5465763" y="2286000"/>
          <p14:tracePt t="280616" x="5446713" y="2295525"/>
          <p14:tracePt t="280632" x="5411788" y="2303463"/>
          <p14:tracePt t="280649" x="5394325" y="2312988"/>
          <p14:tracePt t="280668" x="5322888" y="2330450"/>
          <p14:tracePt t="280684" x="5303838" y="2339975"/>
          <p14:tracePt t="280700" x="5268913" y="2349500"/>
          <p14:tracePt t="280716" x="5232400" y="2374900"/>
          <p14:tracePt t="280734" x="5207000" y="2384425"/>
          <p14:tracePt t="280749" x="5170488" y="2401888"/>
          <p14:tracePt t="280766" x="5126038" y="2428875"/>
          <p14:tracePt t="280782" x="5108575" y="2446338"/>
          <p14:tracePt t="280799" x="5081588" y="2465388"/>
          <p14:tracePt t="280816" x="5064125" y="2473325"/>
          <p14:tracePt t="280834" x="5037138" y="2509838"/>
          <p14:tracePt t="280849" x="5010150" y="2527300"/>
          <p14:tracePt t="280866" x="4973638" y="2563813"/>
          <p14:tracePt t="280882" x="4921250" y="2643188"/>
          <p14:tracePt t="280899" x="4848225" y="2741613"/>
          <p14:tracePt t="280916" x="4741863" y="2867025"/>
          <p14:tracePt t="280933" x="4456113" y="3160713"/>
          <p14:tracePt t="280949" x="4259263" y="3340100"/>
          <p14:tracePt t="280966" x="4125913" y="3465513"/>
          <p14:tracePt t="280983" x="4037013" y="3571875"/>
          <p14:tracePt t="281000" x="3990975" y="3616325"/>
          <p14:tracePt t="281016" x="3973513" y="3635375"/>
          <p14:tracePt t="281106" x="3973513" y="3625850"/>
          <p14:tracePt t="281116" x="3973513" y="3608388"/>
          <p14:tracePt t="281133" x="3973513" y="3527425"/>
          <p14:tracePt t="281150" x="3973513" y="3455988"/>
          <p14:tracePt t="281166" x="3973513" y="3375025"/>
          <p14:tracePt t="281184" x="3973513" y="3268663"/>
          <p14:tracePt t="281199" x="3973513" y="3187700"/>
          <p14:tracePt t="281216" x="3973513" y="3125788"/>
          <p14:tracePt t="281233" x="3973513" y="3098800"/>
          <p14:tracePt t="281249" x="3973513" y="3071813"/>
          <p14:tracePt t="281266" x="3973513" y="3054350"/>
          <p14:tracePt t="281282" x="3973513" y="3036888"/>
          <p14:tracePt t="281300" x="3973513" y="3027363"/>
          <p14:tracePt t="281334" x="3965575" y="3009900"/>
          <p14:tracePt t="281349" x="3956050" y="3009900"/>
          <p14:tracePt t="281366" x="3956050" y="3000375"/>
          <p14:tracePt t="281433" x="3946525" y="3000375"/>
          <p14:tracePt t="281441" x="3946525" y="3027363"/>
          <p14:tracePt t="281450" x="3946525" y="3063875"/>
          <p14:tracePt t="281466" x="3956050" y="3160713"/>
          <p14:tracePt t="281482" x="3983038" y="3313113"/>
          <p14:tracePt t="281499" x="4017963" y="3492500"/>
          <p14:tracePt t="281516" x="4062413" y="3670300"/>
          <p14:tracePt t="281532" x="4098925" y="3822700"/>
          <p14:tracePt t="281549" x="4125913" y="3938588"/>
          <p14:tracePt t="281566" x="4152900" y="4027488"/>
          <p14:tracePt t="281583" x="4187825" y="4143375"/>
          <p14:tracePt t="281599" x="4214813" y="4224338"/>
          <p14:tracePt t="281616" x="4241800" y="4305300"/>
          <p14:tracePt t="281632" x="4259263" y="4394200"/>
          <p14:tracePt t="281649" x="4268788" y="4473575"/>
          <p14:tracePt t="281666" x="4295775" y="4554538"/>
          <p14:tracePt t="281682" x="4303713" y="4635500"/>
          <p14:tracePt t="281699" x="4303713" y="4741863"/>
          <p14:tracePt t="281716" x="4303713" y="4822825"/>
          <p14:tracePt t="281734" x="4303713" y="4867275"/>
          <p14:tracePt t="281750" x="4313238" y="4884738"/>
          <p14:tracePt t="281766" x="4313238" y="4911725"/>
          <p14:tracePt t="281783" x="4313238" y="4921250"/>
          <p14:tracePt t="281800" x="4313238" y="4929188"/>
          <p14:tracePt t="281816" x="4313238" y="4948238"/>
          <p14:tracePt t="281834" x="4330700" y="4983163"/>
          <p14:tracePt t="281849" x="4330700" y="5000625"/>
          <p14:tracePt t="281928" x="4340225" y="4965700"/>
          <p14:tracePt t="281939" x="4348163" y="4921250"/>
          <p14:tracePt t="281950" x="4419600" y="4768850"/>
          <p14:tracePt t="281967" x="4518025" y="4554538"/>
          <p14:tracePt t="281983" x="4652963" y="4278313"/>
          <p14:tracePt t="282000" x="4803775" y="4019550"/>
          <p14:tracePt t="282016" x="4965700" y="3778250"/>
          <p14:tracePt t="282033" x="5081588" y="3635375"/>
          <p14:tracePt t="282049" x="5143500" y="3527425"/>
          <p14:tracePt t="282066" x="5170488" y="3446463"/>
          <p14:tracePt t="282084" x="5180013" y="3421063"/>
          <p14:tracePt t="282099" x="5197475" y="3384550"/>
          <p14:tracePt t="282116" x="5224463" y="3357563"/>
          <p14:tracePt t="282132" x="5241925" y="3278188"/>
          <p14:tracePt t="282149" x="5268913" y="3197225"/>
          <p14:tracePt t="282166" x="5313363" y="3135313"/>
          <p14:tracePt t="282183" x="5349875" y="3098800"/>
          <p14:tracePt t="282200" x="5384800" y="3036888"/>
          <p14:tracePt t="282216" x="5421313" y="2928938"/>
          <p14:tracePt t="282232" x="5465763" y="2849563"/>
          <p14:tracePt t="282249" x="5500688" y="2803525"/>
          <p14:tracePt t="282266" x="5527675" y="2768600"/>
          <p14:tracePt t="282283" x="5545138" y="2741613"/>
          <p14:tracePt t="282299" x="5581650" y="2724150"/>
          <p14:tracePt t="282316" x="5635625" y="2660650"/>
          <p14:tracePt t="282334" x="5751513" y="2608263"/>
          <p14:tracePt t="282349" x="5795963" y="2589213"/>
          <p14:tracePt t="282366" x="5822950" y="2589213"/>
          <p14:tracePt t="282382" x="5840413" y="2598738"/>
          <p14:tracePt t="282399" x="5857875" y="2616200"/>
          <p14:tracePt t="282416" x="5857875" y="2635250"/>
          <p14:tracePt t="282433" x="5857875" y="2670175"/>
          <p14:tracePt t="282449" x="5867400" y="2714625"/>
          <p14:tracePt t="282466" x="5867400" y="2822575"/>
          <p14:tracePt t="282483" x="5867400" y="2921000"/>
          <p14:tracePt t="282499" x="5857875" y="3000375"/>
          <p14:tracePt t="282516" x="5830888" y="3071813"/>
          <p14:tracePt t="282533" x="5803900" y="3135313"/>
          <p14:tracePt t="282549" x="5778500" y="3232150"/>
          <p14:tracePt t="282566" x="5751513" y="3340100"/>
          <p14:tracePt t="282584" x="5707063" y="3509963"/>
          <p14:tracePt t="282599" x="5680075" y="3643313"/>
          <p14:tracePt t="282616" x="5653088" y="3714750"/>
          <p14:tracePt t="282633" x="5653088" y="3795713"/>
          <p14:tracePt t="282649" x="5635625" y="3876675"/>
          <p14:tracePt t="282667" x="5635625" y="3948113"/>
          <p14:tracePt t="282683" x="5635625" y="3992563"/>
          <p14:tracePt t="282699" x="5635625" y="4054475"/>
          <p14:tracePt t="282716" x="5643563" y="4152900"/>
          <p14:tracePt t="282733" x="5653088" y="4233863"/>
          <p14:tracePt t="282749" x="5670550" y="4313238"/>
          <p14:tracePt t="282767" x="5680075" y="4384675"/>
          <p14:tracePt t="282783" x="5697538" y="4465638"/>
          <p14:tracePt t="282799" x="5724525" y="4545013"/>
          <p14:tracePt t="282816" x="5751513" y="4652963"/>
          <p14:tracePt t="282834" x="5795963" y="4911725"/>
          <p14:tracePt t="282849" x="5830888" y="5091113"/>
          <p14:tracePt t="282866" x="5857875" y="5241925"/>
          <p14:tracePt t="282882" x="5884863" y="5349875"/>
          <p14:tracePt t="282899" x="5911850" y="5448300"/>
          <p14:tracePt t="282916" x="5929313" y="5527675"/>
          <p14:tracePt t="282933" x="5946775" y="5591175"/>
          <p14:tracePt t="282949" x="5973763" y="5608638"/>
          <p14:tracePt t="282990" x="5983288" y="5608638"/>
          <p14:tracePt t="283005" x="5992813" y="5581650"/>
          <p14:tracePt t="283016" x="6018213" y="5546725"/>
          <p14:tracePt t="283032" x="6108700" y="5421313"/>
          <p14:tracePt t="283049" x="6215063" y="5233988"/>
          <p14:tracePt t="283068" x="6402388" y="4822825"/>
          <p14:tracePt t="283085" x="6510338" y="4527550"/>
          <p14:tracePt t="283100" x="6599238" y="4268788"/>
          <p14:tracePt t="283116" x="6707188" y="4064000"/>
          <p14:tracePt t="283133" x="6850063" y="3822700"/>
          <p14:tracePt t="283149" x="7081838" y="3517900"/>
          <p14:tracePt t="283166" x="7304088" y="3313113"/>
          <p14:tracePt t="283183" x="7456488" y="3179763"/>
          <p14:tracePt t="283199" x="7527925" y="3081338"/>
          <p14:tracePt t="283216" x="7581900" y="2982913"/>
          <p14:tracePt t="283234" x="7616825" y="2849563"/>
          <p14:tracePt t="283250" x="7635875" y="2803525"/>
          <p14:tracePt t="283266" x="7653338" y="2724150"/>
          <p14:tracePt t="283283" x="7653338" y="2652713"/>
          <p14:tracePt t="283300" x="7653338" y="2589213"/>
          <p14:tracePt t="283316" x="7643813" y="2554288"/>
          <p14:tracePt t="283332" x="7635875" y="2536825"/>
          <p14:tracePt t="283349" x="7599363" y="2509838"/>
          <p14:tracePt t="283366" x="7589838" y="2509838"/>
          <p14:tracePt t="283382" x="7581900" y="2492375"/>
          <p14:tracePt t="283428" x="7564438" y="2509838"/>
          <p14:tracePt t="283439" x="7545388" y="2544763"/>
          <p14:tracePt t="283450" x="7518400" y="2589213"/>
          <p14:tracePt t="283469" x="7466013" y="2759075"/>
          <p14:tracePt t="283486" x="7375525" y="2965450"/>
          <p14:tracePt t="283500" x="7340600" y="3160713"/>
          <p14:tracePt t="283517" x="7323138" y="3429000"/>
          <p14:tracePt t="283534" x="7323138" y="3697288"/>
          <p14:tracePt t="283549" x="7304088" y="3894138"/>
          <p14:tracePt t="283566" x="7304088" y="4019550"/>
          <p14:tracePt t="283584" x="7340600" y="4135438"/>
          <p14:tracePt t="283600" x="7367588" y="4214813"/>
          <p14:tracePt t="283616" x="7394575" y="4322763"/>
          <p14:tracePt t="283633" x="7402513" y="4438650"/>
          <p14:tracePt t="283649" x="7402513" y="4554538"/>
          <p14:tracePt t="283666" x="7385050" y="4670425"/>
          <p14:tracePt t="283683" x="7358063" y="4759325"/>
          <p14:tracePt t="283699" x="7331075" y="4840288"/>
          <p14:tracePt t="283716" x="7323138" y="4876800"/>
          <p14:tracePt t="283735" x="7304088" y="4921250"/>
          <p14:tracePt t="283749" x="7286625" y="4938713"/>
          <p14:tracePt t="283766" x="7286625" y="4956175"/>
          <p14:tracePt t="283783" x="7286625" y="4965700"/>
          <p14:tracePt t="283858" x="7286625" y="4956175"/>
          <p14:tracePt t="283867" x="7286625" y="4948238"/>
          <p14:tracePt t="283876" x="7286625" y="4938713"/>
          <p14:tracePt t="283898" x="7286625" y="4921250"/>
          <p14:tracePt t="283976" x="7269163" y="4911725"/>
          <p14:tracePt t="283984" x="7259638" y="4902200"/>
          <p14:tracePt t="284000" x="7232650" y="4884738"/>
          <p14:tracePt t="284016" x="7161213" y="4830763"/>
          <p14:tracePt t="284033" x="7054850" y="4786313"/>
          <p14:tracePt t="284049" x="6867525" y="4706938"/>
          <p14:tracePt t="284066" x="6661150" y="4635500"/>
          <p14:tracePt t="284084" x="6357938" y="4456113"/>
          <p14:tracePt t="284100" x="6215063" y="4322763"/>
          <p14:tracePt t="284116" x="6135688" y="4179888"/>
          <p14:tracePt t="284133" x="6099175" y="3983038"/>
          <p14:tracePt t="284150" x="6081713" y="3786188"/>
          <p14:tracePt t="284167" x="6064250" y="3608388"/>
          <p14:tracePt t="284183" x="6054725" y="3482975"/>
          <p14:tracePt t="284199" x="5973763" y="3411538"/>
          <p14:tracePt t="284216" x="5875338" y="3384550"/>
          <p14:tracePt t="284235" x="5661025" y="3411538"/>
          <p14:tracePt t="284250" x="5483225" y="3492500"/>
          <p14:tracePt t="284266" x="5340350" y="3571875"/>
          <p14:tracePt t="284283" x="5224463" y="3598863"/>
          <p14:tracePt t="284299" x="5116513" y="3625850"/>
          <p14:tracePt t="284316" x="5000625" y="3670300"/>
          <p14:tracePt t="284333" x="4921250" y="3697288"/>
          <p14:tracePt t="284350" x="4803775" y="3741738"/>
          <p14:tracePt t="284366" x="4724400" y="3751263"/>
          <p14:tracePt t="284383" x="4652963" y="3778250"/>
          <p14:tracePt t="284399" x="4589463" y="3778250"/>
          <p14:tracePt t="284416" x="4510088" y="3786188"/>
          <p14:tracePt t="284432" x="4438650" y="3786188"/>
          <p14:tracePt t="284449" x="4367213" y="3813175"/>
          <p14:tracePt t="284466" x="4322763" y="3840163"/>
          <p14:tracePt t="284482" x="4268788" y="3894138"/>
          <p14:tracePt t="284499" x="4214813" y="4081463"/>
          <p14:tracePt t="284516" x="4179888" y="4286250"/>
          <p14:tracePt t="284532" x="4125913" y="4483100"/>
          <p14:tracePt t="284549" x="4098925" y="4662488"/>
          <p14:tracePt t="284566" x="4098925" y="4830763"/>
          <p14:tracePt t="284583" x="4098925" y="4938713"/>
          <p14:tracePt t="284599" x="4125913" y="5054600"/>
          <p14:tracePt t="284616" x="4170363" y="5187950"/>
          <p14:tracePt t="284632" x="4241800" y="5305425"/>
          <p14:tracePt t="284649" x="4348163" y="5394325"/>
          <p14:tracePt t="284666" x="4465638" y="5465763"/>
          <p14:tracePt t="284682" x="4581525" y="5492750"/>
          <p14:tracePt t="284699" x="4652963" y="5510213"/>
          <p14:tracePt t="284716" x="4741863" y="5510213"/>
          <p14:tracePt t="284733" x="4911725" y="5500688"/>
          <p14:tracePt t="284750" x="5018088" y="5473700"/>
          <p14:tracePt t="284766" x="5108575" y="5448300"/>
          <p14:tracePt t="284783" x="5214938" y="5376863"/>
          <p14:tracePt t="284799" x="5278438" y="5295900"/>
          <p14:tracePt t="284816" x="5303838" y="5224463"/>
          <p14:tracePt t="284833" x="5330825" y="5126038"/>
          <p14:tracePt t="284849" x="5349875" y="5019675"/>
          <p14:tracePt t="284866" x="5303838" y="4751388"/>
          <p14:tracePt t="284883" x="5180013" y="4537075"/>
          <p14:tracePt t="284899" x="5037138" y="4322763"/>
          <p14:tracePt t="284916" x="4776788" y="4135438"/>
          <p14:tracePt t="284932" x="4402138" y="4019550"/>
          <p14:tracePt t="284949" x="3911600" y="3894138"/>
          <p14:tracePt t="284966" x="3455988" y="3778250"/>
          <p14:tracePt t="284983" x="2847975" y="3616325"/>
          <p14:tracePt t="284999" x="2527300" y="3517900"/>
          <p14:tracePt t="285016" x="2322513" y="3455988"/>
          <p14:tracePt t="285032" x="2268538" y="3357563"/>
          <p14:tracePt t="285049" x="2268538" y="3259138"/>
          <p14:tracePt t="285066" x="2322513" y="3170238"/>
          <p14:tracePt t="285082" x="2384425" y="3089275"/>
          <p14:tracePt t="285100" x="2419350" y="3017838"/>
          <p14:tracePt t="285117" x="2455863" y="2965450"/>
          <p14:tracePt t="285133" x="2500313" y="2911475"/>
          <p14:tracePt t="285150" x="2536825" y="2849563"/>
          <p14:tracePt t="285167" x="2562225" y="2768600"/>
          <p14:tracePt t="285183" x="2589213" y="2697163"/>
          <p14:tracePt t="285200" x="2608263" y="2616200"/>
          <p14:tracePt t="285219" x="2598738" y="2554288"/>
          <p14:tracePt t="285236" x="2544763" y="2544763"/>
          <p14:tracePt t="285250" x="2473325" y="2563813"/>
          <p14:tracePt t="285266" x="2393950" y="2635250"/>
          <p14:tracePt t="285283" x="2303463" y="2732088"/>
          <p14:tracePt t="285300" x="2187575" y="2857500"/>
          <p14:tracePt t="285317" x="2054225" y="3054350"/>
          <p14:tracePt t="285334" x="1857375" y="3340100"/>
          <p14:tracePt t="285350" x="1731963" y="3598863"/>
          <p14:tracePt t="285367" x="1589088" y="3911600"/>
          <p14:tracePt t="285383" x="1562100" y="4108450"/>
          <p14:tracePt t="285400" x="1527175" y="4313238"/>
          <p14:tracePt t="285416" x="1527175" y="4483100"/>
          <p14:tracePt t="285433" x="1527175" y="4608513"/>
          <p14:tracePt t="285450" x="1581150" y="4759325"/>
          <p14:tracePt t="285466" x="1670050" y="4884738"/>
          <p14:tracePt t="285484" x="1874838" y="4992688"/>
          <p14:tracePt t="285500" x="2009775" y="5010150"/>
          <p14:tracePt t="285516" x="2098675" y="5010150"/>
          <p14:tracePt t="285533" x="2187575" y="4983163"/>
          <p14:tracePt t="285551" x="2268538" y="4911725"/>
          <p14:tracePt t="285568" x="2347913" y="4857750"/>
          <p14:tracePt t="285583" x="2419350" y="4795838"/>
          <p14:tracePt t="285599" x="2446338" y="4714875"/>
          <p14:tracePt t="285616" x="2455863" y="4616450"/>
          <p14:tracePt t="285633" x="2384425" y="4402138"/>
          <p14:tracePt t="285650" x="2259013" y="4125913"/>
          <p14:tracePt t="285667" x="2108200" y="3894138"/>
          <p14:tracePt t="285684" x="1919288" y="3751263"/>
          <p14:tracePt t="285700" x="1724025" y="3608388"/>
          <p14:tracePt t="285719" x="1446213" y="3438525"/>
          <p14:tracePt t="285736" x="1330325" y="3357563"/>
          <p14:tracePt t="285751" x="1214438" y="3303588"/>
          <p14:tracePt t="285769" x="1108075" y="3232150"/>
          <p14:tracePt t="285785" x="1027113" y="3187700"/>
          <p14:tracePt t="285800" x="1000125" y="3170238"/>
          <p14:tracePt t="285816" x="946150" y="3143250"/>
          <p14:tracePt t="285833" x="901700" y="3125788"/>
          <p14:tracePt t="285850" x="857250" y="3108325"/>
          <p14:tracePt t="285866" x="822325" y="3108325"/>
          <p14:tracePt t="285869" x="785813" y="3116263"/>
          <p14:tracePt t="285883" x="750888" y="3125788"/>
          <p14:tracePt t="285900" x="741363" y="3135313"/>
          <p14:tracePt t="285916" x="731838" y="3152775"/>
          <p14:tracePt t="285933" x="704850" y="3206750"/>
          <p14:tracePt t="285950" x="696913" y="3313113"/>
          <p14:tracePt t="285966" x="679450" y="3482975"/>
          <p14:tracePt t="285985" x="581025" y="3724275"/>
          <p14:tracePt t="286000" x="536575" y="3902075"/>
          <p14:tracePt t="286017" x="482600" y="4044950"/>
          <p14:tracePt t="286033" x="473075" y="4116388"/>
          <p14:tracePt t="286050" x="473075" y="4179888"/>
          <p14:tracePt t="286066" x="500063" y="4214813"/>
          <p14:tracePt t="286083" x="544513" y="4241800"/>
          <p14:tracePt t="286100" x="581025" y="4259263"/>
          <p14:tracePt t="286118" x="660400" y="4295775"/>
          <p14:tracePt t="286136" x="741363" y="4295775"/>
          <p14:tracePt t="286150" x="803275" y="4278313"/>
          <p14:tracePt t="286166" x="839788" y="4259263"/>
          <p14:tracePt t="286183" x="884238" y="4233863"/>
          <p14:tracePt t="286200" x="919163" y="4214813"/>
          <p14:tracePt t="286216" x="938213" y="4197350"/>
          <p14:tracePt t="286235" x="973138" y="4152900"/>
          <p14:tracePt t="286251" x="990600" y="4116388"/>
          <p14:tracePt t="286268" x="1017588" y="4054475"/>
          <p14:tracePt t="286284" x="1044575" y="3992563"/>
          <p14:tracePt t="286301" x="1081088" y="3929063"/>
          <p14:tracePt t="286317" x="1108075" y="3857625"/>
          <p14:tracePt t="286333" x="1160463" y="3786188"/>
          <p14:tracePt t="286350" x="1231900" y="3679825"/>
          <p14:tracePt t="286366" x="1322388" y="3563938"/>
          <p14:tracePt t="286368" x="1384300" y="3492500"/>
          <p14:tracePt t="286385" x="1544638" y="3340100"/>
          <p14:tracePt t="286400" x="1731963" y="3179763"/>
          <p14:tracePt t="286417" x="1911350" y="3044825"/>
          <p14:tracePt t="286434" x="2098675" y="2884488"/>
          <p14:tracePt t="286450" x="2251075" y="2751138"/>
          <p14:tracePt t="286467" x="2366963" y="2608263"/>
          <p14:tracePt t="286487" x="2411413" y="2544763"/>
          <p14:tracePt t="286501" x="2428875" y="2536825"/>
          <p14:tracePt t="286594" x="2428875" y="2509838"/>
          <p14:tracePt t="286807" x="2438400" y="2581275"/>
          <p14:tracePt t="286817" x="2490788" y="2724150"/>
          <p14:tracePt t="286834" x="2608263" y="3027363"/>
          <p14:tracePt t="286850" x="2751138" y="3268663"/>
          <p14:tracePt t="286869" x="3044825" y="3616325"/>
          <p14:tracePt t="286885" x="3367088" y="3911600"/>
          <p14:tracePt t="286901" x="3679825" y="4224338"/>
          <p14:tracePt t="286917" x="3875088" y="4448175"/>
          <p14:tracePt t="286934" x="4017963" y="4635500"/>
          <p14:tracePt t="286951" x="4214813" y="4795838"/>
          <p14:tracePt t="286967" x="4429125" y="4921250"/>
          <p14:tracePt t="286985" x="4598988" y="5045075"/>
          <p14:tracePt t="287001" x="4911725" y="5197475"/>
          <p14:tracePt t="287017" x="5081588" y="5295900"/>
          <p14:tracePt t="287034" x="5207000" y="5394325"/>
          <p14:tracePt t="287050" x="5322888" y="5448300"/>
          <p14:tracePt t="287066" x="5456238" y="5500688"/>
          <p14:tracePt t="287083" x="5643563" y="5599113"/>
          <p14:tracePt t="287100" x="5840413" y="5741988"/>
          <p14:tracePt t="287117" x="5992813" y="5857875"/>
          <p14:tracePt t="287134" x="6135688" y="5975350"/>
          <p14:tracePt t="287151" x="6180138" y="6010275"/>
          <p14:tracePt t="287166" x="6207125" y="6037263"/>
          <p14:tracePt t="287183" x="6224588" y="6072188"/>
          <p14:tracePt t="287200" x="6242050" y="6091238"/>
          <p14:tracePt t="287216" x="6251575" y="6099175"/>
          <p14:tracePt t="287267" x="6269038" y="6064250"/>
          <p14:tracePt t="287277" x="6269038" y="6010275"/>
          <p14:tracePt t="287288" x="6269038" y="5956300"/>
          <p14:tracePt t="287301" x="6251575" y="5849938"/>
          <p14:tracePt t="287317" x="6224588" y="5741988"/>
          <p14:tracePt t="287333" x="6161088" y="5643563"/>
          <p14:tracePt t="287350" x="6081713" y="5537200"/>
          <p14:tracePt t="287367" x="5992813" y="5456238"/>
          <p14:tracePt t="287369" x="5956300" y="5429250"/>
          <p14:tracePt t="287385" x="5875338" y="5376863"/>
          <p14:tracePt t="287401" x="5795963" y="5349875"/>
          <p14:tracePt t="287416" x="5715000" y="5340350"/>
          <p14:tracePt t="287433" x="5643563" y="5340350"/>
          <p14:tracePt t="287450" x="5608638" y="5340350"/>
          <p14:tracePt t="287467" x="5589588" y="5340350"/>
          <p14:tracePt t="287484" x="5581650" y="5340350"/>
          <p14:tracePt t="287500" x="5554663" y="5349875"/>
          <p14:tracePt t="287517" x="5500688" y="5384800"/>
          <p14:tracePt t="287533" x="5465763" y="5402263"/>
          <p14:tracePt t="287550" x="5394325" y="5429250"/>
          <p14:tracePt t="287567" x="5313363" y="5456238"/>
          <p14:tracePt t="287584" x="5232400" y="5483225"/>
          <p14:tracePt t="287601" x="5153025" y="5510213"/>
          <p14:tracePt t="287620" x="5045075" y="5618163"/>
          <p14:tracePt t="287635" x="4992688" y="5734050"/>
          <p14:tracePt t="287651" x="4946650" y="5849938"/>
          <p14:tracePt t="287667" x="4929188" y="5938838"/>
          <p14:tracePt t="287683" x="4938713" y="6000750"/>
          <p14:tracePt t="287700" x="4973638" y="6054725"/>
          <p14:tracePt t="287717" x="5054600" y="6091238"/>
          <p14:tracePt t="287733" x="5153025" y="6162675"/>
          <p14:tracePt t="287750" x="5232400" y="6189663"/>
          <p14:tracePt t="287767" x="5349875" y="6215063"/>
          <p14:tracePt t="287783" x="5421313" y="6215063"/>
          <p14:tracePt t="287800" x="5518150" y="6215063"/>
          <p14:tracePt t="287817" x="5626100" y="6197600"/>
          <p14:tracePt t="287833" x="5715000" y="6170613"/>
          <p14:tracePt t="287850" x="5813425" y="6143625"/>
          <p14:tracePt t="287867" x="5875338" y="6118225"/>
          <p14:tracePt t="287869" x="5902325" y="6091238"/>
          <p14:tracePt t="287885" x="5929313" y="6010275"/>
          <p14:tracePt t="287901" x="5956300" y="5938838"/>
          <p14:tracePt t="287917" x="5946775" y="5822950"/>
          <p14:tracePt t="287933" x="5921375" y="5715000"/>
          <p14:tracePt t="287950" x="5875338" y="5599113"/>
          <p14:tracePt t="287967" x="5803900" y="5456238"/>
          <p14:tracePt t="287983" x="5715000" y="5357813"/>
          <p14:tracePt t="288000" x="5635625" y="5330825"/>
          <p14:tracePt t="288017" x="5554663" y="5330825"/>
          <p14:tracePt t="288033" x="5411788" y="5349875"/>
          <p14:tracePt t="288050" x="5330825" y="5376863"/>
          <p14:tracePt t="288067" x="5268913" y="5402263"/>
          <p14:tracePt t="288083" x="5232400" y="5438775"/>
          <p14:tracePt t="288100" x="5207000" y="5483225"/>
          <p14:tracePt t="288117" x="5197475" y="5635625"/>
          <p14:tracePt t="288134" x="5224463" y="5929313"/>
          <p14:tracePt t="288151" x="5268913" y="6064250"/>
          <p14:tracePt t="288166" x="5349875" y="6135688"/>
          <p14:tracePt t="288183" x="5421313" y="6162675"/>
          <p14:tracePt t="288201" x="5527675" y="6162675"/>
          <p14:tracePt t="288217" x="5661025" y="6153150"/>
          <p14:tracePt t="288235" x="5813425" y="6108700"/>
          <p14:tracePt t="288251" x="5956300" y="6027738"/>
          <p14:tracePt t="288270" x="6180138" y="5805488"/>
          <p14:tracePt t="288284" x="6286500" y="5599113"/>
          <p14:tracePt t="288301" x="6367463" y="5384800"/>
          <p14:tracePt t="288318" x="6402388" y="5187950"/>
          <p14:tracePt t="288334" x="6421438" y="4992688"/>
          <p14:tracePt t="288350" x="6421438" y="4822825"/>
          <p14:tracePt t="288367" x="6402388" y="4714875"/>
          <p14:tracePt t="288369" x="6402388" y="4662488"/>
          <p14:tracePt t="288385" x="6384925" y="4527550"/>
          <p14:tracePt t="288401" x="6384925" y="4421188"/>
          <p14:tracePt t="288417" x="6384925" y="4313238"/>
          <p14:tracePt t="288433" x="6384925" y="4224338"/>
          <p14:tracePt t="288450" x="6375400" y="4162425"/>
          <p14:tracePt t="288467" x="6367463" y="4125913"/>
          <p14:tracePt t="288484" x="6340475" y="4108450"/>
          <p14:tracePt t="288500" x="6340475" y="4098925"/>
          <p14:tracePt t="288516" x="6330950" y="4098925"/>
          <p14:tracePt t="288605" x="6323013" y="4143375"/>
          <p14:tracePt t="288615" x="6303963" y="4197350"/>
          <p14:tracePt t="288635" x="6278563" y="4473575"/>
          <p14:tracePt t="288652" x="6242050" y="4652963"/>
          <p14:tracePt t="288668" x="6224588" y="4786313"/>
          <p14:tracePt t="288684" x="6224588" y="4876800"/>
          <p14:tracePt t="288700" x="6232525" y="4965700"/>
          <p14:tracePt t="288717" x="6242050" y="5064125"/>
          <p14:tracePt t="288734" x="6269038" y="5153025"/>
          <p14:tracePt t="288751" x="6286500" y="5251450"/>
          <p14:tracePt t="288769" x="6278563" y="5394325"/>
          <p14:tracePt t="288786" x="6269038" y="5473700"/>
          <p14:tracePt t="288800" x="6242050" y="5537200"/>
          <p14:tracePt t="288817" x="6232525" y="5572125"/>
          <p14:tracePt t="288833" x="6215063" y="5599113"/>
          <p14:tracePt t="288850" x="6188075" y="5618163"/>
          <p14:tracePt t="288867" x="6170613" y="5670550"/>
          <p14:tracePt t="288885" x="6135688" y="5715000"/>
          <p14:tracePt t="288901" x="6116638" y="5734050"/>
          <p14:tracePt t="288917" x="6072188" y="5761038"/>
          <p14:tracePt t="288933" x="6018213" y="5768975"/>
          <p14:tracePt t="288950" x="5956300" y="5778500"/>
          <p14:tracePt t="288967" x="5884863" y="5778500"/>
          <p14:tracePt t="288985" x="5803900" y="5761038"/>
          <p14:tracePt t="289001" x="5724525" y="5741988"/>
          <p14:tracePt t="289019" x="5608638" y="5697538"/>
          <p14:tracePt t="289036" x="5500688" y="5670550"/>
          <p14:tracePt t="289051" x="5402263" y="5643563"/>
          <p14:tracePt t="289067" x="5322888" y="5608638"/>
          <p14:tracePt t="289084" x="5232400" y="5581650"/>
          <p14:tracePt t="289101" x="5153025" y="5554663"/>
          <p14:tracePt t="289117" x="5089525" y="5527675"/>
          <p14:tracePt t="289134" x="5054600" y="5500688"/>
          <p14:tracePt t="289151" x="5027613" y="5473700"/>
          <p14:tracePt t="289168" x="5000625" y="5456238"/>
          <p14:tracePt t="289184" x="4992688" y="5421313"/>
          <p14:tracePt t="289201" x="4983163" y="5402263"/>
          <p14:tracePt t="289217" x="4983163" y="5340350"/>
          <p14:tracePt t="289234" x="4983163" y="5278438"/>
          <p14:tracePt t="289251" x="5000625" y="5207000"/>
          <p14:tracePt t="289267" x="5027613" y="5091113"/>
          <p14:tracePt t="289284" x="5027613" y="4948238"/>
          <p14:tracePt t="289301" x="5027613" y="4840288"/>
          <p14:tracePt t="289317" x="5027613" y="4697413"/>
          <p14:tracePt t="289333" x="5010150" y="4581525"/>
          <p14:tracePt t="289350" x="4983163" y="4492625"/>
          <p14:tracePt t="289368" x="4973638" y="4456113"/>
          <p14:tracePt t="289371" x="4956175" y="4448175"/>
          <p14:tracePt t="289384" x="4956175" y="4438650"/>
          <p14:tracePt t="289520" x="4956175" y="4448175"/>
          <p14:tracePt t="289530" x="4965700" y="4456113"/>
          <p14:tracePt t="289614" x="4973638" y="4456113"/>
          <p14:tracePt t="289624" x="4983163" y="4429125"/>
          <p14:tracePt t="289634" x="4983163" y="4394200"/>
          <p14:tracePt t="289651" x="5018088" y="4305300"/>
          <p14:tracePt t="289668" x="5037138" y="4241800"/>
          <p14:tracePt t="289684" x="5054600" y="4162425"/>
          <p14:tracePt t="289701" x="5072063" y="4090988"/>
          <p14:tracePt t="289717" x="5081588" y="4037013"/>
          <p14:tracePt t="289734" x="5081588" y="4010025"/>
          <p14:tracePt t="289750" x="5081588" y="3983038"/>
          <p14:tracePt t="289768" x="5081588" y="3973513"/>
          <p14:tracePt t="289855" x="5081588" y="3956050"/>
          <p14:tracePt t="289866" x="5081588" y="3948113"/>
          <p14:tracePt t="289884" x="5081588" y="3938588"/>
          <p14:tracePt t="290130" x="5072063" y="3938588"/>
          <p14:tracePt t="290139" x="5064125" y="3956050"/>
          <p14:tracePt t="290151" x="5045075" y="4000500"/>
          <p14:tracePt t="290168" x="4902200" y="4206875"/>
          <p14:tracePt t="290184" x="4803775" y="4376738"/>
          <p14:tracePt t="290201" x="4679950" y="4500563"/>
          <p14:tracePt t="290217" x="4589463" y="4608513"/>
          <p14:tracePt t="290235" x="4554538" y="4643438"/>
          <p14:tracePt t="295495" x="4456113" y="4687888"/>
          <p14:tracePt t="295505" x="4241800" y="4724400"/>
          <p14:tracePt t="295518" x="3919538" y="4679950"/>
          <p14:tracePt t="295535" x="3813175" y="4591050"/>
          <p14:tracePt t="295552" x="3776663" y="4473575"/>
          <p14:tracePt t="295568" x="3759200" y="4233863"/>
          <p14:tracePt t="295585" x="3724275" y="3921125"/>
          <p14:tracePt t="295601" x="3608388" y="3509963"/>
          <p14:tracePt t="295618" x="3446463" y="3089275"/>
          <p14:tracePt t="295634" x="3232150" y="2544763"/>
          <p14:tracePt t="295651" x="3143250" y="2268538"/>
          <p14:tracePt t="295668" x="3089275" y="2017713"/>
          <p14:tracePt t="295685" x="3071813" y="1884363"/>
          <p14:tracePt t="295702" x="3071813" y="1866900"/>
          <p14:tracePt t="295754" x="3071813" y="1812925"/>
          <p14:tracePt t="295764" x="3054350" y="1776413"/>
          <p14:tracePt t="295776" x="3027363" y="1679575"/>
          <p14:tracePt t="295784" x="3017838" y="1643063"/>
          <p14:tracePt t="295801" x="3000375" y="1562100"/>
          <p14:tracePt t="295817" x="2982913" y="1500188"/>
          <p14:tracePt t="295834" x="2965450" y="1465263"/>
          <p14:tracePt t="295850" x="2955925" y="1446213"/>
          <p14:tracePt t="295868" x="2955925" y="1384300"/>
          <p14:tracePt t="295870" x="2955925" y="1347788"/>
          <p14:tracePt t="295884" x="2955925" y="1303338"/>
          <p14:tracePt t="295901" x="2955925" y="1285875"/>
          <p14:tracePt t="295917" x="2946400" y="1276350"/>
          <p14:tracePt t="295934" x="2946400" y="1250950"/>
          <p14:tracePt t="295951" x="2938463" y="1250950"/>
          <p14:tracePt t="295968" x="2919413" y="1204913"/>
          <p14:tracePt t="295987" x="2919413" y="1169988"/>
          <p14:tracePt t="296003" x="2919413" y="1143000"/>
          <p14:tracePt t="296018" x="2928938" y="1125538"/>
          <p14:tracePt t="296035" x="2946400" y="1089025"/>
          <p14:tracePt t="296051" x="2965450" y="1062038"/>
          <p14:tracePt t="296068" x="2982913" y="1027113"/>
          <p14:tracePt t="296084" x="2982913" y="1009650"/>
          <p14:tracePt t="296101" x="2982913" y="982663"/>
          <p14:tracePt t="296118" x="2965450" y="965200"/>
          <p14:tracePt t="296134" x="2938463" y="938213"/>
          <p14:tracePt t="296151" x="2911475" y="901700"/>
          <p14:tracePt t="296168" x="2867025" y="866775"/>
          <p14:tracePt t="296184" x="2830513" y="830263"/>
          <p14:tracePt t="296201" x="2776538" y="803275"/>
          <p14:tracePt t="296218" x="2697163" y="768350"/>
          <p14:tracePt t="296236" x="2598738" y="723900"/>
          <p14:tracePt t="296252" x="2536825" y="704850"/>
          <p14:tracePt t="296268" x="2455863" y="679450"/>
          <p14:tracePt t="296284" x="2374900" y="652463"/>
          <p14:tracePt t="296301" x="2339975" y="625475"/>
          <p14:tracePt t="296318" x="2330450" y="615950"/>
          <p14:tracePt t="296335" x="2312988" y="608013"/>
          <p14:tracePt t="296351" x="2295525" y="598488"/>
          <p14:tracePt t="296368" x="2286000" y="598488"/>
          <p14:tracePt t="296384" x="2259013" y="598488"/>
          <p14:tracePt t="296401" x="2232025" y="598488"/>
          <p14:tracePt t="296418" x="2224088" y="598488"/>
          <p14:tracePt t="296434" x="2214563" y="608013"/>
          <p14:tracePt t="296451" x="2197100" y="615950"/>
          <p14:tracePt t="296468" x="2179638" y="633413"/>
          <p14:tracePt t="296484" x="2160588" y="660400"/>
          <p14:tracePt t="296502" x="2133600" y="731838"/>
          <p14:tracePt t="296518" x="2108200" y="803275"/>
          <p14:tracePt t="296534" x="2098675" y="866775"/>
          <p14:tracePt t="296551" x="2071688" y="928688"/>
          <p14:tracePt t="296568" x="2062163" y="990600"/>
          <p14:tracePt t="296584" x="2036763" y="1062038"/>
          <p14:tracePt t="296601" x="2009775" y="1081088"/>
          <p14:tracePt t="296618" x="2009775" y="1108075"/>
          <p14:tracePt t="296634" x="2000250" y="1152525"/>
          <p14:tracePt t="296652" x="2000250" y="1223963"/>
          <p14:tracePt t="296668" x="2009775" y="1268413"/>
          <p14:tracePt t="296684" x="2027238" y="1303338"/>
          <p14:tracePt t="296701" x="2054225" y="1347788"/>
          <p14:tracePt t="296718" x="2071688" y="1374775"/>
          <p14:tracePt t="296734" x="2089150" y="1393825"/>
          <p14:tracePt t="296752" x="2125663" y="1419225"/>
          <p14:tracePt t="296769" x="2143125" y="1446213"/>
          <p14:tracePt t="296785" x="2187575" y="1446213"/>
          <p14:tracePt t="296801" x="2251075" y="1446213"/>
          <p14:tracePt t="296818" x="2312988" y="1438275"/>
          <p14:tracePt t="296835" x="2384425" y="1438275"/>
          <p14:tracePt t="296851" x="2401888" y="1438275"/>
          <p14:tracePt t="296868" x="2428875" y="1438275"/>
          <p14:tracePt t="296870" x="2438400" y="1446213"/>
          <p14:tracePt t="296884" x="2446338" y="1446213"/>
          <p14:tracePt t="296902" x="2490788" y="1446213"/>
          <p14:tracePt t="296918" x="2509838" y="1446213"/>
          <p14:tracePt t="296934" x="2517775" y="1446213"/>
          <p14:tracePt t="296951" x="2544763" y="1446213"/>
          <p14:tracePt t="296968" x="2571750" y="1428750"/>
          <p14:tracePt t="296984" x="2608263" y="1401763"/>
          <p14:tracePt t="297002" x="2643188" y="1384300"/>
          <p14:tracePt t="297019" x="2660650" y="1366838"/>
          <p14:tracePt t="297034" x="2679700" y="1347788"/>
          <p14:tracePt t="297052" x="2697163" y="1322388"/>
          <p14:tracePt t="297068" x="2724150" y="1303338"/>
          <p14:tracePt t="297085" x="2732088" y="1285875"/>
          <p14:tracePt t="297102" x="2732088" y="1276350"/>
          <p14:tracePt t="297137" x="2732088" y="1258888"/>
          <p14:tracePt t="297147" x="2732088" y="1241425"/>
          <p14:tracePt t="297158" x="2732088" y="1214438"/>
          <p14:tracePt t="297169" x="2732088" y="1169988"/>
          <p14:tracePt t="297185" x="2732088" y="1125538"/>
          <p14:tracePt t="297202" x="2732088" y="1108075"/>
          <p14:tracePt t="297218" x="2724150" y="1089025"/>
          <p14:tracePt t="297236" x="2705100" y="1062038"/>
          <p14:tracePt t="297254" x="2679700" y="1036638"/>
          <p14:tracePt t="297269" x="2660650" y="1017588"/>
          <p14:tracePt t="297285" x="2633663" y="990600"/>
          <p14:tracePt t="297302" x="2608263" y="973138"/>
          <p14:tracePt t="297319" x="2562225" y="946150"/>
          <p14:tracePt t="297335" x="2527300" y="928688"/>
          <p14:tracePt t="297351" x="2500313" y="911225"/>
          <p14:tracePt t="297368" x="2482850" y="884238"/>
          <p14:tracePt t="297370" x="2473325" y="874713"/>
          <p14:tracePt t="297384" x="2465388" y="866775"/>
          <p14:tracePt t="297402" x="2428875" y="857250"/>
          <p14:tracePt t="297419" x="2419350" y="847725"/>
          <p14:tracePt t="297434" x="2401888" y="839788"/>
          <p14:tracePt t="297451" x="2384425" y="830263"/>
          <p14:tracePt t="297468" x="2357438" y="812800"/>
          <p14:tracePt t="297484" x="2347913" y="812800"/>
          <p14:tracePt t="297503" x="2322513" y="812800"/>
          <p14:tracePt t="297519" x="2312988" y="812800"/>
          <p14:tracePt t="297535" x="2295525" y="812800"/>
          <p14:tracePt t="297552" x="2268538" y="822325"/>
          <p14:tracePt t="297568" x="2251075" y="822325"/>
          <p14:tracePt t="297585" x="2241550" y="822325"/>
          <p14:tracePt t="297602" x="2224088" y="830263"/>
          <p14:tracePt t="297618" x="2197100" y="830263"/>
          <p14:tracePt t="297637" x="2179638" y="839788"/>
          <p14:tracePt t="297652" x="2170113" y="839788"/>
          <p14:tracePt t="297668" x="2160588" y="847725"/>
          <p14:tracePt t="297691" x="2152650" y="857250"/>
          <p14:tracePt t="297702" x="2133600" y="866775"/>
          <p14:tracePt t="297718" x="2125663" y="884238"/>
          <p14:tracePt t="297735" x="2108200" y="919163"/>
          <p14:tracePt t="297752" x="2098675" y="982663"/>
          <p14:tracePt t="297769" x="2081213" y="1062038"/>
          <p14:tracePt t="297786" x="2081213" y="1143000"/>
          <p14:tracePt t="297801" x="2081213" y="1187450"/>
          <p14:tracePt t="297818" x="2081213" y="1231900"/>
          <p14:tracePt t="297834" x="2081213" y="1250950"/>
          <p14:tracePt t="297851" x="2081213" y="1276350"/>
          <p14:tracePt t="297868" x="2108200" y="1295400"/>
          <p14:tracePt t="297870" x="2108200" y="1303338"/>
          <p14:tracePt t="297884" x="2108200" y="1312863"/>
          <p14:tracePt t="297902" x="2125663" y="1347788"/>
          <p14:tracePt t="297919" x="2133600" y="1366838"/>
          <p14:tracePt t="297934" x="2143125" y="1384300"/>
          <p14:tracePt t="297951" x="2143125" y="1411288"/>
          <p14:tracePt t="297968" x="2160588" y="1428750"/>
          <p14:tracePt t="297985" x="2179638" y="1446213"/>
          <p14:tracePt t="298001" x="2197100" y="1455738"/>
          <p14:tracePt t="298018" x="2205038" y="1465263"/>
          <p14:tracePt t="298034" x="2214563" y="1473200"/>
          <p14:tracePt t="298051" x="2224088" y="1490663"/>
          <p14:tracePt t="298068" x="2232025" y="1500188"/>
          <p14:tracePt t="298085" x="2259013" y="1500188"/>
          <p14:tracePt t="298101" x="2268538" y="1509713"/>
          <p14:tracePt t="298223" x="2276475" y="1509713"/>
          <p14:tracePt t="301328" x="2286000" y="1509713"/>
          <p14:tracePt t="301344" x="2339975" y="1455738"/>
          <p14:tracePt t="301354" x="2446338" y="1401763"/>
          <p14:tracePt t="301368" x="2544763" y="1357313"/>
          <p14:tracePt t="301385" x="2589213" y="1322388"/>
          <p14:tracePt t="301401" x="2608263" y="1312863"/>
          <p14:tracePt t="301446" x="2616200" y="1268413"/>
          <p14:tracePt t="301456" x="2616200" y="1241425"/>
          <p14:tracePt t="301469" x="2625725" y="1231900"/>
          <p14:tracePt t="301523" x="2652713" y="1241425"/>
          <p14:tracePt t="301531" x="2660650" y="1268413"/>
          <p14:tracePt t="301539" x="2670175" y="1295400"/>
          <p14:tracePt t="301551" x="2687638" y="1312863"/>
          <p14:tracePt t="301568" x="2714625" y="1393825"/>
          <p14:tracePt t="301585" x="2813050" y="1660525"/>
          <p14:tracePt t="301602" x="2867025" y="1911350"/>
          <p14:tracePt t="301619" x="2901950" y="2135188"/>
          <p14:tracePt t="301635" x="2911475" y="2303463"/>
          <p14:tracePt t="301652" x="2928938" y="2500313"/>
          <p14:tracePt t="301669" x="2982913" y="2679700"/>
          <p14:tracePt t="301686" x="3036888" y="2911475"/>
          <p14:tracePt t="301704" x="3224213" y="3384550"/>
          <p14:tracePt t="301720" x="3375025" y="3662363"/>
          <p14:tracePt t="301736" x="3455988" y="3876675"/>
          <p14:tracePt t="301752" x="3527425" y="4037013"/>
          <p14:tracePt t="301770" x="3571875" y="4214813"/>
          <p14:tracePt t="301785" x="3697288" y="4448175"/>
          <p14:tracePt t="301802" x="3875088" y="4608513"/>
          <p14:tracePt t="301818" x="4027488" y="4759325"/>
          <p14:tracePt t="301835" x="4179888" y="4929188"/>
          <p14:tracePt t="301852" x="4251325" y="5010150"/>
          <p14:tracePt t="301868" x="4303713" y="5091113"/>
          <p14:tracePt t="301885" x="4384675" y="5170488"/>
          <p14:tracePt t="301902" x="4465638" y="5241925"/>
          <p14:tracePt t="301918" x="4562475" y="5322888"/>
          <p14:tracePt t="301935" x="4660900" y="5376863"/>
          <p14:tracePt t="301953" x="4786313" y="5429250"/>
          <p14:tracePt t="301969" x="4857750" y="5456238"/>
          <p14:tracePt t="301985" x="4956175" y="5483225"/>
          <p14:tracePt t="302003" x="5037138" y="5510213"/>
          <p14:tracePt t="302019" x="5143500" y="5554663"/>
          <p14:tracePt t="302035" x="5349875" y="5591175"/>
          <p14:tracePt t="302052" x="5589588" y="5591175"/>
          <p14:tracePt t="302069" x="5786438" y="5581650"/>
          <p14:tracePt t="302085" x="5929313" y="5554663"/>
          <p14:tracePt t="302102" x="6010275" y="5527675"/>
          <p14:tracePt t="302118" x="6054725" y="5500688"/>
          <p14:tracePt t="302135" x="6081713" y="5500688"/>
          <p14:tracePt t="302152" x="6081713" y="5510213"/>
          <p14:tracePt t="302168" x="6099175" y="5537200"/>
          <p14:tracePt t="302185" x="6108700" y="5537200"/>
          <p14:tracePt t="302228" x="6116638" y="5537200"/>
          <p14:tracePt t="302244" x="6143625" y="5500688"/>
          <p14:tracePt t="302255" x="6153150" y="5473700"/>
          <p14:tracePt t="302268" x="6180138" y="5421313"/>
          <p14:tracePt t="302285" x="6180138" y="5402263"/>
          <p14:tracePt t="302302" x="6180138" y="5384800"/>
          <p14:tracePt t="302318" x="6180138" y="5376863"/>
          <p14:tracePt t="302335" x="6153150" y="5349875"/>
          <p14:tracePt t="302351" x="6126163" y="5322888"/>
          <p14:tracePt t="302368" x="6089650" y="5305425"/>
          <p14:tracePt t="302385" x="6064250" y="5278438"/>
          <p14:tracePt t="302401" x="6027738" y="5241925"/>
          <p14:tracePt t="302418" x="6000750" y="5224463"/>
          <p14:tracePt t="302435" x="5983288" y="5207000"/>
          <p14:tracePt t="302451" x="5965825" y="5187950"/>
          <p14:tracePt t="302469" x="5921375" y="5187950"/>
          <p14:tracePt t="302485" x="5902325" y="5187950"/>
          <p14:tracePt t="302502" x="5857875" y="5207000"/>
          <p14:tracePt t="302519" x="5778500" y="5233988"/>
          <p14:tracePt t="302536" x="5697538" y="5259388"/>
          <p14:tracePt t="302553" x="5616575" y="5286375"/>
          <p14:tracePt t="302569" x="5537200" y="5313363"/>
          <p14:tracePt t="302586" x="5473700" y="5340350"/>
          <p14:tracePt t="302602" x="5394325" y="5357813"/>
          <p14:tracePt t="302619" x="5357813" y="5384800"/>
          <p14:tracePt t="302635" x="5340350" y="5394325"/>
          <p14:tracePt t="302652" x="5278438" y="5421313"/>
          <p14:tracePt t="302669" x="5251450" y="5429250"/>
          <p14:tracePt t="302686" x="5214938" y="5448300"/>
          <p14:tracePt t="302705" x="5160963" y="5456238"/>
          <p14:tracePt t="302730" x="5116513" y="5473700"/>
          <p14:tracePt t="302741" x="5108575" y="5473700"/>
          <p14:tracePt t="302752" x="5081588" y="5483225"/>
          <p14:tracePt t="302768" x="5064125" y="5492750"/>
          <p14:tracePt t="302785" x="5045075" y="5510213"/>
          <p14:tracePt t="302802" x="5037138" y="5519738"/>
          <p14:tracePt t="302818" x="5027613" y="5527675"/>
          <p14:tracePt t="302835" x="5018088" y="5554663"/>
          <p14:tracePt t="302851" x="5018088" y="5564188"/>
          <p14:tracePt t="302868" x="5018088" y="5591175"/>
          <p14:tracePt t="302885" x="5018088" y="5618163"/>
          <p14:tracePt t="302901" x="5018088" y="5670550"/>
          <p14:tracePt t="302918" x="5018088" y="5734050"/>
          <p14:tracePt t="302935" x="5018088" y="5768975"/>
          <p14:tracePt t="302951" x="5018088" y="5786438"/>
          <p14:tracePt t="302969" x="5037138" y="5813425"/>
          <p14:tracePt t="302986" x="5054600" y="5840413"/>
          <p14:tracePt t="303002" x="5064125" y="5857875"/>
          <p14:tracePt t="303019" x="5089525" y="5876925"/>
          <p14:tracePt t="303036" x="5108575" y="5903913"/>
          <p14:tracePt t="303052" x="5126038" y="5921375"/>
          <p14:tracePt t="303069" x="5170488" y="5938838"/>
          <p14:tracePt t="303086" x="5214938" y="5965825"/>
          <p14:tracePt t="303102" x="5259388" y="5983288"/>
          <p14:tracePt t="303118" x="5322888" y="6010275"/>
          <p14:tracePt t="303135" x="5367338" y="6027738"/>
          <p14:tracePt t="303152" x="5411788" y="6046788"/>
          <p14:tracePt t="303168" x="5473700" y="6046788"/>
          <p14:tracePt t="303185" x="5554663" y="6046788"/>
          <p14:tracePt t="303205" x="5670550" y="6037263"/>
          <p14:tracePt t="303220" x="5741988" y="6027738"/>
          <p14:tracePt t="303236" x="5778500" y="6019800"/>
          <p14:tracePt t="303252" x="5822950" y="6019800"/>
          <p14:tracePt t="303268" x="5849938" y="6000750"/>
          <p14:tracePt t="303285" x="5875338" y="5992813"/>
          <p14:tracePt t="303302" x="5894388" y="5975350"/>
          <p14:tracePt t="303319" x="5911850" y="5956300"/>
          <p14:tracePt t="303335" x="5938838" y="5921375"/>
          <p14:tracePt t="303352" x="5946775" y="5894388"/>
          <p14:tracePt t="303369" x="5946775" y="5822950"/>
          <p14:tracePt t="303385" x="5956300" y="5761038"/>
          <p14:tracePt t="303402" x="5956300" y="5715000"/>
          <p14:tracePt t="303418" x="5956300" y="5680075"/>
          <p14:tracePt t="303435" x="5938838" y="5618163"/>
          <p14:tracePt t="303452" x="5894388" y="5519738"/>
          <p14:tracePt t="303470" x="5867400" y="5456238"/>
          <p14:tracePt t="303485" x="5849938" y="5394325"/>
          <p14:tracePt t="303502" x="5813425" y="5367338"/>
          <p14:tracePt t="303519" x="5795963" y="5349875"/>
          <p14:tracePt t="303535" x="5759450" y="5322888"/>
          <p14:tracePt t="303552" x="5724525" y="5305425"/>
          <p14:tracePt t="303569" x="5707063" y="5305425"/>
          <p14:tracePt t="303585" x="5688013" y="5295900"/>
          <p14:tracePt t="303602" x="5661025" y="5295900"/>
          <p14:tracePt t="303620" x="5608638" y="5295900"/>
          <p14:tracePt t="303635" x="5564188" y="5295900"/>
          <p14:tracePt t="303652" x="5537200" y="5295900"/>
          <p14:tracePt t="303669" x="5492750" y="5295900"/>
          <p14:tracePt t="303685" x="5456238" y="5295900"/>
          <p14:tracePt t="303702" x="5394325" y="5322888"/>
          <p14:tracePt t="303720" x="5303838" y="5357813"/>
          <p14:tracePt t="303736" x="5268913" y="5384800"/>
          <p14:tracePt t="303752" x="5224463" y="5402263"/>
          <p14:tracePt t="303769" x="5207000" y="5429250"/>
          <p14:tracePt t="303785" x="5180013" y="5448300"/>
          <p14:tracePt t="303802" x="5160963" y="5465763"/>
          <p14:tracePt t="303819" x="5143500" y="5483225"/>
          <p14:tracePt t="303835" x="5116513" y="5519738"/>
          <p14:tracePt t="303854" x="5089525" y="5572125"/>
          <p14:tracePt t="303870" x="5064125" y="5626100"/>
          <p14:tracePt t="303885" x="5045075" y="5653088"/>
          <p14:tracePt t="303902" x="5045075" y="5689600"/>
          <p14:tracePt t="303919" x="5045075" y="5715000"/>
          <p14:tracePt t="303935" x="5045075" y="5741988"/>
          <p14:tracePt t="303952" x="5054600" y="5786438"/>
          <p14:tracePt t="303970" x="5072063" y="5813425"/>
          <p14:tracePt t="303985" x="5099050" y="5849938"/>
          <p14:tracePt t="304002" x="5135563" y="5867400"/>
          <p14:tracePt t="304018" x="5160963" y="5884863"/>
          <p14:tracePt t="304035" x="5197475" y="5903913"/>
          <p14:tracePt t="304052" x="5224463" y="5903913"/>
          <p14:tracePt t="304068" x="5278438" y="5911850"/>
          <p14:tracePt t="304085" x="5340350" y="5911850"/>
          <p14:tracePt t="304102" x="5394325" y="5911850"/>
          <p14:tracePt t="304119" x="5483225" y="5911850"/>
          <p14:tracePt t="304135" x="5527675" y="5911850"/>
          <p14:tracePt t="304153" x="5545138" y="5911850"/>
          <p14:tracePt t="304168" x="5581650" y="5911850"/>
          <p14:tracePt t="304185" x="5599113" y="5911850"/>
          <p14:tracePt t="304201" x="5608638" y="5894388"/>
          <p14:tracePt t="304218" x="5635625" y="5867400"/>
          <p14:tracePt t="304235" x="5661025" y="5849938"/>
          <p14:tracePt t="304252" x="5680075" y="5832475"/>
          <p14:tracePt t="304268" x="5697538" y="5805488"/>
          <p14:tracePt t="304285" x="5715000" y="5761038"/>
          <p14:tracePt t="304301" x="5724525" y="5697538"/>
          <p14:tracePt t="304318" x="5741988" y="5626100"/>
          <p14:tracePt t="304335" x="5741988" y="5546725"/>
          <p14:tracePt t="304351" x="5741988" y="5500688"/>
          <p14:tracePt t="304369" x="5724525" y="5411788"/>
          <p14:tracePt t="304385" x="5697538" y="5384800"/>
          <p14:tracePt t="304402" x="5680075" y="5357813"/>
          <p14:tracePt t="304419" x="5661025" y="5340350"/>
          <p14:tracePt t="304435" x="5635625" y="5330825"/>
          <p14:tracePt t="304452" x="5616575" y="5305425"/>
          <p14:tracePt t="304469" x="5572125" y="5286375"/>
          <p14:tracePt t="304486" x="5456238" y="5241925"/>
          <p14:tracePt t="304502" x="5375275" y="5241925"/>
          <p14:tracePt t="304519" x="5330825" y="5259388"/>
          <p14:tracePt t="304535" x="5251450" y="5286375"/>
          <p14:tracePt t="304552" x="5187950" y="5322888"/>
          <p14:tracePt t="304569" x="5116513" y="5367338"/>
          <p14:tracePt t="304585" x="5072063" y="5411788"/>
          <p14:tracePt t="304603" x="5037138" y="5473700"/>
          <p14:tracePt t="304620" x="5010150" y="5537200"/>
          <p14:tracePt t="304636" x="4983163" y="5618163"/>
          <p14:tracePt t="304652" x="4956175" y="5680075"/>
          <p14:tracePt t="304669" x="4946650" y="5741988"/>
          <p14:tracePt t="304685" x="4929188" y="5805488"/>
          <p14:tracePt t="304702" x="4929188" y="5840413"/>
          <p14:tracePt t="304719" x="4938713" y="5867400"/>
          <p14:tracePt t="304735" x="4965700" y="5903913"/>
          <p14:tracePt t="304752" x="4983163" y="5921375"/>
          <p14:tracePt t="304769" x="5010150" y="5938838"/>
          <p14:tracePt t="304786" x="5027613" y="5956300"/>
          <p14:tracePt t="304802" x="5045075" y="5983288"/>
          <p14:tracePt t="304819" x="5081588" y="6000750"/>
          <p14:tracePt t="304836" x="5099050" y="6019800"/>
          <p14:tracePt t="304853" x="5143500" y="6046788"/>
          <p14:tracePt t="304870" x="5180013" y="6054725"/>
          <p14:tracePt t="304886" x="5232400" y="6081713"/>
          <p14:tracePt t="304902" x="5313363" y="6108700"/>
          <p14:tracePt t="304919" x="5375275" y="6118225"/>
          <p14:tracePt t="304935" x="5456238" y="6135688"/>
          <p14:tracePt t="304952" x="5483225" y="6135688"/>
          <p14:tracePt t="304969" x="5492750" y="6135688"/>
          <p14:tracePt t="305026" x="5510213" y="6126163"/>
          <p14:tracePt t="305042" x="5518150" y="6118225"/>
          <p14:tracePt t="305054" x="5518150" y="6099175"/>
          <p14:tracePt t="305070" x="5518150" y="6081713"/>
          <p14:tracePt t="305086" x="5510213" y="6019800"/>
          <p14:tracePt t="305104" x="5456238" y="5903913"/>
          <p14:tracePt t="305121" x="5375275" y="5741988"/>
          <p14:tracePt t="305136" x="5278438" y="5554663"/>
          <p14:tracePt t="305153" x="5126038" y="5268913"/>
          <p14:tracePt t="305169" x="4973638" y="4965700"/>
          <p14:tracePt t="305186" x="4830763" y="4733925"/>
          <p14:tracePt t="305203" x="4697413" y="4581525"/>
          <p14:tracePt t="305219" x="4581525" y="4456113"/>
          <p14:tracePt t="305235" x="4510088" y="4330700"/>
          <p14:tracePt t="305252" x="4394200" y="4108450"/>
          <p14:tracePt t="305269" x="4330700" y="3948113"/>
          <p14:tracePt t="305285" x="4232275" y="3759200"/>
          <p14:tracePt t="305302" x="4125913" y="3571875"/>
          <p14:tracePt t="305319" x="4027488" y="3384550"/>
          <p14:tracePt t="305336" x="3938588" y="3197225"/>
          <p14:tracePt t="305355" x="3813175" y="2965450"/>
          <p14:tracePt t="305372" x="3732213" y="2849563"/>
          <p14:tracePt t="305385" x="3660775" y="2724150"/>
          <p14:tracePt t="305402" x="3633788" y="2635250"/>
          <p14:tracePt t="305419" x="3608388" y="2554288"/>
          <p14:tracePt t="305435" x="3581400" y="2455863"/>
          <p14:tracePt t="305452" x="3554413" y="2349500"/>
          <p14:tracePt t="305469" x="3490913" y="2232025"/>
          <p14:tracePt t="305485" x="3438525" y="2116138"/>
          <p14:tracePt t="305502" x="3367088" y="2017713"/>
          <p14:tracePt t="305519" x="3286125" y="1911350"/>
          <p14:tracePt t="305535" x="3259138" y="1849438"/>
          <p14:tracePt t="305552" x="3232150" y="1812925"/>
          <p14:tracePt t="305569" x="3214688" y="1776413"/>
          <p14:tracePt t="305585" x="3205163" y="1758950"/>
          <p14:tracePt t="305602" x="3179763" y="1731963"/>
          <p14:tracePt t="305620" x="3152775" y="1697038"/>
          <p14:tracePt t="305636" x="3133725" y="1670050"/>
          <p14:tracePt t="305652" x="3108325" y="1652588"/>
          <p14:tracePt t="305669" x="3081338" y="1633538"/>
          <p14:tracePt t="305685" x="3054350" y="1598613"/>
          <p14:tracePt t="305702" x="3036888" y="1562100"/>
          <p14:tracePt t="305719" x="2982913" y="1500188"/>
          <p14:tracePt t="305735" x="2946400" y="1455738"/>
          <p14:tracePt t="305754" x="2901950" y="1401763"/>
          <p14:tracePt t="305771" x="2874963" y="1384300"/>
          <p14:tracePt t="305787" x="2857500" y="1366838"/>
          <p14:tracePt t="305802" x="2840038" y="1339850"/>
          <p14:tracePt t="305819" x="2822575" y="1322388"/>
          <p14:tracePt t="305835" x="2795588" y="1303338"/>
          <p14:tracePt t="305852" x="2776538" y="1285875"/>
          <p14:tracePt t="305870" x="2759075" y="1250950"/>
          <p14:tracePt t="305886" x="2732088" y="1223963"/>
          <p14:tracePt t="305902" x="2697163" y="1187450"/>
          <p14:tracePt t="305919" x="2670175" y="1116013"/>
          <p14:tracePt t="305935" x="2643188" y="1071563"/>
          <p14:tracePt t="305952" x="2616200" y="1027113"/>
          <p14:tracePt t="305969" x="2589213" y="973138"/>
          <p14:tracePt t="305985" x="2571750" y="938213"/>
          <p14:tracePt t="306002" x="2544763" y="919163"/>
          <p14:tracePt t="306019" x="2517775" y="893763"/>
          <p14:tracePt t="306035" x="2473325" y="866775"/>
          <p14:tracePt t="306052" x="2438400" y="847725"/>
          <p14:tracePt t="306069" x="2393950" y="822325"/>
          <p14:tracePt t="306085" x="2339975" y="795338"/>
          <p14:tracePt t="306102" x="2303463" y="785813"/>
          <p14:tracePt t="306120" x="2276475" y="776288"/>
          <p14:tracePt t="306136" x="2259013" y="776288"/>
          <p14:tracePt t="306152" x="2251075" y="776288"/>
          <p14:tracePt t="306169" x="2232025" y="776288"/>
          <p14:tracePt t="306186" x="2214563" y="795338"/>
          <p14:tracePt t="306203" x="2197100" y="822325"/>
          <p14:tracePt t="306219" x="2170113" y="847725"/>
          <p14:tracePt t="306236" x="2152650" y="866775"/>
          <p14:tracePt t="306252" x="2133600" y="901700"/>
          <p14:tracePt t="306269" x="2125663" y="919163"/>
          <p14:tracePt t="306285" x="2098675" y="973138"/>
          <p14:tracePt t="306302" x="2089150" y="1009650"/>
          <p14:tracePt t="306318" x="2081213" y="1054100"/>
          <p14:tracePt t="306335" x="2081213" y="1089025"/>
          <p14:tracePt t="306352" x="2081213" y="1108075"/>
          <p14:tracePt t="306369" x="2081213" y="1152525"/>
          <p14:tracePt t="306386" x="2089150" y="1169988"/>
          <p14:tracePt t="306401" x="2108200" y="1196975"/>
          <p14:tracePt t="306418" x="2133600" y="1214438"/>
          <p14:tracePt t="306435" x="2143125" y="1223963"/>
          <p14:tracePt t="306452" x="2160588" y="1241425"/>
          <p14:tracePt t="306468" x="2170113" y="1250950"/>
          <p14:tracePt t="306485" x="2187575" y="1268413"/>
          <p14:tracePt t="306504" x="2224088" y="1285875"/>
          <p14:tracePt t="306521" x="2241550" y="1295400"/>
          <p14:tracePt t="306536" x="2259013" y="1295400"/>
          <p14:tracePt t="306553" x="2295525" y="1303338"/>
          <p14:tracePt t="306569" x="2339975" y="1312863"/>
          <p14:tracePt t="306585" x="2374900" y="1330325"/>
          <p14:tracePt t="306602" x="2393950" y="1339850"/>
          <p14:tracePt t="306620" x="2428875" y="1339850"/>
          <p14:tracePt t="306636" x="2446338" y="1339850"/>
          <p14:tracePt t="306652" x="2465388" y="1322388"/>
          <p14:tracePt t="306669" x="2490788" y="1295400"/>
          <p14:tracePt t="306685" x="2500313" y="1295400"/>
          <p14:tracePt t="306702" x="2509838" y="1285875"/>
          <p14:tracePt t="306787" x="2509838" y="1276350"/>
          <p14:tracePt t="306797" x="2509838" y="1258888"/>
          <p14:tracePt t="306809" x="2509838" y="1196975"/>
          <p14:tracePt t="306819" x="2509838" y="1152525"/>
          <p14:tracePt t="306836" x="2509838" y="1098550"/>
          <p14:tracePt t="306852" x="2490788" y="1044575"/>
          <p14:tracePt t="306870" x="2455863" y="955675"/>
          <p14:tracePt t="306886" x="2419350" y="874713"/>
          <p14:tracePt t="306902" x="2374900" y="803275"/>
          <p14:tracePt t="306919" x="2339975" y="768350"/>
          <p14:tracePt t="306935" x="2322513" y="741363"/>
          <p14:tracePt t="306952" x="2303463" y="731838"/>
          <p14:tracePt t="306969" x="2276475" y="731838"/>
          <p14:tracePt t="306987" x="2259013" y="731838"/>
          <p14:tracePt t="307003" x="2241550" y="731838"/>
          <p14:tracePt t="307020" x="2232025" y="731838"/>
          <p14:tracePt t="307037" x="2214563" y="741363"/>
          <p14:tracePt t="307053" x="2205038" y="741363"/>
          <p14:tracePt t="307069" x="2205038" y="758825"/>
          <p14:tracePt t="307086" x="2197100" y="768350"/>
          <p14:tracePt t="320940" x="2259013" y="830263"/>
          <p14:tracePt t="320948" x="2366963" y="928688"/>
          <p14:tracePt t="320956" x="2428875" y="990600"/>
          <p14:tracePt t="320970" x="2473325" y="1036638"/>
          <p14:tracePt t="320987" x="2527300" y="1116013"/>
          <p14:tracePt t="321004" x="2581275" y="1231900"/>
          <p14:tracePt t="321020" x="2589213" y="1268413"/>
          <p14:tracePt t="321037" x="2616200" y="1312863"/>
          <p14:tracePt t="321054" x="2643188" y="1419225"/>
          <p14:tracePt t="321071" x="2660650" y="1598613"/>
          <p14:tracePt t="321088" x="2679700" y="1751013"/>
          <p14:tracePt t="321104" x="2670175" y="1812925"/>
          <p14:tracePt t="321121" x="2652713" y="1839913"/>
          <p14:tracePt t="321201" x="2643188" y="1822450"/>
          <p14:tracePt t="321211" x="2625725" y="1776413"/>
          <p14:tracePt t="321224" x="2598738" y="1687513"/>
          <p14:tracePt t="321240" x="2571750" y="1589088"/>
          <p14:tracePt t="321256" x="2544763" y="1482725"/>
          <p14:tracePt t="321271" x="2536825" y="1401763"/>
          <p14:tracePt t="321287" x="2536825" y="1330325"/>
          <p14:tracePt t="321304" x="2554288" y="1258888"/>
          <p14:tracePt t="321321" x="2616200" y="1214438"/>
          <p14:tracePt t="321337" x="2705100" y="1187450"/>
          <p14:tracePt t="321354" x="2884488" y="1187450"/>
          <p14:tracePt t="321371" x="3259138" y="1322388"/>
          <p14:tracePt t="321387" x="3536950" y="1393825"/>
          <p14:tracePt t="321404" x="3857625" y="1482725"/>
          <p14:tracePt t="321421" x="4197350" y="1581150"/>
          <p14:tracePt t="321437" x="4518025" y="1633538"/>
          <p14:tracePt t="321454" x="4857750" y="1714500"/>
          <p14:tracePt t="321471" x="5180013" y="1830388"/>
          <p14:tracePt t="321489" x="5688013" y="2116138"/>
          <p14:tracePt t="321505" x="6108700" y="2366963"/>
          <p14:tracePt t="321522" x="6564313" y="2589213"/>
          <p14:tracePt t="321537" x="6911975" y="2803525"/>
          <p14:tracePt t="321554" x="7197725" y="3054350"/>
          <p14:tracePt t="321571" x="7473950" y="3322638"/>
          <p14:tracePt t="321587" x="7661275" y="3625850"/>
          <p14:tracePt t="321604" x="7894638" y="3938588"/>
          <p14:tracePt t="321621" x="8108950" y="4268788"/>
          <p14:tracePt t="321637" x="8286750" y="4591050"/>
          <p14:tracePt t="321654" x="8323263" y="4786313"/>
          <p14:tracePt t="321671" x="8323263" y="5000625"/>
          <p14:tracePt t="321687" x="8340725" y="5224463"/>
          <p14:tracePt t="321704" x="8367713" y="5402263"/>
          <p14:tracePt t="321721" x="8421688" y="5581650"/>
          <p14:tracePt t="321739" x="8456613" y="5715000"/>
          <p14:tracePt t="321755" x="8466138" y="5741988"/>
          <p14:tracePt t="321771" x="8456613" y="5768975"/>
          <p14:tracePt t="321788" x="8429625" y="5813425"/>
          <p14:tracePt t="321804" x="8402638" y="5857875"/>
          <p14:tracePt t="321821" x="8358188" y="5929313"/>
          <p14:tracePt t="321838" x="8269288" y="6027738"/>
          <p14:tracePt t="321854" x="8170863" y="6135688"/>
          <p14:tracePt t="321871" x="8018463" y="6234113"/>
          <p14:tracePt t="321874" x="7921625" y="6286500"/>
          <p14:tracePt t="321887" x="7724775" y="6384925"/>
          <p14:tracePt t="321904" x="7473950" y="6492875"/>
          <p14:tracePt t="321921" x="7153275" y="6608763"/>
          <p14:tracePt t="321937" x="6831013" y="6724650"/>
          <p14:tracePt t="321954" x="6510338" y="6813550"/>
          <p14:tracePt t="321971" x="6188075" y="6850063"/>
          <p14:tracePt t="321989" x="5670550" y="6850063"/>
          <p14:tracePt t="322005" x="5375275" y="6850063"/>
          <p14:tracePt t="322021" x="5089525" y="6850063"/>
          <p14:tracePt t="322038" x="4751388" y="6850063"/>
          <p14:tracePt t="322054" x="4394200" y="6850063"/>
          <p14:tracePt t="322071" x="4037013" y="6850063"/>
          <p14:tracePt t="322088" x="3705225" y="6850063"/>
          <p14:tracePt t="322104" x="3394075" y="6850063"/>
          <p14:tracePt t="322121" x="3081338" y="6850063"/>
          <p14:tracePt t="322139" x="2652713" y="6850063"/>
          <p14:tracePt t="322305" x="26988" y="6296025"/>
          <p14:tracePt t="322321" x="0" y="6180138"/>
          <p14:tracePt t="322338" x="0" y="5983288"/>
          <p14:tracePt t="322354" x="0" y="5741988"/>
          <p14:tracePt t="322372" x="0" y="5554663"/>
          <p14:tracePt t="322374" x="0" y="5483225"/>
          <p14:tracePt t="322389" x="0" y="5349875"/>
          <p14:tracePt t="322404" x="0" y="5259388"/>
          <p14:tracePt t="322421" x="0" y="5135563"/>
          <p14:tracePt t="322437" x="0" y="4973638"/>
          <p14:tracePt t="322454" x="0" y="4714875"/>
          <p14:tracePt t="322471" x="0" y="4492625"/>
          <p14:tracePt t="322488" x="0" y="4233863"/>
          <p14:tracePt t="322505" x="0" y="4108450"/>
          <p14:tracePt t="322521" x="9525" y="4000500"/>
          <p14:tracePt t="322538" x="71438" y="3840163"/>
          <p14:tracePt t="322554" x="160338" y="3635375"/>
          <p14:tracePt t="322571" x="196850" y="3429000"/>
          <p14:tracePt t="322588" x="231775" y="3187700"/>
          <p14:tracePt t="322604" x="241300" y="2965450"/>
          <p14:tracePt t="322621" x="241300" y="2768600"/>
          <p14:tracePt t="322639" x="276225" y="2581275"/>
          <p14:tracePt t="322655" x="303213" y="2455863"/>
          <p14:tracePt t="322671" x="339725" y="2251075"/>
          <p14:tracePt t="322687" x="366713" y="2054225"/>
          <p14:tracePt t="322704" x="401638" y="1874838"/>
          <p14:tracePt t="322721" x="455613" y="1670050"/>
          <p14:tracePt t="322737" x="536575" y="1465263"/>
          <p14:tracePt t="322755" x="687388" y="1187450"/>
          <p14:tracePt t="322771" x="803275" y="1044575"/>
          <p14:tracePt t="322787" x="928688" y="874713"/>
          <p14:tracePt t="322805" x="1071563" y="660400"/>
          <p14:tracePt t="322821" x="1250950" y="465138"/>
          <p14:tracePt t="322864" x="1874838" y="17463"/>
          <p14:tracePt t="322874" x="2000250" y="0"/>
          <p14:tracePt t="322890" x="2259013" y="0"/>
          <p14:tracePt t="322906" x="2562225" y="0"/>
          <p14:tracePt t="322922" x="2822575" y="0"/>
          <p14:tracePt t="322938" x="3071813" y="0"/>
          <p14:tracePt t="322955" x="3295650" y="0"/>
          <p14:tracePt t="322972" x="3490913" y="0"/>
          <p14:tracePt t="322988" x="3741738" y="0"/>
          <p14:tracePt t="323005" x="4133850" y="0"/>
          <p14:tracePt t="323022" x="4446588" y="0"/>
          <p14:tracePt t="323038" x="4776788" y="26988"/>
          <p14:tracePt t="323055" x="5126038" y="98425"/>
          <p14:tracePt t="323072" x="5438775" y="133350"/>
          <p14:tracePt t="323089" x="5778500" y="179388"/>
          <p14:tracePt t="323105" x="6064250" y="196850"/>
          <p14:tracePt t="323124" x="6411913" y="223838"/>
          <p14:tracePt t="323140" x="6608763" y="276225"/>
          <p14:tracePt t="323156" x="6796088" y="366713"/>
          <p14:tracePt t="323171" x="7010400" y="465138"/>
          <p14:tracePt t="323188" x="7197725" y="571500"/>
          <p14:tracePt t="323204" x="7412038" y="679450"/>
          <p14:tracePt t="323221" x="7599363" y="776288"/>
          <p14:tracePt t="323238" x="7742238" y="857250"/>
          <p14:tracePt t="323254" x="7823200" y="928688"/>
          <p14:tracePt t="323271" x="7947025" y="1071563"/>
          <p14:tracePt t="323288" x="8037513" y="1169988"/>
          <p14:tracePt t="323304" x="8116888" y="1258888"/>
          <p14:tracePt t="323321" x="8188325" y="1303338"/>
          <p14:tracePt t="323338" x="8224838" y="1374775"/>
          <p14:tracePt t="323354" x="8251825" y="1446213"/>
          <p14:tracePt t="323371" x="8278813" y="1527175"/>
          <p14:tracePt t="323373" x="8286750" y="1571625"/>
          <p14:tracePt t="323387" x="8286750" y="1608138"/>
          <p14:tracePt t="323405" x="8286750" y="1803400"/>
          <p14:tracePt t="323421" x="8286750" y="1955800"/>
          <p14:tracePt t="323437" x="8304213" y="2098675"/>
          <p14:tracePt t="323454" x="8323263" y="2214563"/>
          <p14:tracePt t="323470" x="8350250" y="2322513"/>
          <p14:tracePt t="323487" x="8358188" y="2446338"/>
          <p14:tracePt t="323504" x="8375650" y="2643188"/>
          <p14:tracePt t="323521" x="8412163" y="2921000"/>
          <p14:tracePt t="323537" x="8429625" y="3071813"/>
          <p14:tracePt t="323554" x="8439150" y="3179763"/>
          <p14:tracePt t="323571" x="8466138" y="3278188"/>
          <p14:tracePt t="323587" x="8483600" y="3357563"/>
          <p14:tracePt t="323604" x="8483600" y="3375025"/>
          <p14:tracePt t="323620" x="8493125" y="3384550"/>
        </p14:tracePtLst>
      </p14:laserTrace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81000" y="990600"/>
            <a:ext cx="8229600" cy="5257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dirty="0">
                <a:latin typeface="Arial" charset="0"/>
                <a:cs typeface="Times New Roman" pitchFamily="18" charset="0"/>
              </a:rPr>
              <a:t>Example: code for (assume all variables are in memory):</a:t>
            </a: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b="1" dirty="0">
                <a:latin typeface="Arial" charset="0"/>
                <a:cs typeface="Times New Roman" pitchFamily="18" charset="0"/>
              </a:rPr>
              <a:t>		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a = b + c;</a:t>
            </a: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2000" b="1" dirty="0">
                <a:latin typeface="Courier New" pitchFamily="49" charset="0"/>
                <a:cs typeface="Courier New" pitchFamily="49" charset="0"/>
              </a:rPr>
              <a:t>		d = e – f;</a:t>
            </a: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b="1" u="sng" dirty="0">
                <a:latin typeface="Arial" charset="0"/>
                <a:cs typeface="Times New Roman" pitchFamily="18" charset="0"/>
              </a:rPr>
              <a:t>Slow code</a:t>
            </a:r>
            <a:endParaRPr lang="en-US" sz="1800" b="1" dirty="0">
              <a:latin typeface="Arial" charset="0"/>
              <a:cs typeface="Times New Roman" pitchFamily="18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b="1" dirty="0">
                <a:latin typeface="Arial" charset="0"/>
                <a:cs typeface="Times New Roman" pitchFamily="18" charset="0"/>
              </a:rPr>
              <a:t>	</a:t>
            </a:r>
            <a:r>
              <a:rPr lang="en-US" sz="1800" dirty="0">
                <a:latin typeface="Arial" charset="0"/>
                <a:cs typeface="Times New Roman" pitchFamily="18" charset="0"/>
              </a:rPr>
              <a:t>	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LW 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Rb,b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latin typeface="Courier New" pitchFamily="49" charset="0"/>
                <a:cs typeface="Courier New" pitchFamily="49" charset="0"/>
              </a:rPr>
              <a:t>		LW 	</a:t>
            </a:r>
            <a:r>
              <a:rPr lang="en-US" sz="1800" dirty="0" err="1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Rc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,c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solidFill>
                  <a:schemeClr val="hlink"/>
                </a:solidFill>
                <a:latin typeface="Arial" charset="0"/>
                <a:cs typeface="Arial" charset="0"/>
              </a:rPr>
              <a:t>Stall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	ADD 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Ra,Rb,</a:t>
            </a:r>
            <a:r>
              <a:rPr lang="en-US" sz="1800" dirty="0" err="1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Rc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latin typeface="Courier New" pitchFamily="49" charset="0"/>
                <a:cs typeface="Courier New" pitchFamily="49" charset="0"/>
              </a:rPr>
              <a:t>		SW  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a,Ra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latin typeface="Courier New" pitchFamily="49" charset="0"/>
                <a:cs typeface="Courier New" pitchFamily="49" charset="0"/>
              </a:rPr>
              <a:t>		LW 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Re,e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latin typeface="Courier New" pitchFamily="49" charset="0"/>
                <a:cs typeface="Courier New" pitchFamily="49" charset="0"/>
              </a:rPr>
              <a:t>		LW 	</a:t>
            </a:r>
            <a:r>
              <a:rPr lang="en-US" sz="1800" dirty="0" err="1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Rf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,f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solidFill>
                  <a:schemeClr val="hlink"/>
                </a:solidFill>
                <a:latin typeface="Arial" charset="0"/>
                <a:cs typeface="Arial" charset="0"/>
              </a:rPr>
              <a:t>Stall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	SUB 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Rd,Re,</a:t>
            </a:r>
            <a:r>
              <a:rPr lang="en-US" sz="1800" dirty="0" err="1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Rf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r>
              <a:rPr lang="en-US" sz="1800" dirty="0">
                <a:latin typeface="Courier New" pitchFamily="49" charset="0"/>
                <a:cs typeface="Courier New" pitchFamily="49" charset="0"/>
              </a:rPr>
              <a:t>		SW	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d,Rd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lnSpc>
                <a:spcPct val="90000"/>
              </a:lnSpc>
              <a:spcBef>
                <a:spcPct val="30000"/>
              </a:spcBef>
            </a:pPr>
            <a:endParaRPr lang="en-US" dirty="0">
              <a:solidFill>
                <a:srgbClr val="008000"/>
              </a:solidFill>
              <a:latin typeface="Arial" charset="0"/>
              <a:cs typeface="Arial" charset="0"/>
            </a:endParaRPr>
          </a:p>
          <a:p>
            <a:pPr marL="285750" indent="-285750" algn="ctr">
              <a:lnSpc>
                <a:spcPct val="90000"/>
              </a:lnSpc>
              <a:spcBef>
                <a:spcPct val="30000"/>
              </a:spcBef>
            </a:pPr>
            <a:r>
              <a:rPr lang="en-US" b="1" dirty="0">
                <a:solidFill>
                  <a:srgbClr val="008000"/>
                </a:solidFill>
                <a:latin typeface="Arial" charset="0"/>
                <a:cs typeface="Arial" charset="0"/>
              </a:rPr>
              <a:t>Instruction order can be changed as long as the correctness is kept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" y="152400"/>
            <a:ext cx="8839200" cy="762000"/>
          </a:xfrm>
          <a:noFill/>
        </p:spPr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</a:rPr>
              <a:t>Software Scheduling to Avoid Load Hazards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flipV="1">
            <a:off x="2989326" y="3200400"/>
            <a:ext cx="1792224" cy="6381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6"/>
          <p:cNvSpPr>
            <a:spLocks noChangeShapeType="1"/>
          </p:cNvSpPr>
          <p:nvPr/>
        </p:nvSpPr>
        <p:spPr bwMode="auto">
          <a:xfrm>
            <a:off x="3200400" y="3566922"/>
            <a:ext cx="1581150" cy="543306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3979028" y="2356501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LW 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Rb,b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		LW 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Rc,c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		</a:t>
            </a:r>
            <a:r>
              <a:rPr lang="en-US" sz="2000" kern="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LW 	</a:t>
            </a:r>
            <a:r>
              <a:rPr lang="en-US" sz="2000" kern="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Re,e</a:t>
            </a:r>
            <a:r>
              <a:rPr lang="en-US" sz="2000" kern="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		ADD 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Ra,Rb,Rc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		LW 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Rf,f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solidFill>
                  <a:schemeClr val="hlink"/>
                </a:solidFill>
                <a:latin typeface="Courier New" pitchFamily="49" charset="0"/>
                <a:cs typeface="Courier New" pitchFamily="49" charset="0"/>
              </a:rPr>
              <a:t>		</a:t>
            </a:r>
            <a:r>
              <a:rPr lang="en-US" sz="2000" kern="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SW  	</a:t>
            </a:r>
            <a:r>
              <a:rPr lang="en-US" sz="2000" kern="0" dirty="0" err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a,Ra</a:t>
            </a:r>
            <a:r>
              <a:rPr lang="en-US" sz="2000" kern="0" dirty="0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		SUB 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Rd,Re,Rf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  <a:p>
            <a:pPr marL="285750" indent="-285750">
              <a:buFont typeface="Wingdings" pitchFamily="2" charset="2"/>
              <a:buNone/>
            </a:pPr>
            <a:r>
              <a:rPr lang="en-US" sz="2000" kern="0" dirty="0">
                <a:latin typeface="Courier New" pitchFamily="49" charset="0"/>
                <a:cs typeface="Courier New" pitchFamily="49" charset="0"/>
              </a:rPr>
              <a:t>		SW	</a:t>
            </a:r>
            <a:r>
              <a:rPr lang="en-US" sz="2000" kern="0" dirty="0" err="1">
                <a:latin typeface="Courier New" pitchFamily="49" charset="0"/>
                <a:cs typeface="Courier New" pitchFamily="49" charset="0"/>
              </a:rPr>
              <a:t>d,Rd</a:t>
            </a:r>
            <a:endParaRPr lang="en-US" sz="2000" kern="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731677"/>
      </p:ext>
    </p:extLst>
  </p:cSld>
  <p:clrMapOvr>
    <a:masterClrMapping/>
  </p:clrMapOvr>
  <p:transition advTm="32949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64" x="8447088" y="3394075"/>
          <p14:tracePt t="2471" x="8394700" y="3411538"/>
          <p14:tracePt t="2482" x="8340725" y="3429000"/>
          <p14:tracePt t="2499" x="8278813" y="3429000"/>
          <p14:tracePt t="2516" x="8259763" y="3429000"/>
          <p14:tracePt t="2533" x="8224838" y="3421063"/>
          <p14:tracePt t="2549" x="8197850" y="3402013"/>
          <p14:tracePt t="2566" x="8153400" y="3384550"/>
          <p14:tracePt t="2582" x="8089900" y="3340100"/>
          <p14:tracePt t="2599" x="8018463" y="3313113"/>
          <p14:tracePt t="2615" x="7929563" y="3286125"/>
          <p14:tracePt t="2632" x="7796213" y="3259138"/>
          <p14:tracePt t="2650" x="7626350" y="3214688"/>
          <p14:tracePt t="2667" x="7527925" y="3187700"/>
          <p14:tracePt t="2683" x="7446963" y="3160713"/>
          <p14:tracePt t="2699" x="7340600" y="3135313"/>
          <p14:tracePt t="2715" x="7232650" y="3108325"/>
          <p14:tracePt t="2732" x="7081838" y="3098800"/>
          <p14:tracePt t="2749" x="6983413" y="3081338"/>
          <p14:tracePt t="2766" x="6894513" y="3081338"/>
          <p14:tracePt t="2782" x="6804025" y="3054350"/>
          <p14:tracePt t="2799" x="6688138" y="3027363"/>
          <p14:tracePt t="2816" x="6608763" y="3000375"/>
          <p14:tracePt t="2832" x="6545263" y="2973388"/>
          <p14:tracePt t="2849" x="6492875" y="2955925"/>
          <p14:tracePt t="2865" x="6411913" y="2928938"/>
          <p14:tracePt t="2882" x="6384925" y="2901950"/>
          <p14:tracePt t="2902" x="6340475" y="2874963"/>
          <p14:tracePt t="2917" x="6303963" y="2849563"/>
          <p14:tracePt t="2933" x="6286500" y="2830513"/>
          <p14:tracePt t="2949" x="6259513" y="2813050"/>
          <p14:tracePt t="2966" x="6251575" y="2795588"/>
          <p14:tracePt t="2982" x="6242050" y="2786063"/>
          <p14:tracePt t="2999" x="6242050" y="2778125"/>
          <p14:tracePt t="3244" x="6232525" y="2768600"/>
          <p14:tracePt t="3252" x="6232525" y="2759075"/>
          <p14:tracePt t="3260" x="6197600" y="2724150"/>
          <p14:tracePt t="3268" x="6135688" y="2697163"/>
          <p14:tracePt t="3282" x="6108700" y="2652713"/>
          <p14:tracePt t="3298" x="6072188" y="2635250"/>
          <p14:tracePt t="3315" x="6045200" y="2598738"/>
          <p14:tracePt t="3332" x="6010275" y="2581275"/>
          <p14:tracePt t="3348" x="5992813" y="2571750"/>
          <p14:tracePt t="3365" x="5983288" y="2544763"/>
          <p14:tracePt t="3382" x="5973763" y="2527300"/>
          <p14:tracePt t="3398" x="5965825" y="2492375"/>
          <p14:tracePt t="3416" x="5946775" y="2455863"/>
          <p14:tracePt t="3433" x="5938838" y="2420938"/>
          <p14:tracePt t="3449" x="5938838" y="2401888"/>
          <p14:tracePt t="3465" x="5921375" y="2384425"/>
          <p14:tracePt t="3482" x="5902325" y="2357438"/>
          <p14:tracePt t="3498" x="5867400" y="2339975"/>
          <p14:tracePt t="3515" x="5803900" y="2312988"/>
          <p14:tracePt t="3532" x="5724525" y="2312988"/>
          <p14:tracePt t="3534" x="5715000" y="2312988"/>
          <p14:tracePt t="3548" x="5707063" y="2303463"/>
          <p14:tracePt t="3565" x="5653088" y="2295525"/>
          <p14:tracePt t="3582" x="5616575" y="2278063"/>
          <p14:tracePt t="3599" x="5599113" y="2278063"/>
          <p14:tracePt t="3615" x="5581650" y="2286000"/>
          <p14:tracePt t="3632" x="5527675" y="2322513"/>
          <p14:tracePt t="3651" x="5384800" y="2563813"/>
          <p14:tracePt t="3668" x="5313363" y="2768600"/>
          <p14:tracePt t="3683" x="5303838" y="2901950"/>
          <p14:tracePt t="3700" x="5286375" y="3000375"/>
          <p14:tracePt t="3716" x="5286375" y="3036888"/>
          <p14:tracePt t="3785" x="5278438" y="3044825"/>
          <p14:tracePt t="3994" x="5278438" y="3036888"/>
          <p14:tracePt t="4003" x="5278438" y="3027363"/>
          <p14:tracePt t="4016" x="5278438" y="3009900"/>
          <p14:tracePt t="4036" x="5286375" y="3000375"/>
          <p14:tracePt t="4051" x="5286375" y="2982913"/>
          <p14:tracePt t="4067" x="5286375" y="2946400"/>
          <p14:tracePt t="4082" x="5286375" y="2894013"/>
          <p14:tracePt t="4099" x="5303838" y="2795588"/>
          <p14:tracePt t="4116" x="5313363" y="2768600"/>
          <p14:tracePt t="4132" x="5313363" y="2741613"/>
          <p14:tracePt t="4149" x="5313363" y="2697163"/>
          <p14:tracePt t="4168" x="5313363" y="2616200"/>
          <p14:tracePt t="4183" x="5322888" y="2589213"/>
          <p14:tracePt t="4200" x="5322888" y="2571750"/>
          <p14:tracePt t="4216" x="5330825" y="2536825"/>
          <p14:tracePt t="4233" x="5340350" y="2492375"/>
          <p14:tracePt t="4249" x="5340350" y="2482850"/>
          <p14:tracePt t="4285" x="5340350" y="2473325"/>
          <p14:tracePt t="17154" x="5322888" y="2473325"/>
          <p14:tracePt t="17161" x="5259388" y="2500313"/>
          <p14:tracePt t="17168" x="5197475" y="2554288"/>
          <p14:tracePt t="17184" x="5081588" y="2625725"/>
          <p14:tracePt t="17201" x="4983163" y="2652713"/>
          <p14:tracePt t="17218" x="4902200" y="2679700"/>
          <p14:tracePt t="17234" x="4795838" y="2706688"/>
          <p14:tracePt t="17251" x="4633913" y="2751138"/>
          <p14:tracePt t="17270" x="4340225" y="2803525"/>
          <p14:tracePt t="17286" x="4152900" y="2857500"/>
          <p14:tracePt t="17301" x="3946525" y="2955925"/>
          <p14:tracePt t="17317" x="3732213" y="3108325"/>
          <p14:tracePt t="17334" x="3517900" y="3251200"/>
          <p14:tracePt t="17351" x="3411538" y="3322638"/>
          <p14:tracePt t="17367" x="3367088" y="3357563"/>
          <p14:tracePt t="17384" x="3340100" y="3375025"/>
          <p14:tracePt t="17401" x="3322638" y="3465513"/>
          <p14:tracePt t="17417" x="3286125" y="3581400"/>
          <p14:tracePt t="17434" x="3276600" y="3894138"/>
          <p14:tracePt t="17451" x="3286125" y="4135438"/>
          <p14:tracePt t="17505" x="3295650" y="4152900"/>
          <p14:tracePt t="17511" x="3295650" y="4162425"/>
          <p14:tracePt t="17637" x="3348038" y="4081463"/>
          <p14:tracePt t="17645" x="3465513" y="3902075"/>
          <p14:tracePt t="17654" x="3562350" y="3733800"/>
          <p14:tracePt t="17667" x="3643313" y="3509963"/>
          <p14:tracePt t="17684" x="3776663" y="3108325"/>
          <p14:tracePt t="17701" x="3741738" y="3071813"/>
          <p14:tracePt t="17717" x="3660775" y="3044825"/>
          <p14:tracePt t="17734" x="3589338" y="2982913"/>
          <p14:tracePt t="17750" x="3571875" y="2946400"/>
          <p14:tracePt t="17768" x="3562350" y="2946400"/>
          <p14:tracePt t="17786" x="3562350" y="2955925"/>
          <p14:tracePt t="17802" x="3562350" y="2973388"/>
          <p14:tracePt t="17817" x="3562350" y="3000375"/>
          <p14:tracePt t="17834" x="3554413" y="3017838"/>
          <p14:tracePt t="17851" x="3527425" y="3036888"/>
          <p14:tracePt t="17867" x="3500438" y="3044825"/>
          <p14:tracePt t="17884" x="3473450" y="3071813"/>
          <p14:tracePt t="17901" x="3455988" y="3081338"/>
          <p14:tracePt t="17918" x="3438525" y="3089275"/>
          <p14:tracePt t="17936" x="3411538" y="3098800"/>
          <p14:tracePt t="17951" x="3394075" y="3116263"/>
          <p14:tracePt t="17968" x="3384550" y="3125788"/>
          <p14:tracePt t="17984" x="3367088" y="3143250"/>
          <p14:tracePt t="18001" x="3348038" y="3152775"/>
          <p14:tracePt t="18017" x="3330575" y="3160713"/>
          <p14:tracePt t="18036" x="3303588" y="3170238"/>
          <p14:tracePt t="18052" x="3286125" y="3187700"/>
          <p14:tracePt t="18067" x="3259138" y="3214688"/>
          <p14:tracePt t="18084" x="3214688" y="3259138"/>
          <p14:tracePt t="18101" x="3152775" y="3322638"/>
          <p14:tracePt t="18117" x="3044825" y="3411538"/>
          <p14:tracePt t="18134" x="2919413" y="3544888"/>
          <p14:tracePt t="18151" x="2768600" y="3652838"/>
          <p14:tracePt t="18167" x="2687638" y="3724275"/>
          <p14:tracePt t="18186" x="2598738" y="3759200"/>
          <p14:tracePt t="18201" x="2581275" y="3778250"/>
          <p14:tracePt t="18219" x="2562225" y="3778250"/>
          <p14:tracePt t="18318" x="2554288" y="3778250"/>
          <p14:tracePt t="18325" x="2536825" y="3778250"/>
          <p14:tracePt t="18334" x="2527300" y="3768725"/>
          <p14:tracePt t="18351" x="2509838" y="3759200"/>
          <p14:tracePt t="18367" x="2490788" y="3741738"/>
          <p14:tracePt t="18384" x="2465388" y="3714750"/>
          <p14:tracePt t="18401" x="2446338" y="3697288"/>
          <p14:tracePt t="18417" x="2428875" y="3679825"/>
          <p14:tracePt t="18434" x="2411413" y="3662363"/>
          <p14:tracePt t="18452" x="2401888" y="3635375"/>
          <p14:tracePt t="18467" x="2374900" y="3625850"/>
          <p14:tracePt t="18484" x="2357438" y="3608388"/>
          <p14:tracePt t="18501" x="2347913" y="3589338"/>
          <p14:tracePt t="18518" x="2330450" y="3563938"/>
          <p14:tracePt t="18536" x="2295525" y="3536950"/>
          <p14:tracePt t="18552" x="2276475" y="3500438"/>
          <p14:tracePt t="18567" x="2251075" y="3473450"/>
          <p14:tracePt t="18584" x="2232025" y="3446463"/>
          <p14:tracePt t="18601" x="2205038" y="3402013"/>
          <p14:tracePt t="18617" x="2187575" y="3375025"/>
          <p14:tracePt t="18635" x="2152650" y="3330575"/>
          <p14:tracePt t="18651" x="2133600" y="3313113"/>
          <p14:tracePt t="18667" x="2108200" y="3295650"/>
          <p14:tracePt t="18686" x="2081213" y="3251200"/>
          <p14:tracePt t="18702" x="2062163" y="3214688"/>
          <p14:tracePt t="18717" x="2036763" y="3187700"/>
          <p14:tracePt t="18734" x="2017713" y="3170238"/>
          <p14:tracePt t="18751" x="2000250" y="3143250"/>
          <p14:tracePt t="18768" x="1973263" y="3125788"/>
          <p14:tracePt t="18784" x="1955800" y="3108325"/>
          <p14:tracePt t="18802" x="1928813" y="3071813"/>
          <p14:tracePt t="18818" x="1901825" y="3063875"/>
          <p14:tracePt t="18835" x="1884363" y="3044825"/>
          <p14:tracePt t="18851" x="1874838" y="3036888"/>
          <p14:tracePt t="18867" x="1857375" y="3027363"/>
          <p14:tracePt t="18884" x="1830388" y="3000375"/>
          <p14:tracePt t="18901" x="1822450" y="3000375"/>
          <p14:tracePt t="18917" x="1803400" y="2982913"/>
          <p14:tracePt t="18936" x="1776413" y="2973388"/>
          <p14:tracePt t="18952" x="1751013" y="2955925"/>
          <p14:tracePt t="18968" x="1731963" y="2928938"/>
          <p14:tracePt t="18984" x="1724025" y="2911475"/>
          <p14:tracePt t="19001" x="1697038" y="2867025"/>
          <p14:tracePt t="19017" x="1679575" y="2830513"/>
          <p14:tracePt t="19035" x="1660525" y="2786063"/>
          <p14:tracePt t="19038" x="1652588" y="2778125"/>
          <p14:tracePt t="19051" x="1643063" y="2768600"/>
          <p14:tracePt t="19068" x="1625600" y="2751138"/>
          <p14:tracePt t="19108" x="1616075" y="2741613"/>
          <p14:tracePt t="19124" x="1608138" y="2741613"/>
          <p14:tracePt t="19134" x="1589088" y="2741613"/>
          <p14:tracePt t="19151" x="1571625" y="2741613"/>
          <p14:tracePt t="19167" x="1562100" y="2741613"/>
          <p14:tracePt t="19186" x="1536700" y="2778125"/>
          <p14:tracePt t="19202" x="1509713" y="2786063"/>
          <p14:tracePt t="19234" x="1500188" y="2786063"/>
          <p14:tracePt t="19251" x="1482725" y="2795588"/>
          <p14:tracePt t="19267" x="1465263" y="2813050"/>
          <p14:tracePt t="19284" x="1446213" y="2830513"/>
          <p14:tracePt t="19301" x="1428750" y="2849563"/>
          <p14:tracePt t="19317" x="1384300" y="2874963"/>
          <p14:tracePt t="19334" x="1357313" y="2901950"/>
          <p14:tracePt t="19351" x="1339850" y="2921000"/>
          <p14:tracePt t="19367" x="1312863" y="2938463"/>
          <p14:tracePt t="19384" x="1295400" y="2965450"/>
          <p14:tracePt t="19401" x="1295400" y="2973388"/>
          <p14:tracePt t="19418" x="1295400" y="3000375"/>
          <p14:tracePt t="19436" x="1322388" y="3063875"/>
          <p14:tracePt t="19452" x="1347788" y="3089275"/>
          <p14:tracePt t="19468" x="1384300" y="3125788"/>
          <p14:tracePt t="19484" x="1446213" y="3160713"/>
          <p14:tracePt t="19501" x="1509713" y="3187700"/>
          <p14:tracePt t="19517" x="1589088" y="3214688"/>
          <p14:tracePt t="19535" x="1687513" y="3214688"/>
          <p14:tracePt t="19539" x="1741488" y="3214688"/>
          <p14:tracePt t="19551" x="1795463" y="3197225"/>
          <p14:tracePt t="19568" x="1955800" y="3152775"/>
          <p14:tracePt t="19584" x="2054225" y="3125788"/>
          <p14:tracePt t="19601" x="2116138" y="3125788"/>
          <p14:tracePt t="19617" x="2179638" y="3125788"/>
          <p14:tracePt t="19635" x="2197100" y="3125788"/>
          <p14:tracePt t="19651" x="2214563" y="3125788"/>
          <p14:tracePt t="19668" x="2232025" y="3125788"/>
          <p14:tracePt t="19684" x="2268538" y="3135313"/>
          <p14:tracePt t="19701" x="2295525" y="3143250"/>
          <p14:tracePt t="19718" x="2330450" y="3143250"/>
          <p14:tracePt t="19734" x="2366963" y="3143250"/>
          <p14:tracePt t="19751" x="2393950" y="3152775"/>
          <p14:tracePt t="19768" x="2428875" y="3152775"/>
          <p14:tracePt t="19785" x="2455863" y="3170238"/>
          <p14:tracePt t="19801" x="2490788" y="3197225"/>
          <p14:tracePt t="19818" x="2527300" y="3214688"/>
          <p14:tracePt t="19834" x="2589213" y="3241675"/>
          <p14:tracePt t="19851" x="2625725" y="3259138"/>
          <p14:tracePt t="19868" x="2660650" y="3268663"/>
          <p14:tracePt t="19884" x="2697163" y="3295650"/>
          <p14:tracePt t="19901" x="2741613" y="3303588"/>
          <p14:tracePt t="19918" x="2759075" y="3313113"/>
          <p14:tracePt t="19936" x="2803525" y="3313113"/>
          <p14:tracePt t="19952" x="2847975" y="3313113"/>
          <p14:tracePt t="19968" x="2894013" y="3313113"/>
          <p14:tracePt t="19984" x="2955925" y="3313113"/>
          <p14:tracePt t="20001" x="3017838" y="3286125"/>
          <p14:tracePt t="20018" x="3081338" y="3259138"/>
          <p14:tracePt t="20035" x="3133725" y="3251200"/>
          <p14:tracePt t="20038" x="3143250" y="3241675"/>
          <p14:tracePt t="20051" x="3152775" y="3232150"/>
          <p14:tracePt t="20068" x="3170238" y="3206750"/>
          <p14:tracePt t="20085" x="3179763" y="3179763"/>
          <p14:tracePt t="20101" x="3179763" y="3143250"/>
          <p14:tracePt t="20118" x="3170238" y="3116263"/>
          <p14:tracePt t="20134" x="3152775" y="3081338"/>
          <p14:tracePt t="20151" x="3143250" y="3044825"/>
          <p14:tracePt t="20168" x="3125788" y="3027363"/>
          <p14:tracePt t="20186" x="3108325" y="3000375"/>
          <p14:tracePt t="20202" x="3098800" y="2973388"/>
          <p14:tracePt t="20220" x="3071813" y="2955925"/>
          <p14:tracePt t="20235" x="3044825" y="2938463"/>
          <p14:tracePt t="20252" x="3017838" y="2911475"/>
          <p14:tracePt t="20267" x="3000375" y="2894013"/>
          <p14:tracePt t="20284" x="2982913" y="2884488"/>
          <p14:tracePt t="20300" x="2965450" y="2874963"/>
          <p14:tracePt t="20317" x="2928938" y="2857500"/>
          <p14:tracePt t="20335" x="2884488" y="2830513"/>
          <p14:tracePt t="20350" x="2813050" y="2803525"/>
          <p14:tracePt t="20367" x="2751138" y="2786063"/>
          <p14:tracePt t="20384" x="2670175" y="2759075"/>
          <p14:tracePt t="20400" x="2608263" y="2732088"/>
          <p14:tracePt t="20417" x="2554288" y="2706688"/>
          <p14:tracePt t="20434" x="2527300" y="2687638"/>
          <p14:tracePt t="20451" x="2465388" y="2652713"/>
          <p14:tracePt t="20467" x="2428875" y="2625725"/>
          <p14:tracePt t="20484" x="2366963" y="2608263"/>
          <p14:tracePt t="20501" x="2347913" y="2581275"/>
          <p14:tracePt t="20518" x="2312988" y="2563813"/>
          <p14:tracePt t="20534" x="2286000" y="2544763"/>
          <p14:tracePt t="20537" x="2276475" y="2527300"/>
          <p14:tracePt t="20551" x="2268538" y="2517775"/>
          <p14:tracePt t="20568" x="2232025" y="2509838"/>
          <p14:tracePt t="20587" x="2179638" y="2492375"/>
          <p14:tracePt t="20603" x="2160588" y="2482850"/>
          <p14:tracePt t="20618" x="2133600" y="2473325"/>
          <p14:tracePt t="20634" x="2116138" y="2473325"/>
          <p14:tracePt t="20651" x="2098675" y="2455863"/>
          <p14:tracePt t="20668" x="2071688" y="2455863"/>
          <p14:tracePt t="20686" x="2036763" y="2465388"/>
          <p14:tracePt t="20702" x="1982788" y="2482850"/>
          <p14:tracePt t="20718" x="1893888" y="2536825"/>
          <p14:tracePt t="20735" x="1785938" y="2625725"/>
          <p14:tracePt t="20751" x="1660525" y="2724150"/>
          <p14:tracePt t="20768" x="1598613" y="2803525"/>
          <p14:tracePt t="20784" x="1554163" y="2867025"/>
          <p14:tracePt t="20801" x="1517650" y="2894013"/>
          <p14:tracePt t="20818" x="1500188" y="2911475"/>
          <p14:tracePt t="20837" x="1473200" y="2938463"/>
          <p14:tracePt t="20852" x="1446213" y="2965450"/>
          <p14:tracePt t="20868" x="1438275" y="2982913"/>
          <p14:tracePt t="20885" x="1419225" y="2992438"/>
          <p14:tracePt t="20901" x="1401763" y="3009900"/>
          <p14:tracePt t="20918" x="1393825" y="3036888"/>
          <p14:tracePt t="20935" x="1374775" y="3044825"/>
          <p14:tracePt t="20951" x="1366838" y="3054350"/>
          <p14:tracePt t="21000" x="1357313" y="3063875"/>
          <p14:tracePt t="21008" x="1357313" y="3081338"/>
          <p14:tracePt t="21018" x="1357313" y="3098800"/>
          <p14:tracePt t="21036" x="1357313" y="3116263"/>
          <p14:tracePt t="21040" x="1357313" y="3125788"/>
          <p14:tracePt t="21051" x="1357313" y="3135313"/>
          <p14:tracePt t="21068" x="1366838" y="3152775"/>
          <p14:tracePt t="21087" x="1411288" y="3152775"/>
          <p14:tracePt t="21103" x="1473200" y="3143250"/>
          <p14:tracePt t="21118" x="1554163" y="3089275"/>
          <p14:tracePt t="21134" x="1652588" y="3000375"/>
          <p14:tracePt t="21151" x="1758950" y="2928938"/>
          <p14:tracePt t="21168" x="1884363" y="2840038"/>
          <p14:tracePt t="21184" x="1982788" y="2795588"/>
          <p14:tracePt t="21202" x="2098675" y="2751138"/>
          <p14:tracePt t="21219" x="2143125" y="2732088"/>
          <p14:tracePt t="21235" x="2187575" y="2732088"/>
          <p14:tracePt t="21252" x="2224088" y="2724150"/>
          <p14:tracePt t="21268" x="2268538" y="2724150"/>
          <p14:tracePt t="21284" x="2295525" y="2724150"/>
          <p14:tracePt t="21301" x="2330450" y="2724150"/>
          <p14:tracePt t="21320" x="2357438" y="2724150"/>
          <p14:tracePt t="21336" x="2384425" y="2724150"/>
          <p14:tracePt t="21353" x="2393950" y="2732088"/>
          <p14:tracePt t="21368" x="2411413" y="2741613"/>
          <p14:tracePt t="21384" x="2428875" y="2751138"/>
          <p14:tracePt t="21401" x="2446338" y="2768600"/>
          <p14:tracePt t="21418" x="2465388" y="2786063"/>
          <p14:tracePt t="21435" x="2482850" y="2795588"/>
          <p14:tracePt t="21451" x="2500313" y="2813050"/>
          <p14:tracePt t="21468" x="2536825" y="2840038"/>
          <p14:tracePt t="21485" x="2554288" y="2867025"/>
          <p14:tracePt t="21501" x="2571750" y="2884488"/>
          <p14:tracePt t="21518" x="2598738" y="2901950"/>
          <p14:tracePt t="21535" x="2608263" y="2921000"/>
          <p14:tracePt t="21538" x="2616200" y="2938463"/>
          <p14:tracePt t="21551" x="2625725" y="2946400"/>
          <p14:tracePt t="21568" x="2643188" y="2965450"/>
          <p14:tracePt t="21586" x="2679700" y="2992438"/>
          <p14:tracePt t="21603" x="2687638" y="3009900"/>
          <p14:tracePt t="21618" x="2705100" y="3027363"/>
          <p14:tracePt t="21635" x="2724150" y="3044825"/>
          <p14:tracePt t="21651" x="2751138" y="3063875"/>
          <p14:tracePt t="21668" x="2768600" y="3089275"/>
          <p14:tracePt t="21684" x="2786063" y="3098800"/>
          <p14:tracePt t="21701" x="2813050" y="3116263"/>
          <p14:tracePt t="21718" x="2840038" y="3125788"/>
          <p14:tracePt t="21735" x="2874963" y="3152775"/>
          <p14:tracePt t="21752" x="2901950" y="3152775"/>
          <p14:tracePt t="21767" x="2938463" y="3152775"/>
          <p14:tracePt t="21784" x="2973388" y="3152775"/>
          <p14:tracePt t="21801" x="3000375" y="3152775"/>
          <p14:tracePt t="21817" x="3036888" y="3143250"/>
          <p14:tracePt t="21834" x="3054350" y="3135313"/>
          <p14:tracePt t="21852" x="3081338" y="3116263"/>
          <p14:tracePt t="21867" x="3108325" y="3098800"/>
          <p14:tracePt t="21884" x="3116263" y="3071813"/>
          <p14:tracePt t="21901" x="3116263" y="3054350"/>
          <p14:tracePt t="21917" x="3116263" y="3036888"/>
          <p14:tracePt t="21934" x="3116263" y="3017838"/>
          <p14:tracePt t="21951" x="3116263" y="2992438"/>
          <p14:tracePt t="21968" x="3108325" y="2965450"/>
          <p14:tracePt t="21985" x="3081338" y="2946400"/>
          <p14:tracePt t="22001" x="3062288" y="2911475"/>
          <p14:tracePt t="22018" x="3027363" y="2874963"/>
          <p14:tracePt t="22036" x="2990850" y="2849563"/>
          <p14:tracePt t="22052" x="2965450" y="2830513"/>
          <p14:tracePt t="22068" x="2938463" y="2813050"/>
          <p14:tracePt t="22086" x="2894013" y="2778125"/>
          <p14:tracePt t="22102" x="2867025" y="2759075"/>
          <p14:tracePt t="22118" x="2813050" y="2732088"/>
          <p14:tracePt t="22135" x="2768600" y="2714625"/>
          <p14:tracePt t="22151" x="2705100" y="2687638"/>
          <p14:tracePt t="22168" x="2643188" y="2660650"/>
          <p14:tracePt t="22185" x="2581275" y="2635250"/>
          <p14:tracePt t="22201" x="2500313" y="2581275"/>
          <p14:tracePt t="22220" x="2384425" y="2544763"/>
          <p14:tracePt t="22235" x="2347913" y="2517775"/>
          <p14:tracePt t="22251" x="2286000" y="2500313"/>
          <p14:tracePt t="22268" x="2251075" y="2482850"/>
          <p14:tracePt t="22285" x="2224088" y="2465388"/>
          <p14:tracePt t="22301" x="2197100" y="2465388"/>
          <p14:tracePt t="22318" x="2152650" y="2465388"/>
          <p14:tracePt t="22336" x="2071688" y="2465388"/>
          <p14:tracePt t="22353" x="1990725" y="2465388"/>
          <p14:tracePt t="22368" x="1919288" y="2482850"/>
          <p14:tracePt t="22385" x="1822450" y="2517775"/>
          <p14:tracePt t="22401" x="1704975" y="2581275"/>
          <p14:tracePt t="22418" x="1598613" y="2670175"/>
          <p14:tracePt t="22435" x="1536700" y="2714625"/>
          <p14:tracePt t="22452" x="1482725" y="2768600"/>
          <p14:tracePt t="22468" x="1446213" y="2822575"/>
          <p14:tracePt t="22485" x="1401763" y="2849563"/>
          <p14:tracePt t="22501" x="1384300" y="2874963"/>
          <p14:tracePt t="22518" x="1357313" y="2894013"/>
          <p14:tracePt t="22535" x="1339850" y="2911475"/>
          <p14:tracePt t="22551" x="1330325" y="2938463"/>
          <p14:tracePt t="22568" x="1322388" y="2946400"/>
          <p14:tracePt t="22585" x="1312863" y="2965450"/>
          <p14:tracePt t="22601" x="1303338" y="2965450"/>
          <p14:tracePt t="22635" x="1285875" y="3000375"/>
          <p14:tracePt t="22651" x="1276350" y="3027363"/>
          <p14:tracePt t="22668" x="1276350" y="3054350"/>
          <p14:tracePt t="22685" x="1285875" y="3071813"/>
          <p14:tracePt t="22701" x="1322388" y="3089275"/>
          <p14:tracePt t="22719" x="1428750" y="3135313"/>
          <p14:tracePt t="22736" x="1536700" y="3135313"/>
          <p14:tracePt t="22752" x="1643063" y="3135313"/>
          <p14:tracePt t="22768" x="1751013" y="3125788"/>
          <p14:tracePt t="22785" x="1839913" y="3098800"/>
          <p14:tracePt t="22801" x="1901825" y="3071813"/>
          <p14:tracePt t="22818" x="1955800" y="3054350"/>
          <p14:tracePt t="22837" x="1982788" y="3044825"/>
          <p14:tracePt t="22853" x="2000250" y="3044825"/>
          <p14:tracePt t="22868" x="2027238" y="3044825"/>
          <p14:tracePt t="22884" x="2054225" y="3027363"/>
          <p14:tracePt t="22901" x="2108200" y="3017838"/>
          <p14:tracePt t="22917" x="2160588" y="3017838"/>
          <p14:tracePt t="22934" x="2197100" y="3017838"/>
          <p14:tracePt t="22951" x="2214563" y="3017838"/>
          <p14:tracePt t="22968" x="2241550" y="3017838"/>
          <p14:tracePt t="22984" x="2259013" y="3017838"/>
          <p14:tracePt t="23001" x="2268538" y="3017838"/>
          <p14:tracePt t="23017" x="2286000" y="3027363"/>
          <p14:tracePt t="23034" x="2303463" y="3027363"/>
          <p14:tracePt t="23051" x="2322513" y="3027363"/>
          <p14:tracePt t="23067" x="2339975" y="3036888"/>
          <p14:tracePt t="23084" x="2357438" y="3036888"/>
          <p14:tracePt t="23102" x="2393950" y="3054350"/>
          <p14:tracePt t="23118" x="2411413" y="3063875"/>
          <p14:tracePt t="23134" x="2419350" y="3063875"/>
          <p14:tracePt t="23167" x="2438400" y="3063875"/>
          <p14:tracePt t="23184" x="2465388" y="3063875"/>
          <p14:tracePt t="23201" x="2482850" y="3063875"/>
          <p14:tracePt t="23218" x="2500313" y="3063875"/>
          <p14:tracePt t="23236" x="2527300" y="3044825"/>
          <p14:tracePt t="23253" x="2536825" y="3044825"/>
          <p14:tracePt t="23267" x="2544763" y="3044825"/>
          <p14:tracePt t="23284" x="2554288" y="3036888"/>
          <p14:tracePt t="23301" x="2562225" y="3036888"/>
          <p14:tracePt t="23317" x="2571750" y="3027363"/>
          <p14:tracePt t="23337" x="2581275" y="3009900"/>
          <p14:tracePt t="23353" x="2598738" y="2973388"/>
          <p14:tracePt t="23368" x="2598738" y="2955925"/>
          <p14:tracePt t="23385" x="2598738" y="2938463"/>
          <p14:tracePt t="23401" x="2598738" y="2921000"/>
          <p14:tracePt t="23418" x="2589213" y="2894013"/>
          <p14:tracePt t="23435" x="2581275" y="2874963"/>
          <p14:tracePt t="23452" x="2571750" y="2857500"/>
          <p14:tracePt t="23468" x="2554288" y="2830513"/>
          <p14:tracePt t="23487" x="2517775" y="2803525"/>
          <p14:tracePt t="23503" x="2500313" y="2786063"/>
          <p14:tracePt t="23518" x="2482850" y="2759075"/>
          <p14:tracePt t="23535" x="2465388" y="2741613"/>
          <p14:tracePt t="23551" x="2438400" y="2724150"/>
          <p14:tracePt t="23568" x="2411413" y="2706688"/>
          <p14:tracePt t="23585" x="2384425" y="2679700"/>
          <p14:tracePt t="23603" x="2330450" y="2670175"/>
          <p14:tracePt t="23618" x="2268538" y="2660650"/>
          <p14:tracePt t="23635" x="2197100" y="2660650"/>
          <p14:tracePt t="23652" x="2152650" y="2660650"/>
          <p14:tracePt t="23669" x="2133600" y="2660650"/>
          <p14:tracePt t="23686" x="2116138" y="2660650"/>
          <p14:tracePt t="23743" x="2116138" y="2670175"/>
          <p14:tracePt t="23752" x="2116138" y="2687638"/>
          <p14:tracePt t="23759" x="2116138" y="2714625"/>
          <p14:tracePt t="23767" x="2116138" y="2732088"/>
          <p14:tracePt t="23784" x="2133600" y="2768600"/>
          <p14:tracePt t="23800" x="2152650" y="2803525"/>
          <p14:tracePt t="23817" x="2187575" y="2822575"/>
          <p14:tracePt t="23834" x="2224088" y="2849563"/>
          <p14:tracePt t="23851" x="2251075" y="2867025"/>
          <p14:tracePt t="23867" x="2322513" y="2901950"/>
          <p14:tracePt t="23884" x="2339975" y="2911475"/>
          <p14:tracePt t="23900" x="2374900" y="2921000"/>
          <p14:tracePt t="23917" x="2411413" y="2921000"/>
          <p14:tracePt t="23933" x="2428875" y="2921000"/>
          <p14:tracePt t="23951" x="2438400" y="2921000"/>
          <p14:tracePt t="23970" x="2465388" y="2938463"/>
          <p14:tracePt t="23987" x="2482850" y="2938463"/>
          <p14:tracePt t="24001" x="2490788" y="2938463"/>
          <p14:tracePt t="24019" x="2509838" y="2928938"/>
          <p14:tracePt t="24036" x="2517775" y="2921000"/>
          <p14:tracePt t="24051" x="2527300" y="2911475"/>
          <p14:tracePt t="24068" x="2527300" y="2894013"/>
          <p14:tracePt t="24085" x="2527300" y="2857500"/>
          <p14:tracePt t="24101" x="2509838" y="2830513"/>
          <p14:tracePt t="24118" x="2473325" y="2751138"/>
          <p14:tracePt t="24135" x="2428875" y="2714625"/>
          <p14:tracePt t="24151" x="2374900" y="2679700"/>
          <p14:tracePt t="24168" x="2347913" y="2643188"/>
          <p14:tracePt t="24185" x="2339975" y="2625725"/>
          <p14:tracePt t="24201" x="2330450" y="2616200"/>
          <p14:tracePt t="24235" x="2322513" y="2616200"/>
          <p14:tracePt t="24254" x="2312988" y="2616200"/>
          <p14:tracePt t="24269" x="2286000" y="2679700"/>
          <p14:tracePt t="24285" x="2276475" y="2741613"/>
          <p14:tracePt t="24301" x="2259013" y="2803525"/>
          <p14:tracePt t="24318" x="2259013" y="2857500"/>
          <p14:tracePt t="24335" x="2276475" y="2884488"/>
          <p14:tracePt t="24351" x="2286000" y="2901950"/>
          <p14:tracePt t="24369" x="2312988" y="2928938"/>
          <p14:tracePt t="24385" x="2330450" y="2955925"/>
          <p14:tracePt t="24402" x="2384425" y="2965450"/>
          <p14:tracePt t="24418" x="2428875" y="2965450"/>
          <p14:tracePt t="24435" x="2473325" y="2965450"/>
          <p14:tracePt t="24452" x="2490788" y="2965450"/>
          <p14:tracePt t="24469" x="2509838" y="2965450"/>
          <p14:tracePt t="24487" x="2544763" y="2992438"/>
          <p14:tracePt t="24503" x="2562225" y="3000375"/>
          <p14:tracePt t="24518" x="2571750" y="3017838"/>
          <p14:tracePt t="24557" x="2571750" y="3009900"/>
          <p14:tracePt t="24573" x="2571750" y="2982913"/>
          <p14:tracePt t="24585" x="2571750" y="2938463"/>
          <p14:tracePt t="24602" x="2544763" y="2857500"/>
          <p14:tracePt t="24618" x="2517775" y="2786063"/>
          <p14:tracePt t="24637" x="2482850" y="2724150"/>
          <p14:tracePt t="24652" x="2465388" y="2706688"/>
          <p14:tracePt t="24668" x="2438400" y="2706688"/>
          <p14:tracePt t="24685" x="2419350" y="2706688"/>
          <p14:tracePt t="24701" x="2384425" y="2714625"/>
          <p14:tracePt t="24718" x="2366963" y="2732088"/>
          <p14:tracePt t="24736" x="2339975" y="2768600"/>
          <p14:tracePt t="24753" x="2330450" y="2786063"/>
          <p14:tracePt t="24769" x="2322513" y="2803525"/>
          <p14:tracePt t="24786" x="2322513" y="2840038"/>
          <p14:tracePt t="24802" x="2322513" y="2884488"/>
          <p14:tracePt t="24818" x="2339975" y="2921000"/>
          <p14:tracePt t="24835" x="2366963" y="2938463"/>
          <p14:tracePt t="24852" x="2384425" y="2955925"/>
          <p14:tracePt t="24868" x="2401888" y="2982913"/>
          <p14:tracePt t="24886" x="2446338" y="2992438"/>
          <p14:tracePt t="24902" x="2465388" y="3000375"/>
          <p14:tracePt t="24918" x="2482850" y="3000375"/>
          <p14:tracePt t="24935" x="2509838" y="3000375"/>
          <p14:tracePt t="24951" x="2527300" y="3000375"/>
          <p14:tracePt t="24970" x="2544763" y="2982913"/>
          <p14:tracePt t="24987" x="2554288" y="2946400"/>
          <p14:tracePt t="25003" x="2554288" y="2928938"/>
          <p14:tracePt t="25019" x="2554288" y="2901950"/>
          <p14:tracePt t="25036" x="2536825" y="2884488"/>
          <p14:tracePt t="25052" x="2517775" y="2867025"/>
          <p14:tracePt t="25068" x="2490788" y="2849563"/>
          <p14:tracePt t="25085" x="2473325" y="2822575"/>
          <p14:tracePt t="25102" x="2465388" y="2822575"/>
          <p14:tracePt t="25118" x="2446338" y="2822575"/>
          <p14:tracePt t="25137" x="2393950" y="2822575"/>
          <p14:tracePt t="25151" x="2357438" y="2840038"/>
          <p14:tracePt t="25168" x="2339975" y="2867025"/>
          <p14:tracePt t="25185" x="2312988" y="2938463"/>
          <p14:tracePt t="25202" x="2286000" y="3000375"/>
          <p14:tracePt t="25219" x="2286000" y="3044825"/>
          <p14:tracePt t="25237" x="2295525" y="3071813"/>
          <p14:tracePt t="25254" x="2312988" y="3089275"/>
          <p14:tracePt t="25269" x="2339975" y="3116263"/>
          <p14:tracePt t="25285" x="2384425" y="3135313"/>
          <p14:tracePt t="25301" x="2401888" y="3143250"/>
          <p14:tracePt t="25318" x="2438400" y="3152775"/>
          <p14:tracePt t="25335" x="2465388" y="3152775"/>
          <p14:tracePt t="25351" x="2482850" y="3152775"/>
          <p14:tracePt t="25368" x="2509838" y="3152775"/>
          <p14:tracePt t="25386" x="2536825" y="3143250"/>
          <p14:tracePt t="25401" x="2554288" y="3125788"/>
          <p14:tracePt t="25418" x="2554288" y="3108325"/>
          <p14:tracePt t="25435" x="2554288" y="3071813"/>
          <p14:tracePt t="25452" x="2554288" y="3027363"/>
          <p14:tracePt t="25469" x="2554288" y="2992438"/>
          <p14:tracePt t="25487" x="2536825" y="2965450"/>
          <p14:tracePt t="25503" x="2517775" y="2946400"/>
          <p14:tracePt t="25519" x="2509838" y="2921000"/>
          <p14:tracePt t="25535" x="2482850" y="2901950"/>
          <p14:tracePt t="25552" x="2465388" y="2884488"/>
          <p14:tracePt t="25568" x="2446338" y="2867025"/>
          <p14:tracePt t="25585" x="2419350" y="2840038"/>
          <p14:tracePt t="25601" x="2401888" y="2822575"/>
          <p14:tracePt t="25618" x="2384425" y="2813050"/>
          <p14:tracePt t="25637" x="2339975" y="2778125"/>
          <p14:tracePt t="25652" x="2295525" y="2768600"/>
          <p14:tracePt t="25668" x="2276475" y="2768600"/>
          <p14:tracePt t="25685" x="2259013" y="2768600"/>
          <p14:tracePt t="25701" x="2232025" y="2768600"/>
          <p14:tracePt t="25718" x="2224088" y="2768600"/>
          <p14:tracePt t="25735" x="2214563" y="2778125"/>
          <p14:tracePt t="25754" x="2205038" y="2786063"/>
          <p14:tracePt t="25769" x="2197100" y="2813050"/>
          <p14:tracePt t="25785" x="2197100" y="2840038"/>
          <p14:tracePt t="25802" x="2205038" y="2874963"/>
          <p14:tracePt t="25818" x="2232025" y="2911475"/>
          <p14:tracePt t="25835" x="2276475" y="2946400"/>
          <p14:tracePt t="25852" x="2312988" y="2982913"/>
          <p14:tracePt t="25869" x="2347913" y="3000375"/>
          <p14:tracePt t="25887" x="2393950" y="3027363"/>
          <p14:tracePt t="25903" x="2411413" y="3036888"/>
          <p14:tracePt t="25919" x="2428875" y="3036888"/>
          <p14:tracePt t="25935" x="2455863" y="3036888"/>
          <p14:tracePt t="25952" x="2473325" y="3036888"/>
          <p14:tracePt t="25969" x="2490788" y="3009900"/>
          <p14:tracePt t="25985" x="2509838" y="2992438"/>
          <p14:tracePt t="26003" x="2536825" y="2965450"/>
          <p14:tracePt t="26019" x="2536825" y="2938463"/>
          <p14:tracePt t="26037" x="2536825" y="2921000"/>
          <p14:tracePt t="26052" x="2517775" y="2894013"/>
          <p14:tracePt t="26068" x="2500313" y="2867025"/>
          <p14:tracePt t="26085" x="2465388" y="2840038"/>
          <p14:tracePt t="26102" x="2401888" y="2813050"/>
          <p14:tracePt t="26118" x="2339975" y="2795588"/>
          <p14:tracePt t="26137" x="2259013" y="2786063"/>
          <p14:tracePt t="26153" x="2232025" y="2786063"/>
          <p14:tracePt t="26168" x="2214563" y="2795588"/>
          <p14:tracePt t="26185" x="2205038" y="2803525"/>
          <p14:tracePt t="26231" x="2205038" y="2813050"/>
          <p14:tracePt t="26239" x="2205038" y="2822575"/>
          <p14:tracePt t="26253" x="2205038" y="2849563"/>
          <p14:tracePt t="26269" x="2232025" y="2894013"/>
          <p14:tracePt t="26285" x="2259013" y="2921000"/>
          <p14:tracePt t="26302" x="2339975" y="2965450"/>
          <p14:tracePt t="26318" x="2384425" y="2982913"/>
          <p14:tracePt t="26335" x="2419350" y="3000375"/>
          <p14:tracePt t="26352" x="2465388" y="3009900"/>
          <p14:tracePt t="26368" x="2482850" y="3009900"/>
          <p14:tracePt t="26386" x="2509838" y="3009900"/>
          <p14:tracePt t="26403" x="2536825" y="2992438"/>
          <p14:tracePt t="26419" x="2554288" y="2965450"/>
          <p14:tracePt t="26435" x="2562225" y="2938463"/>
          <p14:tracePt t="26453" x="2581275" y="2901950"/>
          <p14:tracePt t="26468" x="2581275" y="2884488"/>
          <p14:tracePt t="26485" x="2571750" y="2857500"/>
          <p14:tracePt t="26502" x="2554288" y="2830513"/>
          <p14:tracePt t="26519" x="2527300" y="2795588"/>
          <p14:tracePt t="26536" x="2500313" y="2778125"/>
          <p14:tracePt t="26552" x="2482850" y="2759075"/>
          <p14:tracePt t="26568" x="2465388" y="2741613"/>
          <p14:tracePt t="26585" x="2455863" y="2724150"/>
          <p14:tracePt t="26602" x="2428875" y="2724150"/>
          <p14:tracePt t="26618" x="2411413" y="2714625"/>
          <p14:tracePt t="26637" x="2366963" y="2714625"/>
          <p14:tracePt t="26653" x="2339975" y="2732088"/>
          <p14:tracePt t="26669" x="2312988" y="2751138"/>
          <p14:tracePt t="26685" x="2295525" y="2786063"/>
          <p14:tracePt t="26702" x="2276475" y="2813050"/>
          <p14:tracePt t="26718" x="2259013" y="2867025"/>
          <p14:tracePt t="26735" x="2268538" y="2894013"/>
          <p14:tracePt t="26752" x="2286000" y="2911475"/>
          <p14:tracePt t="26769" x="2312988" y="2946400"/>
          <p14:tracePt t="26785" x="2339975" y="2965450"/>
          <p14:tracePt t="26801" x="2366963" y="2973388"/>
          <p14:tracePt t="26818" x="2384425" y="2982913"/>
          <p14:tracePt t="26835" x="2411413" y="2982913"/>
          <p14:tracePt t="26851" x="2455863" y="2982913"/>
          <p14:tracePt t="26868" x="2473325" y="2982913"/>
          <p14:tracePt t="26885" x="2509838" y="2973388"/>
          <p14:tracePt t="26903" x="2536825" y="2946400"/>
          <p14:tracePt t="26919" x="2544763" y="2921000"/>
          <p14:tracePt t="26935" x="2544763" y="2901950"/>
          <p14:tracePt t="26952" x="2544763" y="2867025"/>
          <p14:tracePt t="26969" x="2527300" y="2849563"/>
          <p14:tracePt t="26985" x="2509838" y="2822575"/>
          <p14:tracePt t="27002" x="2490788" y="2795588"/>
          <p14:tracePt t="27018" x="2473325" y="2778125"/>
          <p14:tracePt t="27037" x="2455863" y="2751138"/>
          <p14:tracePt t="27052" x="2428875" y="2732088"/>
          <p14:tracePt t="27068" x="2411413" y="2714625"/>
          <p14:tracePt t="27085" x="2374900" y="2714625"/>
          <p14:tracePt t="27102" x="2347913" y="2714625"/>
          <p14:tracePt t="27118" x="2330450" y="2714625"/>
          <p14:tracePt t="27138" x="2286000" y="2741613"/>
          <p14:tracePt t="27154" x="2259013" y="2768600"/>
          <p14:tracePt t="27169" x="2251075" y="2830513"/>
          <p14:tracePt t="27185" x="2251075" y="2894013"/>
          <p14:tracePt t="27202" x="2268538" y="2946400"/>
          <p14:tracePt t="27220" x="2286000" y="2965450"/>
          <p14:tracePt t="27235" x="2303463" y="2982913"/>
          <p14:tracePt t="27252" x="2330450" y="3000375"/>
          <p14:tracePt t="27268" x="2357438" y="3017838"/>
          <p14:tracePt t="27285" x="2428875" y="3027363"/>
          <p14:tracePt t="27302" x="2465388" y="3027363"/>
          <p14:tracePt t="27318" x="2482850" y="3027363"/>
          <p14:tracePt t="27335" x="2509838" y="3027363"/>
          <p14:tracePt t="27352" x="2527300" y="3017838"/>
          <p14:tracePt t="27368" x="2544763" y="3000375"/>
          <p14:tracePt t="27386" x="2562225" y="2973388"/>
          <p14:tracePt t="27404" x="2562225" y="2921000"/>
          <p14:tracePt t="27419" x="2562225" y="2901950"/>
          <p14:tracePt t="27435" x="2562225" y="2884488"/>
          <p14:tracePt t="27452" x="2554288" y="2867025"/>
          <p14:tracePt t="27469" x="2536825" y="2840038"/>
          <p14:tracePt t="27485" x="2517775" y="2822575"/>
          <p14:tracePt t="27502" x="2490788" y="2803525"/>
          <p14:tracePt t="27519" x="2473325" y="2778125"/>
          <p14:tracePt t="27537" x="2446338" y="2751138"/>
          <p14:tracePt t="27552" x="2411413" y="2741613"/>
          <p14:tracePt t="27569" x="2374900" y="2732088"/>
          <p14:tracePt t="27585" x="2330450" y="2732088"/>
          <p14:tracePt t="27602" x="2312988" y="2732088"/>
          <p14:tracePt t="27618" x="2295525" y="2732088"/>
          <p14:tracePt t="27636" x="2268538" y="2751138"/>
          <p14:tracePt t="27654" x="2241550" y="2778125"/>
          <p14:tracePt t="27669" x="2224088" y="2803525"/>
          <p14:tracePt t="27685" x="2214563" y="2822575"/>
          <p14:tracePt t="27702" x="2214563" y="2849563"/>
          <p14:tracePt t="27718" x="2232025" y="2901950"/>
          <p14:tracePt t="27735" x="2268538" y="2938463"/>
          <p14:tracePt t="27752" x="2303463" y="2955925"/>
          <p14:tracePt t="27769" x="2366963" y="2982913"/>
          <p14:tracePt t="27787" x="2438400" y="2992438"/>
          <p14:tracePt t="27802" x="2482850" y="2992438"/>
          <p14:tracePt t="27819" x="2527300" y="2992438"/>
          <p14:tracePt t="27836" x="2554288" y="2992438"/>
          <p14:tracePt t="27852" x="2571750" y="2982913"/>
          <p14:tracePt t="27868" x="2581275" y="2965450"/>
          <p14:tracePt t="27885" x="2589213" y="2928938"/>
          <p14:tracePt t="27904" x="2589213" y="2849563"/>
          <p14:tracePt t="27920" x="2589213" y="2768600"/>
          <p14:tracePt t="27936" x="2581275" y="2724150"/>
          <p14:tracePt t="27952" x="2554288" y="2706688"/>
          <p14:tracePt t="27968" x="2527300" y="2679700"/>
          <p14:tracePt t="27985" x="2446338" y="2652713"/>
          <p14:tracePt t="28002" x="2347913" y="2625725"/>
          <p14:tracePt t="28019" x="2276475" y="2625725"/>
          <p14:tracePt t="28039" x="2205038" y="2635250"/>
          <p14:tracePt t="28054" x="2143125" y="2652713"/>
          <p14:tracePt t="28068" x="2125663" y="2679700"/>
          <p14:tracePt t="28085" x="2098675" y="2724150"/>
          <p14:tracePt t="28102" x="2089150" y="2786063"/>
          <p14:tracePt t="28119" x="2089150" y="2849563"/>
          <p14:tracePt t="28136" x="2125663" y="2938463"/>
          <p14:tracePt t="28154" x="2179638" y="2982913"/>
          <p14:tracePt t="28170" x="2259013" y="3009900"/>
          <p14:tracePt t="28185" x="2339975" y="3027363"/>
          <p14:tracePt t="28202" x="2393950" y="3027363"/>
          <p14:tracePt t="28220" x="2473325" y="3036888"/>
          <p14:tracePt t="28236" x="2536825" y="3036888"/>
          <p14:tracePt t="28252" x="2554288" y="3027363"/>
          <p14:tracePt t="28269" x="2562225" y="3017838"/>
          <p14:tracePt t="28285" x="2562225" y="2992438"/>
          <p14:tracePt t="28302" x="2562225" y="2938463"/>
          <p14:tracePt t="28318" x="2554288" y="2911475"/>
          <p14:tracePt t="28335" x="2536825" y="2874963"/>
          <p14:tracePt t="28351" x="2509838" y="2840038"/>
          <p14:tracePt t="28368" x="2490788" y="2822575"/>
          <p14:tracePt t="28385" x="2419350" y="2822575"/>
          <p14:tracePt t="28403" x="2286000" y="2830513"/>
          <p14:tracePt t="28419" x="2170113" y="2867025"/>
          <p14:tracePt t="28435" x="2089150" y="2894013"/>
          <p14:tracePt t="28451" x="2071688" y="2921000"/>
          <p14:tracePt t="28468" x="2071688" y="2938463"/>
          <p14:tracePt t="28485" x="2081213" y="3000375"/>
          <p14:tracePt t="28501" x="2116138" y="3063875"/>
          <p14:tracePt t="28518" x="2152650" y="3098800"/>
          <p14:tracePt t="28535" x="2214563" y="3125788"/>
          <p14:tracePt t="28538" x="2241550" y="3135313"/>
          <p14:tracePt t="28553" x="2322513" y="3152775"/>
          <p14:tracePt t="28568" x="2393950" y="3160713"/>
          <p14:tracePt t="28585" x="2455863" y="3160713"/>
          <p14:tracePt t="28601" x="2490788" y="3160713"/>
          <p14:tracePt t="28618" x="2509838" y="3143250"/>
          <p14:tracePt t="28635" x="2509838" y="3135313"/>
          <p14:tracePt t="28652" x="2509838" y="3108325"/>
          <p14:tracePt t="28669" x="2490788" y="3089275"/>
          <p14:tracePt t="28685" x="2465388" y="3071813"/>
          <p14:tracePt t="28702" x="2446338" y="3071813"/>
          <p14:tracePt t="28719" x="2401888" y="3071813"/>
          <p14:tracePt t="28735" x="2330450" y="3071813"/>
          <p14:tracePt t="28752" x="2232025" y="3098800"/>
          <p14:tracePt t="28769" x="2133600" y="3125788"/>
          <p14:tracePt t="28786" x="2027238" y="3152775"/>
          <p14:tracePt t="28804" x="1874838" y="3197225"/>
          <p14:tracePt t="28820" x="1768475" y="3224213"/>
          <p14:tracePt t="28835" x="1687513" y="3232150"/>
          <p14:tracePt t="28852" x="1633538" y="3232150"/>
          <p14:tracePt t="28869" x="1554163" y="3232150"/>
          <p14:tracePt t="28885" x="1473200" y="3251200"/>
          <p14:tracePt t="28902" x="1401763" y="3259138"/>
          <p14:tracePt t="28920" x="1312863" y="3286125"/>
          <p14:tracePt t="28936" x="1268413" y="3303588"/>
          <p14:tracePt t="28953" x="1231900" y="3303588"/>
          <p14:tracePt t="28970" x="1204913" y="3303588"/>
          <p14:tracePt t="28986" x="1179513" y="3303588"/>
          <p14:tracePt t="29002" x="1160463" y="3303588"/>
          <p14:tracePt t="29019" x="1143000" y="3303588"/>
          <p14:tracePt t="29039" x="1089025" y="3295650"/>
          <p14:tracePt t="29055" x="1044575" y="3295650"/>
          <p14:tracePt t="29069" x="990600" y="3286125"/>
          <p14:tracePt t="29086" x="946150" y="3286125"/>
          <p14:tracePt t="29102" x="911225" y="3286125"/>
          <p14:tracePt t="29119" x="901700" y="3286125"/>
          <p14:tracePt t="29135" x="893763" y="3286125"/>
          <p14:tracePt t="29152" x="884238" y="3278188"/>
          <p14:tracePt t="29256" x="919163" y="3268663"/>
          <p14:tracePt t="29264" x="955675" y="3251200"/>
          <p14:tracePt t="29272" x="1017588" y="3241675"/>
          <p14:tracePt t="29286" x="1152525" y="3197225"/>
          <p14:tracePt t="29304" x="1330325" y="3143250"/>
          <p14:tracePt t="29320" x="1536700" y="3054350"/>
          <p14:tracePt t="29336" x="1652588" y="3027363"/>
          <p14:tracePt t="29352" x="1741488" y="3000375"/>
          <p14:tracePt t="29369" x="1822450" y="3000375"/>
          <p14:tracePt t="29385" x="1866900" y="3000375"/>
          <p14:tracePt t="29402" x="1911350" y="3000375"/>
          <p14:tracePt t="29419" x="2009775" y="3017838"/>
          <p14:tracePt t="29436" x="2170113" y="3017838"/>
          <p14:tracePt t="29452" x="2241550" y="3044825"/>
          <p14:tracePt t="29469" x="2303463" y="3071813"/>
          <p14:tracePt t="29486" x="2339975" y="3089275"/>
          <p14:tracePt t="29501" x="2374900" y="3125788"/>
          <p14:tracePt t="29518" x="2401888" y="3152775"/>
          <p14:tracePt t="29535" x="2446338" y="3170238"/>
          <p14:tracePt t="29537" x="2465388" y="3179763"/>
          <p14:tracePt t="29552" x="2517775" y="3206750"/>
          <p14:tracePt t="29569" x="2581275" y="3232150"/>
          <p14:tracePt t="29585" x="2643188" y="3259138"/>
          <p14:tracePt t="29601" x="2724150" y="3286125"/>
          <p14:tracePt t="29618" x="2803525" y="3313113"/>
          <p14:tracePt t="29635" x="2884488" y="3340100"/>
          <p14:tracePt t="29652" x="2955925" y="3367088"/>
          <p14:tracePt t="29668" x="3009900" y="3375025"/>
          <p14:tracePt t="29685" x="3062288" y="3375025"/>
          <p14:tracePt t="29701" x="3152775" y="3375025"/>
          <p14:tracePt t="29718" x="3197225" y="3375025"/>
          <p14:tracePt t="29735" x="3241675" y="3367088"/>
          <p14:tracePt t="29753" x="3286125" y="3349625"/>
          <p14:tracePt t="29769" x="3367088" y="3322638"/>
          <p14:tracePt t="29785" x="3429000" y="3295650"/>
          <p14:tracePt t="29801" x="3490913" y="3268663"/>
          <p14:tracePt t="29819" x="3536950" y="3251200"/>
          <p14:tracePt t="29835" x="3536950" y="3224213"/>
          <p14:tracePt t="29851" x="3536950" y="3206750"/>
          <p14:tracePt t="29868" x="3536950" y="3187700"/>
          <p14:tracePt t="29885" x="3527425" y="3152775"/>
          <p14:tracePt t="29902" x="3509963" y="3116263"/>
          <p14:tracePt t="29919" x="3482975" y="3089275"/>
          <p14:tracePt t="29937" x="3438525" y="3027363"/>
          <p14:tracePt t="29952" x="3411538" y="2992438"/>
          <p14:tracePt t="29969" x="3394075" y="2973388"/>
          <p14:tracePt t="29985" x="3375025" y="2965450"/>
          <p14:tracePt t="30002" x="3357563" y="2965450"/>
          <p14:tracePt t="30019" x="3322638" y="2973388"/>
          <p14:tracePt t="30039" x="3276600" y="3009900"/>
          <p14:tracePt t="30054" x="3241675" y="3027363"/>
          <p14:tracePt t="30070" x="3224213" y="3044825"/>
          <p14:tracePt t="30086" x="3205163" y="3081338"/>
          <p14:tracePt t="30103" x="3205163" y="3108325"/>
          <p14:tracePt t="30119" x="3205163" y="3143250"/>
          <p14:tracePt t="30135" x="3205163" y="3187700"/>
          <p14:tracePt t="30152" x="3214688" y="3206750"/>
          <p14:tracePt t="30169" x="3232150" y="3232150"/>
          <p14:tracePt t="30185" x="3259138" y="3251200"/>
          <p14:tracePt t="30202" x="3322638" y="3259138"/>
          <p14:tracePt t="30219" x="3367088" y="3259138"/>
          <p14:tracePt t="30235" x="3429000" y="3232150"/>
          <p14:tracePt t="30252" x="3465513" y="3214688"/>
          <p14:tracePt t="30269" x="3482975" y="3187700"/>
          <p14:tracePt t="30285" x="3500438" y="3170238"/>
          <p14:tracePt t="30304" x="3500438" y="3143250"/>
          <p14:tracePt t="30320" x="3482975" y="3116263"/>
          <p14:tracePt t="30336" x="3465513" y="3098800"/>
          <p14:tracePt t="30352" x="3446463" y="3081338"/>
          <p14:tracePt t="30369" x="3419475" y="3036888"/>
          <p14:tracePt t="30385" x="3384550" y="2982913"/>
          <p14:tracePt t="30402" x="3330575" y="2955925"/>
          <p14:tracePt t="30419" x="3276600" y="2955925"/>
          <p14:tracePt t="30435" x="3197225" y="2955925"/>
          <p14:tracePt t="30454" x="3081338" y="2992438"/>
          <p14:tracePt t="30470" x="3062288" y="3009900"/>
          <p14:tracePt t="30485" x="3036888" y="3044825"/>
          <p14:tracePt t="30502" x="3027363" y="3098800"/>
          <p14:tracePt t="30519" x="3027363" y="3187700"/>
          <p14:tracePt t="30536" x="3027363" y="3268663"/>
          <p14:tracePt t="30539" x="3044825" y="3295650"/>
          <p14:tracePt t="30554" x="3062288" y="3340100"/>
          <p14:tracePt t="30570" x="3089275" y="3367088"/>
          <p14:tracePt t="30586" x="3116263" y="3384550"/>
          <p14:tracePt t="30602" x="3160713" y="3384550"/>
          <p14:tracePt t="30619" x="3214688" y="3384550"/>
          <p14:tracePt t="30635" x="3276600" y="3357563"/>
          <p14:tracePt t="30652" x="3322638" y="3330575"/>
          <p14:tracePt t="30669" x="3348038" y="3313113"/>
          <p14:tracePt t="30686" x="3367088" y="3286125"/>
          <p14:tracePt t="30704" x="3375025" y="3214688"/>
          <p14:tracePt t="30719" x="3375025" y="3160713"/>
          <p14:tracePt t="30736" x="3348038" y="3135313"/>
          <p14:tracePt t="30752" x="3330575" y="3081338"/>
          <p14:tracePt t="30769" x="3303588" y="3044825"/>
          <p14:tracePt t="30786" x="3286125" y="3027363"/>
          <p14:tracePt t="30804" x="3259138" y="3017838"/>
          <p14:tracePt t="30820" x="3232150" y="3017838"/>
          <p14:tracePt t="30836" x="3214688" y="3017838"/>
          <p14:tracePt t="30852" x="3205163" y="3027363"/>
          <p14:tracePt t="30869" x="3197225" y="3071813"/>
          <p14:tracePt t="30886" x="3187700" y="3098800"/>
          <p14:tracePt t="30902" x="3187700" y="3116263"/>
          <p14:tracePt t="30919" x="3187700" y="3135313"/>
          <p14:tracePt t="30936" x="3205163" y="3143250"/>
          <p14:tracePt t="30954" x="3232150" y="3160713"/>
          <p14:tracePt t="30970" x="3251200" y="3160713"/>
          <p14:tracePt t="30986" x="3259138" y="3160713"/>
          <p14:tracePt t="31034" x="3268663" y="3160713"/>
          <p14:tracePt t="31054" x="3268663" y="3179763"/>
          <p14:tracePt t="31062" x="3276600" y="3206750"/>
          <p14:tracePt t="31071" x="3276600" y="3241675"/>
          <p14:tracePt t="31086" x="3251200" y="3340100"/>
          <p14:tracePt t="31102" x="3197225" y="3421063"/>
          <p14:tracePt t="31119" x="3133725" y="3536950"/>
          <p14:tracePt t="31136" x="3044825" y="3652838"/>
          <p14:tracePt t="31152" x="2965450" y="3778250"/>
          <p14:tracePt t="31169" x="2874963" y="3902075"/>
          <p14:tracePt t="31186" x="2795588" y="4019550"/>
          <p14:tracePt t="31204" x="2751138" y="4108450"/>
          <p14:tracePt t="31220" x="2705100" y="4179888"/>
          <p14:tracePt t="31237" x="2679700" y="4206875"/>
          <p14:tracePt t="31253" x="2643188" y="4233863"/>
          <p14:tracePt t="31270" x="2625725" y="4251325"/>
          <p14:tracePt t="31285" x="2616200" y="4259263"/>
          <p14:tracePt t="31302" x="2589213" y="4278313"/>
          <p14:tracePt t="31319" x="2562225" y="4286250"/>
          <p14:tracePt t="31335" x="2544763" y="4305300"/>
          <p14:tracePt t="31352" x="2517775" y="4313238"/>
          <p14:tracePt t="31368" x="2500313" y="4322763"/>
          <p14:tracePt t="31385" x="2482850" y="4330700"/>
          <p14:tracePt t="31402" x="2473325" y="4330700"/>
          <p14:tracePt t="31435" x="2446338" y="4330700"/>
          <p14:tracePt t="31453" x="2419350" y="4330700"/>
          <p14:tracePt t="31469" x="2384425" y="4330700"/>
          <p14:tracePt t="31485" x="2357438" y="4330700"/>
          <p14:tracePt t="31502" x="2295525" y="4330700"/>
          <p14:tracePt t="31519" x="2214563" y="4330700"/>
          <p14:tracePt t="31536" x="2125663" y="4330700"/>
          <p14:tracePt t="31552" x="2044700" y="4349750"/>
          <p14:tracePt t="31569" x="1946275" y="4349750"/>
          <p14:tracePt t="31585" x="1911350" y="4330700"/>
          <p14:tracePt t="31601" x="1884363" y="4322763"/>
          <p14:tracePt t="31618" x="1847850" y="4305300"/>
          <p14:tracePt t="31635" x="1830388" y="4295775"/>
          <p14:tracePt t="31652" x="1795463" y="4278313"/>
          <p14:tracePt t="31668" x="1768475" y="4278313"/>
          <p14:tracePt t="31685" x="1731963" y="4268788"/>
          <p14:tracePt t="31702" x="1687513" y="4268788"/>
          <p14:tracePt t="31720" x="1643063" y="4259263"/>
          <p14:tracePt t="31735" x="1633538" y="4259263"/>
          <p14:tracePt t="31752" x="1625600" y="4259263"/>
          <p14:tracePt t="31815" x="1616075" y="4259263"/>
          <p14:tracePt t="31836" x="1608138" y="4259263"/>
          <p14:tracePt t="31909" x="1616075" y="4259263"/>
          <p14:tracePt t="31914" x="1625600" y="4259263"/>
          <p14:tracePt t="31922" x="1633538" y="4259263"/>
          <p14:tracePt t="31936" x="1660525" y="4259263"/>
          <p14:tracePt t="31954" x="1758950" y="4259263"/>
          <p14:tracePt t="31972" x="1847850" y="4259263"/>
          <p14:tracePt t="31986" x="1946275" y="4259263"/>
          <p14:tracePt t="32002" x="2017713" y="4251325"/>
          <p14:tracePt t="32019" x="2098675" y="4224338"/>
          <p14:tracePt t="32038" x="2179638" y="4224338"/>
          <p14:tracePt t="32043" x="2214563" y="4206875"/>
          <p14:tracePt t="32053" x="2241550" y="4206875"/>
          <p14:tracePt t="32069" x="2286000" y="4206875"/>
          <p14:tracePt t="32086" x="2312988" y="4206875"/>
          <p14:tracePt t="32103" x="2374900" y="4206875"/>
          <p14:tracePt t="32119" x="2401888" y="4206875"/>
          <p14:tracePt t="32136" x="2438400" y="4206875"/>
          <p14:tracePt t="32152" x="2455863" y="4206875"/>
          <p14:tracePt t="32169" x="2473325" y="4206875"/>
          <p14:tracePt t="32186" x="2500313" y="4206875"/>
          <p14:tracePt t="32205" x="2527300" y="4206875"/>
          <p14:tracePt t="32222" x="2562225" y="4206875"/>
          <p14:tracePt t="32236" x="2581275" y="4206875"/>
          <p14:tracePt t="32253" x="2598738" y="4197350"/>
          <p14:tracePt t="32269" x="2616200" y="4197350"/>
          <p14:tracePt t="32286" x="2633663" y="4197350"/>
          <p14:tracePt t="32302" x="2652713" y="4197350"/>
          <p14:tracePt t="32319" x="2670175" y="4197350"/>
          <p14:tracePt t="32336" x="2687638" y="4197350"/>
          <p14:tracePt t="32353" x="2697163" y="4197350"/>
          <p14:tracePt t="32471" x="2687638" y="4206875"/>
          <p14:tracePt t="32478" x="2679700" y="4214813"/>
          <p14:tracePt t="32487" x="2660650" y="4233863"/>
          <p14:tracePt t="32502" x="2589213" y="4251325"/>
          <p14:tracePt t="32519" x="2517775" y="4268788"/>
          <p14:tracePt t="32536" x="2455863" y="4278313"/>
          <p14:tracePt t="32540" x="2419350" y="4278313"/>
          <p14:tracePt t="32553" x="2357438" y="4295775"/>
          <p14:tracePt t="32569" x="2268538" y="4305300"/>
          <p14:tracePt t="32586" x="2143125" y="4322763"/>
          <p14:tracePt t="32603" x="1965325" y="4367213"/>
          <p14:tracePt t="32619" x="1893888" y="4367213"/>
          <p14:tracePt t="32636" x="1812925" y="4367213"/>
          <p14:tracePt t="32652" x="1785938" y="4367213"/>
          <p14:tracePt t="32669" x="1758950" y="4357688"/>
          <p14:tracePt t="32686" x="1741488" y="4330700"/>
          <p14:tracePt t="32704" x="1697038" y="4305300"/>
          <p14:tracePt t="32722" x="1608138" y="4278313"/>
          <p14:tracePt t="32736" x="1446213" y="4241800"/>
          <p14:tracePt t="32753" x="1258888" y="4241800"/>
          <p14:tracePt t="32769" x="1125538" y="4241800"/>
          <p14:tracePt t="32785" x="1036638" y="4241800"/>
          <p14:tracePt t="32803" x="1017588" y="4241800"/>
          <p14:tracePt t="32862" x="1027113" y="4241800"/>
          <p14:tracePt t="32876" x="1036638" y="4241800"/>
          <p14:tracePt t="32885" x="1044575" y="4241800"/>
          <p14:tracePt t="32892" x="1062038" y="4241800"/>
          <p14:tracePt t="32902" x="1081088" y="4241800"/>
          <p14:tracePt t="32919" x="1160463" y="4251325"/>
          <p14:tracePt t="32936" x="1250950" y="4278313"/>
          <p14:tracePt t="32954" x="1411288" y="4278313"/>
          <p14:tracePt t="32972" x="1500188" y="4286250"/>
          <p14:tracePt t="32986" x="1581150" y="4286250"/>
          <p14:tracePt t="33002" x="1660525" y="4305300"/>
          <p14:tracePt t="33019" x="1724025" y="4313238"/>
          <p14:tracePt t="33038" x="1785938" y="4340225"/>
          <p14:tracePt t="33042" x="1812925" y="4349750"/>
          <p14:tracePt t="33053" x="1830388" y="4349750"/>
          <p14:tracePt t="33069" x="1911350" y="4349750"/>
          <p14:tracePt t="33086" x="1982788" y="4349750"/>
          <p14:tracePt t="33105" x="2116138" y="4330700"/>
          <p14:tracePt t="33119" x="2205038" y="4330700"/>
          <p14:tracePt t="33136" x="2286000" y="4330700"/>
          <p14:tracePt t="33152" x="2330450" y="4330700"/>
          <p14:tracePt t="33169" x="2374900" y="4330700"/>
          <p14:tracePt t="33186" x="2393950" y="4340225"/>
          <p14:tracePt t="33205" x="2438400" y="4340225"/>
          <p14:tracePt t="33222" x="2473325" y="4340225"/>
          <p14:tracePt t="33236" x="2490788" y="4340225"/>
          <p14:tracePt t="33254" x="2517775" y="4340225"/>
          <p14:tracePt t="33270" x="2554288" y="4330700"/>
          <p14:tracePt t="33286" x="2598738" y="4322763"/>
          <p14:tracePt t="33302" x="2679700" y="4305300"/>
          <p14:tracePt t="33319" x="2724150" y="4286250"/>
          <p14:tracePt t="33335" x="2759075" y="4278313"/>
          <p14:tracePt t="33352" x="2776538" y="4259263"/>
          <p14:tracePt t="33369" x="2786063" y="4251325"/>
          <p14:tracePt t="33556" x="2786063" y="4241800"/>
          <p14:tracePt t="33564" x="2776538" y="4233863"/>
          <p14:tracePt t="33580" x="2776538" y="4224338"/>
          <p14:tracePt t="33589" x="2768600" y="4224338"/>
          <p14:tracePt t="33605" x="2759075" y="4214813"/>
          <p14:tracePt t="33621" x="2751138" y="4206875"/>
          <p14:tracePt t="33636" x="2741613" y="4197350"/>
          <p14:tracePt t="33652" x="2724150" y="4170363"/>
          <p14:tracePt t="33669" x="2705100" y="4162425"/>
          <p14:tracePt t="33686" x="2687638" y="4152900"/>
          <p14:tracePt t="33703" x="2670175" y="4143375"/>
          <p14:tracePt t="33721" x="2625725" y="4143375"/>
          <p14:tracePt t="33736" x="2608263" y="4143375"/>
          <p14:tracePt t="33753" x="2581275" y="4143375"/>
          <p14:tracePt t="33769" x="2562225" y="4143375"/>
          <p14:tracePt t="33786" x="2544763" y="4143375"/>
          <p14:tracePt t="33803" x="2527300" y="4143375"/>
          <p14:tracePt t="33819" x="2500313" y="4143375"/>
          <p14:tracePt t="33836" x="2482850" y="4143375"/>
          <p14:tracePt t="33855" x="2455863" y="4143375"/>
          <p14:tracePt t="33871" x="2428875" y="4143375"/>
          <p14:tracePt t="33886" x="2411413" y="4143375"/>
          <p14:tracePt t="33903" x="2393950" y="4143375"/>
          <p14:tracePt t="34003" x="2393950" y="4152900"/>
          <p14:tracePt t="34011" x="2384425" y="4162425"/>
          <p14:tracePt t="34020" x="2384425" y="4170363"/>
          <p14:tracePt t="34039" x="2384425" y="4187825"/>
          <p14:tracePt t="34053" x="2384425" y="4197350"/>
          <p14:tracePt t="34136" x="2393950" y="4197350"/>
          <p14:tracePt t="34151" x="2401888" y="4197350"/>
          <p14:tracePt t="34159" x="2411413" y="4197350"/>
          <p14:tracePt t="34169" x="2419350" y="4197350"/>
          <p14:tracePt t="34186" x="2446338" y="4197350"/>
          <p14:tracePt t="34203" x="2490788" y="4187825"/>
          <p14:tracePt t="34219" x="2554288" y="4170363"/>
          <p14:tracePt t="34236" x="2687638" y="4125913"/>
          <p14:tracePt t="34253" x="2759075" y="4116388"/>
          <p14:tracePt t="34270" x="2822575" y="4098925"/>
          <p14:tracePt t="34286" x="2857500" y="4081463"/>
          <p14:tracePt t="34303" x="2874963" y="4054475"/>
          <p14:tracePt t="34319" x="2901950" y="4037013"/>
          <p14:tracePt t="34338" x="2938463" y="4010025"/>
          <p14:tracePt t="34354" x="2973388" y="3973513"/>
          <p14:tracePt t="34371" x="3009900" y="3921125"/>
          <p14:tracePt t="34386" x="3062288" y="3867150"/>
          <p14:tracePt t="34403" x="3133725" y="3786188"/>
          <p14:tracePt t="34419" x="3205163" y="3687763"/>
          <p14:tracePt t="34436" x="3259138" y="3608388"/>
          <p14:tracePt t="34453" x="3286125" y="3527425"/>
          <p14:tracePt t="34469" x="3286125" y="3473450"/>
          <p14:tracePt t="34486" x="3295650" y="3357563"/>
          <p14:tracePt t="34503" x="3295650" y="3278188"/>
          <p14:tracePt t="34519" x="3276600" y="3187700"/>
          <p14:tracePt t="34536" x="3251200" y="3089275"/>
          <p14:tracePt t="34553" x="3224213" y="2982913"/>
          <p14:tracePt t="34569" x="3160713" y="2857500"/>
          <p14:tracePt t="34586" x="3071813" y="2741613"/>
          <p14:tracePt t="34604" x="2919413" y="2589213"/>
          <p14:tracePt t="34621" x="2803525" y="2544763"/>
          <p14:tracePt t="34636" x="2687638" y="2482850"/>
          <p14:tracePt t="34653" x="2581275" y="2455863"/>
          <p14:tracePt t="34669" x="2446338" y="2428875"/>
          <p14:tracePt t="34686" x="2268538" y="2393950"/>
          <p14:tracePt t="34703" x="2116138" y="2366963"/>
          <p14:tracePt t="34719" x="1973263" y="2322513"/>
          <p14:tracePt t="34736" x="1866900" y="2295525"/>
          <p14:tracePt t="34753" x="1731963" y="2251075"/>
          <p14:tracePt t="34769" x="1643063" y="2241550"/>
          <p14:tracePt t="34786" x="1562100" y="2241550"/>
          <p14:tracePt t="34803" x="1490663" y="2241550"/>
          <p14:tracePt t="34819" x="1411288" y="2241550"/>
          <p14:tracePt t="34836" x="1330325" y="2241550"/>
          <p14:tracePt t="34855" x="1214438" y="2286000"/>
          <p14:tracePt t="34871" x="1133475" y="2339975"/>
          <p14:tracePt t="34886" x="1054100" y="2401888"/>
          <p14:tracePt t="34903" x="973138" y="2482850"/>
          <p14:tracePt t="34919" x="866775" y="2571750"/>
          <p14:tracePt t="34936" x="785813" y="2652713"/>
          <p14:tracePt t="34953" x="696913" y="2759075"/>
          <p14:tracePt t="34970" x="625475" y="2867025"/>
          <p14:tracePt t="34986" x="588963" y="2938463"/>
          <p14:tracePt t="35003" x="544513" y="3063875"/>
          <p14:tracePt t="35019" x="517525" y="3135313"/>
          <p14:tracePt t="35038" x="490538" y="3251200"/>
          <p14:tracePt t="35042" x="482600" y="3303588"/>
          <p14:tracePt t="35053" x="465138" y="3357563"/>
          <p14:tracePt t="35069" x="455613" y="3465513"/>
          <p14:tracePt t="35086" x="455613" y="3544888"/>
          <p14:tracePt t="35105" x="482600" y="3662363"/>
          <p14:tracePt t="35121" x="509588" y="3724275"/>
          <p14:tracePt t="35137" x="544513" y="3805238"/>
          <p14:tracePt t="35153" x="588963" y="3857625"/>
          <p14:tracePt t="35169" x="633413" y="3929063"/>
          <p14:tracePt t="35186" x="704850" y="4019550"/>
          <p14:tracePt t="35203" x="785813" y="4098925"/>
          <p14:tracePt t="35220" x="857250" y="4197350"/>
          <p14:tracePt t="35237" x="928688" y="4295775"/>
          <p14:tracePt t="35256" x="1009650" y="4421188"/>
          <p14:tracePt t="35269" x="1062038" y="4483100"/>
          <p14:tracePt t="35286" x="1089025" y="4519613"/>
          <p14:tracePt t="35303" x="1125538" y="4564063"/>
          <p14:tracePt t="35319" x="1169988" y="4591050"/>
          <p14:tracePt t="35336" x="1250950" y="4625975"/>
          <p14:tracePt t="35355" x="1374775" y="4679950"/>
          <p14:tracePt t="35371" x="1446213" y="4724400"/>
          <p14:tracePt t="35387" x="1527175" y="4751388"/>
          <p14:tracePt t="35403" x="1589088" y="4778375"/>
          <p14:tracePt t="35419" x="1670050" y="4795838"/>
          <p14:tracePt t="35436" x="1751013" y="4822825"/>
          <p14:tracePt t="35453" x="1830388" y="4840288"/>
          <p14:tracePt t="35470" x="1901825" y="4867275"/>
          <p14:tracePt t="35487" x="2009775" y="4894263"/>
          <p14:tracePt t="35504" x="2081213" y="4902200"/>
          <p14:tracePt t="35519" x="2160588" y="4921250"/>
          <p14:tracePt t="35537" x="2224088" y="4921250"/>
          <p14:tracePt t="35553" x="2286000" y="4921250"/>
          <p14:tracePt t="35569" x="2357438" y="4921250"/>
          <p14:tracePt t="35586" x="2438400" y="4911725"/>
          <p14:tracePt t="35604" x="2554288" y="4884738"/>
          <p14:tracePt t="35621" x="2633663" y="4857750"/>
          <p14:tracePt t="35636" x="2714625" y="4830763"/>
          <p14:tracePt t="35653" x="2786063" y="4805363"/>
          <p14:tracePt t="35669" x="2884488" y="4768850"/>
          <p14:tracePt t="35686" x="2965450" y="4724400"/>
          <p14:tracePt t="35703" x="3044825" y="4670425"/>
          <p14:tracePt t="35719" x="3125788" y="4591050"/>
          <p14:tracePt t="35737" x="3205163" y="4510088"/>
          <p14:tracePt t="35755" x="3295650" y="4384675"/>
          <p14:tracePt t="35771" x="3313113" y="4313238"/>
          <p14:tracePt t="35786" x="3340100" y="4233863"/>
          <p14:tracePt t="35803" x="3357563" y="4152900"/>
          <p14:tracePt t="35819" x="3384550" y="4071938"/>
          <p14:tracePt t="35836" x="3429000" y="3965575"/>
          <p14:tracePt t="35853" x="3455988" y="3830638"/>
          <p14:tracePt t="35871" x="3482975" y="3625850"/>
          <p14:tracePt t="35887" x="3482975" y="3517900"/>
          <p14:tracePt t="35903" x="3482975" y="3411538"/>
          <p14:tracePt t="35920" x="3446463" y="3295650"/>
          <p14:tracePt t="35936" x="3419475" y="3187700"/>
          <p14:tracePt t="35953" x="3384550" y="3071813"/>
          <p14:tracePt t="35969" x="3340100" y="2992438"/>
          <p14:tracePt t="35986" x="3303588" y="2921000"/>
          <p14:tracePt t="36005" x="3232150" y="2795588"/>
          <p14:tracePt t="36021" x="3205163" y="2751138"/>
          <p14:tracePt t="36038" x="3170238" y="2714625"/>
          <p14:tracePt t="36042" x="3152775" y="2687638"/>
          <p14:tracePt t="36053" x="3143250" y="2679700"/>
          <p14:tracePt t="36069" x="3098800" y="2660650"/>
          <p14:tracePt t="36086" x="3027363" y="2616200"/>
          <p14:tracePt t="36103" x="2955925" y="2589213"/>
          <p14:tracePt t="36121" x="2786063" y="2536825"/>
          <p14:tracePt t="36137" x="2660650" y="2517775"/>
          <p14:tracePt t="36153" x="2554288" y="2517775"/>
          <p14:tracePt t="36170" x="2428875" y="2517775"/>
          <p14:tracePt t="36186" x="2322513" y="2527300"/>
          <p14:tracePt t="36203" x="2224088" y="2527300"/>
          <p14:tracePt t="36221" x="2152650" y="2554288"/>
          <p14:tracePt t="36237" x="2071688" y="2581275"/>
          <p14:tracePt t="36255" x="1965325" y="2608263"/>
          <p14:tracePt t="36272" x="1893888" y="2635250"/>
          <p14:tracePt t="36286" x="1830388" y="2652713"/>
          <p14:tracePt t="36303" x="1751013" y="2697163"/>
          <p14:tracePt t="36319" x="1687513" y="2724150"/>
          <p14:tracePt t="36336" x="1616075" y="2759075"/>
          <p14:tracePt t="36353" x="1589088" y="2795588"/>
          <p14:tracePt t="36369" x="1562100" y="2813050"/>
          <p14:tracePt t="36387" x="1544638" y="2894013"/>
          <p14:tracePt t="36403" x="1527175" y="2946400"/>
          <p14:tracePt t="36420" x="1517650" y="3009900"/>
          <p14:tracePt t="36436" x="1517650" y="3071813"/>
          <p14:tracePt t="36453" x="1490663" y="3135313"/>
          <p14:tracePt t="36470" x="1482725" y="3197225"/>
          <p14:tracePt t="36486" x="1465263" y="3241675"/>
          <p14:tracePt t="36503" x="1455738" y="3259138"/>
          <p14:tracePt t="36521" x="1446213" y="3303588"/>
          <p14:tracePt t="36537" x="1438275" y="3322638"/>
          <p14:tracePt t="36553" x="1438275" y="3349625"/>
          <p14:tracePt t="36569" x="1428750" y="3375025"/>
          <p14:tracePt t="36586" x="1411288" y="3402013"/>
          <p14:tracePt t="36603" x="1401763" y="3429000"/>
          <p14:tracePt t="36620" x="1401763" y="3465513"/>
          <p14:tracePt t="36637" x="1401763" y="3500438"/>
          <p14:tracePt t="36654" x="1401763" y="3536950"/>
          <p14:tracePt t="36670" x="1401763" y="3563938"/>
          <p14:tracePt t="36686" x="1401763" y="3598863"/>
          <p14:tracePt t="36703" x="1428750" y="3635375"/>
          <p14:tracePt t="36720" x="1446213" y="3652838"/>
          <p14:tracePt t="36736" x="1455738" y="3670300"/>
          <p14:tracePt t="36755" x="1482725" y="3714750"/>
          <p14:tracePt t="36772" x="1490663" y="3733800"/>
          <p14:tracePt t="36787" x="1509713" y="3759200"/>
          <p14:tracePt t="36803" x="1527175" y="3778250"/>
          <p14:tracePt t="36819" x="1554163" y="3795713"/>
          <p14:tracePt t="36838" x="1562100" y="3813175"/>
          <p14:tracePt t="36853" x="1571625" y="3849688"/>
          <p14:tracePt t="36869" x="1589088" y="3884613"/>
          <p14:tracePt t="36886" x="1625600" y="3929063"/>
          <p14:tracePt t="36902" x="1643063" y="3948113"/>
          <p14:tracePt t="36919" x="1660525" y="3965575"/>
          <p14:tracePt t="36935" x="1679575" y="3973513"/>
          <p14:tracePt t="36952" x="1687513" y="3983038"/>
          <p14:tracePt t="36969" x="1697038" y="4000500"/>
          <p14:tracePt t="36986" x="1697038" y="4010025"/>
          <p14:tracePt t="37005" x="1697038" y="4027488"/>
          <p14:tracePt t="37021" x="1687513" y="4044950"/>
          <p14:tracePt t="37038" x="1608138" y="4081463"/>
          <p14:tracePt t="37053" x="1500188" y="4116388"/>
          <p14:tracePt t="37070" x="1401763" y="4143375"/>
          <p14:tracePt t="37086" x="1330325" y="4170363"/>
          <p14:tracePt t="37103" x="1295400" y="4179888"/>
          <p14:tracePt t="37145" x="1295400" y="4187825"/>
          <p14:tracePt t="37161" x="1330325" y="4197350"/>
          <p14:tracePt t="37170" x="1347788" y="4214813"/>
          <p14:tracePt t="37186" x="1428750" y="4241800"/>
          <p14:tracePt t="37203" x="1536700" y="4251325"/>
          <p14:tracePt t="37220" x="1633538" y="4268788"/>
          <p14:tracePt t="37236" x="1741488" y="4295775"/>
          <p14:tracePt t="37255" x="1893888" y="4305300"/>
          <p14:tracePt t="37272" x="1965325" y="4322763"/>
          <p14:tracePt t="37287" x="2027238" y="4322763"/>
          <p14:tracePt t="37303" x="2071688" y="4322763"/>
          <p14:tracePt t="37321" x="2108200" y="4322763"/>
          <p14:tracePt t="37336" x="2133600" y="4330700"/>
          <p14:tracePt t="37353" x="2170113" y="4330700"/>
          <p14:tracePt t="37370" x="2187575" y="4330700"/>
          <p14:tracePt t="37386" x="2214563" y="4330700"/>
          <p14:tracePt t="37403" x="2241550" y="4340225"/>
          <p14:tracePt t="37529" x="2205038" y="4349750"/>
          <p14:tracePt t="37537" x="2179638" y="4367213"/>
          <p14:tracePt t="37545" x="2160588" y="4376738"/>
          <p14:tracePt t="37553" x="2116138" y="4394200"/>
          <p14:tracePt t="37570" x="2036763" y="4411663"/>
          <p14:tracePt t="37586" x="1965325" y="4438650"/>
          <p14:tracePt t="37603" x="1928813" y="4456113"/>
          <p14:tracePt t="37620" x="1901825" y="4465638"/>
          <p14:tracePt t="37637" x="1893888" y="4465638"/>
          <p14:tracePt t="37653" x="1874838" y="4465638"/>
          <p14:tracePt t="37670" x="1847850" y="4465638"/>
          <p14:tracePt t="37686" x="1822450" y="4465638"/>
          <p14:tracePt t="37703" x="1812925" y="4465638"/>
          <p14:tracePt t="37720" x="1795463" y="4465638"/>
          <p14:tracePt t="37737" x="1795463" y="4473575"/>
          <p14:tracePt t="37755" x="1776413" y="4473575"/>
          <p14:tracePt t="37771" x="1758950" y="4473575"/>
          <p14:tracePt t="37788" x="1741488" y="4473575"/>
          <p14:tracePt t="37803" x="1731963" y="4473575"/>
          <p14:tracePt t="37820" x="1714500" y="4473575"/>
          <p14:tracePt t="37837" x="1697038" y="4483100"/>
          <p14:tracePt t="37853" x="1670050" y="4500563"/>
          <p14:tracePt t="37870" x="1652588" y="4519613"/>
          <p14:tracePt t="37886" x="1633538" y="4527550"/>
          <p14:tracePt t="37903" x="1625600" y="4527550"/>
          <p14:tracePt t="37936" x="1608138" y="4527550"/>
          <p14:tracePt t="38045" x="1616075" y="4527550"/>
          <p14:tracePt t="38053" x="1633538" y="4527550"/>
          <p14:tracePt t="38061" x="1660525" y="4527550"/>
          <p14:tracePt t="38070" x="1697038" y="4527550"/>
          <p14:tracePt t="38086" x="1803400" y="4527550"/>
          <p14:tracePt t="38103" x="1893888" y="4527550"/>
          <p14:tracePt t="38120" x="1982788" y="4537075"/>
          <p14:tracePt t="38136" x="2062163" y="4537075"/>
          <p14:tracePt t="38153" x="2133600" y="4537075"/>
          <p14:tracePt t="38171" x="2268538" y="4537075"/>
          <p14:tracePt t="38187" x="2366963" y="4519613"/>
          <p14:tracePt t="38203" x="2465388" y="4519613"/>
          <p14:tracePt t="38220" x="2562225" y="4519613"/>
          <p14:tracePt t="38237" x="2633663" y="4519613"/>
          <p14:tracePt t="38253" x="2714625" y="4519613"/>
          <p14:tracePt t="38272" x="2830513" y="4527550"/>
          <p14:tracePt t="38287" x="2911475" y="4554538"/>
          <p14:tracePt t="38303" x="2938463" y="4564063"/>
          <p14:tracePt t="38320" x="2965450" y="4581525"/>
          <p14:tracePt t="38336" x="2982913" y="4591050"/>
          <p14:tracePt t="38353" x="3000375" y="4616450"/>
          <p14:tracePt t="38370" x="3027363" y="4635500"/>
          <p14:tracePt t="38387" x="3036888" y="4643438"/>
          <p14:tracePt t="38405" x="3054350" y="4652963"/>
          <p14:tracePt t="38422" x="3062288" y="4662488"/>
          <p14:tracePt t="38453" x="3071813" y="4662488"/>
          <p14:tracePt t="42746" x="3071813" y="4652963"/>
          <p14:tracePt t="42762" x="3071813" y="4643438"/>
          <p14:tracePt t="42770" x="3071813" y="4635500"/>
          <p14:tracePt t="42792" x="3071813" y="4625975"/>
          <p14:tracePt t="42856" x="3071813" y="4616450"/>
          <p14:tracePt t="42864" x="3081338" y="4598988"/>
          <p14:tracePt t="42870" x="3089275" y="4598988"/>
          <p14:tracePt t="42887" x="3108325" y="4591050"/>
          <p14:tracePt t="42903" x="3116263" y="4572000"/>
          <p14:tracePt t="42920" x="3133725" y="4564063"/>
          <p14:tracePt t="42937" x="3152775" y="4545013"/>
          <p14:tracePt t="42954" x="3179763" y="4519613"/>
          <p14:tracePt t="42971" x="3187700" y="4500563"/>
          <p14:tracePt t="42987" x="3197225" y="4492625"/>
          <p14:tracePt t="43184" x="3205163" y="4483100"/>
          <p14:tracePt t="43193" x="3232150" y="4473575"/>
          <p14:tracePt t="43204" x="3251200" y="4456113"/>
          <p14:tracePt t="43222" x="3375025" y="4421188"/>
          <p14:tracePt t="43238" x="3500438" y="4394200"/>
          <p14:tracePt t="43254" x="3562350" y="4376738"/>
          <p14:tracePt t="43271" x="3589338" y="4367213"/>
          <p14:tracePt t="43287" x="3598863" y="4367213"/>
          <p14:tracePt t="43304" x="3608388" y="4367213"/>
          <p14:tracePt t="43480" x="3598863" y="4367213"/>
          <p14:tracePt t="43488" x="3581400" y="4357688"/>
          <p14:tracePt t="43496" x="3571875" y="4349750"/>
          <p14:tracePt t="43505" x="3562350" y="4340225"/>
          <p14:tracePt t="43521" x="3536950" y="4278313"/>
          <p14:tracePt t="43537" x="3500438" y="4197350"/>
          <p14:tracePt t="43554" x="3490913" y="4116388"/>
          <p14:tracePt t="43570" x="3490913" y="4054475"/>
          <p14:tracePt t="43587" x="3473450" y="3983038"/>
          <p14:tracePt t="43604" x="3473450" y="3921125"/>
          <p14:tracePt t="43623" x="3473450" y="3830638"/>
          <p14:tracePt t="43637" x="3455988" y="3805238"/>
          <p14:tracePt t="43654" x="3429000" y="3751263"/>
          <p14:tracePt t="43670" x="3402013" y="3706813"/>
          <p14:tracePt t="43687" x="3402013" y="3643313"/>
          <p14:tracePt t="43704" x="3375025" y="3563938"/>
          <p14:tracePt t="43723" x="3340100" y="3446463"/>
          <p14:tracePt t="43738" x="3313113" y="3349625"/>
          <p14:tracePt t="43754" x="3286125" y="3241675"/>
          <p14:tracePt t="43771" x="3259138" y="3135313"/>
          <p14:tracePt t="43787" x="3241675" y="3027363"/>
          <p14:tracePt t="43804" x="3214688" y="2911475"/>
          <p14:tracePt t="43820" x="3187700" y="2867025"/>
          <p14:tracePt t="43837" x="3170238" y="2840038"/>
          <p14:tracePt t="43854" x="3152775" y="2822575"/>
          <p14:tracePt t="43873" x="3054350" y="2786063"/>
          <p14:tracePt t="43889" x="2955925" y="2759075"/>
          <p14:tracePt t="43904" x="2822575" y="2732088"/>
          <p14:tracePt t="43920" x="2705100" y="2706688"/>
          <p14:tracePt t="43937" x="2598738" y="2670175"/>
          <p14:tracePt t="43954" x="2500313" y="2643188"/>
          <p14:tracePt t="43970" x="2393950" y="2616200"/>
          <p14:tracePt t="43988" x="2232025" y="2589213"/>
          <p14:tracePt t="44004" x="2081213" y="2581275"/>
          <p14:tracePt t="44020" x="1884363" y="2563813"/>
          <p14:tracePt t="44039" x="1704975" y="2527300"/>
          <p14:tracePt t="44045" x="1652588" y="2527300"/>
          <p14:tracePt t="44054" x="1608138" y="2527300"/>
          <p14:tracePt t="44070" x="1536700" y="2544763"/>
          <p14:tracePt t="44087" x="1482725" y="2571750"/>
          <p14:tracePt t="44104" x="1465263" y="2581275"/>
          <p14:tracePt t="44123" x="1419225" y="2625725"/>
          <p14:tracePt t="44139" x="1393825" y="2706688"/>
          <p14:tracePt t="44154" x="1357313" y="2795588"/>
          <p14:tracePt t="44170" x="1322388" y="2911475"/>
          <p14:tracePt t="44187" x="1268413" y="3044825"/>
          <p14:tracePt t="44204" x="1231900" y="3160713"/>
          <p14:tracePt t="44220" x="1223963" y="3268663"/>
          <p14:tracePt t="44237" x="1204913" y="3375025"/>
          <p14:tracePt t="44254" x="1214438" y="3517900"/>
          <p14:tracePt t="44270" x="1241425" y="3616325"/>
          <p14:tracePt t="44287" x="1268413" y="3724275"/>
          <p14:tracePt t="44304" x="1295400" y="3830638"/>
          <p14:tracePt t="44320" x="1322388" y="3911600"/>
          <p14:tracePt t="44337" x="1347788" y="4010025"/>
          <p14:tracePt t="44354" x="1384300" y="4090988"/>
          <p14:tracePt t="44372" x="1455738" y="4206875"/>
          <p14:tracePt t="44389" x="1536700" y="4286250"/>
          <p14:tracePt t="44404" x="1643063" y="4376738"/>
          <p14:tracePt t="44420" x="1768475" y="4465638"/>
          <p14:tracePt t="44437" x="1866900" y="4537075"/>
          <p14:tracePt t="44454" x="1946275" y="4591050"/>
          <p14:tracePt t="44470" x="2017713" y="4616450"/>
          <p14:tracePt t="44487" x="2054225" y="4643438"/>
          <p14:tracePt t="44504" x="2108200" y="4679950"/>
          <p14:tracePt t="44521" x="2143125" y="4706938"/>
          <p14:tracePt t="44537" x="2224088" y="4733925"/>
          <p14:tracePt t="44554" x="2303463" y="4759325"/>
          <p14:tracePt t="44570" x="2393950" y="4759325"/>
          <p14:tracePt t="44588" x="2482850" y="4778375"/>
          <p14:tracePt t="44604" x="2562225" y="4768850"/>
          <p14:tracePt t="44622" x="2679700" y="4741863"/>
          <p14:tracePt t="44638" x="2759075" y="4714875"/>
          <p14:tracePt t="44654" x="2822575" y="4687888"/>
          <p14:tracePt t="44671" x="2857500" y="4670425"/>
          <p14:tracePt t="44687" x="2874963" y="4652963"/>
          <p14:tracePt t="44704" x="2911475" y="4625975"/>
          <p14:tracePt t="44721" x="2928938" y="4564063"/>
          <p14:tracePt t="44737" x="2955925" y="4483100"/>
          <p14:tracePt t="44755" x="3000375" y="4322763"/>
          <p14:tracePt t="44771" x="3027363" y="4214813"/>
          <p14:tracePt t="44787" x="3054350" y="4135438"/>
          <p14:tracePt t="44804" x="3081338" y="4081463"/>
          <p14:tracePt t="44821" x="3098800" y="4019550"/>
          <p14:tracePt t="44837" x="3125788" y="3956050"/>
          <p14:tracePt t="44854" x="3152775" y="3867150"/>
          <p14:tracePt t="44873" x="3187700" y="3662363"/>
          <p14:tracePt t="44888" x="3187700" y="3527425"/>
          <p14:tracePt t="44904" x="3160713" y="3402013"/>
          <p14:tracePt t="44921" x="3133725" y="3295650"/>
          <p14:tracePt t="44937" x="3108325" y="3179763"/>
          <p14:tracePt t="44954" x="3098800" y="3071813"/>
          <p14:tracePt t="44971" x="3071813" y="2965450"/>
          <p14:tracePt t="44988" x="3044825" y="2884488"/>
          <p14:tracePt t="45004" x="2965450" y="2803525"/>
          <p14:tracePt t="45021" x="2901950" y="2778125"/>
          <p14:tracePt t="45039" x="2822575" y="2751138"/>
          <p14:tracePt t="45044" x="2786063" y="2741613"/>
          <p14:tracePt t="45055" x="2732088" y="2741613"/>
          <p14:tracePt t="45071" x="2625725" y="2741613"/>
          <p14:tracePt t="45087" x="2544763" y="2741613"/>
          <p14:tracePt t="45104" x="2482850" y="2741613"/>
          <p14:tracePt t="45122" x="2428875" y="2732088"/>
          <p14:tracePt t="45139" x="2384425" y="2732088"/>
          <p14:tracePt t="45154" x="2339975" y="2732088"/>
          <p14:tracePt t="45171" x="2322513" y="2732088"/>
          <p14:tracePt t="45187" x="2303463" y="2732088"/>
          <p14:tracePt t="45204" x="2276475" y="2732088"/>
          <p14:tracePt t="45220" x="2259013" y="2732088"/>
          <p14:tracePt t="45238" x="2224088" y="2741613"/>
          <p14:tracePt t="45254" x="2187575" y="2759075"/>
          <p14:tracePt t="45271" x="2160588" y="2768600"/>
          <p14:tracePt t="45287" x="2152650" y="2778125"/>
          <p14:tracePt t="45421" x="2152650" y="2786063"/>
          <p14:tracePt t="45429" x="2152650" y="2795588"/>
          <p14:tracePt t="45437" x="2152650" y="2803525"/>
          <p14:tracePt t="45454" x="2170113" y="2840038"/>
          <p14:tracePt t="45471" x="2224088" y="2874963"/>
          <p14:tracePt t="45487" x="2303463" y="2946400"/>
          <p14:tracePt t="45504" x="2384425" y="3009900"/>
          <p14:tracePt t="45523" x="2544763" y="3098800"/>
          <p14:tracePt t="45538" x="2652713" y="3125788"/>
          <p14:tracePt t="45554" x="2768600" y="3170238"/>
          <p14:tracePt t="45570" x="2847975" y="3197225"/>
          <p14:tracePt t="45587" x="2884488" y="3232150"/>
          <p14:tracePt t="45604" x="2901950" y="3278188"/>
          <p14:tracePt t="45623" x="2928938" y="3367088"/>
          <p14:tracePt t="45639" x="2965450" y="3402013"/>
          <p14:tracePt t="45654" x="3062288" y="3429000"/>
          <p14:tracePt t="45671" x="3187700" y="3429000"/>
          <p14:tracePt t="45687" x="3322638" y="3411538"/>
          <p14:tracePt t="45704" x="3429000" y="3367088"/>
          <p14:tracePt t="45721" x="3544888" y="3322638"/>
          <p14:tracePt t="45737" x="3714750" y="3224213"/>
          <p14:tracePt t="45754" x="3902075" y="3116263"/>
          <p14:tracePt t="45770" x="4116388" y="3009900"/>
          <p14:tracePt t="45787" x="4348163" y="2928938"/>
          <p14:tracePt t="45803" x="4483100" y="2921000"/>
          <p14:tracePt t="45820" x="4589463" y="2894013"/>
          <p14:tracePt t="45837" x="4697413" y="2867025"/>
          <p14:tracePt t="45853" x="4813300" y="2840038"/>
          <p14:tracePt t="45870" x="4921250" y="2822575"/>
          <p14:tracePt t="45888" x="5072063" y="2778125"/>
          <p14:tracePt t="45904" x="5143500" y="2778125"/>
          <p14:tracePt t="45920" x="5224463" y="2778125"/>
          <p14:tracePt t="45937" x="5286375" y="2795588"/>
          <p14:tracePt t="45953" x="5330825" y="2822575"/>
          <p14:tracePt t="45970" x="5357813" y="2840038"/>
          <p14:tracePt t="45987" x="5375275" y="2867025"/>
          <p14:tracePt t="46003" x="5394325" y="2884488"/>
          <p14:tracePt t="46020" x="5411788" y="2901950"/>
          <p14:tracePt t="46037" x="5429250" y="2946400"/>
          <p14:tracePt t="46053" x="5438775" y="2973388"/>
          <p14:tracePt t="46070" x="5438775" y="3000375"/>
          <p14:tracePt t="46087" x="5438775" y="3027363"/>
          <p14:tracePt t="46103" x="5438775" y="3063875"/>
          <p14:tracePt t="46120" x="5421313" y="3089275"/>
          <p14:tracePt t="46138" x="5402263" y="3125788"/>
          <p14:tracePt t="46154" x="5384800" y="3152775"/>
          <p14:tracePt t="46170" x="5357813" y="3179763"/>
          <p14:tracePt t="46187" x="5340350" y="3197225"/>
          <p14:tracePt t="46203" x="5322888" y="3206750"/>
          <p14:tracePt t="46220" x="5313363" y="3214688"/>
          <p14:tracePt t="46237" x="5303838" y="3214688"/>
          <p14:tracePt t="46254" x="5286375" y="3224213"/>
          <p14:tracePt t="46270" x="5278438" y="3224213"/>
          <p14:tracePt t="46287" x="5251450" y="3224213"/>
          <p14:tracePt t="46303" x="5214938" y="3241675"/>
          <p14:tracePt t="46320" x="5197475" y="3241675"/>
          <p14:tracePt t="46337" x="5180013" y="3241675"/>
          <p14:tracePt t="46353" x="5153025" y="3241675"/>
          <p14:tracePt t="46370" x="5135563" y="3241675"/>
          <p14:tracePt t="46412" x="5126038" y="3241675"/>
          <p14:tracePt t="46561" x="5153025" y="3241675"/>
          <p14:tracePt t="46569" x="5160963" y="3241675"/>
          <p14:tracePt t="46577" x="5180013" y="3241675"/>
          <p14:tracePt t="46588" x="5224463" y="3241675"/>
          <p14:tracePt t="46604" x="5295900" y="3251200"/>
          <p14:tracePt t="46621" x="5375275" y="3268663"/>
          <p14:tracePt t="46639" x="5473700" y="3278188"/>
          <p14:tracePt t="46654" x="5554663" y="3295650"/>
          <p14:tracePt t="46671" x="5626100" y="3303588"/>
          <p14:tracePt t="46688" x="5707063" y="3322638"/>
          <p14:tracePt t="46704" x="5803900" y="3349625"/>
          <p14:tracePt t="46721" x="5911850" y="3357563"/>
          <p14:tracePt t="46737" x="5983288" y="3384550"/>
          <p14:tracePt t="46754" x="6064250" y="3411538"/>
          <p14:tracePt t="46772" x="6180138" y="3429000"/>
          <p14:tracePt t="46789" x="6242050" y="3446463"/>
          <p14:tracePt t="46804" x="6296025" y="3465513"/>
          <p14:tracePt t="46821" x="6340475" y="3473450"/>
          <p14:tracePt t="46837" x="6402388" y="3500438"/>
          <p14:tracePt t="46854" x="6465888" y="3509963"/>
          <p14:tracePt t="46871" x="6510338" y="3527425"/>
          <p14:tracePt t="46889" x="6554788" y="3527425"/>
          <p14:tracePt t="46904" x="6572250" y="3527425"/>
          <p14:tracePt t="46921" x="6608763" y="3536950"/>
          <p14:tracePt t="46937" x="6626225" y="3536950"/>
          <p14:tracePt t="46954" x="6635750" y="3536950"/>
          <p14:tracePt t="47031" x="6626225" y="3536950"/>
          <p14:tracePt t="47042" x="6616700" y="3536950"/>
          <p14:tracePt t="47048" x="6608763" y="3536950"/>
          <p14:tracePt t="47055" x="6599238" y="3536950"/>
          <p14:tracePt t="47071" x="6564313" y="3536950"/>
          <p14:tracePt t="47087" x="6527800" y="3536950"/>
          <p14:tracePt t="47104" x="6438900" y="3509963"/>
          <p14:tracePt t="47121" x="6357938" y="3482975"/>
          <p14:tracePt t="47138" x="6296025" y="3465513"/>
          <p14:tracePt t="47154" x="6251575" y="3438525"/>
          <p14:tracePt t="47171" x="6232525" y="3411538"/>
          <p14:tracePt t="47187" x="6170613" y="3375025"/>
          <p14:tracePt t="47204" x="6108700" y="3340100"/>
          <p14:tracePt t="47221" x="6027738" y="3313113"/>
          <p14:tracePt t="47239" x="5946775" y="3286125"/>
          <p14:tracePt t="47255" x="5867400" y="3278188"/>
          <p14:tracePt t="47270" x="5778500" y="3259138"/>
          <p14:tracePt t="47288" x="5635625" y="3251200"/>
          <p14:tracePt t="47305" x="5518150" y="3224213"/>
          <p14:tracePt t="47321" x="5394325" y="3206750"/>
          <p14:tracePt t="47338" x="5313363" y="3197225"/>
          <p14:tracePt t="47354" x="5268913" y="3179763"/>
          <p14:tracePt t="47371" x="5251450" y="3179763"/>
          <p14:tracePt t="47388" x="5224463" y="3170238"/>
          <p14:tracePt t="47404" x="5214938" y="3170238"/>
          <p14:tracePt t="47547" x="5224463" y="3170238"/>
          <p14:tracePt t="47554" x="5251450" y="3170238"/>
          <p14:tracePt t="47563" x="5278438" y="3170238"/>
          <p14:tracePt t="47572" x="5313363" y="3187700"/>
          <p14:tracePt t="47588" x="5394325" y="3224213"/>
          <p14:tracePt t="47604" x="5500688" y="3268663"/>
          <p14:tracePt t="47621" x="5616575" y="3295650"/>
          <p14:tracePt t="47638" x="5768975" y="3313113"/>
          <p14:tracePt t="47654" x="5875338" y="3313113"/>
          <p14:tracePt t="47671" x="5921375" y="3303588"/>
          <p14:tracePt t="47704" x="5822950" y="3313113"/>
          <p14:tracePt t="47721" x="5670550" y="3330575"/>
          <p14:tracePt t="47738" x="5564188" y="3340100"/>
          <p14:tracePt t="47754" x="5473700" y="3357563"/>
          <p14:tracePt t="47771" x="5375275" y="3367088"/>
          <p14:tracePt t="47789" x="5241925" y="3411538"/>
          <p14:tracePt t="47805" x="5187950" y="3421063"/>
          <p14:tracePt t="47821" x="5153025" y="3446463"/>
          <p14:tracePt t="47838" x="5135563" y="3446463"/>
          <p14:tracePt t="47854" x="5108575" y="3455988"/>
          <p14:tracePt t="47961" x="5099050" y="3455988"/>
          <p14:tracePt t="47977" x="5099050" y="3446463"/>
          <p14:tracePt t="47985" x="5099050" y="3429000"/>
          <p14:tracePt t="47993" x="5099050" y="3421063"/>
          <p14:tracePt t="48004" x="5089525" y="3421063"/>
          <p14:tracePt t="48023" x="5081588" y="3402013"/>
          <p14:tracePt t="48041" x="5064125" y="3394075"/>
          <p14:tracePt t="48055" x="5037138" y="3384550"/>
          <p14:tracePt t="48071" x="5018088" y="3384550"/>
          <p14:tracePt t="48178" x="5018088" y="3375025"/>
          <p14:tracePt t="48187" x="5018088" y="3357563"/>
          <p14:tracePt t="48195" x="5027613" y="3349625"/>
          <p14:tracePt t="48204" x="5054600" y="3340100"/>
          <p14:tracePt t="48222" x="5116513" y="3313113"/>
          <p14:tracePt t="48238" x="5197475" y="3286125"/>
          <p14:tracePt t="48255" x="5286375" y="3259138"/>
          <p14:tracePt t="48273" x="5473700" y="3251200"/>
          <p14:tracePt t="48289" x="5581650" y="3251200"/>
          <p14:tracePt t="48305" x="5688013" y="3251200"/>
          <p14:tracePt t="48321" x="5795963" y="3268663"/>
          <p14:tracePt t="48338" x="5902325" y="3268663"/>
          <p14:tracePt t="48354" x="5992813" y="3268663"/>
          <p14:tracePt t="48371" x="6054725" y="3268663"/>
          <p14:tracePt t="48388" x="6089650" y="3268663"/>
          <p14:tracePt t="48404" x="6099175" y="3268663"/>
          <p14:tracePt t="48501" x="6081713" y="3268663"/>
          <p14:tracePt t="48509" x="6045200" y="3268663"/>
          <p14:tracePt t="48521" x="6010275" y="3268663"/>
          <p14:tracePt t="48539" x="5849938" y="3251200"/>
          <p14:tracePt t="48555" x="5732463" y="3224213"/>
          <p14:tracePt t="48571" x="5653088" y="3197225"/>
          <p14:tracePt t="48588" x="5589588" y="3152775"/>
          <p14:tracePt t="48604" x="5554663" y="3135313"/>
          <p14:tracePt t="48621" x="5537200" y="3116263"/>
          <p14:tracePt t="48638" x="5518150" y="3098800"/>
          <p14:tracePt t="48654" x="5492750" y="3089275"/>
          <p14:tracePt t="48671" x="5473700" y="3089275"/>
          <p14:tracePt t="48690" x="5446713" y="3108325"/>
          <p14:tracePt t="48704" x="5438775" y="3116263"/>
          <p14:tracePt t="48721" x="5438775" y="3125788"/>
          <p14:tracePt t="48738" x="5438775" y="3143250"/>
          <p14:tracePt t="48755" x="5465763" y="3170238"/>
          <p14:tracePt t="48771" x="5554663" y="3187700"/>
          <p14:tracePt t="48787" x="5670550" y="3214688"/>
          <p14:tracePt t="48805" x="5921375" y="3268663"/>
          <p14:tracePt t="48821" x="6099175" y="3286125"/>
          <p14:tracePt t="48838" x="6251575" y="3286125"/>
          <p14:tracePt t="48854" x="6340475" y="3286125"/>
          <p14:tracePt t="48871" x="6375400" y="3286125"/>
          <p14:tracePt t="48888" x="6384925" y="3286125"/>
          <p14:tracePt t="48939" x="6357938" y="3286125"/>
          <p14:tracePt t="48947" x="6350000" y="3286125"/>
          <p14:tracePt t="48954" x="6330950" y="3286125"/>
          <p14:tracePt t="48971" x="6251575" y="3295650"/>
          <p14:tracePt t="48988" x="6126163" y="3295650"/>
          <p14:tracePt t="49004" x="5929313" y="3313113"/>
          <p14:tracePt t="49021" x="5616575" y="3303588"/>
          <p14:tracePt t="49041" x="5207000" y="3268663"/>
          <p14:tracePt t="49055" x="5108575" y="3268663"/>
          <p14:tracePt t="49071" x="5037138" y="3286125"/>
          <p14:tracePt t="49088" x="5027613" y="3286125"/>
          <p14:tracePt t="49121" x="5089525" y="3268663"/>
          <p14:tracePt t="49138" x="5214938" y="3268663"/>
          <p14:tracePt t="49154" x="5411788" y="3251200"/>
          <p14:tracePt t="49174" x="5707063" y="3251200"/>
          <p14:tracePt t="49189" x="5795963" y="3251200"/>
          <p14:tracePt t="49205" x="5803900" y="3251200"/>
          <p14:tracePt t="49238" x="5795963" y="3241675"/>
          <p14:tracePt t="49254" x="5751513" y="3241675"/>
          <p14:tracePt t="49271" x="5724525" y="3241675"/>
          <p14:tracePt t="49289" x="5653088" y="3214688"/>
          <p14:tracePt t="49305" x="5599113" y="3206750"/>
          <p14:tracePt t="49321" x="5518150" y="3206750"/>
          <p14:tracePt t="49338" x="5438775" y="3206750"/>
          <p14:tracePt t="49354" x="5429250" y="3206750"/>
          <p14:tracePt t="49391" x="5465763" y="3206750"/>
          <p14:tracePt t="49404" x="5510213" y="3206750"/>
          <p14:tracePt t="49421" x="5616575" y="3214688"/>
          <p14:tracePt t="49439" x="5778500" y="3224213"/>
          <p14:tracePt t="49456" x="5849938" y="3241675"/>
          <p14:tracePt t="49471" x="5911850" y="3241675"/>
          <p14:tracePt t="49488" x="5938838" y="3241675"/>
          <p14:tracePt t="49542" x="5921375" y="3241675"/>
          <p14:tracePt t="49547" x="5894388" y="3251200"/>
          <p14:tracePt t="49556" x="5857875" y="3251200"/>
          <p14:tracePt t="49571" x="5768975" y="3251200"/>
          <p14:tracePt t="49588" x="5661025" y="3251200"/>
          <p14:tracePt t="49604" x="5527675" y="3268663"/>
          <p14:tracePt t="49621" x="5402263" y="3268663"/>
          <p14:tracePt t="49638" x="5313363" y="3278188"/>
          <p14:tracePt t="49655" x="5303838" y="3286125"/>
          <p14:tracePt t="49705" x="5340350" y="3286125"/>
          <p14:tracePt t="49714" x="5375275" y="3286125"/>
          <p14:tracePt t="49721" x="5429250" y="3286125"/>
          <p14:tracePt t="49738" x="5537200" y="3286125"/>
          <p14:tracePt t="49755" x="5661025" y="3268663"/>
          <p14:tracePt t="49772" x="5741988" y="3259138"/>
          <p14:tracePt t="49789" x="5759450" y="3259138"/>
          <p14:tracePt t="49821" x="5724525" y="3241675"/>
          <p14:tracePt t="49829" x="5688013" y="3241675"/>
          <p14:tracePt t="49838" x="5635625" y="3232150"/>
          <p14:tracePt t="49854" x="5527675" y="3206750"/>
          <p14:tracePt t="49871" x="5421313" y="3187700"/>
          <p14:tracePt t="49888" x="5322888" y="3179763"/>
          <p14:tracePt t="49904" x="5278438" y="3179763"/>
          <p14:tracePt t="49921" x="5268913" y="3179763"/>
          <p14:tracePt t="49972" x="5286375" y="3179763"/>
          <p14:tracePt t="49977" x="5303838" y="3179763"/>
          <p14:tracePt t="49988" x="5313363" y="3179763"/>
          <p14:tracePt t="50004" x="5330825" y="3179763"/>
          <p14:tracePt t="50021" x="5394325" y="3179763"/>
          <p14:tracePt t="50040" x="5465763" y="3179763"/>
          <p14:tracePt t="50044" x="5500688" y="3179763"/>
          <p14:tracePt t="50056" x="5545138" y="3179763"/>
          <p14:tracePt t="50071" x="5564188" y="3179763"/>
          <p14:tracePt t="50111" x="5518150" y="3179763"/>
          <p14:tracePt t="50121" x="5473700" y="3170238"/>
          <p14:tracePt t="50138" x="5367338" y="3160713"/>
          <p14:tracePt t="50154" x="5278438" y="3160713"/>
          <p14:tracePt t="50172" x="5180013" y="3160713"/>
          <p14:tracePt t="50189" x="5054600" y="3206750"/>
          <p14:tracePt t="50205" x="5000625" y="3224213"/>
          <p14:tracePt t="50259" x="5000625" y="3232150"/>
          <p14:tracePt t="50267" x="5010150" y="3232150"/>
          <p14:tracePt t="50275" x="5037138" y="3232150"/>
          <p14:tracePt t="50287" x="5064125" y="3232150"/>
          <p14:tracePt t="50305" x="5108575" y="3232150"/>
          <p14:tracePt t="50321" x="5170488" y="3232150"/>
          <p14:tracePt t="50338" x="5286375" y="3224213"/>
          <p14:tracePt t="50354" x="5394325" y="3224213"/>
          <p14:tracePt t="50371" x="5518150" y="3241675"/>
          <p14:tracePt t="50388" x="5626100" y="3268663"/>
          <p14:tracePt t="50404" x="5732463" y="3268663"/>
          <p14:tracePt t="50421" x="5840413" y="3268663"/>
          <p14:tracePt t="50439" x="6000750" y="3259138"/>
          <p14:tracePt t="50456" x="6135688" y="3251200"/>
          <p14:tracePt t="50471" x="6224588" y="3232150"/>
          <p14:tracePt t="50488" x="6303963" y="3224213"/>
          <p14:tracePt t="50504" x="6323013" y="3224213"/>
          <p14:tracePt t="50558" x="6296025" y="3224213"/>
          <p14:tracePt t="50565" x="6286500" y="3214688"/>
          <p14:tracePt t="50572" x="6251575" y="3214688"/>
          <p14:tracePt t="50588" x="6180138" y="3187700"/>
          <p14:tracePt t="50604" x="6099175" y="3170238"/>
          <p14:tracePt t="50621" x="6018213" y="3170238"/>
          <p14:tracePt t="50638" x="5946775" y="3160713"/>
          <p14:tracePt t="50655" x="5822950" y="3160713"/>
          <p14:tracePt t="50672" x="5483225" y="3160713"/>
          <p14:tracePt t="50690" x="5241925" y="3143250"/>
          <p14:tracePt t="50705" x="5045075" y="3152775"/>
          <p14:tracePt t="50721" x="4867275" y="3179763"/>
          <p14:tracePt t="50738" x="4768850" y="3206750"/>
          <p14:tracePt t="50755" x="4759325" y="3214688"/>
          <p14:tracePt t="50799" x="4759325" y="3224213"/>
          <p14:tracePt t="50808" x="4768850" y="3241675"/>
          <p14:tracePt t="50821" x="4786313" y="3251200"/>
          <p14:tracePt t="50838" x="4795838" y="3259138"/>
          <p14:tracePt t="50901" x="4776788" y="3278188"/>
          <p14:tracePt t="50909" x="4768850" y="3295650"/>
          <p14:tracePt t="50921" x="4759325" y="3295650"/>
          <p14:tracePt t="50940" x="4759325" y="3251200"/>
          <p14:tracePt t="50955" x="4759325" y="3241675"/>
          <p14:tracePt t="51628" x="4795838" y="3206750"/>
          <p14:tracePt t="51635" x="4929188" y="3135313"/>
          <p14:tracePt t="51643" x="5081588" y="3054350"/>
          <p14:tracePt t="51655" x="5232400" y="3000375"/>
          <p14:tracePt t="51671" x="5384800" y="2982913"/>
          <p14:tracePt t="51688" x="5402263" y="2973388"/>
          <p14:tracePt t="51778" x="5421313" y="2973388"/>
          <p14:tracePt t="51792" x="5456238" y="2982913"/>
          <p14:tracePt t="51799" x="5465763" y="2992438"/>
          <p14:tracePt t="51808" x="5473700" y="3009900"/>
          <p14:tracePt t="51821" x="5483225" y="3017838"/>
          <p14:tracePt t="51840" x="5510213" y="3063875"/>
          <p14:tracePt t="51856" x="5527675" y="3081338"/>
          <p14:tracePt t="51872" x="5527675" y="3108325"/>
          <p14:tracePt t="51888" x="5518150" y="3160713"/>
          <p14:tracePt t="51905" x="5500688" y="3197225"/>
          <p14:tracePt t="51921" x="5473700" y="3214688"/>
          <p14:tracePt t="51938" x="5421313" y="3241675"/>
          <p14:tracePt t="51956" x="5295900" y="3278188"/>
          <p14:tracePt t="51972" x="5232400" y="3303588"/>
          <p14:tracePt t="51988" x="5197475" y="3322638"/>
          <p14:tracePt t="52005" x="5180013" y="3330575"/>
          <p14:tracePt t="52022" x="5170488" y="3330575"/>
          <p14:tracePt t="52041" x="5153025" y="3330575"/>
          <p14:tracePt t="52044" x="5143500" y="3349625"/>
          <p14:tracePt t="52055" x="5126038" y="3349625"/>
          <p14:tracePt t="52071" x="5108575" y="3357563"/>
          <p14:tracePt t="52088" x="5089525" y="3357563"/>
          <p14:tracePt t="52106" x="5072063" y="3367088"/>
          <p14:tracePt t="52176" x="5054600" y="3367088"/>
          <p14:tracePt t="52192" x="5064125" y="3367088"/>
          <p14:tracePt t="52200" x="5072063" y="3367088"/>
          <p14:tracePt t="52208" x="5081588" y="3367088"/>
          <p14:tracePt t="52222" x="5108575" y="3367088"/>
          <p14:tracePt t="52238" x="5153025" y="3349625"/>
          <p14:tracePt t="52255" x="5232400" y="3340100"/>
          <p14:tracePt t="52272" x="5375275" y="3322638"/>
          <p14:tracePt t="52288" x="5599113" y="3322638"/>
          <p14:tracePt t="52305" x="5795963" y="3303588"/>
          <p14:tracePt t="52321" x="5938838" y="3303588"/>
          <p14:tracePt t="52340" x="6054725" y="3303588"/>
          <p14:tracePt t="52356" x="6072188" y="3303588"/>
          <p14:tracePt t="52372" x="6089650" y="3303588"/>
          <p14:tracePt t="52388" x="6099175" y="3303588"/>
          <p14:tracePt t="52405" x="6108700" y="3303588"/>
          <p14:tracePt t="52422" x="6116638" y="3303588"/>
          <p14:tracePt t="52528" x="6108700" y="3303588"/>
          <p14:tracePt t="52538" x="6099175" y="3303588"/>
          <p14:tracePt t="52544" x="6081713" y="3303588"/>
          <p14:tracePt t="52555" x="6072188" y="3322638"/>
          <p14:tracePt t="52571" x="6054725" y="3322638"/>
          <p14:tracePt t="52591" x="6010275" y="3330575"/>
          <p14:tracePt t="52606" x="5983288" y="3330575"/>
          <p14:tracePt t="52622" x="5921375" y="3330575"/>
          <p14:tracePt t="52638" x="5884863" y="3330575"/>
          <p14:tracePt t="52655" x="5867400" y="3313113"/>
          <p14:tracePt t="52672" x="5857875" y="3303588"/>
          <p14:tracePt t="52688" x="5849938" y="3295650"/>
          <p14:tracePt t="52705" x="5822950" y="3278188"/>
          <p14:tracePt t="52722" x="5813425" y="3259138"/>
          <p14:tracePt t="52738" x="5786438" y="3224213"/>
          <p14:tracePt t="52755" x="5778500" y="3206750"/>
          <p14:tracePt t="52772" x="5768975" y="3187700"/>
          <p14:tracePt t="52788" x="5768975" y="3160713"/>
          <p14:tracePt t="52805" x="5768975" y="3143250"/>
          <p14:tracePt t="52821" x="5768975" y="3125788"/>
          <p14:tracePt t="52840" x="5786438" y="3089275"/>
          <p14:tracePt t="52856" x="5795963" y="3071813"/>
          <p14:tracePt t="52872" x="5813425" y="3054350"/>
          <p14:tracePt t="52888" x="5840413" y="3044825"/>
          <p14:tracePt t="52905" x="5849938" y="3044825"/>
          <p14:tracePt t="52921" x="5867400" y="3044825"/>
          <p14:tracePt t="52938" x="5875338" y="3044825"/>
          <p14:tracePt t="52955" x="5884863" y="3044825"/>
          <p14:tracePt t="52972" x="5894388" y="3044825"/>
          <p14:tracePt t="52988" x="5929313" y="3036888"/>
          <p14:tracePt t="53005" x="5938838" y="3036888"/>
          <p14:tracePt t="53022" x="5956300" y="3017838"/>
          <p14:tracePt t="53154" x="5965825" y="3009900"/>
          <p14:tracePt t="53167" x="5983288" y="3000375"/>
          <p14:tracePt t="53176" x="5992813" y="2992438"/>
          <p14:tracePt t="53188" x="5992813" y="2982913"/>
          <p14:tracePt t="53205" x="5992813" y="2965450"/>
          <p14:tracePt t="53221" x="5992813" y="2955925"/>
          <p14:tracePt t="53240" x="5992813" y="2928938"/>
          <p14:tracePt t="53271" x="5992813" y="2921000"/>
          <p14:tracePt t="53288" x="5992813" y="2911475"/>
          <p14:tracePt t="53305" x="5992813" y="2901950"/>
          <p14:tracePt t="53321" x="5965825" y="2884488"/>
          <p14:tracePt t="53341" x="5938838" y="2849563"/>
          <p14:tracePt t="53356" x="5921375" y="2830513"/>
          <p14:tracePt t="53372" x="5884863" y="2822575"/>
          <p14:tracePt t="53388" x="5867400" y="2803525"/>
          <p14:tracePt t="53405" x="5830888" y="2786063"/>
          <p14:tracePt t="53422" x="5786438" y="2778125"/>
          <p14:tracePt t="53438" x="5741988" y="2751138"/>
          <p14:tracePt t="53455" x="5688013" y="2741613"/>
          <p14:tracePt t="53472" x="5616575" y="2741613"/>
          <p14:tracePt t="53490" x="5518150" y="2724150"/>
          <p14:tracePt t="53506" x="5456238" y="2724150"/>
          <p14:tracePt t="53522" x="5394325" y="2724150"/>
          <p14:tracePt t="53538" x="5330825" y="2714625"/>
          <p14:tracePt t="53555" x="5251450" y="2706688"/>
          <p14:tracePt t="53571" x="5187950" y="2687638"/>
          <p14:tracePt t="53590" x="5153025" y="2687638"/>
          <p14:tracePt t="53606" x="5126038" y="2687638"/>
          <p14:tracePt t="53622" x="5108575" y="2687638"/>
          <p14:tracePt t="53638" x="5089525" y="2697163"/>
          <p14:tracePt t="53655" x="5054600" y="2724150"/>
          <p14:tracePt t="53672" x="5037138" y="2732088"/>
          <p14:tracePt t="53688" x="5027613" y="2751138"/>
          <p14:tracePt t="53705" x="5018088" y="2759075"/>
          <p14:tracePt t="53722" x="5018088" y="2778125"/>
          <p14:tracePt t="53741" x="5018088" y="2786063"/>
          <p14:tracePt t="53757" x="5018088" y="2795588"/>
          <p14:tracePt t="53778" x="5018088" y="2803525"/>
          <p14:tracePt t="53794" x="5018088" y="2813050"/>
          <p14:tracePt t="53805" x="5027613" y="2822575"/>
          <p14:tracePt t="53821" x="5045075" y="2830513"/>
          <p14:tracePt t="53838" x="5064125" y="2840038"/>
          <p14:tracePt t="53857" x="5089525" y="2840038"/>
          <p14:tracePt t="53872" x="5099050" y="2840038"/>
          <p14:tracePt t="53889" x="5116513" y="2857500"/>
          <p14:tracePt t="53906" x="5135563" y="2884488"/>
          <p14:tracePt t="53922" x="5180013" y="2965450"/>
          <p14:tracePt t="53938" x="5214938" y="3063875"/>
          <p14:tracePt t="53954" x="5241925" y="3143250"/>
          <p14:tracePt t="53971" x="5259388" y="3214688"/>
          <p14:tracePt t="53987" x="5268913" y="3268663"/>
          <p14:tracePt t="54005" x="5268913" y="3322638"/>
          <p14:tracePt t="54021" x="5241925" y="3384550"/>
          <p14:tracePt t="54038" x="5207000" y="3429000"/>
          <p14:tracePt t="54054" x="5187950" y="3455988"/>
          <p14:tracePt t="54071" x="5160963" y="3473450"/>
          <p14:tracePt t="54087" x="5153025" y="3482975"/>
          <p14:tracePt t="54104" x="5143500" y="3492500"/>
          <p14:tracePt t="54998" x="5135563" y="3500438"/>
          <p14:tracePt t="55007" x="5108575" y="3517900"/>
          <p14:tracePt t="55014" x="5089525" y="3527425"/>
          <p14:tracePt t="55023" x="5045075" y="3554413"/>
          <p14:tracePt t="55040" x="4965700" y="3608388"/>
          <p14:tracePt t="55045" x="4929188" y="3635375"/>
          <p14:tracePt t="55055" x="4884738" y="3662363"/>
          <p14:tracePt t="55072" x="4751388" y="3706813"/>
          <p14:tracePt t="55088" x="4598988" y="3741738"/>
          <p14:tracePt t="55105" x="4419600" y="3768725"/>
          <p14:tracePt t="55122" x="4313238" y="3786188"/>
          <p14:tracePt t="55138" x="4037013" y="3830638"/>
          <p14:tracePt t="55155" x="3911600" y="3830638"/>
          <p14:tracePt t="55172" x="3803650" y="3830638"/>
          <p14:tracePt t="55188" x="3714750" y="3849688"/>
          <p14:tracePt t="55205" x="3633788" y="3849688"/>
          <p14:tracePt t="55222" x="3571875" y="3849688"/>
          <p14:tracePt t="55240" x="3536950" y="3840163"/>
          <p14:tracePt t="55257" x="3500438" y="3822700"/>
          <p14:tracePt t="55272" x="3438525" y="3795713"/>
          <p14:tracePt t="55289" x="3375025" y="3778250"/>
          <p14:tracePt t="55305" x="3313113" y="3751263"/>
          <p14:tracePt t="55322" x="3232150" y="3733800"/>
          <p14:tracePt t="55338" x="3197225" y="3714750"/>
          <p14:tracePt t="55355" x="3143250" y="3687763"/>
          <p14:tracePt t="55372" x="3108325" y="3670300"/>
          <p14:tracePt t="55390" x="3081338" y="3643313"/>
          <p14:tracePt t="55405" x="3044825" y="3635375"/>
          <p14:tracePt t="55422" x="3036888" y="3625850"/>
          <p14:tracePt t="55439" x="3017838" y="3616325"/>
          <p14:tracePt t="55456" x="2990850" y="3598863"/>
          <p14:tracePt t="55472" x="2982913" y="3571875"/>
          <p14:tracePt t="55490" x="2965450" y="3554413"/>
          <p14:tracePt t="55507" x="2946400" y="3544888"/>
          <p14:tracePt t="55522" x="2928938" y="3536950"/>
          <p14:tracePt t="55539" x="2911475" y="3536950"/>
          <p14:tracePt t="55556" x="2901950" y="3527425"/>
          <p14:tracePt t="55572" x="2894013" y="3527425"/>
          <p14:tracePt t="55734" x="2901950" y="3527425"/>
          <p14:tracePt t="55740" x="2938463" y="3544888"/>
          <p14:tracePt t="55757" x="3017838" y="3571875"/>
          <p14:tracePt t="55772" x="3116263" y="3625850"/>
          <p14:tracePt t="55789" x="3205163" y="3670300"/>
          <p14:tracePt t="55805" x="3322638" y="3714750"/>
          <p14:tracePt t="55822" x="3527425" y="3786188"/>
          <p14:tracePt t="55838" x="3732213" y="3813175"/>
          <p14:tracePt t="55855" x="3946525" y="3813175"/>
          <p14:tracePt t="55872" x="4143375" y="3813175"/>
          <p14:tracePt t="55891" x="4456113" y="3813175"/>
          <p14:tracePt t="55907" x="4581525" y="3876675"/>
          <p14:tracePt t="55922" x="4670425" y="3929063"/>
          <p14:tracePt t="55939" x="4795838" y="3992563"/>
          <p14:tracePt t="55955" x="4911725" y="4064000"/>
          <p14:tracePt t="55972" x="5000625" y="4170363"/>
          <p14:tracePt t="55989" x="5089525" y="4268788"/>
          <p14:tracePt t="56007" x="5232400" y="4456113"/>
          <p14:tracePt t="56022" x="5330825" y="4527550"/>
          <p14:tracePt t="56040" x="5429250" y="4572000"/>
          <p14:tracePt t="56046" x="5446713" y="4581525"/>
          <p14:tracePt t="56056" x="5465763" y="4598988"/>
          <p14:tracePt t="56072" x="5483225" y="4608513"/>
          <p14:tracePt t="56117" x="5483225" y="4616450"/>
          <p14:tracePt t="56132" x="5429250" y="4616450"/>
          <p14:tracePt t="56141" x="5411788" y="4616450"/>
          <p14:tracePt t="56157" x="5313363" y="4598988"/>
          <p14:tracePt t="56172" x="5197475" y="4519613"/>
          <p14:tracePt t="56189" x="5054600" y="4438650"/>
          <p14:tracePt t="56205" x="4848225" y="4340225"/>
          <p14:tracePt t="56222" x="4608513" y="4206875"/>
          <p14:tracePt t="56239" x="4357688" y="4098925"/>
          <p14:tracePt t="56256" x="4081463" y="4027488"/>
          <p14:tracePt t="56272" x="3776663" y="3983038"/>
          <p14:tracePt t="56289" x="3652838" y="3948113"/>
          <p14:tracePt t="56305" x="3536950" y="3921125"/>
          <p14:tracePt t="56322" x="3455988" y="3894138"/>
          <p14:tracePt t="56339" x="3402013" y="3894138"/>
          <p14:tracePt t="56355" x="3348038" y="3894138"/>
          <p14:tracePt t="56372" x="3330575" y="3894138"/>
          <p14:tracePt t="56391" x="3303588" y="3894138"/>
          <p14:tracePt t="56407" x="3276600" y="3894138"/>
          <p14:tracePt t="56422" x="3259138" y="3894138"/>
          <p14:tracePt t="56439" x="3241675" y="3894138"/>
          <p14:tracePt t="56456" x="3205163" y="3902075"/>
          <p14:tracePt t="56472" x="3197225" y="3921125"/>
          <p14:tracePt t="56489" x="3187700" y="3929063"/>
          <p14:tracePt t="56579" x="3241675" y="3902075"/>
          <p14:tracePt t="56587" x="3295650" y="3876675"/>
          <p14:tracePt t="56593" x="3402013" y="3822700"/>
          <p14:tracePt t="56605" x="3554413" y="3759200"/>
          <p14:tracePt t="56622" x="3857625" y="3635375"/>
          <p14:tracePt t="56641" x="4402138" y="3313113"/>
          <p14:tracePt t="56657" x="4759325" y="3098800"/>
          <p14:tracePt t="56672" x="5018088" y="2911475"/>
          <p14:tracePt t="56689" x="5153025" y="2803525"/>
          <p14:tracePt t="56707" x="5187950" y="2778125"/>
          <p14:tracePt t="56722" x="5187950" y="2768600"/>
          <p14:tracePt t="56937" x="5187950" y="2778125"/>
          <p14:tracePt t="56943" x="5170488" y="2786063"/>
          <p14:tracePt t="56954" x="5160963" y="2813050"/>
          <p14:tracePt t="56971" x="5143500" y="2840038"/>
          <p14:tracePt t="56988" x="5116513" y="2874963"/>
          <p14:tracePt t="57004" x="5099050" y="2911475"/>
          <p14:tracePt t="57021" x="5072063" y="2946400"/>
          <p14:tracePt t="57038" x="5045075" y="2992438"/>
          <p14:tracePt t="57054" x="5027613" y="3009900"/>
          <p14:tracePt t="57071" x="5010150" y="3017838"/>
          <p14:tracePt t="57088" x="5000625" y="3027363"/>
          <p14:tracePt t="57104" x="4992688" y="3044825"/>
          <p14:tracePt t="57121" x="4983163" y="3063875"/>
          <p14:tracePt t="57138" x="4965700" y="3081338"/>
          <p14:tracePt t="57155" x="4956175" y="3098800"/>
          <p14:tracePt t="57171" x="4938713" y="3108325"/>
          <p14:tracePt t="57258" x="4929188" y="3108325"/>
          <p14:tracePt t="58102" x="4921250" y="3116263"/>
          <p14:tracePt t="58259" x="4911725" y="3116263"/>
          <p14:tracePt t="58267" x="4902200" y="3135313"/>
          <p14:tracePt t="58275" x="4894263" y="3135313"/>
          <p14:tracePt t="58288" x="4884738" y="3135313"/>
          <p14:tracePt t="58305" x="4867275" y="3135313"/>
          <p14:tracePt t="58361" x="4857750" y="3135313"/>
          <p14:tracePt t="152166" x="4848225" y="3143250"/>
          <p14:tracePt t="152174" x="4830763" y="3152775"/>
          <p14:tracePt t="152183" x="4813300" y="3179763"/>
          <p14:tracePt t="152200" x="4795838" y="3206750"/>
          <p14:tracePt t="152217" x="4776788" y="3232150"/>
          <p14:tracePt t="152235" x="4751388" y="3251200"/>
          <p14:tracePt t="152252" x="4741863" y="3259138"/>
          <p14:tracePt t="152268" x="4741863" y="3268663"/>
          <p14:tracePt t="152283" x="4732338" y="3278188"/>
          <p14:tracePt t="154936" x="4679950" y="3367088"/>
          <p14:tracePt t="154950" x="4429125" y="3635375"/>
          <p14:tracePt t="154967" x="4143375" y="3840163"/>
          <p14:tracePt t="154984" x="3857625" y="4027488"/>
          <p14:tracePt t="155000" x="3687763" y="4152900"/>
          <p14:tracePt t="155017" x="3589338" y="4187825"/>
          <p14:tracePt t="155034" x="3544888" y="4214813"/>
          <p14:tracePt t="155053" x="3482975" y="4259263"/>
          <p14:tracePt t="155068" x="3384550" y="4330700"/>
          <p14:tracePt t="155084" x="3214688" y="4448175"/>
          <p14:tracePt t="155101" x="3098800" y="4545013"/>
          <p14:tracePt t="155117" x="2965450" y="4652963"/>
          <p14:tracePt t="155134" x="2867025" y="4741863"/>
          <p14:tracePt t="155151" x="2813050" y="4795838"/>
          <p14:tracePt t="155167" x="2803525" y="4805363"/>
          <p14:tracePt t="155262" x="2857500" y="4759325"/>
          <p14:tracePt t="155270" x="2965450" y="4706938"/>
          <p14:tracePt t="155284" x="3089275" y="4652963"/>
          <p14:tracePt t="155303" x="3581400" y="4465638"/>
          <p14:tracePt t="155318" x="3911600" y="4330700"/>
          <p14:tracePt t="155334" x="4232275" y="4214813"/>
          <p14:tracePt t="155350" x="4554538" y="4064000"/>
          <p14:tracePt t="155367" x="4768850" y="3956050"/>
          <p14:tracePt t="155384" x="4894263" y="3884613"/>
          <p14:tracePt t="155401" x="4929188" y="3857625"/>
          <p14:tracePt t="155544" x="4929188" y="3849688"/>
          <p14:tracePt t="155552" x="4884738" y="3778250"/>
          <p14:tracePt t="155560" x="4813300" y="3714750"/>
          <p14:tracePt t="155569" x="4751388" y="3670300"/>
          <p14:tracePt t="155584" x="4643438" y="3544888"/>
          <p14:tracePt t="155600" x="4581525" y="3473450"/>
          <p14:tracePt t="155617" x="4545013" y="3438525"/>
          <p14:tracePt t="155635" x="4518025" y="3421063"/>
          <p14:tracePt t="155650" x="4500563" y="3402013"/>
          <p14:tracePt t="155667" x="4483100" y="3394075"/>
          <p14:tracePt t="155684" x="4438650" y="3367088"/>
          <p14:tracePt t="155701" x="4419600" y="3357563"/>
          <p14:tracePt t="155717" x="4384675" y="3349625"/>
          <p14:tracePt t="155734" x="4367213" y="3340100"/>
          <p14:tracePt t="155751" x="4340225" y="3313113"/>
          <p14:tracePt t="155767" x="4295775" y="3295650"/>
          <p14:tracePt t="155784" x="4214813" y="3268663"/>
          <p14:tracePt t="155800" x="4108450" y="3224213"/>
          <p14:tracePt t="155817" x="3751263" y="3135313"/>
          <p14:tracePt t="155834" x="3482975" y="3098800"/>
          <p14:tracePt t="155851" x="3268663" y="3098800"/>
          <p14:tracePt t="155867" x="3071813" y="3108325"/>
          <p14:tracePt t="155884" x="2965450" y="3135313"/>
          <p14:tracePt t="155900" x="2911475" y="3160713"/>
          <p14:tracePt t="155974" x="2911475" y="3179763"/>
          <p14:tracePt t="155991" x="2911475" y="3214688"/>
          <p14:tracePt t="155998" x="2946400" y="3278188"/>
          <p14:tracePt t="156006" x="2990850" y="3357563"/>
          <p14:tracePt t="156017" x="3062288" y="3446463"/>
          <p14:tracePt t="156034" x="3214688" y="3581400"/>
          <p14:tracePt t="156053" x="3429000" y="3778250"/>
          <p14:tracePt t="156068" x="3571875" y="3876675"/>
          <p14:tracePt t="156084" x="3724275" y="3992563"/>
          <p14:tracePt t="156101" x="3911600" y="4090988"/>
          <p14:tracePt t="156117" x="4116388" y="4179888"/>
          <p14:tracePt t="156134" x="4251325" y="4224338"/>
          <p14:tracePt t="156151" x="4384675" y="4251325"/>
          <p14:tracePt t="156168" x="4518025" y="4278313"/>
          <p14:tracePt t="156184" x="4633913" y="4305300"/>
          <p14:tracePt t="156201" x="4670425" y="4330700"/>
          <p14:tracePt t="156217" x="4679950" y="4330700"/>
          <p14:tracePt t="156772" x="4679950" y="4322763"/>
          <p14:tracePt t="156781" x="4679950" y="4313238"/>
          <p14:tracePt t="156788" x="4687888" y="4295775"/>
          <p14:tracePt t="156802" x="4705350" y="4278313"/>
          <p14:tracePt t="156817" x="4705350" y="4268788"/>
          <p14:tracePt t="156851" x="4705350" y="4259263"/>
          <p14:tracePt t="156868" x="4697413" y="4251325"/>
          <p14:tracePt t="156884" x="4643438" y="4214813"/>
          <p14:tracePt t="156900" x="4589463" y="4187825"/>
          <p14:tracePt t="156919" x="4572000" y="4179888"/>
          <p14:tracePt t="157015" x="4562475" y="4179888"/>
          <p14:tracePt t="164280" x="4562475" y="4170363"/>
          <p14:tracePt t="164287" x="4562475" y="4143375"/>
          <p14:tracePt t="164301" x="4562475" y="4135438"/>
          <p14:tracePt t="164317" x="4598988" y="4090988"/>
          <p14:tracePt t="164335" x="4813300" y="3911600"/>
          <p14:tracePt t="164351" x="4911725" y="3822700"/>
          <p14:tracePt t="164367" x="4965700" y="3805238"/>
          <p14:tracePt t="164384" x="4983163" y="3786188"/>
          <p14:tracePt t="164401" x="5010150" y="3768725"/>
          <p14:tracePt t="164417" x="5089525" y="3706813"/>
          <p14:tracePt t="164435" x="5313363" y="3438525"/>
          <p14:tracePt t="164451" x="5518150" y="3224213"/>
          <p14:tracePt t="164468" x="5680075" y="3000375"/>
          <p14:tracePt t="164484" x="5778500" y="2813050"/>
          <p14:tracePt t="164501" x="5822950" y="2732088"/>
          <p14:tracePt t="164518" x="5830888" y="2714625"/>
          <p14:tracePt t="164534" x="5840413" y="2706688"/>
          <p14:tracePt t="164656" x="5813425" y="2724150"/>
          <p14:tracePt t="164664" x="5768975" y="2759075"/>
          <p14:tracePt t="164671" x="5715000" y="2803525"/>
          <p14:tracePt t="164686" x="5518150" y="2928938"/>
          <p14:tracePt t="164702" x="5241925" y="3063875"/>
          <p14:tracePt t="164718" x="5010150" y="3170238"/>
          <p14:tracePt t="164735" x="4795838" y="3268663"/>
          <p14:tracePt t="164751" x="4679950" y="3313113"/>
          <p14:tracePt t="164768" x="4616450" y="3340100"/>
          <p14:tracePt t="164785" x="4598988" y="3357563"/>
          <p14:tracePt t="164802" x="4589463" y="3375025"/>
          <p14:tracePt t="164818" x="4589463" y="3384550"/>
          <p14:tracePt t="164852" x="4616450" y="3394075"/>
          <p14:tracePt t="164868" x="4687888" y="3394075"/>
          <p14:tracePt t="164885" x="4768850" y="3394075"/>
          <p14:tracePt t="164901" x="4857750" y="3375025"/>
          <p14:tracePt t="164918" x="4992688" y="3349625"/>
          <p14:tracePt t="164937" x="5278438" y="3278188"/>
          <p14:tracePt t="164952" x="5483225" y="3214688"/>
          <p14:tracePt t="164968" x="5599113" y="3187700"/>
          <p14:tracePt t="164985" x="5608638" y="3187700"/>
          <p14:tracePt t="165002" x="5608638" y="3170238"/>
          <p14:tracePt t="165078" x="5581650" y="3179763"/>
          <p14:tracePt t="165086" x="5518150" y="3224213"/>
          <p14:tracePt t="165094" x="5465763" y="3232150"/>
          <p14:tracePt t="165103" x="5367338" y="3268663"/>
          <p14:tracePt t="165118" x="5180013" y="3357563"/>
          <p14:tracePt t="165135" x="5045075" y="3384550"/>
          <p14:tracePt t="165152" x="5000625" y="3384550"/>
          <p14:tracePt t="165226" x="4956175" y="3394075"/>
          <p14:tracePt t="165234" x="4902200" y="3429000"/>
          <p14:tracePt t="165242" x="4751388" y="3482975"/>
          <p14:tracePt t="165252" x="4608513" y="3536950"/>
          <p14:tracePt t="165269" x="4232275" y="3670300"/>
          <p14:tracePt t="165285" x="3867150" y="3830638"/>
          <p14:tracePt t="165302" x="3429000" y="3948113"/>
          <p14:tracePt t="165320" x="2938463" y="4098925"/>
          <p14:tracePt t="165336" x="2687638" y="4135438"/>
          <p14:tracePt t="165352" x="2544763" y="4162425"/>
          <p14:tracePt t="165368" x="2517775" y="4179888"/>
          <p14:tracePt t="165468" x="2517775" y="4170363"/>
          <p14:tracePt t="165476" x="2554288" y="4135438"/>
          <p14:tracePt t="165486" x="2589213" y="4108450"/>
          <p14:tracePt t="165502" x="2660650" y="4027488"/>
          <p14:tracePt t="165518" x="2751138" y="3929063"/>
          <p14:tracePt t="165535" x="2822575" y="3822700"/>
          <p14:tracePt t="165552" x="2830513" y="3733800"/>
          <p14:tracePt t="165570" x="2830513" y="3571875"/>
          <p14:tracePt t="165587" x="2732088" y="3429000"/>
          <p14:tracePt t="165602" x="2643188" y="3303588"/>
          <p14:tracePt t="165618" x="2509838" y="3187700"/>
          <p14:tracePt t="165635" x="2322513" y="3054350"/>
          <p14:tracePt t="165652" x="2062163" y="2901950"/>
          <p14:tracePt t="165668" x="1785938" y="2813050"/>
          <p14:tracePt t="165685" x="1517650" y="2778125"/>
          <p14:tracePt t="165702" x="1196975" y="2795588"/>
          <p14:tracePt t="165718" x="1009650" y="2867025"/>
          <p14:tracePt t="165735" x="911225" y="2921000"/>
          <p14:tracePt t="165752" x="795338" y="3000375"/>
          <p14:tracePt t="165769" x="696913" y="3071813"/>
          <p14:tracePt t="165786" x="598488" y="3187700"/>
          <p14:tracePt t="165803" x="455613" y="3402013"/>
          <p14:tracePt t="165820" x="357188" y="3589338"/>
          <p14:tracePt t="165836" x="276225" y="3778250"/>
          <p14:tracePt t="165852" x="241300" y="3956050"/>
          <p14:tracePt t="165868" x="241300" y="4125913"/>
          <p14:tracePt t="165885" x="303213" y="4305300"/>
          <p14:tracePt t="165902" x="374650" y="4448175"/>
          <p14:tracePt t="165918" x="473075" y="4591050"/>
          <p14:tracePt t="165935" x="608013" y="4741863"/>
          <p14:tracePt t="165952" x="795338" y="4849813"/>
          <p14:tracePt t="165969" x="1152525" y="4973638"/>
          <p14:tracePt t="165985" x="1428750" y="5064125"/>
          <p14:tracePt t="166002" x="1697038" y="5099050"/>
          <p14:tracePt t="166018" x="1901825" y="5135563"/>
          <p14:tracePt t="166035" x="2071688" y="5126038"/>
          <p14:tracePt t="166053" x="2401888" y="5054600"/>
          <p14:tracePt t="166070" x="2562225" y="4973638"/>
          <p14:tracePt t="166086" x="2670175" y="4884738"/>
          <p14:tracePt t="166102" x="2741613" y="4768850"/>
          <p14:tracePt t="166118" x="2795588" y="4564063"/>
          <p14:tracePt t="166135" x="2830513" y="4367213"/>
          <p14:tracePt t="166153" x="2857500" y="4162425"/>
          <p14:tracePt t="166168" x="2874963" y="3921125"/>
          <p14:tracePt t="166185" x="2894013" y="3724275"/>
          <p14:tracePt t="166202" x="2874963" y="3544888"/>
          <p14:tracePt t="166218" x="2751138" y="3367088"/>
          <p14:tracePt t="166235" x="2670175" y="3278188"/>
          <p14:tracePt t="166252" x="2554288" y="3232150"/>
          <p14:tracePt t="166268" x="2419350" y="3206750"/>
          <p14:tracePt t="166285" x="2312988" y="3206750"/>
          <p14:tracePt t="166302" x="2214563" y="3241675"/>
          <p14:tracePt t="166320" x="2071688" y="3349625"/>
          <p14:tracePt t="166337" x="1982788" y="3473450"/>
          <p14:tracePt t="166352" x="1901825" y="3598863"/>
          <p14:tracePt t="166369" x="1857375" y="3733800"/>
          <p14:tracePt t="166385" x="1847850" y="3840163"/>
          <p14:tracePt t="166402" x="1874838" y="3938588"/>
          <p14:tracePt t="166418" x="1965325" y="4037013"/>
          <p14:tracePt t="166435" x="2081213" y="4116388"/>
          <p14:tracePt t="166452" x="2312988" y="4162425"/>
          <p14:tracePt t="166470" x="2884488" y="4135438"/>
          <p14:tracePt t="166485" x="3286125" y="4098925"/>
          <p14:tracePt t="166502" x="3652838" y="4054475"/>
          <p14:tracePt t="166519" x="3946525" y="3948113"/>
          <p14:tracePt t="166535" x="4133850" y="3857625"/>
          <p14:tracePt t="166552" x="4259263" y="3768725"/>
          <p14:tracePt t="166570" x="4367213" y="3687763"/>
          <p14:tracePt t="166587" x="4446588" y="3625850"/>
          <p14:tracePt t="166602" x="4518025" y="3571875"/>
          <p14:tracePt t="166619" x="4598988" y="3517900"/>
          <p14:tracePt t="166635" x="4670425" y="3473450"/>
          <p14:tracePt t="166652" x="4751388" y="3421063"/>
          <p14:tracePt t="166668" x="4786313" y="3402013"/>
          <p14:tracePt t="166685" x="4840288" y="3367088"/>
          <p14:tracePt t="166702" x="4857750" y="3340100"/>
          <p14:tracePt t="166718" x="4867275" y="3322638"/>
          <p14:tracePt t="166799" x="4875213" y="3322638"/>
          <p14:tracePt t="166820" x="4884738" y="3313113"/>
          <p14:tracePt t="166876" x="4938713" y="3286125"/>
          <p14:tracePt t="166884" x="4992688" y="3259138"/>
          <p14:tracePt t="166892" x="5054600" y="3214688"/>
          <p14:tracePt t="166902" x="5143500" y="3143250"/>
          <p14:tracePt t="166919" x="5251450" y="3054350"/>
          <p14:tracePt t="166935" x="5268913" y="3036888"/>
          <p14:tracePt t="166952" x="5278438" y="3036888"/>
          <p14:tracePt t="166993" x="5259388" y="3036888"/>
          <p14:tracePt t="167001" x="5251450" y="3044825"/>
          <p14:tracePt t="167008" x="5241925" y="3054350"/>
          <p14:tracePt t="167024" x="5224463" y="3054350"/>
          <p14:tracePt t="168519" x="5224463" y="3063875"/>
          <p14:tracePt t="168527" x="5232400" y="3081338"/>
          <p14:tracePt t="168535" x="5232400" y="3089275"/>
          <p14:tracePt t="168552" x="5251450" y="3108325"/>
          <p14:tracePt t="168569" x="5259388" y="3116263"/>
          <p14:tracePt t="168572" x="5268913" y="3116263"/>
          <p14:tracePt t="168586" x="5278438" y="3116263"/>
          <p14:tracePt t="168620" x="5313363" y="3125788"/>
          <p14:tracePt t="168635" x="5330825" y="3135313"/>
          <p14:tracePt t="168669" x="5340350" y="3143250"/>
          <p14:tracePt t="168685" x="5340350" y="3170238"/>
          <p14:tracePt t="168702" x="5340350" y="3187700"/>
          <p14:tracePt t="168720" x="5349875" y="3241675"/>
          <p14:tracePt t="168737" x="5349875" y="3278188"/>
          <p14:tracePt t="168752" x="5349875" y="3303588"/>
          <p14:tracePt t="168769" x="5349875" y="3330575"/>
          <p14:tracePt t="168785" x="5349875" y="3340100"/>
          <p14:tracePt t="168855" x="5375275" y="3286125"/>
          <p14:tracePt t="168863" x="5429250" y="3206750"/>
          <p14:tracePt t="168872" x="5483225" y="3098800"/>
          <p14:tracePt t="168887" x="5564188" y="2938463"/>
          <p14:tracePt t="168902" x="5626100" y="2751138"/>
          <p14:tracePt t="168919" x="5670550" y="2635250"/>
          <p14:tracePt t="168936" x="5688013" y="2571750"/>
          <p14:tracePt t="168952" x="5688013" y="2544763"/>
          <p14:tracePt t="168969" x="5688013" y="2517775"/>
          <p14:tracePt t="168987" x="5670550" y="2492375"/>
          <p14:tracePt t="169002" x="5661025" y="2482850"/>
          <p14:tracePt t="169019" x="5661025" y="2465388"/>
          <p14:tracePt t="169036" x="5661025" y="2446338"/>
          <p14:tracePt t="169052" x="5661025" y="2438400"/>
          <p14:tracePt t="169097" x="5653088" y="2473325"/>
          <p14:tracePt t="169105" x="5635625" y="2554288"/>
          <p14:tracePt t="169122" x="5608638" y="2724150"/>
          <p14:tracePt t="169137" x="5537200" y="2973388"/>
          <p14:tracePt t="169153" x="5492750" y="3384550"/>
          <p14:tracePt t="169169" x="5492750" y="3741738"/>
          <p14:tracePt t="169186" x="5518150" y="4098925"/>
          <p14:tracePt t="169202" x="5616575" y="4448175"/>
          <p14:tracePt t="169219" x="5715000" y="4741863"/>
          <p14:tracePt t="169237" x="5813425" y="5010150"/>
          <p14:tracePt t="169253" x="5840413" y="5091113"/>
          <p14:tracePt t="169269" x="5857875" y="5135563"/>
          <p14:tracePt t="169286" x="5875338" y="5153025"/>
          <p14:tracePt t="169302" x="5902325" y="5170488"/>
          <p14:tracePt t="169425" x="5902325" y="5180013"/>
          <p14:tracePt t="171373" x="5894388" y="5091113"/>
          <p14:tracePt t="171382" x="5778500" y="4894263"/>
          <p14:tracePt t="171389" x="5599113" y="4616450"/>
          <p14:tracePt t="171404" x="4830763" y="3830638"/>
          <p14:tracePt t="171419" x="4116388" y="3081338"/>
          <p14:tracePt t="171436" x="3340100" y="2393950"/>
          <p14:tracePt t="171453" x="3062288" y="2224088"/>
          <p14:tracePt t="171469" x="2973388" y="2116138"/>
          <p14:tracePt t="171486" x="2894013" y="2054225"/>
          <p14:tracePt t="171502" x="2867025" y="2017713"/>
          <p14:tracePt t="171519" x="2857500" y="2009775"/>
          <p14:tracePt t="171591" x="2830513" y="2017713"/>
          <p14:tracePt t="171599" x="2795588" y="2063750"/>
          <p14:tracePt t="171607" x="2751138" y="2108200"/>
          <p14:tracePt t="171619" x="2714625" y="2143125"/>
          <p14:tracePt t="171636" x="2660650" y="2214563"/>
          <p14:tracePt t="171652" x="2616200" y="2286000"/>
          <p14:tracePt t="171669" x="2581275" y="2366963"/>
          <p14:tracePt t="171686" x="2581275" y="2384425"/>
          <p14:tracePt t="171703" x="2581275" y="2428875"/>
          <p14:tracePt t="171719" x="2598738" y="2509838"/>
          <p14:tracePt t="171736" x="2625725" y="2581275"/>
          <p14:tracePt t="171752" x="2652713" y="2660650"/>
          <p14:tracePt t="171769" x="2679700" y="2741613"/>
          <p14:tracePt t="171787" x="2714625" y="2830513"/>
          <p14:tracePt t="171804" x="2741613" y="2874963"/>
          <p14:tracePt t="171819" x="2751138" y="2928938"/>
          <p14:tracePt t="171836" x="2751138" y="2946400"/>
          <p14:tracePt t="171852" x="2768600" y="2965450"/>
          <p14:tracePt t="171869" x="2768600" y="2982913"/>
          <p14:tracePt t="171886" x="2768600" y="3009900"/>
          <p14:tracePt t="171903" x="2768600" y="3017838"/>
          <p14:tracePt t="171919" x="2751138" y="3044825"/>
          <p14:tracePt t="171936" x="2741613" y="3063875"/>
          <p14:tracePt t="171953" x="2741613" y="3098800"/>
          <p14:tracePt t="171969" x="2732088" y="3116263"/>
          <p14:tracePt t="171986" x="2732088" y="3143250"/>
          <p14:tracePt t="172053" x="2732088" y="3152775"/>
          <p14:tracePt t="172085" x="2732088" y="3160713"/>
          <p14:tracePt t="172092" x="2732088" y="3170238"/>
          <p14:tracePt t="172102" x="2732088" y="3179763"/>
          <p14:tracePt t="172193" x="2732088" y="3187700"/>
          <p14:tracePt t="172287" x="2732088" y="3214688"/>
          <p14:tracePt t="172828" x="2741613" y="3224213"/>
          <p14:tracePt t="172843" x="2776538" y="3232150"/>
          <p14:tracePt t="172868" x="2786063" y="3241675"/>
          <p14:tracePt t="172881" x="2795588" y="3241675"/>
          <p14:tracePt t="172897" x="2813050" y="3241675"/>
          <p14:tracePt t="172906" x="2822575" y="3251200"/>
          <p14:tracePt t="174416" x="2822575" y="3268663"/>
          <p14:tracePt t="174424" x="2830513" y="3278188"/>
          <p14:tracePt t="174439" x="2874963" y="3303588"/>
          <p14:tracePt t="174454" x="2894013" y="3330575"/>
          <p14:tracePt t="174471" x="2919413" y="3349625"/>
          <p14:tracePt t="174486" x="2938463" y="3367088"/>
          <p14:tracePt t="174503" x="2965450" y="3394075"/>
          <p14:tracePt t="174519" x="3000375" y="3429000"/>
          <p14:tracePt t="174536" x="3062288" y="3446463"/>
          <p14:tracePt t="174553" x="3098800" y="3465513"/>
          <p14:tracePt t="174570" x="3133725" y="3465513"/>
          <p14:tracePt t="174573" x="3152775" y="3465513"/>
          <p14:tracePt t="174589" x="3197225" y="3446463"/>
          <p14:tracePt t="174604" x="3268663" y="3394075"/>
          <p14:tracePt t="174619" x="3348038" y="3313113"/>
          <p14:tracePt t="174636" x="3402013" y="3232150"/>
          <p14:tracePt t="174654" x="3473450" y="3116263"/>
          <p14:tracePt t="174670" x="3571875" y="2946400"/>
          <p14:tracePt t="174687" x="3660775" y="2741613"/>
          <p14:tracePt t="174703" x="3697288" y="2465388"/>
          <p14:tracePt t="174719" x="3687763" y="2357438"/>
          <p14:tracePt t="174735" x="3660775" y="2268538"/>
          <p14:tracePt t="174752" x="3608388" y="2197100"/>
          <p14:tracePt t="174769" x="3544888" y="2143125"/>
          <p14:tracePt t="174785" x="3438525" y="2116138"/>
          <p14:tracePt t="174802" x="3232150" y="2071688"/>
          <p14:tracePt t="174819" x="2919413" y="2027238"/>
          <p14:tracePt t="174835" x="2652713" y="1992313"/>
          <p14:tracePt t="174852" x="2455863" y="2000250"/>
          <p14:tracePt t="174869" x="2152650" y="2054225"/>
          <p14:tracePt t="174885" x="2017713" y="2081213"/>
          <p14:tracePt t="174902" x="1938338" y="2125663"/>
          <p14:tracePt t="174918" x="1857375" y="2160588"/>
          <p14:tracePt t="174935" x="1758950" y="2251075"/>
          <p14:tracePt t="174952" x="1633538" y="2339975"/>
          <p14:tracePt t="174970" x="1490663" y="2473325"/>
          <p14:tracePt t="174986" x="1411288" y="2554288"/>
          <p14:tracePt t="175003" x="1339850" y="2635250"/>
          <p14:tracePt t="175019" x="1285875" y="2714625"/>
          <p14:tracePt t="175036" x="1258888" y="2795588"/>
          <p14:tracePt t="175053" x="1250950" y="2867025"/>
          <p14:tracePt t="175071" x="1231900" y="2982913"/>
          <p14:tracePt t="175088" x="1241425" y="3063875"/>
          <p14:tracePt t="175104" x="1250950" y="3152775"/>
          <p14:tracePt t="175120" x="1268413" y="3251200"/>
          <p14:tracePt t="175136" x="1276350" y="3330575"/>
          <p14:tracePt t="175153" x="1303338" y="3402013"/>
          <p14:tracePt t="175169" x="1330325" y="3482975"/>
          <p14:tracePt t="175186" x="1347788" y="3563938"/>
          <p14:tracePt t="175203" x="1357313" y="3635375"/>
          <p14:tracePt t="175220" x="1374775" y="3768725"/>
          <p14:tracePt t="175236" x="1401763" y="3867150"/>
          <p14:tracePt t="175253" x="1428750" y="3956050"/>
          <p14:tracePt t="175270" x="1428750" y="4064000"/>
          <p14:tracePt t="175286" x="1428750" y="4170363"/>
          <p14:tracePt t="175303" x="1428750" y="4278313"/>
          <p14:tracePt t="175320" x="1455738" y="4429125"/>
          <p14:tracePt t="175338" x="1509713" y="4581525"/>
          <p14:tracePt t="175354" x="1554163" y="4687888"/>
          <p14:tracePt t="175370" x="1581150" y="4786313"/>
          <p14:tracePt t="175386" x="1608138" y="4867275"/>
          <p14:tracePt t="175403" x="1633538" y="4948238"/>
          <p14:tracePt t="175420" x="1660525" y="5010150"/>
          <p14:tracePt t="175436" x="1679575" y="5027613"/>
          <p14:tracePt t="175453" x="1697038" y="5045075"/>
          <p14:tracePt t="175471" x="1768475" y="5091113"/>
          <p14:tracePt t="175487" x="1884363" y="5170488"/>
          <p14:tracePt t="175503" x="2000250" y="5197475"/>
          <p14:tracePt t="175519" x="2089150" y="5207000"/>
          <p14:tracePt t="175536" x="2170113" y="5207000"/>
          <p14:tracePt t="175553" x="2214563" y="5197475"/>
          <p14:tracePt t="175570" x="2286000" y="5108575"/>
          <p14:tracePt t="175573" x="2330450" y="5054600"/>
          <p14:tracePt t="175588" x="2473325" y="4857750"/>
          <p14:tracePt t="175604" x="2616200" y="4572000"/>
          <p14:tracePt t="175620" x="2714625" y="4251325"/>
          <p14:tracePt t="175636" x="2751138" y="3938588"/>
          <p14:tracePt t="175653" x="2768600" y="3625850"/>
          <p14:tracePt t="175670" x="2759075" y="3340100"/>
          <p14:tracePt t="175686" x="2724150" y="3044825"/>
          <p14:tracePt t="175703" x="2687638" y="2822575"/>
          <p14:tracePt t="175720" x="2643188" y="2544763"/>
          <p14:tracePt t="175736" x="2616200" y="2411413"/>
          <p14:tracePt t="175753" x="2598738" y="2322513"/>
          <p14:tracePt t="175770" x="2598738" y="2259013"/>
          <p14:tracePt t="175787" x="2598738" y="2241550"/>
          <p14:tracePt t="175803" x="2598738" y="2214563"/>
          <p14:tracePt t="175870" x="2589213" y="2206625"/>
          <p14:tracePt t="175886" x="2589213" y="2197100"/>
          <p14:tracePt t="175894" x="2581275" y="2187575"/>
          <p14:tracePt t="175903" x="2581275" y="2179638"/>
          <p14:tracePt t="175920" x="2581275" y="2160588"/>
          <p14:tracePt t="176033" x="2581275" y="2179638"/>
          <p14:tracePt t="176041" x="2589213" y="2187575"/>
          <p14:tracePt t="176052" x="2608263" y="2214563"/>
          <p14:tracePt t="176069" x="2616200" y="2232025"/>
          <p14:tracePt t="176071" x="2625725" y="2268538"/>
          <p14:tracePt t="176089" x="2643188" y="2303463"/>
          <p14:tracePt t="176104" x="2670175" y="2366963"/>
          <p14:tracePt t="176120" x="2697163" y="2438400"/>
          <p14:tracePt t="176136" x="2724150" y="2517775"/>
          <p14:tracePt t="176153" x="2751138" y="2598738"/>
          <p14:tracePt t="176170" x="2776538" y="2679700"/>
          <p14:tracePt t="176186" x="2803525" y="2759075"/>
          <p14:tracePt t="176203" x="2830513" y="2830513"/>
          <p14:tracePt t="176220" x="2840038" y="2928938"/>
          <p14:tracePt t="176236" x="2867025" y="3071813"/>
          <p14:tracePt t="176253" x="2867025" y="3179763"/>
          <p14:tracePt t="176270" x="2894013" y="3286125"/>
          <p14:tracePt t="176287" x="2894013" y="3411538"/>
          <p14:tracePt t="176303" x="2894013" y="3544888"/>
          <p14:tracePt t="176320" x="2894013" y="3652838"/>
          <p14:tracePt t="176338" x="2894013" y="3778250"/>
          <p14:tracePt t="176354" x="2894013" y="3867150"/>
          <p14:tracePt t="176370" x="2894013" y="3948113"/>
          <p14:tracePt t="176386" x="2894013" y="4010025"/>
          <p14:tracePt t="176403" x="2894013" y="4071938"/>
          <p14:tracePt t="176420" x="2894013" y="4090988"/>
          <p14:tracePt t="176436" x="2894013" y="4108450"/>
          <p14:tracePt t="176453" x="2894013" y="4116388"/>
          <p14:tracePt t="176926" x="2901950" y="4116388"/>
          <p14:tracePt t="176940" x="2911475" y="4108450"/>
          <p14:tracePt t="176948" x="2911475" y="4098925"/>
          <p14:tracePt t="176956" x="2911475" y="4090988"/>
          <p14:tracePt t="178951" x="2938463" y="4090988"/>
          <p14:tracePt t="178958" x="2955925" y="4090988"/>
          <p14:tracePt t="178970" x="2982913" y="4090988"/>
          <p14:tracePt t="178987" x="3027363" y="4090988"/>
          <p14:tracePt t="179003" x="3062288" y="4108450"/>
          <p14:tracePt t="179020" x="3089275" y="4125913"/>
          <p14:tracePt t="179037" x="3108325" y="4135438"/>
          <p14:tracePt t="179053" x="3108325" y="4143375"/>
          <p14:tracePt t="179327" x="3116263" y="4135438"/>
          <p14:tracePt t="179334" x="3143250" y="4125913"/>
          <p14:tracePt t="179343" x="3170238" y="4108450"/>
          <p14:tracePt t="179353" x="3179763" y="4098925"/>
          <p14:tracePt t="179370" x="3197225" y="4090988"/>
          <p14:tracePt t="179387" x="3214688" y="4090988"/>
          <p14:tracePt t="179405" x="3241675" y="4090988"/>
          <p14:tracePt t="179421" x="3259138" y="4090988"/>
          <p14:tracePt t="179437" x="3303588" y="4081463"/>
          <p14:tracePt t="179453" x="3322638" y="4054475"/>
          <p14:tracePt t="179471" x="3348038" y="4044950"/>
          <p14:tracePt t="179487" x="3357563" y="4037013"/>
          <p14:tracePt t="179503" x="3367088" y="4027488"/>
          <p14:tracePt t="179520" x="3375025" y="4010025"/>
          <p14:tracePt t="179537" x="3394075" y="3973513"/>
          <p14:tracePt t="179553" x="3419475" y="3956050"/>
          <p14:tracePt t="179570" x="3446463" y="3938588"/>
          <p14:tracePt t="179587" x="3500438" y="3911600"/>
          <p14:tracePt t="179603" x="3562350" y="3884613"/>
          <p14:tracePt t="179620" x="3652838" y="3857625"/>
          <p14:tracePt t="179637" x="3929063" y="3822700"/>
          <p14:tracePt t="179655" x="4125913" y="3795713"/>
          <p14:tracePt t="179670" x="4330700" y="3778250"/>
          <p14:tracePt t="179688" x="4572000" y="3741738"/>
          <p14:tracePt t="179703" x="4840288" y="3724275"/>
          <p14:tracePt t="179720" x="5010150" y="3706813"/>
          <p14:tracePt t="179737" x="5072063" y="3706813"/>
          <p14:tracePt t="179753" x="5108575" y="3706813"/>
          <p14:tracePt t="179795" x="5116513" y="3697288"/>
          <p14:tracePt t="179811" x="5126038" y="3687763"/>
          <p14:tracePt t="179820" x="5160963" y="3679825"/>
          <p14:tracePt t="179837" x="5197475" y="3652838"/>
          <p14:tracePt t="179853" x="5259388" y="3625850"/>
          <p14:tracePt t="179870" x="5303838" y="3608388"/>
          <p14:tracePt t="179889" x="5367338" y="3571875"/>
          <p14:tracePt t="179905" x="5384800" y="3563938"/>
          <p14:tracePt t="179920" x="5402263" y="3536950"/>
          <p14:tracePt t="179937" x="5429250" y="3517900"/>
          <p14:tracePt t="179953" x="5446713" y="3500438"/>
          <p14:tracePt t="179970" x="5465763" y="3473450"/>
          <p14:tracePt t="179987" x="5492750" y="3455988"/>
          <p14:tracePt t="180003" x="5500688" y="3429000"/>
          <p14:tracePt t="180020" x="5518150" y="3402013"/>
          <p14:tracePt t="180039" x="5537200" y="3367088"/>
          <p14:tracePt t="180054" x="5564188" y="3340100"/>
          <p14:tracePt t="180071" x="5572125" y="3313113"/>
          <p14:tracePt t="180087" x="5581650" y="3268663"/>
          <p14:tracePt t="180104" x="5581650" y="3206750"/>
          <p14:tracePt t="180120" x="5599113" y="3152775"/>
          <p14:tracePt t="180137" x="5599113" y="3108325"/>
          <p14:tracePt t="180155" x="5599113" y="3071813"/>
          <p14:tracePt t="180171" x="5599113" y="3036888"/>
          <p14:tracePt t="180187" x="5599113" y="3017838"/>
          <p14:tracePt t="180204" x="5589588" y="2992438"/>
          <p14:tracePt t="180220" x="5581650" y="2973388"/>
          <p14:tracePt t="180237" x="5564188" y="2955925"/>
          <p14:tracePt t="180254" x="5554663" y="2946400"/>
          <p14:tracePt t="180270" x="5545138" y="2946400"/>
          <p14:tracePt t="180287" x="5537200" y="2938463"/>
          <p14:tracePt t="180303" x="5500688" y="2938463"/>
          <p14:tracePt t="180320" x="5483225" y="2938463"/>
          <p14:tracePt t="180336" x="5465763" y="2921000"/>
          <p14:tracePt t="180353" x="5438775" y="2921000"/>
          <p14:tracePt t="180370" x="5421313" y="2921000"/>
          <p14:tracePt t="180386" x="5402263" y="2921000"/>
          <p14:tracePt t="180404" x="5357813" y="2928938"/>
          <p14:tracePt t="180421" x="5322888" y="2946400"/>
          <p14:tracePt t="180437" x="5286375" y="2973388"/>
          <p14:tracePt t="180453" x="5259388" y="2992438"/>
          <p14:tracePt t="180470" x="5207000" y="3054350"/>
          <p14:tracePt t="180486" x="5153025" y="3125788"/>
          <p14:tracePt t="180503" x="5116513" y="3206750"/>
          <p14:tracePt t="180520" x="5089525" y="3278188"/>
          <p14:tracePt t="180536" x="5089525" y="3357563"/>
          <p14:tracePt t="180554" x="5108575" y="3500438"/>
          <p14:tracePt t="180570" x="5135563" y="3581400"/>
          <p14:tracePt t="180586" x="5160963" y="3662363"/>
          <p14:tracePt t="180603" x="5187950" y="3741738"/>
          <p14:tracePt t="180620" x="5207000" y="3786188"/>
          <p14:tracePt t="180636" x="5232400" y="3822700"/>
          <p14:tracePt t="180655" x="5251450" y="3894138"/>
          <p14:tracePt t="180670" x="5268913" y="3911600"/>
          <p14:tracePt t="180687" x="5268913" y="3929063"/>
          <p14:tracePt t="180704" x="5268913" y="3956050"/>
          <p14:tracePt t="180737" x="5268913" y="3965575"/>
          <p14:tracePt t="180754" x="5286375" y="3973513"/>
          <p14:tracePt t="180770" x="5295900" y="3983038"/>
          <p14:tracePt t="180961" x="5295900" y="3992563"/>
          <p14:tracePt t="180969" x="5295900" y="4000500"/>
          <p14:tracePt t="180977" x="5303838" y="4019550"/>
          <p14:tracePt t="180987" x="5303838" y="4027488"/>
          <p14:tracePt t="181004" x="5303838" y="4044950"/>
          <p14:tracePt t="181375" x="5313363" y="4054475"/>
          <p14:tracePt t="181399" x="5322888" y="4054475"/>
          <p14:tracePt t="181429" x="5340350" y="4064000"/>
          <p14:tracePt t="181438" x="5349875" y="4064000"/>
          <p14:tracePt t="181461" x="5357813" y="4071938"/>
          <p14:tracePt t="181836" x="5357813" y="4081463"/>
          <p14:tracePt t="181853" x="5357813" y="4108450"/>
          <p14:tracePt t="181867" x="5357813" y="4116388"/>
          <p14:tracePt t="182501" x="5367338" y="4116388"/>
          <p14:tracePt t="182509" x="5375275" y="4116388"/>
          <p14:tracePt t="182525" x="5375275" y="4108450"/>
          <p14:tracePt t="182537" x="5384800" y="4108450"/>
          <p14:tracePt t="183409" x="5394325" y="4098925"/>
          <p14:tracePt t="183415" x="5402263" y="4090988"/>
          <p14:tracePt t="183423" x="5402263" y="4071938"/>
          <p14:tracePt t="183440" x="5421313" y="4027488"/>
          <p14:tracePt t="183456" x="5421313" y="3965575"/>
          <p14:tracePt t="183472" x="5421313" y="3911600"/>
          <p14:tracePt t="183488" x="5411788" y="3849688"/>
          <p14:tracePt t="183504" x="5384800" y="3768725"/>
          <p14:tracePt t="183521" x="5367338" y="3706813"/>
          <p14:tracePt t="183537" x="5340350" y="3643313"/>
          <p14:tracePt t="183554" x="5313363" y="3589338"/>
          <p14:tracePt t="183570" x="5295900" y="3554413"/>
          <p14:tracePt t="183574" x="5286375" y="3544888"/>
          <p14:tracePt t="183587" x="5259388" y="3527425"/>
          <p14:tracePt t="183604" x="5241925" y="3509963"/>
          <p14:tracePt t="183620" x="5224463" y="3482975"/>
          <p14:tracePt t="183637" x="5197475" y="3455988"/>
          <p14:tracePt t="183654" x="5180013" y="3438525"/>
          <p14:tracePt t="183671" x="5170488" y="3411538"/>
          <p14:tracePt t="183687" x="5160963" y="3402013"/>
          <p14:tracePt t="183730" x="5160963" y="3394075"/>
          <p14:tracePt t="183932" x="5135563" y="3394075"/>
          <p14:tracePt t="183947" x="5126038" y="3394075"/>
          <p14:tracePt t="184033" x="5126038" y="3384550"/>
          <p14:tracePt t="184041" x="5126038" y="3375025"/>
          <p14:tracePt t="184089" x="5126038" y="3367088"/>
          <p14:tracePt t="184106" x="5143500" y="3349625"/>
          <p14:tracePt t="184111" x="5160963" y="3340100"/>
          <p14:tracePt t="184121" x="5170488" y="3340100"/>
          <p14:tracePt t="184137" x="5214938" y="3340100"/>
          <p14:tracePt t="184154" x="5251450" y="3340100"/>
          <p14:tracePt t="184171" x="5268913" y="3340100"/>
          <p14:tracePt t="184189" x="5286375" y="3340100"/>
          <p14:tracePt t="184206" x="5303838" y="3340100"/>
          <p14:tracePt t="184222" x="5313363" y="3340100"/>
          <p14:tracePt t="184299" x="5295900" y="3340100"/>
          <p14:tracePt t="184306" x="5278438" y="3330575"/>
          <p14:tracePt t="184314" x="5251450" y="3330575"/>
          <p14:tracePt t="184322" x="5214938" y="3330575"/>
          <p14:tracePt t="184336" x="5180013" y="3330575"/>
          <p14:tracePt t="184353" x="5072063" y="3340100"/>
          <p14:tracePt t="184371" x="4902200" y="3367088"/>
          <p14:tracePt t="184387" x="4813300" y="3394075"/>
          <p14:tracePt t="184404" x="4732338" y="3421063"/>
          <p14:tracePt t="184421" x="4652963" y="3438525"/>
          <p14:tracePt t="184438" x="4589463" y="3465513"/>
          <p14:tracePt t="184454" x="4500563" y="3500438"/>
          <p14:tracePt t="184471" x="4438650" y="3527425"/>
          <p14:tracePt t="184487" x="4357688" y="3581400"/>
          <p14:tracePt t="184503" x="4276725" y="3608388"/>
          <p14:tracePt t="184521" x="4241800" y="3635375"/>
          <p14:tracePt t="184537" x="4232275" y="3635375"/>
          <p14:tracePt t="184574" x="4251325" y="3616325"/>
          <p14:tracePt t="184587" x="4286250" y="3608388"/>
          <p14:tracePt t="184606" x="4429125" y="3527425"/>
          <p14:tracePt t="184621" x="4527550" y="3465513"/>
          <p14:tracePt t="184637" x="4616450" y="3438525"/>
          <p14:tracePt t="184654" x="4732338" y="3384550"/>
          <p14:tracePt t="184671" x="4848225" y="3349625"/>
          <p14:tracePt t="184688" x="4911725" y="3330575"/>
          <p14:tracePt t="184706" x="4938713" y="3330575"/>
          <p14:tracePt t="184926" x="4946650" y="3330575"/>
          <p14:tracePt t="184934" x="4973638" y="3330575"/>
          <p14:tracePt t="184942" x="4992688" y="3330575"/>
          <p14:tracePt t="184954" x="5018088" y="3330575"/>
          <p14:tracePt t="184972" x="5089525" y="3330575"/>
          <p14:tracePt t="184987" x="5116513" y="3313113"/>
          <p14:tracePt t="185004" x="5143500" y="3313113"/>
          <p14:tracePt t="185021" x="5160963" y="3313113"/>
          <p14:tracePt t="185038" x="5170488" y="3313113"/>
          <p14:tracePt t="195432" x="5170488" y="3330575"/>
          <p14:tracePt t="195447" x="5197475" y="3349625"/>
          <p14:tracePt t="195455" x="5207000" y="3349625"/>
          <p14:tracePt t="195463" x="5214938" y="3357563"/>
          <p14:tracePt t="195473" x="5224463" y="3367088"/>
          <p14:tracePt t="195489" x="5241925" y="3375025"/>
          <p14:tracePt t="195505" x="5268913" y="3394075"/>
          <p14:tracePt t="195522" x="5286375" y="3411538"/>
          <p14:tracePt t="195539" x="5303838" y="3421063"/>
          <p14:tracePt t="195582" x="5313363" y="3429000"/>
          <p14:tracePt t="195596" x="5330825" y="3438525"/>
          <p14:tracePt t="195606" x="5340350" y="3446463"/>
          <p14:tracePt t="216076" x="5340350" y="3465513"/>
          <p14:tracePt t="216171" x="5340350" y="3473450"/>
          <p14:tracePt t="216195" x="5340350" y="3482975"/>
          <p14:tracePt t="216336" x="5322888" y="3492500"/>
          <p14:tracePt t="216344" x="5313363" y="3500438"/>
          <p14:tracePt t="216351" x="5313363" y="3509963"/>
          <p14:tracePt t="216547" x="5303838" y="3517900"/>
          <p14:tracePt t="216563" x="5303838" y="3536950"/>
          <p14:tracePt t="216572" x="5295900" y="3544888"/>
          <p14:tracePt t="216587" x="5286375" y="3554413"/>
          <p14:tracePt t="217173" x="5278438" y="3563938"/>
          <p14:tracePt t="217190" x="5268913" y="3571875"/>
          <p14:tracePt t="217197" x="5268913" y="3581400"/>
          <p14:tracePt t="217219" x="5251450" y="3581400"/>
          <p14:tracePt t="217228" x="5251450" y="3589338"/>
          <p14:tracePt t="218487" x="5259388" y="3608388"/>
          <p14:tracePt t="218496" x="5268913" y="3616325"/>
          <p14:tracePt t="218510" x="5278438" y="3635375"/>
          <p14:tracePt t="218526" x="5303838" y="3652838"/>
          <p14:tracePt t="218541" x="5330825" y="3662363"/>
          <p14:tracePt t="218558" x="5349875" y="3687763"/>
          <p14:tracePt t="218575" x="5394325" y="3706813"/>
          <p14:tracePt t="218592" x="5429250" y="3741738"/>
          <p14:tracePt t="218608" x="5429250" y="3857625"/>
          <p14:tracePt t="218625" x="5340350" y="4090988"/>
          <p14:tracePt t="218641" x="5303838" y="4357688"/>
          <p14:tracePt t="218658" x="5286375" y="4510088"/>
          <p14:tracePt t="218692" x="5286375" y="4519613"/>
          <p14:tracePt t="218839" x="5330825" y="4448175"/>
          <p14:tracePt t="218846" x="5402263" y="4340225"/>
          <p14:tracePt t="218858" x="5429250" y="4305300"/>
          <p14:tracePt t="218875" x="5438775" y="4295775"/>
          <p14:tracePt t="218902" x="5438775" y="4278313"/>
          <p14:tracePt t="218911" x="5438775" y="4268788"/>
          <p14:tracePt t="218926" x="5446713" y="4241800"/>
          <p14:tracePt t="218941" x="5446713" y="4197350"/>
          <p14:tracePt t="218958" x="5473700" y="4135438"/>
          <p14:tracePt t="218975" x="5500688" y="4054475"/>
          <p14:tracePt t="218991" x="5527675" y="3973513"/>
          <p14:tracePt t="219008" x="5554663" y="3894138"/>
          <p14:tracePt t="219027" x="5564188" y="3813175"/>
          <p14:tracePt t="219042" x="5564188" y="3751263"/>
          <p14:tracePt t="219058" x="5564188" y="3714750"/>
          <p14:tracePt t="219076" x="5564188" y="3697288"/>
          <p14:tracePt t="219092" x="5564188" y="3687763"/>
          <p14:tracePt t="219108" x="5564188" y="3679825"/>
          <p14:tracePt t="221286" x="5545138" y="3679825"/>
          <p14:tracePt t="221294" x="5518150" y="3679825"/>
          <p14:tracePt t="221308" x="5492750" y="3679825"/>
          <p14:tracePt t="221326" x="5375275" y="3714750"/>
          <p14:tracePt t="221341" x="5224463" y="3751263"/>
          <p14:tracePt t="221359" x="5045075" y="3778250"/>
          <p14:tracePt t="221375" x="4938713" y="3822700"/>
          <p14:tracePt t="221392" x="4840288" y="3849688"/>
          <p14:tracePt t="221408" x="4759325" y="3876675"/>
          <p14:tracePt t="221425" x="4697413" y="3902075"/>
          <p14:tracePt t="221442" x="4660900" y="3911600"/>
          <p14:tracePt t="221459" x="4643438" y="3911600"/>
          <p14:tracePt t="221475" x="4633913" y="3911600"/>
          <p14:tracePt t="221492" x="4625975" y="3911600"/>
          <p14:tracePt t="221509" x="4608513" y="3911600"/>
          <p14:tracePt t="221525" x="4581525" y="3911600"/>
          <p14:tracePt t="221542" x="4554538" y="3911600"/>
          <p14:tracePt t="221561" x="4491038" y="3948113"/>
          <p14:tracePt t="221577" x="4473575" y="3956050"/>
          <p14:tracePt t="221592" x="4456113" y="3965575"/>
          <p14:tracePt t="221609" x="4429125" y="3973513"/>
          <p14:tracePt t="221625" x="4411663" y="4000500"/>
          <p14:tracePt t="221642" x="4384675" y="4010025"/>
          <p14:tracePt t="221658" x="4357688" y="4019550"/>
          <p14:tracePt t="221675" x="4330700" y="4027488"/>
          <p14:tracePt t="221692" x="4303713" y="4037013"/>
          <p14:tracePt t="221708" x="4276725" y="4064000"/>
          <p14:tracePt t="221725" x="4259263" y="4071938"/>
          <p14:tracePt t="221742" x="4232275" y="4081463"/>
          <p14:tracePt t="221758" x="4214813" y="4098925"/>
          <p14:tracePt t="221775" x="4170363" y="4125913"/>
          <p14:tracePt t="221792" x="4133850" y="4143375"/>
          <p14:tracePt t="221810" x="4081463" y="4170363"/>
          <p14:tracePt t="221827" x="4044950" y="4187825"/>
          <p14:tracePt t="221842" x="4000500" y="4206875"/>
          <p14:tracePt t="221858" x="3965575" y="4224338"/>
          <p14:tracePt t="221875" x="3938588" y="4233863"/>
          <p14:tracePt t="221892" x="3911600" y="4233863"/>
          <p14:tracePt t="221908" x="3884613" y="4251325"/>
          <p14:tracePt t="221925" x="3867150" y="4251325"/>
          <p14:tracePt t="221942" x="3840163" y="4251325"/>
          <p14:tracePt t="221959" x="3822700" y="4251325"/>
          <p14:tracePt t="221976" x="3813175" y="4251325"/>
          <p14:tracePt t="290441" x="3840163" y="4251325"/>
          <p14:tracePt t="290447" x="3875088" y="4251325"/>
          <p14:tracePt t="290455" x="3929063" y="4241800"/>
          <p14:tracePt t="290467" x="4010025" y="4224338"/>
          <p14:tracePt t="290483" x="4170363" y="4143375"/>
          <p14:tracePt t="290500" x="4384675" y="4000500"/>
          <p14:tracePt t="290518" x="4572000" y="3840163"/>
          <p14:tracePt t="290535" x="4670425" y="3813175"/>
          <p14:tracePt t="290550" x="4687888" y="3805238"/>
          <p14:tracePt t="290567" x="4697413" y="3805238"/>
          <p14:tracePt t="290584" x="4705350" y="3805238"/>
          <p14:tracePt t="290600" x="4741863" y="3805238"/>
          <p14:tracePt t="290618" x="4786313" y="3805238"/>
          <p14:tracePt t="290635" x="4803775" y="3805238"/>
          <p14:tracePt t="290769" x="4803775" y="3813175"/>
          <p14:tracePt t="290777" x="4803775" y="3830638"/>
          <p14:tracePt t="290785" x="4795838" y="3840163"/>
          <p14:tracePt t="290800" x="4786313" y="3857625"/>
          <p14:tracePt t="290817" x="4768850" y="3876675"/>
          <p14:tracePt t="290834" x="4759325" y="3884613"/>
          <p14:tracePt t="290850" x="4751388" y="3911600"/>
          <p14:tracePt t="290867" x="4732338" y="3929063"/>
          <p14:tracePt t="290885" x="4697413" y="3956050"/>
          <p14:tracePt t="290900" x="4679950" y="3983038"/>
          <p14:tracePt t="290917" x="4660900" y="4000500"/>
          <p14:tracePt t="290934" x="4652963" y="4010025"/>
          <p14:tracePt t="291113" x="4625975" y="4010025"/>
          <p14:tracePt t="291121" x="4616450" y="4010025"/>
          <p14:tracePt t="291135" x="4598988" y="4010025"/>
          <p14:tracePt t="291151" x="4589463" y="4000500"/>
          <p14:tracePt t="291167" x="4581525" y="4000500"/>
          <p14:tracePt t="291184" x="4554538" y="4000500"/>
          <p14:tracePt t="291200" x="4537075" y="4000500"/>
          <p14:tracePt t="291217" x="4527550" y="3992563"/>
          <p14:tracePt t="291234" x="4510088" y="3992563"/>
          <p14:tracePt t="291250" x="4483100" y="3992563"/>
          <p14:tracePt t="291269" x="4446588" y="3983038"/>
          <p14:tracePt t="291285" x="4419600" y="3965575"/>
          <p14:tracePt t="291301" x="4411663" y="3965575"/>
          <p14:tracePt t="291334" x="4394200" y="3965575"/>
          <p14:tracePt t="291350" x="4384675" y="3965575"/>
          <p14:tracePt t="291367" x="4367213" y="3956050"/>
          <p14:tracePt t="291384" x="4357688" y="3956050"/>
          <p14:tracePt t="291401" x="4330700" y="3938588"/>
          <p14:tracePt t="291417" x="4313238" y="3929063"/>
          <p14:tracePt t="291434" x="4295775" y="3921125"/>
          <p14:tracePt t="291450" x="4268788" y="3894138"/>
          <p14:tracePt t="291467" x="4251325" y="3894138"/>
          <p14:tracePt t="291484" x="4232275" y="3884613"/>
          <p14:tracePt t="291500" x="4214813" y="3876675"/>
          <p14:tracePt t="291519" x="4179888" y="3867150"/>
          <p14:tracePt t="291535" x="4160838" y="3867150"/>
          <p14:tracePt t="291551" x="4116388" y="3867150"/>
          <p14:tracePt t="291567" x="4081463" y="3867150"/>
          <p14:tracePt t="291584" x="4062413" y="3867150"/>
          <p14:tracePt t="291601" x="4044950" y="3857625"/>
          <p14:tracePt t="291617" x="4027488" y="3849688"/>
          <p14:tracePt t="291634" x="4000500" y="3840163"/>
          <p14:tracePt t="291651" x="3965575" y="3840163"/>
          <p14:tracePt t="291667" x="3946525" y="3840163"/>
          <p14:tracePt t="291684" x="3938588" y="3840163"/>
          <p14:tracePt t="291700" x="3919538" y="3822700"/>
          <p14:tracePt t="291717" x="3902075" y="3813175"/>
          <p14:tracePt t="291734" x="3875088" y="3805238"/>
          <p14:tracePt t="291750" x="3857625" y="3795713"/>
          <p14:tracePt t="291769" x="3840163" y="3778250"/>
          <p14:tracePt t="291785" x="3830638" y="3768725"/>
          <p14:tracePt t="291801" x="3813175" y="3759200"/>
          <p14:tracePt t="291817" x="3786188" y="3733800"/>
          <p14:tracePt t="291833" x="3776663" y="3733800"/>
          <p14:tracePt t="291851" x="3768725" y="3733800"/>
          <p14:tracePt t="291867" x="3759200" y="3724275"/>
          <p14:tracePt t="291901" x="3759200" y="3706813"/>
          <p14:tracePt t="291917" x="3759200" y="3687763"/>
          <p14:tracePt t="291933" x="3751263" y="3662363"/>
          <p14:tracePt t="291950" x="3724275" y="3643313"/>
          <p14:tracePt t="291967" x="3705225" y="3635375"/>
          <p14:tracePt t="291984" x="3697288" y="3616325"/>
          <p14:tracePt t="292000" x="3687763" y="3598863"/>
          <p14:tracePt t="292017" x="3670300" y="3589338"/>
          <p14:tracePt t="292034" x="3652838" y="3581400"/>
          <p14:tracePt t="292051" x="3633788" y="3571875"/>
          <p14:tracePt t="292067" x="3625850" y="3571875"/>
          <p14:tracePt t="292113" x="3616325" y="3563938"/>
          <p14:tracePt t="292129" x="3608388" y="3563938"/>
          <p14:tracePt t="292137" x="3598863" y="3563938"/>
          <p14:tracePt t="292150" x="3581400" y="3554413"/>
          <p14:tracePt t="292167" x="3554413" y="3544888"/>
          <p14:tracePt t="292184" x="3554413" y="3527425"/>
          <p14:tracePt t="292200" x="3544888" y="3517900"/>
          <p14:tracePt t="292217" x="3536950" y="3500438"/>
          <p14:tracePt t="292234" x="3536950" y="3482975"/>
          <p14:tracePt t="292250" x="3536950" y="3465513"/>
          <p14:tracePt t="292267" x="3536950" y="3438525"/>
          <p14:tracePt t="293951" x="3536950" y="3429000"/>
          <p14:tracePt t="293967" x="3571875" y="3394075"/>
          <p14:tracePt t="293975" x="3581400" y="3384550"/>
          <p14:tracePt t="293984" x="3589338" y="3384550"/>
          <p14:tracePt t="294099" x="3625850" y="3411538"/>
          <p14:tracePt t="294107" x="3633788" y="3421063"/>
          <p14:tracePt t="294117" x="3652838" y="3429000"/>
          <p14:tracePt t="294134" x="3660775" y="3465513"/>
          <p14:tracePt t="294150" x="3670300" y="3473450"/>
          <p14:tracePt t="294168" x="3679825" y="3492500"/>
          <p14:tracePt t="294185" x="3687763" y="3527425"/>
          <p14:tracePt t="294202" x="3687763" y="3544888"/>
          <p14:tracePt t="294217" x="3697288" y="3563938"/>
          <p14:tracePt t="294234" x="3697288" y="3589338"/>
          <p14:tracePt t="294250" x="3697288" y="3598863"/>
          <p14:tracePt t="294284" x="3697288" y="3608388"/>
          <p14:tracePt t="295342" x="3697288" y="3571875"/>
          <p14:tracePt t="295351" x="3670300" y="3554413"/>
          <p14:tracePt t="295358" x="3633788" y="3517900"/>
          <p14:tracePt t="295366" x="3589338" y="3473450"/>
          <p14:tracePt t="295383" x="3402013" y="3375025"/>
          <p14:tracePt t="295400" x="3071813" y="3197225"/>
          <p14:tracePt t="295417" x="2581275" y="3054350"/>
          <p14:tracePt t="295433" x="2197100" y="3017838"/>
          <p14:tracePt t="295451" x="1785938" y="3063875"/>
          <p14:tracePt t="295467" x="1670050" y="3081338"/>
          <p14:tracePt t="295483" x="1633538" y="3081338"/>
          <p14:tracePt t="295500" x="1616075" y="3071813"/>
          <p14:tracePt t="295516" x="1598613" y="3054350"/>
          <p14:tracePt t="295533" x="1581150" y="3036888"/>
          <p14:tracePt t="295609" x="1581150" y="3027363"/>
          <p14:tracePt t="295617" x="1589088" y="3017838"/>
          <p14:tracePt t="295624" x="1608138" y="3017838"/>
          <p14:tracePt t="295634" x="1616075" y="3017838"/>
          <p14:tracePt t="295651" x="1633538" y="3063875"/>
          <p14:tracePt t="295667" x="1679575" y="3160713"/>
          <p14:tracePt t="295684" x="1731963" y="3278188"/>
          <p14:tracePt t="295701" x="1866900" y="3402013"/>
          <p14:tracePt t="295718" x="2081213" y="3598863"/>
          <p14:tracePt t="295734" x="2295525" y="3724275"/>
          <p14:tracePt t="295751" x="2482850" y="3830638"/>
          <p14:tracePt t="295767" x="2616200" y="3876675"/>
          <p14:tracePt t="295784" x="2732088" y="3921125"/>
          <p14:tracePt t="295801" x="2813050" y="3948113"/>
          <p14:tracePt t="295818" x="2857500" y="3948113"/>
          <p14:tracePt t="295835" x="2874963" y="3956050"/>
          <p14:tracePt t="295852" x="2901950" y="3965575"/>
          <p14:tracePt t="295868" x="2911475" y="3965575"/>
          <p14:tracePt t="295884" x="2955925" y="3983038"/>
          <p14:tracePt t="295901" x="3036888" y="4000500"/>
          <p14:tracePt t="295917" x="3108325" y="4000500"/>
          <p14:tracePt t="295934" x="3187700" y="4000500"/>
          <p14:tracePt t="295951" x="3259138" y="4010025"/>
          <p14:tracePt t="295967" x="3340100" y="4010025"/>
          <p14:tracePt t="295984" x="3455988" y="3983038"/>
          <p14:tracePt t="296001" x="3473450" y="3973513"/>
          <p14:tracePt t="296088" x="3438525" y="3973513"/>
          <p14:tracePt t="296093" x="3402013" y="3973513"/>
          <p14:tracePt t="296103" x="3367088" y="3992563"/>
          <p14:tracePt t="296118" x="3286125" y="4000500"/>
          <p14:tracePt t="296134" x="3205163" y="4027488"/>
          <p14:tracePt t="296151" x="3125788" y="4054475"/>
          <p14:tracePt t="296167" x="3062288" y="4081463"/>
          <p14:tracePt t="296185" x="3017838" y="4090988"/>
          <p14:tracePt t="296201" x="2990850" y="4098925"/>
          <p14:tracePt t="296352" x="3000375" y="4098925"/>
          <p14:tracePt t="296360" x="3009900" y="4090988"/>
          <p14:tracePt t="296369" x="3017838" y="4081463"/>
          <p14:tracePt t="296384" x="3044825" y="4064000"/>
          <p14:tracePt t="296401" x="3098800" y="4037013"/>
          <p14:tracePt t="296417" x="3179763" y="3965575"/>
          <p14:tracePt t="296434" x="3295650" y="3876675"/>
          <p14:tracePt t="296451" x="3419475" y="3786188"/>
          <p14:tracePt t="296468" x="3571875" y="3687763"/>
          <p14:tracePt t="296486" x="3857625" y="3536950"/>
          <p14:tracePt t="296502" x="4000500" y="3455988"/>
          <p14:tracePt t="296518" x="4143375" y="3394075"/>
          <p14:tracePt t="296534" x="4241800" y="3367088"/>
          <p14:tracePt t="296550" x="4313238" y="3340100"/>
          <p14:tracePt t="296567" x="4411663" y="3313113"/>
          <p14:tracePt t="296585" x="4527550" y="3268663"/>
          <p14:tracePt t="296601" x="4581525" y="3251200"/>
          <p14:tracePt t="296617" x="4598988" y="3241675"/>
          <p14:tracePt t="296634" x="4608513" y="3241675"/>
          <p14:tracePt t="296758" x="4598988" y="3251200"/>
          <p14:tracePt t="296766" x="4589463" y="3259138"/>
          <p14:tracePt t="296774" x="4572000" y="3268663"/>
          <p14:tracePt t="296784" x="4554538" y="3278188"/>
          <p14:tracePt t="296802" x="4473575" y="3303588"/>
          <p14:tracePt t="296818" x="4411663" y="3330575"/>
          <p14:tracePt t="296836" x="4276725" y="3375025"/>
          <p14:tracePt t="296852" x="4170363" y="3402013"/>
          <p14:tracePt t="296868" x="3990975" y="3446463"/>
          <p14:tracePt t="296884" x="3786188" y="3482975"/>
          <p14:tracePt t="296901" x="3652838" y="3527425"/>
          <p14:tracePt t="296917" x="3571875" y="3571875"/>
          <p14:tracePt t="296934" x="3473450" y="3608388"/>
          <p14:tracePt t="296951" x="3384550" y="3652838"/>
          <p14:tracePt t="296968" x="3286125" y="3687763"/>
          <p14:tracePt t="296984" x="3205163" y="3733800"/>
          <p14:tracePt t="297000" x="3160713" y="3759200"/>
          <p14:tracePt t="297017" x="3143250" y="3768725"/>
          <p14:tracePt t="297034" x="3133725" y="3786188"/>
          <p14:tracePt t="297134" x="3125788" y="3795713"/>
          <p14:tracePt t="297150" x="3116263" y="3805238"/>
          <p14:tracePt t="297188" x="3152775" y="3805238"/>
          <p14:tracePt t="297196" x="3187700" y="3786188"/>
          <p14:tracePt t="297204" x="3241675" y="3759200"/>
          <p14:tracePt t="297218" x="3303588" y="3714750"/>
          <p14:tracePt t="297236" x="3643313" y="3536950"/>
          <p14:tracePt t="297252" x="3990975" y="3375025"/>
          <p14:tracePt t="297268" x="4429125" y="3259138"/>
          <p14:tracePt t="297285" x="4822825" y="3179763"/>
          <p14:tracePt t="297301" x="5064125" y="3143250"/>
          <p14:tracePt t="297318" x="5241925" y="3116263"/>
          <p14:tracePt t="297335" x="5375275" y="3071813"/>
          <p14:tracePt t="297353" x="5384800" y="3063875"/>
          <p14:tracePt t="297408" x="5349875" y="3081338"/>
          <p14:tracePt t="297416" x="5313363" y="3089275"/>
          <p14:tracePt t="297424" x="5259388" y="3108325"/>
          <p14:tracePt t="297434" x="5197475" y="3116263"/>
          <p14:tracePt t="297451" x="5089525" y="3135313"/>
          <p14:tracePt t="297468" x="4911725" y="3160713"/>
          <p14:tracePt t="297486" x="4527550" y="3214688"/>
          <p14:tracePt t="297502" x="4276725" y="3251200"/>
          <p14:tracePt t="297518" x="4081463" y="3286125"/>
          <p14:tracePt t="297534" x="3919538" y="3313113"/>
          <p14:tracePt t="297551" x="3786188" y="3349625"/>
          <p14:tracePt t="297568" x="3660775" y="3357563"/>
          <p14:tracePt t="297585" x="3562350" y="3375025"/>
          <p14:tracePt t="297588" x="3509963" y="3384550"/>
          <p14:tracePt t="297602" x="3429000" y="3411538"/>
          <p14:tracePt t="297618" x="3340100" y="3438525"/>
          <p14:tracePt t="297635" x="3241675" y="3455988"/>
          <p14:tracePt t="297651" x="3170238" y="3455988"/>
          <p14:tracePt t="297669" x="3133725" y="3455988"/>
          <p14:tracePt t="297685" x="3108325" y="3455988"/>
          <p14:tracePt t="297701" x="3044825" y="3438525"/>
          <p14:tracePt t="297718" x="2965450" y="3411538"/>
          <p14:tracePt t="297736" x="2894013" y="3402013"/>
          <p14:tracePt t="297751" x="2884488" y="3402013"/>
          <p14:tracePt t="297838" x="2894013" y="3402013"/>
          <p14:tracePt t="297846" x="2928938" y="3402013"/>
          <p14:tracePt t="297854" x="2965450" y="3411538"/>
          <p14:tracePt t="297868" x="3062288" y="3473450"/>
          <p14:tracePt t="297884" x="3143250" y="3536950"/>
          <p14:tracePt t="297901" x="3259138" y="3608388"/>
          <p14:tracePt t="297918" x="3465513" y="3679825"/>
          <p14:tracePt t="297934" x="3741738" y="3714750"/>
          <p14:tracePt t="297951" x="3938588" y="3751263"/>
          <p14:tracePt t="297968" x="4089400" y="3778250"/>
          <p14:tracePt t="297986" x="4259263" y="3805238"/>
          <p14:tracePt t="298002" x="4313238" y="3822700"/>
          <p14:tracePt t="298018" x="4322763" y="3822700"/>
          <p14:tracePt t="298236" x="4322763" y="3830638"/>
          <p14:tracePt t="298253" x="4313238" y="3840163"/>
          <p14:tracePt t="298260" x="4313238" y="3849688"/>
          <p14:tracePt t="298269" x="4303713" y="3849688"/>
          <p14:tracePt t="298285" x="4276725" y="3857625"/>
          <p14:tracePt t="298302" x="4259263" y="3876675"/>
          <p14:tracePt t="298318" x="4251325" y="3876675"/>
          <p14:tracePt t="298334" x="4232275" y="3876675"/>
          <p14:tracePt t="298350" x="4214813" y="3876675"/>
          <p14:tracePt t="298367" x="4187825" y="3876675"/>
          <p14:tracePt t="298384" x="4133850" y="3876675"/>
          <p14:tracePt t="298400" x="4098925" y="3867150"/>
          <p14:tracePt t="298417" x="4081463" y="3857625"/>
          <p14:tracePt t="298434" x="4054475" y="3857625"/>
          <p14:tracePt t="298450" x="3973513" y="3857625"/>
          <p14:tracePt t="298467" x="3867150" y="3857625"/>
          <p14:tracePt t="298484" x="3741738" y="3857625"/>
          <p14:tracePt t="298502" x="3608388" y="3849688"/>
          <p14:tracePt t="298517" x="3536950" y="3822700"/>
          <p14:tracePt t="298534" x="3455988" y="3768725"/>
          <p14:tracePt t="298550" x="3375025" y="3724275"/>
          <p14:tracePt t="298567" x="3313113" y="3687763"/>
          <p14:tracePt t="298584" x="3286125" y="3670300"/>
          <p14:tracePt t="298601" x="3268663" y="3662363"/>
          <p14:tracePt t="298617" x="3259138" y="3662363"/>
          <p14:tracePt t="298886" x="3286125" y="3670300"/>
          <p14:tracePt t="298892" x="3303588" y="3697288"/>
          <p14:tracePt t="298901" x="3348038" y="3724275"/>
          <p14:tracePt t="298918" x="3429000" y="3795713"/>
          <p14:tracePt t="298935" x="3589338" y="3867150"/>
          <p14:tracePt t="298951" x="3795713" y="3956050"/>
          <p14:tracePt t="298968" x="4010025" y="4064000"/>
          <p14:tracePt t="298986" x="4313238" y="4152900"/>
          <p14:tracePt t="299003" x="4473575" y="4179888"/>
          <p14:tracePt t="299018" x="4581525" y="4197350"/>
          <p14:tracePt t="299035" x="4687888" y="4187825"/>
          <p14:tracePt t="299051" x="4768850" y="4179888"/>
          <p14:tracePt t="299068" x="4830763" y="4152900"/>
          <p14:tracePt t="299086" x="4848225" y="4152900"/>
          <p14:tracePt t="299092" x="4848225" y="4143375"/>
          <p14:tracePt t="303571" x="4875213" y="4116388"/>
          <p14:tracePt t="303579" x="4946650" y="4071938"/>
          <p14:tracePt t="303588" x="5081588" y="3973513"/>
          <p14:tracePt t="303602" x="5180013" y="3894138"/>
          <p14:tracePt t="303618" x="5187950" y="3884613"/>
          <p14:tracePt t="304087" x="5572125" y="3197225"/>
          <p14:tracePt t="304179" x="5545138" y="3197225"/>
          <p14:tracePt t="304187" x="5537200" y="3197225"/>
          <p14:tracePt t="304204" x="5518150" y="3197225"/>
          <p14:tracePt t="304219" x="5500688" y="3197225"/>
          <p14:tracePt t="304235" x="5473700" y="3197225"/>
          <p14:tracePt t="304432" x="5465763" y="3197225"/>
          <p14:tracePt t="304439" x="5456238" y="3197225"/>
          <p14:tracePt t="304454" x="5446713" y="3206750"/>
          <p14:tracePt t="304539" x="5438775" y="3214688"/>
          <p14:tracePt t="304547" x="5421313" y="3241675"/>
          <p14:tracePt t="304555" x="5402263" y="3259138"/>
          <p14:tracePt t="304568" x="5375275" y="3303588"/>
          <p14:tracePt t="304588" x="5330825" y="3402013"/>
          <p14:tracePt t="304603" x="5303838" y="3482975"/>
          <p14:tracePt t="304620" x="5268913" y="3563938"/>
          <p14:tracePt t="304635" x="5241925" y="3616325"/>
          <p14:tracePt t="304652" x="5232400" y="3643313"/>
          <p14:tracePt t="304669" x="5224463" y="3662363"/>
          <p14:tracePt t="304686" x="5214938" y="3679825"/>
          <p14:tracePt t="315848" x="6180138" y="4608513"/>
          <p14:tracePt t="315856" x="6180138" y="4598988"/>
          <p14:tracePt t="315866" x="6180138" y="4591050"/>
          <p14:tracePt t="315882" x="6180138" y="4572000"/>
          <p14:tracePt t="315899" x="6180138" y="4554538"/>
          <p14:tracePt t="315915" x="6180138" y="4537075"/>
          <p14:tracePt t="315934" x="6180138" y="4500563"/>
          <p14:tracePt t="315950" x="6180138" y="4483100"/>
          <p14:tracePt t="315966" x="6180138" y="4473575"/>
          <p14:tracePt t="316108" x="6180138" y="4456113"/>
          <p14:tracePt t="316121" x="6180138" y="4438650"/>
          <p14:tracePt t="316130" x="6180138" y="4429125"/>
          <p14:tracePt t="316137" x="6188075" y="4421188"/>
          <p14:tracePt t="316149" x="6188075" y="4411663"/>
          <p14:tracePt t="316165" x="6188075" y="4394200"/>
          <p14:tracePt t="316182" x="6188075" y="4384675"/>
          <p14:tracePt t="316199" x="6197600" y="4376738"/>
          <p14:tracePt t="322708" x="0" y="0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5613" y="1056443"/>
            <a:ext cx="82280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smtClean="0"/>
              <a:t>These </a:t>
            </a:r>
            <a:r>
              <a:rPr lang="en-US" dirty="0"/>
              <a:t>slides contain material developed and copyright by</a:t>
            </a:r>
            <a:r>
              <a:rPr lang="en-US" dirty="0" smtClean="0"/>
              <a:t>:</a:t>
            </a:r>
            <a:endParaRPr lang="en-US" dirty="0" smtClean="0">
              <a:solidFill>
                <a:schemeClr val="tx2"/>
              </a:solidFill>
              <a:latin typeface="Neo Sans Inte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itchFamily="34" charset="0"/>
              </a:rPr>
              <a:t>Lihu Rappoport (MAMAS/Intel),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2"/>
              </a:rPr>
              <a:t>234267</a:t>
            </a:r>
            <a:r>
              <a:rPr lang="en-US" dirty="0"/>
              <a:t>,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3"/>
              </a:rPr>
              <a:t>L2</a:t>
            </a:r>
            <a:endParaRPr lang="en-US" dirty="0" smtClean="0">
              <a:solidFill>
                <a:schemeClr val="tx2"/>
              </a:solidFill>
              <a:latin typeface="Neo Sans Inte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Luis </a:t>
            </a:r>
            <a:r>
              <a:rPr lang="en-US" dirty="0" err="1">
                <a:hlinkClick r:id="rId4"/>
              </a:rPr>
              <a:t>Ceze</a:t>
            </a:r>
            <a:r>
              <a:rPr lang="en-US" dirty="0"/>
              <a:t> (UW), </a:t>
            </a:r>
            <a:r>
              <a:rPr lang="en-US" dirty="0">
                <a:hlinkClick r:id="rId5"/>
              </a:rPr>
              <a:t>CS378</a:t>
            </a:r>
            <a:r>
              <a:rPr lang="en-US" dirty="0" smtClean="0"/>
              <a:t>, </a:t>
            </a:r>
            <a:r>
              <a:rPr lang="en-US" dirty="0" smtClean="0">
                <a:hlinkClick r:id="rId6"/>
              </a:rPr>
              <a:t>L10</a:t>
            </a:r>
            <a:r>
              <a:rPr lang="en-US" dirty="0" smtClean="0"/>
              <a:t>, </a:t>
            </a:r>
            <a:r>
              <a:rPr lang="en-US" dirty="0" smtClean="0">
                <a:hlinkClick r:id="rId7"/>
              </a:rPr>
              <a:t>L11</a:t>
            </a:r>
            <a:r>
              <a:rPr lang="en-US" dirty="0" smtClean="0"/>
              <a:t>, </a:t>
            </a:r>
            <a:r>
              <a:rPr lang="en-US" dirty="0" smtClean="0">
                <a:hlinkClick r:id="rId8"/>
              </a:rPr>
              <a:t>L12</a:t>
            </a:r>
            <a:endParaRPr lang="en-US" dirty="0">
              <a:latin typeface="Neo Sans Inte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4218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37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Refresher: MIPS Single-Cycle Implementation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671" y="2441228"/>
            <a:ext cx="1622694" cy="1386326"/>
            <a:chOff x="1738845" y="3229513"/>
            <a:chExt cx="1622694" cy="1386326"/>
          </a:xfrm>
        </p:grpSpPr>
        <p:grpSp>
          <p:nvGrpSpPr>
            <p:cNvPr id="130" name="Group 129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32" name="Rectangle 131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31" name="Straight Arrow Connector 130"/>
            <p:cNvCxnSpPr>
              <a:stCxn id="134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6" name="Group 5"/>
          <p:cNvGrpSpPr/>
          <p:nvPr/>
        </p:nvGrpSpPr>
        <p:grpSpPr>
          <a:xfrm>
            <a:off x="2546317" y="3358358"/>
            <a:ext cx="180391" cy="643543"/>
            <a:chOff x="3390790" y="3616963"/>
            <a:chExt cx="180391" cy="643543"/>
          </a:xfrm>
        </p:grpSpPr>
        <p:sp>
          <p:nvSpPr>
            <p:cNvPr id="126" name="Trapezoid 125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27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28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9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107902" y="2452104"/>
            <a:ext cx="1552498" cy="1873251"/>
            <a:chOff x="4488424" y="3657632"/>
            <a:chExt cx="1552498" cy="1873251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13352" y="2077773"/>
            <a:ext cx="739305" cy="393410"/>
            <a:chOff x="4262754" y="2858356"/>
            <a:chExt cx="739305" cy="393410"/>
          </a:xfrm>
        </p:grpSpPr>
        <p:sp>
          <p:nvSpPr>
            <p:cNvPr id="115" name="TextBox 114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6" name="Straight Connector 115"/>
            <p:cNvCxnSpPr>
              <a:stCxn id="115" idx="2"/>
              <a:endCxn id="125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" name="Straight Arrow Connector 8"/>
          <p:cNvCxnSpPr>
            <a:stCxn id="119" idx="3"/>
            <a:endCxn id="111" idx="1"/>
          </p:cNvCxnSpPr>
          <p:nvPr/>
        </p:nvCxnSpPr>
        <p:spPr bwMode="auto">
          <a:xfrm flipV="1">
            <a:off x="4660400" y="2670392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0" name="Group 9"/>
          <p:cNvGrpSpPr/>
          <p:nvPr/>
        </p:nvGrpSpPr>
        <p:grpSpPr>
          <a:xfrm>
            <a:off x="5454882" y="2356395"/>
            <a:ext cx="727535" cy="1439797"/>
            <a:chOff x="6728724" y="3121968"/>
            <a:chExt cx="727535" cy="1439797"/>
          </a:xfrm>
        </p:grpSpPr>
        <p:sp>
          <p:nvSpPr>
            <p:cNvPr id="10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6904108" y="3557248"/>
              <a:ext cx="547071" cy="2308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900" dirty="0" err="1" smtClean="0">
                  <a:latin typeface="Neo Sans Intel" panose="020B0504020202020204" pitchFamily="34" charset="0"/>
                </a:rPr>
                <a:t>CondCode</a:t>
              </a:r>
              <a:endParaRPr lang="en-US" sz="9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1" name="Elbow Connector 10"/>
          <p:cNvCxnSpPr>
            <a:stCxn id="122" idx="3"/>
            <a:endCxn id="104" idx="3"/>
          </p:cNvCxnSpPr>
          <p:nvPr/>
        </p:nvCxnSpPr>
        <p:spPr bwMode="auto">
          <a:xfrm flipV="1">
            <a:off x="4660400" y="3294634"/>
            <a:ext cx="454431" cy="1129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2" name="Elbow Connector 11"/>
          <p:cNvCxnSpPr>
            <a:stCxn id="93" idx="0"/>
            <a:endCxn id="124" idx="1"/>
          </p:cNvCxnSpPr>
          <p:nvPr/>
        </p:nvCxnSpPr>
        <p:spPr bwMode="auto">
          <a:xfrm flipH="1">
            <a:off x="3109506" y="2899731"/>
            <a:ext cx="5615445" cy="1210181"/>
          </a:xfrm>
          <a:prstGeom prst="bentConnector5">
            <a:avLst>
              <a:gd name="adj1" fmla="val -4071"/>
              <a:gd name="adj2" fmla="val 172985"/>
              <a:gd name="adj3" fmla="val 10407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1743407" y="2630425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" name="Straight Arrow Connector 13"/>
          <p:cNvCxnSpPr>
            <a:stCxn id="13" idx="6"/>
            <a:endCxn id="118" idx="1"/>
          </p:cNvCxnSpPr>
          <p:nvPr/>
        </p:nvCxnSpPr>
        <p:spPr bwMode="auto">
          <a:xfrm>
            <a:off x="1815879" y="2666661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5" name="Elbow Connector 14"/>
          <p:cNvCxnSpPr>
            <a:stCxn id="13" idx="4"/>
            <a:endCxn id="121" idx="1"/>
          </p:cNvCxnSpPr>
          <p:nvPr/>
        </p:nvCxnSpPr>
        <p:spPr bwMode="auto">
          <a:xfrm rot="16200000" flipH="1">
            <a:off x="2224990" y="2257549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6" name="Elbow Connector 15"/>
          <p:cNvCxnSpPr>
            <a:stCxn id="13" idx="4"/>
            <a:endCxn id="128" idx="3"/>
          </p:cNvCxnSpPr>
          <p:nvPr/>
        </p:nvCxnSpPr>
        <p:spPr bwMode="auto">
          <a:xfrm rot="16200000" flipH="1">
            <a:off x="1571505" y="2911034"/>
            <a:ext cx="1188038" cy="7717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790302" y="2386875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82438" y="286015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9821" y="3604086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542593" y="3514858"/>
            <a:ext cx="580608" cy="532039"/>
            <a:chOff x="6598319" y="4283249"/>
            <a:chExt cx="580608" cy="532039"/>
          </a:xfrm>
        </p:grpSpPr>
        <p:sp>
          <p:nvSpPr>
            <p:cNvPr id="107" name="TextBox 106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Oval 20"/>
          <p:cNvSpPr/>
          <p:nvPr/>
        </p:nvSpPr>
        <p:spPr bwMode="auto">
          <a:xfrm>
            <a:off x="2289085" y="310903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2" name="Elbow Connector 21"/>
          <p:cNvCxnSpPr>
            <a:stCxn id="21" idx="4"/>
            <a:endCxn id="127" idx="3"/>
          </p:cNvCxnSpPr>
          <p:nvPr/>
        </p:nvCxnSpPr>
        <p:spPr bwMode="auto">
          <a:xfrm rot="16200000" flipH="1">
            <a:off x="2292337" y="3214488"/>
            <a:ext cx="292053" cy="22608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3" name="Straight Arrow Connector 22"/>
          <p:cNvCxnSpPr>
            <a:stCxn id="126" idx="0"/>
            <a:endCxn id="123" idx="1"/>
          </p:cNvCxnSpPr>
          <p:nvPr/>
        </p:nvCxnSpPr>
        <p:spPr bwMode="auto">
          <a:xfrm flipV="1">
            <a:off x="2726708" y="3679025"/>
            <a:ext cx="381194" cy="1105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4" name="Rounded Rectangle 23"/>
          <p:cNvSpPr/>
          <p:nvPr/>
        </p:nvSpPr>
        <p:spPr bwMode="auto">
          <a:xfrm>
            <a:off x="3435075" y="4524724"/>
            <a:ext cx="953678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Sign extend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25" name="Elbow Connector 24"/>
          <p:cNvCxnSpPr>
            <a:stCxn id="13" idx="4"/>
            <a:endCxn id="24" idx="1"/>
          </p:cNvCxnSpPr>
          <p:nvPr/>
        </p:nvCxnSpPr>
        <p:spPr bwMode="auto">
          <a:xfrm rot="16200000" flipH="1">
            <a:off x="1627975" y="2854565"/>
            <a:ext cx="1958769" cy="1655432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782438" y="4386710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[15-0]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5109743" y="3179435"/>
            <a:ext cx="180391" cy="643543"/>
            <a:chOff x="3390790" y="3616963"/>
            <a:chExt cx="180391" cy="643543"/>
          </a:xfrm>
        </p:grpSpPr>
        <p:sp>
          <p:nvSpPr>
            <p:cNvPr id="103" name="Trapezoid 10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0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0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0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28" name="Straight Arrow Connector 27"/>
          <p:cNvCxnSpPr>
            <a:stCxn id="103" idx="0"/>
            <a:endCxn id="112" idx="1"/>
          </p:cNvCxnSpPr>
          <p:nvPr/>
        </p:nvCxnSpPr>
        <p:spPr bwMode="auto">
          <a:xfrm>
            <a:off x="5290134" y="3501207"/>
            <a:ext cx="164748" cy="145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9" name="Elbow Connector 28"/>
          <p:cNvCxnSpPr>
            <a:stCxn id="24" idx="3"/>
            <a:endCxn id="41" idx="4"/>
          </p:cNvCxnSpPr>
          <p:nvPr/>
        </p:nvCxnSpPr>
        <p:spPr bwMode="auto">
          <a:xfrm flipV="1">
            <a:off x="4388753" y="3747437"/>
            <a:ext cx="557649" cy="914229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6753863" y="2474650"/>
            <a:ext cx="1447263" cy="1386443"/>
            <a:chOff x="3124737" y="3598050"/>
            <a:chExt cx="1447263" cy="1386443"/>
          </a:xfrm>
        </p:grpSpPr>
        <p:sp>
          <p:nvSpPr>
            <p:cNvPr id="97" name="Rectangle 9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124738" y="3598050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673849" y="3601253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733308" y="4674175"/>
              <a:ext cx="8386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126744" y="4073403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124737" y="455360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</p:grpSp>
      <p:cxnSp>
        <p:nvCxnSpPr>
          <p:cNvPr id="31" name="Straight Arrow Connector 30"/>
          <p:cNvCxnSpPr>
            <a:stCxn id="99" idx="3"/>
            <a:endCxn id="94" idx="3"/>
          </p:cNvCxnSpPr>
          <p:nvPr/>
        </p:nvCxnSpPr>
        <p:spPr bwMode="auto">
          <a:xfrm flipV="1">
            <a:off x="8201126" y="2693158"/>
            <a:ext cx="348522" cy="13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32" name="Group 31"/>
          <p:cNvGrpSpPr/>
          <p:nvPr/>
        </p:nvGrpSpPr>
        <p:grpSpPr>
          <a:xfrm>
            <a:off x="8544560" y="2577959"/>
            <a:ext cx="180391" cy="643543"/>
            <a:chOff x="3390790" y="3616963"/>
            <a:chExt cx="180391" cy="643543"/>
          </a:xfrm>
        </p:grpSpPr>
        <p:sp>
          <p:nvSpPr>
            <p:cNvPr id="93" name="Trapezoid 9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9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9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  <p:sp>
          <p:nvSpPr>
            <p:cNvPr id="9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33" name="Straight Arrow Connector 32"/>
          <p:cNvCxnSpPr>
            <a:stCxn id="113" idx="3"/>
            <a:endCxn id="101" idx="1"/>
          </p:cNvCxnSpPr>
          <p:nvPr/>
        </p:nvCxnSpPr>
        <p:spPr bwMode="auto">
          <a:xfrm flipV="1">
            <a:off x="6177337" y="3165447"/>
            <a:ext cx="578533" cy="80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4" name="Oval 33"/>
          <p:cNvSpPr/>
          <p:nvPr/>
        </p:nvSpPr>
        <p:spPr bwMode="auto">
          <a:xfrm>
            <a:off x="4762970" y="326249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3636" y="4332372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36" name="Elbow Connector 35"/>
          <p:cNvCxnSpPr>
            <a:stCxn id="34" idx="4"/>
            <a:endCxn id="35" idx="1"/>
          </p:cNvCxnSpPr>
          <p:nvPr/>
        </p:nvCxnSpPr>
        <p:spPr bwMode="auto">
          <a:xfrm rot="16200000" flipH="1">
            <a:off x="4816939" y="3317231"/>
            <a:ext cx="1058964" cy="1094430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37" name="Elbow Connector 36"/>
          <p:cNvCxnSpPr>
            <a:stCxn id="35" idx="1"/>
            <a:endCxn id="102" idx="1"/>
          </p:cNvCxnSpPr>
          <p:nvPr/>
        </p:nvCxnSpPr>
        <p:spPr bwMode="auto">
          <a:xfrm rot="10800000" flipH="1">
            <a:off x="5893635" y="3645650"/>
            <a:ext cx="860227" cy="748278"/>
          </a:xfrm>
          <a:prstGeom prst="bentConnector3">
            <a:avLst>
              <a:gd name="adj1" fmla="val 3366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8" name="Oval 37"/>
          <p:cNvSpPr/>
          <p:nvPr/>
        </p:nvSpPr>
        <p:spPr bwMode="auto">
          <a:xfrm>
            <a:off x="6377497" y="313276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39" name="Elbow Connector 38"/>
          <p:cNvCxnSpPr>
            <a:stCxn id="38" idx="4"/>
            <a:endCxn id="95" idx="3"/>
          </p:cNvCxnSpPr>
          <p:nvPr/>
        </p:nvCxnSpPr>
        <p:spPr bwMode="auto">
          <a:xfrm rot="5400000" flipH="1" flipV="1">
            <a:off x="7434342" y="2089927"/>
            <a:ext cx="94698" cy="2135916"/>
          </a:xfrm>
          <a:prstGeom prst="bentConnector4">
            <a:avLst>
              <a:gd name="adj1" fmla="val -1239181"/>
              <a:gd name="adj2" fmla="val 915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40" name="Rounded Rectangle 39"/>
          <p:cNvSpPr/>
          <p:nvPr/>
        </p:nvSpPr>
        <p:spPr bwMode="auto">
          <a:xfrm>
            <a:off x="5139129" y="1781524"/>
            <a:ext cx="476839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&lt;&lt; 2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4910166" y="3674965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42" name="Straight Arrow Connector 41"/>
          <p:cNvCxnSpPr>
            <a:stCxn id="41" idx="6"/>
            <a:endCxn id="105" idx="3"/>
          </p:cNvCxnSpPr>
          <p:nvPr/>
        </p:nvCxnSpPr>
        <p:spPr bwMode="auto">
          <a:xfrm>
            <a:off x="4982638" y="3711201"/>
            <a:ext cx="132194" cy="8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43" name="Elbow Connector 42"/>
          <p:cNvCxnSpPr>
            <a:stCxn id="41" idx="0"/>
            <a:endCxn id="40" idx="1"/>
          </p:cNvCxnSpPr>
          <p:nvPr/>
        </p:nvCxnSpPr>
        <p:spPr bwMode="auto">
          <a:xfrm rot="5400000" flipH="1" flipV="1">
            <a:off x="4164516" y="2700353"/>
            <a:ext cx="1756499" cy="192727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5857281" y="1285240"/>
            <a:ext cx="401408" cy="794389"/>
            <a:chOff x="6728724" y="3121968"/>
            <a:chExt cx="727535" cy="1439797"/>
          </a:xfrm>
        </p:grpSpPr>
        <p:sp>
          <p:nvSpPr>
            <p:cNvPr id="8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6955933" y="3710216"/>
              <a:ext cx="496610" cy="24135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 Medium" panose="020B0604020202020204" pitchFamily="34" charset="0"/>
                </a:rPr>
                <a:t>Add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</p:grpSp>
      <p:cxnSp>
        <p:nvCxnSpPr>
          <p:cNvPr id="45" name="Straight Arrow Connector 44"/>
          <p:cNvCxnSpPr>
            <a:stCxn id="40" idx="3"/>
            <a:endCxn id="92" idx="1"/>
          </p:cNvCxnSpPr>
          <p:nvPr/>
        </p:nvCxnSpPr>
        <p:spPr bwMode="auto">
          <a:xfrm flipV="1">
            <a:off x="5615968" y="1917680"/>
            <a:ext cx="241313" cy="786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46" name="Group 45"/>
          <p:cNvGrpSpPr/>
          <p:nvPr/>
        </p:nvGrpSpPr>
        <p:grpSpPr>
          <a:xfrm>
            <a:off x="2267241" y="1066800"/>
            <a:ext cx="401408" cy="794389"/>
            <a:chOff x="6728724" y="3121968"/>
            <a:chExt cx="727535" cy="1439797"/>
          </a:xfrm>
        </p:grpSpPr>
        <p:sp>
          <p:nvSpPr>
            <p:cNvPr id="85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955933" y="3710216"/>
              <a:ext cx="496610" cy="24135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 Medium" panose="020B0604020202020204" pitchFamily="34" charset="0"/>
                </a:rPr>
                <a:t>Add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81570" y="1339567"/>
            <a:ext cx="379637" cy="625620"/>
            <a:chOff x="155044" y="1514471"/>
            <a:chExt cx="379637" cy="625620"/>
          </a:xfrm>
        </p:grpSpPr>
        <p:grpSp>
          <p:nvGrpSpPr>
            <p:cNvPr id="81" name="Group 80"/>
            <p:cNvGrpSpPr/>
            <p:nvPr/>
          </p:nvGrpSpPr>
          <p:grpSpPr>
            <a:xfrm>
              <a:off x="178582" y="1514471"/>
              <a:ext cx="356099" cy="625620"/>
              <a:chOff x="2991378" y="2694759"/>
              <a:chExt cx="468998" cy="823968"/>
            </a:xfrm>
          </p:grpSpPr>
          <p:sp>
            <p:nvSpPr>
              <p:cNvPr id="83" name="Rectangle 82"/>
              <p:cNvSpPr/>
              <p:nvPr/>
            </p:nvSpPr>
            <p:spPr bwMode="auto">
              <a:xfrm>
                <a:off x="2991378" y="2694759"/>
                <a:ext cx="468998" cy="82396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030150" y="2872568"/>
                <a:ext cx="39145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PC</a:t>
                </a:r>
              </a:p>
            </p:txBody>
          </p:sp>
        </p:grpSp>
        <p:sp>
          <p:nvSpPr>
            <p:cNvPr id="82" name="Isosceles Triangle 81"/>
            <p:cNvSpPr/>
            <p:nvPr/>
          </p:nvSpPr>
          <p:spPr bwMode="auto">
            <a:xfrm rot="19800000">
              <a:off x="155044" y="1973506"/>
              <a:ext cx="89552" cy="77200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48" name="Straight Arrow Connector 47"/>
          <p:cNvCxnSpPr>
            <a:stCxn id="83" idx="2"/>
            <a:endCxn id="49" idx="0"/>
          </p:cNvCxnSpPr>
          <p:nvPr/>
        </p:nvCxnSpPr>
        <p:spPr bwMode="auto">
          <a:xfrm flipH="1">
            <a:off x="482818" y="1965187"/>
            <a:ext cx="340" cy="18045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Oval 48"/>
          <p:cNvSpPr/>
          <p:nvPr/>
        </p:nvSpPr>
        <p:spPr bwMode="auto">
          <a:xfrm>
            <a:off x="446582" y="2145638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50" name="Elbow Connector 49"/>
          <p:cNvCxnSpPr>
            <a:stCxn id="49" idx="6"/>
            <a:endCxn id="88" idx="1"/>
          </p:cNvCxnSpPr>
          <p:nvPr/>
        </p:nvCxnSpPr>
        <p:spPr bwMode="auto">
          <a:xfrm flipV="1">
            <a:off x="519054" y="1699240"/>
            <a:ext cx="1748187" cy="482634"/>
          </a:xfrm>
          <a:prstGeom prst="bentConnector3">
            <a:avLst>
              <a:gd name="adj1" fmla="val 50000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1" name="Straight Arrow Connector 50"/>
          <p:cNvCxnSpPr>
            <a:stCxn id="49" idx="4"/>
            <a:endCxn id="133" idx="0"/>
          </p:cNvCxnSpPr>
          <p:nvPr/>
        </p:nvCxnSpPr>
        <p:spPr bwMode="auto">
          <a:xfrm flipH="1">
            <a:off x="481043" y="2218110"/>
            <a:ext cx="1775" cy="223118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52" name="TextBox 51"/>
          <p:cNvSpPr txBox="1"/>
          <p:nvPr/>
        </p:nvSpPr>
        <p:spPr>
          <a:xfrm>
            <a:off x="1743845" y="1087242"/>
            <a:ext cx="290464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b="1" dirty="0" smtClean="0">
                <a:latin typeface="Neo Sans Intel" panose="020B0504020202020204" pitchFamily="34" charset="0"/>
              </a:rPr>
              <a:t>4</a:t>
            </a:r>
          </a:p>
        </p:txBody>
      </p:sp>
      <p:cxnSp>
        <p:nvCxnSpPr>
          <p:cNvPr id="53" name="Straight Arrow Connector 52"/>
          <p:cNvCxnSpPr>
            <a:stCxn id="52" idx="3"/>
            <a:endCxn id="87" idx="1"/>
          </p:cNvCxnSpPr>
          <p:nvPr/>
        </p:nvCxnSpPr>
        <p:spPr bwMode="auto">
          <a:xfrm flipV="1">
            <a:off x="2034309" y="1240044"/>
            <a:ext cx="232932" cy="108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4" name="Straight Arrow Connector 53"/>
          <p:cNvCxnSpPr>
            <a:stCxn id="86" idx="3"/>
            <a:endCxn id="57" idx="2"/>
          </p:cNvCxnSpPr>
          <p:nvPr/>
        </p:nvCxnSpPr>
        <p:spPr bwMode="auto">
          <a:xfrm>
            <a:off x="2666599" y="1457941"/>
            <a:ext cx="2669673" cy="543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5" name="Group 54"/>
          <p:cNvGrpSpPr/>
          <p:nvPr/>
        </p:nvGrpSpPr>
        <p:grpSpPr>
          <a:xfrm>
            <a:off x="6570982" y="1079500"/>
            <a:ext cx="180391" cy="721202"/>
            <a:chOff x="3390790" y="3616963"/>
            <a:chExt cx="180391" cy="643543"/>
          </a:xfrm>
        </p:grpSpPr>
        <p:sp>
          <p:nvSpPr>
            <p:cNvPr id="77" name="Trapezoid 76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78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79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80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56" name="Straight Arrow Connector 55"/>
          <p:cNvCxnSpPr>
            <a:stCxn id="90" idx="3"/>
            <a:endCxn id="79" idx="3"/>
          </p:cNvCxnSpPr>
          <p:nvPr/>
        </p:nvCxnSpPr>
        <p:spPr bwMode="auto">
          <a:xfrm flipV="1">
            <a:off x="6256639" y="1676346"/>
            <a:ext cx="319432" cy="35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57" name="Oval 56"/>
          <p:cNvSpPr/>
          <p:nvPr/>
        </p:nvSpPr>
        <p:spPr bwMode="auto">
          <a:xfrm>
            <a:off x="5336272" y="1422248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58" name="Straight Arrow Connector 57"/>
          <p:cNvCxnSpPr>
            <a:stCxn id="57" idx="6"/>
            <a:endCxn id="91" idx="1"/>
          </p:cNvCxnSpPr>
          <p:nvPr/>
        </p:nvCxnSpPr>
        <p:spPr bwMode="auto">
          <a:xfrm>
            <a:off x="5408744" y="1458484"/>
            <a:ext cx="448537" cy="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9" name="Elbow Connector 58"/>
          <p:cNvCxnSpPr>
            <a:stCxn id="57" idx="0"/>
            <a:endCxn id="78" idx="3"/>
          </p:cNvCxnSpPr>
          <p:nvPr/>
        </p:nvCxnSpPr>
        <p:spPr bwMode="auto">
          <a:xfrm rot="5400000" flipH="1" flipV="1">
            <a:off x="5867466" y="713644"/>
            <a:ext cx="213647" cy="1203562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60" name="Elbow Connector 59"/>
          <p:cNvCxnSpPr>
            <a:stCxn id="77" idx="0"/>
            <a:endCxn id="83" idx="0"/>
          </p:cNvCxnSpPr>
          <p:nvPr/>
        </p:nvCxnSpPr>
        <p:spPr bwMode="auto">
          <a:xfrm flipH="1" flipV="1">
            <a:off x="483158" y="1339567"/>
            <a:ext cx="6268216" cy="100535"/>
          </a:xfrm>
          <a:prstGeom prst="bentConnector4">
            <a:avLst>
              <a:gd name="adj1" fmla="val -4395"/>
              <a:gd name="adj2" fmla="val 463619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61" name="Elbow Connector 60"/>
          <p:cNvCxnSpPr>
            <a:stCxn id="38" idx="0"/>
            <a:endCxn id="98" idx="1"/>
          </p:cNvCxnSpPr>
          <p:nvPr/>
        </p:nvCxnSpPr>
        <p:spPr bwMode="auto">
          <a:xfrm rot="5400000" flipH="1" flipV="1">
            <a:off x="6362464" y="2741363"/>
            <a:ext cx="442668" cy="3401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62" name="Group 61"/>
          <p:cNvGrpSpPr/>
          <p:nvPr/>
        </p:nvGrpSpPr>
        <p:grpSpPr>
          <a:xfrm>
            <a:off x="4981746" y="3774712"/>
            <a:ext cx="620683" cy="523200"/>
            <a:chOff x="6744623" y="4292088"/>
            <a:chExt cx="620683" cy="523200"/>
          </a:xfrm>
        </p:grpSpPr>
        <p:sp>
          <p:nvSpPr>
            <p:cNvPr id="75" name="TextBox 74"/>
            <p:cNvSpPr txBox="1"/>
            <p:nvPr/>
          </p:nvSpPr>
          <p:spPr>
            <a:xfrm>
              <a:off x="6744623" y="4553678"/>
              <a:ext cx="6206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6" name="Straight Connector 75"/>
            <p:cNvCxnSpPr>
              <a:stCxn id="103" idx="3"/>
            </p:cNvCxnSpPr>
            <p:nvPr/>
          </p:nvCxnSpPr>
          <p:spPr bwMode="auto">
            <a:xfrm>
              <a:off x="6962815" y="4292088"/>
              <a:ext cx="0" cy="26159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3" name="Group 62"/>
          <p:cNvGrpSpPr/>
          <p:nvPr/>
        </p:nvGrpSpPr>
        <p:grpSpPr>
          <a:xfrm>
            <a:off x="7083302" y="2077773"/>
            <a:ext cx="792205" cy="407037"/>
            <a:chOff x="4234018" y="2858356"/>
            <a:chExt cx="792205" cy="407037"/>
          </a:xfrm>
        </p:grpSpPr>
        <p:sp>
          <p:nvSpPr>
            <p:cNvPr id="73" name="TextBox 72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4" name="Straight Connector 73"/>
            <p:cNvCxnSpPr>
              <a:stCxn id="73" idx="2"/>
              <a:endCxn id="97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4" name="Group 63"/>
          <p:cNvGrpSpPr/>
          <p:nvPr/>
        </p:nvGrpSpPr>
        <p:grpSpPr>
          <a:xfrm>
            <a:off x="6420905" y="1738218"/>
            <a:ext cx="526106" cy="443656"/>
            <a:chOff x="6705081" y="4283249"/>
            <a:chExt cx="526106" cy="443656"/>
          </a:xfrm>
        </p:grpSpPr>
        <p:sp>
          <p:nvSpPr>
            <p:cNvPr id="71" name="TextBox 70"/>
            <p:cNvSpPr txBox="1"/>
            <p:nvPr/>
          </p:nvSpPr>
          <p:spPr>
            <a:xfrm>
              <a:off x="6705081" y="4465295"/>
              <a:ext cx="5261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2" name="Straight Connector 71"/>
            <p:cNvCxnSpPr/>
            <p:nvPr/>
          </p:nvCxnSpPr>
          <p:spPr bwMode="auto">
            <a:xfrm>
              <a:off x="6968001" y="4283249"/>
              <a:ext cx="0" cy="179461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5" name="Group 64"/>
          <p:cNvGrpSpPr/>
          <p:nvPr/>
        </p:nvGrpSpPr>
        <p:grpSpPr>
          <a:xfrm>
            <a:off x="2230176" y="3953635"/>
            <a:ext cx="619080" cy="424806"/>
            <a:chOff x="6561743" y="4287612"/>
            <a:chExt cx="619080" cy="424806"/>
          </a:xfrm>
        </p:grpSpPr>
        <p:sp>
          <p:nvSpPr>
            <p:cNvPr id="69" name="TextBox 68"/>
            <p:cNvSpPr txBox="1"/>
            <p:nvPr/>
          </p:nvSpPr>
          <p:spPr>
            <a:xfrm>
              <a:off x="6561743" y="4450808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0" name="Straight Connector 69"/>
            <p:cNvCxnSpPr>
              <a:stCxn id="126" idx="3"/>
            </p:cNvCxnSpPr>
            <p:nvPr/>
          </p:nvCxnSpPr>
          <p:spPr bwMode="auto">
            <a:xfrm>
              <a:off x="6968079" y="4287612"/>
              <a:ext cx="0" cy="21525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6" name="Group 65"/>
          <p:cNvGrpSpPr/>
          <p:nvPr/>
        </p:nvGrpSpPr>
        <p:grpSpPr>
          <a:xfrm>
            <a:off x="8208125" y="2068347"/>
            <a:ext cx="857928" cy="568038"/>
            <a:chOff x="4191631" y="2696431"/>
            <a:chExt cx="857928" cy="568038"/>
          </a:xfrm>
        </p:grpSpPr>
        <p:sp>
          <p:nvSpPr>
            <p:cNvPr id="67" name="TextBox 66"/>
            <p:cNvSpPr txBox="1"/>
            <p:nvPr/>
          </p:nvSpPr>
          <p:spPr>
            <a:xfrm>
              <a:off x="4191631" y="2696431"/>
              <a:ext cx="857928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68" name="Straight Connector 67"/>
            <p:cNvCxnSpPr>
              <a:stCxn id="67" idx="2"/>
              <a:endCxn id="93" idx="1"/>
            </p:cNvCxnSpPr>
            <p:nvPr/>
          </p:nvCxnSpPr>
          <p:spPr bwMode="auto">
            <a:xfrm flipH="1">
              <a:off x="4618261" y="2958041"/>
              <a:ext cx="2334" cy="306428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53" name="Group 152"/>
          <p:cNvGrpSpPr/>
          <p:nvPr/>
        </p:nvGrpSpPr>
        <p:grpSpPr>
          <a:xfrm>
            <a:off x="1066801" y="5103408"/>
            <a:ext cx="2333342" cy="1065100"/>
            <a:chOff x="-1219306" y="4734983"/>
            <a:chExt cx="4082203" cy="2123376"/>
          </a:xfrm>
        </p:grpSpPr>
        <p:sp>
          <p:nvSpPr>
            <p:cNvPr id="136" name="TextBox 135"/>
            <p:cNvSpPr txBox="1"/>
            <p:nvPr/>
          </p:nvSpPr>
          <p:spPr>
            <a:xfrm>
              <a:off x="1758339" y="4734983"/>
              <a:ext cx="95541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1758339" y="5608561"/>
              <a:ext cx="755071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1758339" y="5026175"/>
              <a:ext cx="806269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1758339" y="6190948"/>
              <a:ext cx="102442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758339" y="5899754"/>
              <a:ext cx="68829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1758339" y="5317369"/>
              <a:ext cx="80404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1758339" y="6482138"/>
              <a:ext cx="1104558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43" name="Straight Connector 142"/>
            <p:cNvCxnSpPr/>
            <p:nvPr/>
          </p:nvCxnSpPr>
          <p:spPr bwMode="auto">
            <a:xfrm flipH="1">
              <a:off x="1285093" y="4923093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>
              <a:stCxn id="138" idx="1"/>
            </p:cNvCxnSpPr>
            <p:nvPr/>
          </p:nvCxnSpPr>
          <p:spPr bwMode="auto">
            <a:xfrm flipH="1" flipV="1">
              <a:off x="1285093" y="5214137"/>
              <a:ext cx="473245" cy="15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>
              <a:stCxn id="141" idx="1"/>
            </p:cNvCxnSpPr>
            <p:nvPr/>
          </p:nvCxnSpPr>
          <p:spPr bwMode="auto">
            <a:xfrm flipH="1">
              <a:off x="1285093" y="5505480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6" name="Straight Connector 145"/>
            <p:cNvCxnSpPr>
              <a:stCxn id="137" idx="1"/>
            </p:cNvCxnSpPr>
            <p:nvPr/>
          </p:nvCxnSpPr>
          <p:spPr bwMode="auto">
            <a:xfrm flipH="1">
              <a:off x="1285093" y="5796672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7" name="Straight Connector 146"/>
            <p:cNvCxnSpPr>
              <a:stCxn id="140" idx="1"/>
            </p:cNvCxnSpPr>
            <p:nvPr/>
          </p:nvCxnSpPr>
          <p:spPr bwMode="auto">
            <a:xfrm flipH="1">
              <a:off x="1285093" y="6087865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8" name="Straight Connector 147"/>
            <p:cNvCxnSpPr>
              <a:stCxn id="139" idx="1"/>
            </p:cNvCxnSpPr>
            <p:nvPr/>
          </p:nvCxnSpPr>
          <p:spPr bwMode="auto">
            <a:xfrm flipH="1">
              <a:off x="1285093" y="637905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9" name="Straight Connector 148"/>
            <p:cNvCxnSpPr>
              <a:stCxn id="142" idx="1"/>
            </p:cNvCxnSpPr>
            <p:nvPr/>
          </p:nvCxnSpPr>
          <p:spPr bwMode="auto">
            <a:xfrm flipH="1">
              <a:off x="1285093" y="667024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0" name="Oval 149"/>
            <p:cNvSpPr/>
            <p:nvPr/>
          </p:nvSpPr>
          <p:spPr bwMode="auto">
            <a:xfrm>
              <a:off x="519054" y="4811152"/>
              <a:ext cx="1046480" cy="197104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>
                  <a:latin typeface="Neo Sans Intel Medium" panose="020B0604020202020204" pitchFamily="34" charset="0"/>
                  <a:cs typeface="Arial" pitchFamily="34" charset="0"/>
                </a:rPr>
                <a:t>Control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-1219306" y="6254906"/>
              <a:ext cx="1304696" cy="50620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050" dirty="0" err="1" smtClean="0">
                  <a:latin typeface="Neo Sans Intel" panose="020B0504020202020204" pitchFamily="34" charset="0"/>
                </a:rPr>
                <a:t>CondCode</a:t>
              </a:r>
              <a:endParaRPr lang="en-US" sz="1050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152" name="Straight Arrow Connector 151"/>
            <p:cNvCxnSpPr>
              <a:stCxn id="151" idx="3"/>
              <a:endCxn id="150" idx="3"/>
            </p:cNvCxnSpPr>
            <p:nvPr/>
          </p:nvCxnSpPr>
          <p:spPr bwMode="auto">
            <a:xfrm flipV="1">
              <a:off x="85390" y="6493539"/>
              <a:ext cx="586917" cy="14469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cxnSp>
        <p:nvCxnSpPr>
          <p:cNvPr id="161" name="Elbow Connector 160"/>
          <p:cNvCxnSpPr>
            <a:stCxn id="13" idx="4"/>
            <a:endCxn id="150" idx="2"/>
          </p:cNvCxnSpPr>
          <p:nvPr/>
        </p:nvCxnSpPr>
        <p:spPr bwMode="auto">
          <a:xfrm rot="16200000" flipH="1">
            <a:off x="453504" y="4029035"/>
            <a:ext cx="2933062" cy="280785"/>
          </a:xfrm>
          <a:prstGeom prst="bentConnector2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grpSp>
        <p:nvGrpSpPr>
          <p:cNvPr id="178" name="Group 177"/>
          <p:cNvGrpSpPr/>
          <p:nvPr/>
        </p:nvGrpSpPr>
        <p:grpSpPr>
          <a:xfrm>
            <a:off x="63062" y="1271752"/>
            <a:ext cx="1618593" cy="2743200"/>
            <a:chOff x="63062" y="1271752"/>
            <a:chExt cx="1618593" cy="2743200"/>
          </a:xfrm>
        </p:grpSpPr>
        <p:sp>
          <p:nvSpPr>
            <p:cNvPr id="154" name="Freeform 153"/>
            <p:cNvSpPr/>
            <p:nvPr/>
          </p:nvSpPr>
          <p:spPr bwMode="auto">
            <a:xfrm>
              <a:off x="63062" y="1271752"/>
              <a:ext cx="1618593" cy="2743200"/>
            </a:xfrm>
            <a:custGeom>
              <a:avLst/>
              <a:gdLst>
                <a:gd name="connsiteX0" fmla="*/ 0 w 1618593"/>
                <a:gd name="connsiteY0" fmla="*/ 52551 h 2743200"/>
                <a:gd name="connsiteX1" fmla="*/ 0 w 1618593"/>
                <a:gd name="connsiteY1" fmla="*/ 2743200 h 2743200"/>
                <a:gd name="connsiteX2" fmla="*/ 1618593 w 1618593"/>
                <a:gd name="connsiteY2" fmla="*/ 2743200 h 2743200"/>
                <a:gd name="connsiteX3" fmla="*/ 1618593 w 1618593"/>
                <a:gd name="connsiteY3" fmla="*/ 21020 h 2743200"/>
                <a:gd name="connsiteX4" fmla="*/ 0 w 1618593"/>
                <a:gd name="connsiteY4" fmla="*/ 21020 h 2743200"/>
                <a:gd name="connsiteX5" fmla="*/ 0 w 1618593"/>
                <a:gd name="connsiteY5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593" h="2743200">
                  <a:moveTo>
                    <a:pt x="0" y="52551"/>
                  </a:moveTo>
                  <a:lnTo>
                    <a:pt x="0" y="2743200"/>
                  </a:lnTo>
                  <a:lnTo>
                    <a:pt x="1618593" y="2743200"/>
                  </a:lnTo>
                  <a:lnTo>
                    <a:pt x="1618593" y="21020"/>
                  </a:lnTo>
                  <a:lnTo>
                    <a:pt x="0" y="21020"/>
                  </a:lnTo>
                  <a:lnTo>
                    <a:pt x="0" y="0"/>
                  </a:lnTo>
                </a:path>
              </a:pathLst>
            </a:custGeom>
            <a:solidFill>
              <a:srgbClr val="F37021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223231" y="2543153"/>
              <a:ext cx="12052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F37021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Fetch</a:t>
              </a:r>
              <a:endParaRPr lang="ru-RU" sz="3200" dirty="0" smtClean="0">
                <a:effectLst>
                  <a:glow rad="152400">
                    <a:srgbClr val="F37021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1072055" y="1954924"/>
            <a:ext cx="3626069" cy="4288221"/>
            <a:chOff x="1072055" y="1954924"/>
            <a:chExt cx="3626069" cy="4288221"/>
          </a:xfrm>
        </p:grpSpPr>
        <p:sp>
          <p:nvSpPr>
            <p:cNvPr id="156" name="Freeform 155"/>
            <p:cNvSpPr/>
            <p:nvPr/>
          </p:nvSpPr>
          <p:spPr bwMode="auto">
            <a:xfrm>
              <a:off x="1072055" y="1954924"/>
              <a:ext cx="3626069" cy="4288221"/>
            </a:xfrm>
            <a:custGeom>
              <a:avLst/>
              <a:gdLst>
                <a:gd name="connsiteX0" fmla="*/ 641131 w 3626069"/>
                <a:gd name="connsiteY0" fmla="*/ 0 h 4288221"/>
                <a:gd name="connsiteX1" fmla="*/ 3626069 w 3626069"/>
                <a:gd name="connsiteY1" fmla="*/ 0 h 4288221"/>
                <a:gd name="connsiteX2" fmla="*/ 3626069 w 3626069"/>
                <a:gd name="connsiteY2" fmla="*/ 1534510 h 4288221"/>
                <a:gd name="connsiteX3" fmla="*/ 1713186 w 3626069"/>
                <a:gd name="connsiteY3" fmla="*/ 1534510 h 4288221"/>
                <a:gd name="connsiteX4" fmla="*/ 1713186 w 3626069"/>
                <a:gd name="connsiteY4" fmla="*/ 3163614 h 4288221"/>
                <a:gd name="connsiteX5" fmla="*/ 2459421 w 3626069"/>
                <a:gd name="connsiteY5" fmla="*/ 3163614 h 4288221"/>
                <a:gd name="connsiteX6" fmla="*/ 2459421 w 3626069"/>
                <a:gd name="connsiteY6" fmla="*/ 4288221 h 4288221"/>
                <a:gd name="connsiteX7" fmla="*/ 0 w 3626069"/>
                <a:gd name="connsiteY7" fmla="*/ 4288221 h 4288221"/>
                <a:gd name="connsiteX8" fmla="*/ 0 w 3626069"/>
                <a:gd name="connsiteY8" fmla="*/ 2112579 h 4288221"/>
                <a:gd name="connsiteX9" fmla="*/ 651642 w 3626069"/>
                <a:gd name="connsiteY9" fmla="*/ 2112579 h 4288221"/>
                <a:gd name="connsiteX10" fmla="*/ 641131 w 3626069"/>
                <a:gd name="connsiteY10" fmla="*/ 0 h 4288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6069" h="4288221">
                  <a:moveTo>
                    <a:pt x="641131" y="0"/>
                  </a:moveTo>
                  <a:lnTo>
                    <a:pt x="3626069" y="0"/>
                  </a:lnTo>
                  <a:lnTo>
                    <a:pt x="3626069" y="1534510"/>
                  </a:lnTo>
                  <a:lnTo>
                    <a:pt x="1713186" y="1534510"/>
                  </a:lnTo>
                  <a:lnTo>
                    <a:pt x="1713186" y="3163614"/>
                  </a:lnTo>
                  <a:lnTo>
                    <a:pt x="2459421" y="3163614"/>
                  </a:lnTo>
                  <a:lnTo>
                    <a:pt x="2459421" y="4288221"/>
                  </a:lnTo>
                  <a:lnTo>
                    <a:pt x="0" y="4288221"/>
                  </a:lnTo>
                  <a:lnTo>
                    <a:pt x="0" y="2112579"/>
                  </a:lnTo>
                  <a:lnTo>
                    <a:pt x="651642" y="2112579"/>
                  </a:lnTo>
                  <a:cubicBezTo>
                    <a:pt x="648138" y="1408386"/>
                    <a:pt x="644635" y="704193"/>
                    <a:pt x="641131" y="0"/>
                  </a:cubicBezTo>
                  <a:close/>
                </a:path>
              </a:pathLst>
            </a:custGeom>
            <a:solidFill>
              <a:srgbClr val="5CD3FF">
                <a:alpha val="50196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2334334" y="2543153"/>
              <a:ext cx="15514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chemeClr val="accent2">
                        <a:lumMod val="40000"/>
                        <a:lumOff val="60000"/>
                        <a:alpha val="30000"/>
                      </a:schemeClr>
                    </a:glow>
                  </a:effectLst>
                  <a:latin typeface="Neo Sans Intel Medium" panose="020B0604020202020204" pitchFamily="34" charset="0"/>
                </a:rPr>
                <a:t>Decode</a:t>
              </a:r>
              <a:endParaRPr lang="ru-RU" sz="3200" dirty="0" smtClean="0">
                <a:effectLst>
                  <a:glow rad="152400">
                    <a:schemeClr val="accent2">
                      <a:lumMod val="40000"/>
                      <a:lumOff val="60000"/>
                      <a:alpha val="30000"/>
                    </a:scheme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4675390" y="2238703"/>
            <a:ext cx="1809493" cy="2238704"/>
            <a:chOff x="4675390" y="2238703"/>
            <a:chExt cx="1809493" cy="2238704"/>
          </a:xfrm>
        </p:grpSpPr>
        <p:sp>
          <p:nvSpPr>
            <p:cNvPr id="157" name="Freeform 156"/>
            <p:cNvSpPr/>
            <p:nvPr/>
          </p:nvSpPr>
          <p:spPr bwMode="auto">
            <a:xfrm>
              <a:off x="4729655" y="2238703"/>
              <a:ext cx="1755228" cy="2238704"/>
            </a:xfrm>
            <a:custGeom>
              <a:avLst/>
              <a:gdLst>
                <a:gd name="connsiteX0" fmla="*/ 84083 w 1755228"/>
                <a:gd name="connsiteY0" fmla="*/ 0 h 2238704"/>
                <a:gd name="connsiteX1" fmla="*/ 1755228 w 1755228"/>
                <a:gd name="connsiteY1" fmla="*/ 0 h 2238704"/>
                <a:gd name="connsiteX2" fmla="*/ 1755228 w 1755228"/>
                <a:gd name="connsiteY2" fmla="*/ 2238704 h 2238704"/>
                <a:gd name="connsiteX3" fmla="*/ 0 w 1755228"/>
                <a:gd name="connsiteY3" fmla="*/ 2238704 h 2238704"/>
                <a:gd name="connsiteX4" fmla="*/ 0 w 1755228"/>
                <a:gd name="connsiteY4" fmla="*/ 0 h 2238704"/>
                <a:gd name="connsiteX5" fmla="*/ 84083 w 1755228"/>
                <a:gd name="connsiteY5" fmla="*/ 0 h 223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5228" h="2238704">
                  <a:moveTo>
                    <a:pt x="84083" y="0"/>
                  </a:moveTo>
                  <a:lnTo>
                    <a:pt x="1755228" y="0"/>
                  </a:lnTo>
                  <a:lnTo>
                    <a:pt x="1755228" y="2238704"/>
                  </a:lnTo>
                  <a:lnTo>
                    <a:pt x="0" y="2238704"/>
                  </a:lnTo>
                  <a:lnTo>
                    <a:pt x="0" y="0"/>
                  </a:lnTo>
                  <a:lnTo>
                    <a:pt x="84083" y="0"/>
                  </a:lnTo>
                  <a:close/>
                </a:path>
              </a:pathLst>
            </a:custGeom>
            <a:solidFill>
              <a:srgbClr val="92D050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4675390" y="2543153"/>
              <a:ext cx="1667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92D050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Execute</a:t>
              </a:r>
              <a:endParaRPr lang="ru-RU" sz="3200" dirty="0" smtClean="0">
                <a:effectLst>
                  <a:glow rad="152400">
                    <a:srgbClr val="92D050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6540164" y="2229143"/>
            <a:ext cx="1734645" cy="2238704"/>
            <a:chOff x="6540164" y="2229143"/>
            <a:chExt cx="1734645" cy="2238704"/>
          </a:xfrm>
        </p:grpSpPr>
        <p:sp>
          <p:nvSpPr>
            <p:cNvPr id="162" name="Freeform 161"/>
            <p:cNvSpPr/>
            <p:nvPr/>
          </p:nvSpPr>
          <p:spPr bwMode="auto">
            <a:xfrm>
              <a:off x="6540164" y="2229143"/>
              <a:ext cx="1731478" cy="2238704"/>
            </a:xfrm>
            <a:custGeom>
              <a:avLst/>
              <a:gdLst>
                <a:gd name="connsiteX0" fmla="*/ 84083 w 1755228"/>
                <a:gd name="connsiteY0" fmla="*/ 0 h 2238704"/>
                <a:gd name="connsiteX1" fmla="*/ 1755228 w 1755228"/>
                <a:gd name="connsiteY1" fmla="*/ 0 h 2238704"/>
                <a:gd name="connsiteX2" fmla="*/ 1755228 w 1755228"/>
                <a:gd name="connsiteY2" fmla="*/ 2238704 h 2238704"/>
                <a:gd name="connsiteX3" fmla="*/ 0 w 1755228"/>
                <a:gd name="connsiteY3" fmla="*/ 2238704 h 2238704"/>
                <a:gd name="connsiteX4" fmla="*/ 0 w 1755228"/>
                <a:gd name="connsiteY4" fmla="*/ 0 h 2238704"/>
                <a:gd name="connsiteX5" fmla="*/ 84083 w 1755228"/>
                <a:gd name="connsiteY5" fmla="*/ 0 h 223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5228" h="2238704">
                  <a:moveTo>
                    <a:pt x="84083" y="0"/>
                  </a:moveTo>
                  <a:lnTo>
                    <a:pt x="1755228" y="0"/>
                  </a:lnTo>
                  <a:lnTo>
                    <a:pt x="1755228" y="2238704"/>
                  </a:lnTo>
                  <a:lnTo>
                    <a:pt x="0" y="2238704"/>
                  </a:lnTo>
                  <a:lnTo>
                    <a:pt x="0" y="0"/>
                  </a:lnTo>
                  <a:lnTo>
                    <a:pt x="84083" y="0"/>
                  </a:lnTo>
                  <a:close/>
                </a:path>
              </a:pathLst>
            </a:custGeom>
            <a:solidFill>
              <a:srgbClr val="FFFF00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6597747" y="2543153"/>
              <a:ext cx="16770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92D050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Memory</a:t>
              </a:r>
              <a:endParaRPr lang="ru-RU" sz="3200" dirty="0" smtClean="0">
                <a:effectLst>
                  <a:glow rad="152400">
                    <a:srgbClr val="92D050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73572" y="840828"/>
            <a:ext cx="8962206" cy="4193627"/>
            <a:chOff x="73572" y="840828"/>
            <a:chExt cx="8962206" cy="4193627"/>
          </a:xfrm>
        </p:grpSpPr>
        <p:sp>
          <p:nvSpPr>
            <p:cNvPr id="159" name="Freeform 158"/>
            <p:cNvSpPr/>
            <p:nvPr/>
          </p:nvSpPr>
          <p:spPr bwMode="auto">
            <a:xfrm>
              <a:off x="73572" y="840828"/>
              <a:ext cx="8954814" cy="4193627"/>
            </a:xfrm>
            <a:custGeom>
              <a:avLst/>
              <a:gdLst>
                <a:gd name="connsiteX0" fmla="*/ 0 w 8954814"/>
                <a:gd name="connsiteY0" fmla="*/ 399393 h 4193627"/>
                <a:gd name="connsiteX1" fmla="*/ 0 w 8954814"/>
                <a:gd name="connsiteY1" fmla="*/ 0 h 4193627"/>
                <a:gd name="connsiteX2" fmla="*/ 8954814 w 8954814"/>
                <a:gd name="connsiteY2" fmla="*/ 0 h 4193627"/>
                <a:gd name="connsiteX3" fmla="*/ 8954814 w 8954814"/>
                <a:gd name="connsiteY3" fmla="*/ 4193627 h 4193627"/>
                <a:gd name="connsiteX4" fmla="*/ 2764221 w 8954814"/>
                <a:gd name="connsiteY4" fmla="*/ 4193627 h 4193627"/>
                <a:gd name="connsiteX5" fmla="*/ 2764221 w 8954814"/>
                <a:gd name="connsiteY5" fmla="*/ 2701158 h 4193627"/>
                <a:gd name="connsiteX6" fmla="*/ 4614042 w 8954814"/>
                <a:gd name="connsiteY6" fmla="*/ 2701158 h 4193627"/>
                <a:gd name="connsiteX7" fmla="*/ 4614042 w 8954814"/>
                <a:gd name="connsiteY7" fmla="*/ 3657600 h 4193627"/>
                <a:gd name="connsiteX8" fmla="*/ 8240111 w 8954814"/>
                <a:gd name="connsiteY8" fmla="*/ 3657600 h 4193627"/>
                <a:gd name="connsiteX9" fmla="*/ 8240111 w 8954814"/>
                <a:gd name="connsiteY9" fmla="*/ 1313793 h 4193627"/>
                <a:gd name="connsiteX10" fmla="*/ 4656083 w 8954814"/>
                <a:gd name="connsiteY10" fmla="*/ 1313793 h 4193627"/>
                <a:gd name="connsiteX11" fmla="*/ 4656083 w 8954814"/>
                <a:gd name="connsiteY11" fmla="*/ 1051034 h 4193627"/>
                <a:gd name="connsiteX12" fmla="*/ 1650125 w 8954814"/>
                <a:gd name="connsiteY12" fmla="*/ 1051034 h 4193627"/>
                <a:gd name="connsiteX13" fmla="*/ 1650125 w 8954814"/>
                <a:gd name="connsiteY13" fmla="*/ 388882 h 4193627"/>
                <a:gd name="connsiteX14" fmla="*/ 0 w 8954814"/>
                <a:gd name="connsiteY14" fmla="*/ 388882 h 4193627"/>
                <a:gd name="connsiteX15" fmla="*/ 0 w 8954814"/>
                <a:gd name="connsiteY15" fmla="*/ 504496 h 419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54814" h="4193627">
                  <a:moveTo>
                    <a:pt x="0" y="399393"/>
                  </a:moveTo>
                  <a:lnTo>
                    <a:pt x="0" y="0"/>
                  </a:lnTo>
                  <a:lnTo>
                    <a:pt x="8954814" y="0"/>
                  </a:lnTo>
                  <a:lnTo>
                    <a:pt x="8954814" y="4193627"/>
                  </a:lnTo>
                  <a:lnTo>
                    <a:pt x="2764221" y="4193627"/>
                  </a:lnTo>
                  <a:lnTo>
                    <a:pt x="2764221" y="2701158"/>
                  </a:lnTo>
                  <a:lnTo>
                    <a:pt x="4614042" y="2701158"/>
                  </a:lnTo>
                  <a:lnTo>
                    <a:pt x="4614042" y="3657600"/>
                  </a:lnTo>
                  <a:lnTo>
                    <a:pt x="8240111" y="3657600"/>
                  </a:lnTo>
                  <a:lnTo>
                    <a:pt x="8240111" y="1313793"/>
                  </a:lnTo>
                  <a:lnTo>
                    <a:pt x="4656083" y="1313793"/>
                  </a:lnTo>
                  <a:lnTo>
                    <a:pt x="4656083" y="1051034"/>
                  </a:lnTo>
                  <a:lnTo>
                    <a:pt x="1650125" y="1051034"/>
                  </a:lnTo>
                  <a:lnTo>
                    <a:pt x="1650125" y="388882"/>
                  </a:lnTo>
                  <a:lnTo>
                    <a:pt x="0" y="388882"/>
                  </a:lnTo>
                  <a:lnTo>
                    <a:pt x="0" y="504496"/>
                  </a:lnTo>
                </a:path>
              </a:pathLst>
            </a:custGeom>
            <a:solidFill>
              <a:schemeClr val="bg2">
                <a:alpha val="5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6969187" y="1440101"/>
              <a:ext cx="2066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err="1" smtClean="0">
                  <a:effectLst>
                    <a:glow rad="152400">
                      <a:schemeClr val="bg2">
                        <a:alpha val="30000"/>
                      </a:schemeClr>
                    </a:glow>
                  </a:effectLst>
                  <a:latin typeface="Neo Sans Intel Medium" panose="020B0604020202020204" pitchFamily="34" charset="0"/>
                </a:rPr>
                <a:t>WriteBack</a:t>
              </a:r>
              <a:endParaRPr lang="ru-RU" sz="3200" dirty="0" smtClean="0">
                <a:effectLst>
                  <a:glow rad="152400">
                    <a:schemeClr val="bg2">
                      <a:alpha val="30000"/>
                    </a:scheme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4575595" y="5226107"/>
            <a:ext cx="4476431" cy="940554"/>
            <a:chOff x="4575595" y="5226107"/>
            <a:chExt cx="4476431" cy="940554"/>
          </a:xfrm>
        </p:grpSpPr>
        <p:sp>
          <p:nvSpPr>
            <p:cNvPr id="166" name="Rectangle 165"/>
            <p:cNvSpPr/>
            <p:nvPr/>
          </p:nvSpPr>
          <p:spPr bwMode="auto">
            <a:xfrm>
              <a:off x="6132758" y="5539298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6835669" y="5539298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8" name="Rectangle 167"/>
            <p:cNvSpPr/>
            <p:nvPr/>
          </p:nvSpPr>
          <p:spPr bwMode="auto">
            <a:xfrm>
              <a:off x="7213291" y="5539298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7916202" y="5539298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8619114" y="5539298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6259830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6841581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" panose="020B0504020202020204" pitchFamily="34" charset="0"/>
                </a:rPr>
                <a:t>1ns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423332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8005083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8586834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" panose="020B0504020202020204" pitchFamily="34" charset="0"/>
                </a:rPr>
                <a:t>1ns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4575595" y="5552377"/>
              <a:ext cx="13845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latin typeface="Neo Sans Intel Medium" panose="020B0604020202020204" pitchFamily="34" charset="0"/>
                </a:rPr>
                <a:t>Fig.: </a:t>
              </a:r>
              <a:r>
                <a:rPr lang="en-US" sz="1600" dirty="0">
                  <a:latin typeface="Neo Sans Intel" panose="020B0504020202020204" pitchFamily="34" charset="0"/>
                </a:rPr>
                <a:t>the</a:t>
              </a:r>
              <a:r>
                <a:rPr lang="en-US" sz="1600" dirty="0" smtClean="0">
                  <a:latin typeface="Neo Sans Intel Medium" panose="020B0604020202020204" pitchFamily="34" charset="0"/>
                </a:rPr>
                <a:t> </a:t>
              </a:r>
              <a:r>
                <a:rPr lang="en-US" sz="1600" dirty="0" smtClean="0">
                  <a:latin typeface="Neo Sans Intel" panose="020B0504020202020204" pitchFamily="34" charset="0"/>
                </a:rPr>
                <a:t>MIPS main stages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</p:grpSp>
      <p:pic>
        <p:nvPicPr>
          <p:cNvPr id="184" name="Audio 18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621908"/>
      </p:ext>
    </p:extLst>
  </p:cSld>
  <p:clrMapOvr>
    <a:masterClrMapping/>
  </p:clrMapOvr>
  <p:transition advTm="40761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59" x="5759450" y="2071688"/>
          <p14:tracePt t="2370" x="5973763" y="2054225"/>
          <p14:tracePt t="2383" x="6465888" y="2027238"/>
          <p14:tracePt t="2399" x="6850063" y="2036763"/>
          <p14:tracePt t="2416" x="6813550" y="2063750"/>
          <p14:tracePt t="2433" x="6589713" y="2098675"/>
          <p14:tracePt t="2449" x="6269038" y="2108200"/>
          <p14:tracePt t="2466" x="5778500" y="1982788"/>
          <p14:tracePt t="2483" x="5375275" y="1938338"/>
          <p14:tracePt t="2485" x="5207000" y="1938338"/>
          <p14:tracePt t="2499" x="5064125" y="1973263"/>
          <p14:tracePt t="2517" x="4633913" y="2081213"/>
          <p14:tracePt t="2532" x="4116388" y="2224088"/>
          <p14:tracePt t="2549" x="3384550" y="2428875"/>
          <p14:tracePt t="2565" x="2786063" y="2446338"/>
          <p14:tracePt t="2582" x="2303463" y="2420938"/>
          <p14:tracePt t="2599" x="1946275" y="2401888"/>
          <p14:tracePt t="2615" x="1704975" y="2420938"/>
          <p14:tracePt t="2632" x="1374775" y="2492375"/>
          <p14:tracePt t="2649" x="1133475" y="2527300"/>
          <p14:tracePt t="2665" x="938213" y="2527300"/>
          <p14:tracePt t="2682" x="768350" y="2517775"/>
          <p14:tracePt t="2699" x="652463" y="2492375"/>
          <p14:tracePt t="2715" x="544513" y="2465388"/>
          <p14:tracePt t="2732" x="465138" y="2438400"/>
          <p14:tracePt t="2749" x="446088" y="2420938"/>
          <p14:tracePt t="2765" x="428625" y="2411413"/>
          <p14:tracePt t="4013" x="438150" y="2420938"/>
          <p14:tracePt t="4024" x="446088" y="2428875"/>
          <p14:tracePt t="4035" x="446088" y="2438400"/>
          <p14:tracePt t="4049" x="455613" y="2455863"/>
          <p14:tracePt t="4171" x="465138" y="2465388"/>
          <p14:tracePt t="4187" x="473075" y="2473325"/>
          <p14:tracePt t="4199" x="482600" y="2482850"/>
          <p14:tracePt t="4265" x="500063" y="2500313"/>
          <p14:tracePt t="4375" x="509588" y="2517775"/>
          <p14:tracePt t="4398" x="509588" y="2527300"/>
          <p14:tracePt t="4483" x="517525" y="2536825"/>
          <p14:tracePt t="4703" x="527050" y="2544763"/>
          <p14:tracePt t="4714" x="536575" y="2554288"/>
          <p14:tracePt t="4733" x="536575" y="2571750"/>
          <p14:tracePt t="4766" x="536575" y="2589213"/>
          <p14:tracePt t="4782" x="544513" y="2598738"/>
          <p14:tracePt t="4820" x="561975" y="2608263"/>
          <p14:tracePt t="5442" x="561975" y="2598738"/>
          <p14:tracePt t="5452" x="561975" y="2571750"/>
          <p14:tracePt t="5466" x="561975" y="2527300"/>
          <p14:tracePt t="5483" x="561975" y="2482850"/>
          <p14:tracePt t="5499" x="561975" y="2438400"/>
          <p14:tracePt t="5516" x="561975" y="2401888"/>
          <p14:tracePt t="5533" x="561975" y="2357438"/>
          <p14:tracePt t="5550" x="571500" y="2339975"/>
          <p14:tracePt t="5566" x="571500" y="2303463"/>
          <p14:tracePt t="5583" x="571500" y="2286000"/>
          <p14:tracePt t="5599" x="571500" y="2268538"/>
          <p14:tracePt t="5616" x="581025" y="2232025"/>
          <p14:tracePt t="5634" x="588963" y="2179638"/>
          <p14:tracePt t="5649" x="615950" y="2116138"/>
          <p14:tracePt t="5667" x="642938" y="2063750"/>
          <p14:tracePt t="5753" x="652463" y="2063750"/>
          <p14:tracePt t="5768" x="669925" y="2054225"/>
          <p14:tracePt t="5801" x="679450" y="2054225"/>
          <p14:tracePt t="5847" x="679450" y="2044700"/>
          <p14:tracePt t="5864" x="687388" y="2036763"/>
          <p14:tracePt t="5875" x="714375" y="2027238"/>
          <p14:tracePt t="5884" x="731838" y="2027238"/>
          <p14:tracePt t="5899" x="785813" y="2000250"/>
          <p14:tracePt t="5916" x="803275" y="1982788"/>
          <p14:tracePt t="5933" x="822325" y="1973263"/>
          <p14:tracePt t="5949" x="857250" y="1938338"/>
          <p14:tracePt t="5966" x="884238" y="1920875"/>
          <p14:tracePt t="5982" x="982663" y="1874838"/>
          <p14:tracePt t="5999" x="1098550" y="1830388"/>
          <p14:tracePt t="6016" x="1204913" y="1803400"/>
          <p14:tracePt t="6032" x="1268413" y="1776413"/>
          <p14:tracePt t="6049" x="1303338" y="1758950"/>
          <p14:tracePt t="6067" x="1330325" y="1758950"/>
          <p14:tracePt t="6082" x="1339850" y="1758950"/>
          <p14:tracePt t="6099" x="1366838" y="1776413"/>
          <p14:tracePt t="6116" x="1411288" y="1803400"/>
          <p14:tracePt t="6133" x="1482725" y="1830388"/>
          <p14:tracePt t="6149" x="1571625" y="1857375"/>
          <p14:tracePt t="6166" x="1652588" y="1893888"/>
          <p14:tracePt t="6182" x="1751013" y="1982788"/>
          <p14:tracePt t="6199" x="1830388" y="2063750"/>
          <p14:tracePt t="6217" x="1884363" y="2179638"/>
          <p14:tracePt t="6232" x="1901825" y="2278063"/>
          <p14:tracePt t="6249" x="1901825" y="2384425"/>
          <p14:tracePt t="6266" x="1928813" y="2509838"/>
          <p14:tracePt t="6282" x="1946275" y="2687638"/>
          <p14:tracePt t="6299" x="1938338" y="2813050"/>
          <p14:tracePt t="6316" x="1911350" y="2911475"/>
          <p14:tracePt t="6333" x="1874838" y="3054350"/>
          <p14:tracePt t="6350" x="1847850" y="3135313"/>
          <p14:tracePt t="6366" x="1822450" y="3214688"/>
          <p14:tracePt t="6382" x="1795463" y="3295650"/>
          <p14:tracePt t="6399" x="1768475" y="3375025"/>
          <p14:tracePt t="6416" x="1741488" y="3446463"/>
          <p14:tracePt t="6433" x="1714500" y="3527425"/>
          <p14:tracePt t="6449" x="1687513" y="3589338"/>
          <p14:tracePt t="6467" x="1633538" y="3714750"/>
          <p14:tracePt t="6483" x="1616075" y="3778250"/>
          <p14:tracePt t="6499" x="1589088" y="3822700"/>
          <p14:tracePt t="6516" x="1554163" y="3884613"/>
          <p14:tracePt t="6532" x="1536700" y="3902075"/>
          <p14:tracePt t="6549" x="1509713" y="3921125"/>
          <p14:tracePt t="6566" x="1490663" y="3938588"/>
          <p14:tracePt t="6583" x="1446213" y="3956050"/>
          <p14:tracePt t="6599" x="1384300" y="3973513"/>
          <p14:tracePt t="6617" x="1241425" y="3973513"/>
          <p14:tracePt t="6633" x="1160463" y="3956050"/>
          <p14:tracePt t="6649" x="1081088" y="3902075"/>
          <p14:tracePt t="6666" x="1000125" y="3849688"/>
          <p14:tracePt t="6683" x="919163" y="3768725"/>
          <p14:tracePt t="6699" x="812800" y="3679825"/>
          <p14:tracePt t="6716" x="731838" y="3589338"/>
          <p14:tracePt t="6734" x="615950" y="3509963"/>
          <p14:tracePt t="6749" x="536575" y="3492500"/>
          <p14:tracePt t="6766" x="455613" y="3465513"/>
          <p14:tracePt t="6783" x="438150" y="3438525"/>
          <p14:tracePt t="6799" x="411163" y="3421063"/>
          <p14:tracePt t="6815" x="393700" y="3357563"/>
          <p14:tracePt t="6832" x="374650" y="3286125"/>
          <p14:tracePt t="6849" x="347663" y="3206750"/>
          <p14:tracePt t="6866" x="339725" y="3125788"/>
          <p14:tracePt t="6882" x="339725" y="2965450"/>
          <p14:tracePt t="6899" x="366713" y="2857500"/>
          <p14:tracePt t="6915" x="384175" y="2751138"/>
          <p14:tracePt t="6932" x="384175" y="2625725"/>
          <p14:tracePt t="6949" x="384175" y="2517775"/>
          <p14:tracePt t="6965" x="374650" y="2411413"/>
          <p14:tracePt t="6982" x="347663" y="2295525"/>
          <p14:tracePt t="6999" x="322263" y="2187575"/>
          <p14:tracePt t="7016" x="295275" y="2036763"/>
          <p14:tracePt t="7032" x="285750" y="1965325"/>
          <p14:tracePt t="7049" x="268288" y="1884363"/>
          <p14:tracePt t="7065" x="276225" y="1776413"/>
          <p14:tracePt t="7082" x="303213" y="1679575"/>
          <p14:tracePt t="7099" x="312738" y="1571625"/>
          <p14:tracePt t="7115" x="339725" y="1482725"/>
          <p14:tracePt t="7134" x="384175" y="1347788"/>
          <p14:tracePt t="7149" x="393700" y="1285875"/>
          <p14:tracePt t="7165" x="419100" y="1250950"/>
          <p14:tracePt t="7182" x="438150" y="1204913"/>
          <p14:tracePt t="7199" x="465138" y="1169988"/>
          <p14:tracePt t="7216" x="482600" y="1133475"/>
          <p14:tracePt t="7232" x="500063" y="1116013"/>
          <p14:tracePt t="7249" x="527050" y="1098550"/>
          <p14:tracePt t="7266" x="544513" y="1071563"/>
          <p14:tracePt t="7283" x="588963" y="1044575"/>
          <p14:tracePt t="7299" x="687388" y="1000125"/>
          <p14:tracePt t="7315" x="803275" y="928688"/>
          <p14:tracePt t="7332" x="990600" y="839788"/>
          <p14:tracePt t="7349" x="1089025" y="785813"/>
          <p14:tracePt t="7366" x="1143000" y="758825"/>
          <p14:tracePt t="7382" x="1187450" y="731838"/>
          <p14:tracePt t="7399" x="1276350" y="731838"/>
          <p14:tracePt t="7416" x="1303338" y="731838"/>
          <p14:tracePt t="7432" x="1322388" y="731838"/>
          <p14:tracePt t="7449" x="1357313" y="758825"/>
          <p14:tracePt t="7465" x="1411288" y="785813"/>
          <p14:tracePt t="7482" x="1473200" y="803275"/>
          <p14:tracePt t="7499" x="1517650" y="847725"/>
          <p14:tracePt t="7515" x="1571625" y="866775"/>
          <p14:tracePt t="7533" x="1616075" y="901700"/>
          <p14:tracePt t="7549" x="1633538" y="938213"/>
          <p14:tracePt t="7565" x="1652588" y="955675"/>
          <p14:tracePt t="7582" x="1670050" y="990600"/>
          <p14:tracePt t="7599" x="1687513" y="1036638"/>
          <p14:tracePt t="7615" x="1687513" y="1098550"/>
          <p14:tracePt t="7632" x="1687513" y="1152525"/>
          <p14:tracePt t="7649" x="1687513" y="1231900"/>
          <p14:tracePt t="7665" x="1687513" y="1312863"/>
          <p14:tracePt t="7684" x="1670050" y="1438275"/>
          <p14:tracePt t="7700" x="1643063" y="1536700"/>
          <p14:tracePt t="7716" x="1616075" y="1616075"/>
          <p14:tracePt t="7732" x="1598613" y="1687513"/>
          <p14:tracePt t="7749" x="1554163" y="1785938"/>
          <p14:tracePt t="7766" x="1527175" y="1884363"/>
          <p14:tracePt t="7783" x="1482725" y="2017713"/>
          <p14:tracePt t="7800" x="1473200" y="2089150"/>
          <p14:tracePt t="7816" x="1473200" y="2187575"/>
          <p14:tracePt t="7832" x="1490663" y="2251075"/>
          <p14:tracePt t="7849" x="1490663" y="2278063"/>
          <p14:tracePt t="7866" x="1490663" y="2303463"/>
          <p14:tracePt t="7883" x="1490663" y="2322513"/>
          <p14:tracePt t="7899" x="1490663" y="2339975"/>
          <p14:tracePt t="7917" x="1500188" y="2374900"/>
          <p14:tracePt t="7934" x="1500188" y="2401888"/>
          <p14:tracePt t="7949" x="1509713" y="2438400"/>
          <p14:tracePt t="7966" x="1527175" y="2509838"/>
          <p14:tracePt t="7983" x="1536700" y="2589213"/>
          <p14:tracePt t="7999" x="1554163" y="2697163"/>
          <p14:tracePt t="8016" x="1554163" y="2786063"/>
          <p14:tracePt t="8033" x="1562100" y="2884488"/>
          <p14:tracePt t="8049" x="1562100" y="2973388"/>
          <p14:tracePt t="8051" x="1562100" y="3009900"/>
          <p14:tracePt t="8066" x="1562100" y="3063875"/>
          <p14:tracePt t="8082" x="1562100" y="3197225"/>
          <p14:tracePt t="8100" x="1544638" y="3268663"/>
          <p14:tracePt t="8117" x="1527175" y="3295650"/>
          <p14:tracePt t="8133" x="1527175" y="3313113"/>
          <p14:tracePt t="8149" x="1527175" y="3330575"/>
          <p14:tracePt t="8166" x="1509713" y="3340100"/>
          <p14:tracePt t="8184" x="1482725" y="3375025"/>
          <p14:tracePt t="8199" x="1465263" y="3394075"/>
          <p14:tracePt t="8216" x="1446213" y="3411538"/>
          <p14:tracePt t="8233" x="1419225" y="3438525"/>
          <p14:tracePt t="8249" x="1401763" y="3455988"/>
          <p14:tracePt t="8266" x="1384300" y="3473450"/>
          <p14:tracePt t="8282" x="1339850" y="3500438"/>
          <p14:tracePt t="8300" x="1258888" y="3509963"/>
          <p14:tracePt t="8316" x="1179513" y="3527425"/>
          <p14:tracePt t="8334" x="1125538" y="3527425"/>
          <p14:tracePt t="8349" x="1108075" y="3527425"/>
          <p14:tracePt t="8366" x="1071563" y="3544888"/>
          <p14:tracePt t="8382" x="1036638" y="3554413"/>
          <p14:tracePt t="8399" x="990600" y="3581400"/>
          <p14:tracePt t="8416" x="928688" y="3608388"/>
          <p14:tracePt t="8432" x="839788" y="3635375"/>
          <p14:tracePt t="8449" x="758825" y="3635375"/>
          <p14:tracePt t="8466" x="642938" y="3635375"/>
          <p14:tracePt t="8483" x="581025" y="3616325"/>
          <p14:tracePt t="8499" x="561975" y="3608388"/>
          <p14:tracePt t="8516" x="544513" y="3581400"/>
          <p14:tracePt t="8532" x="490538" y="3563938"/>
          <p14:tracePt t="8549" x="411163" y="3517900"/>
          <p14:tracePt t="8551" x="374650" y="3492500"/>
          <p14:tracePt t="8566" x="312738" y="3446463"/>
          <p14:tracePt t="8583" x="196850" y="3340100"/>
          <p14:tracePt t="8599" x="125413" y="3278188"/>
          <p14:tracePt t="8617" x="88900" y="3197225"/>
          <p14:tracePt t="8634" x="61913" y="3116263"/>
          <p14:tracePt t="8650" x="44450" y="3054350"/>
          <p14:tracePt t="8667" x="36513" y="2992438"/>
          <p14:tracePt t="8683" x="17463" y="2911475"/>
          <p14:tracePt t="8700" x="17463" y="2822575"/>
          <p14:tracePt t="8718" x="53975" y="2660650"/>
          <p14:tracePt t="8734" x="98425" y="2544763"/>
          <p14:tracePt t="8750" x="160338" y="2446338"/>
          <p14:tracePt t="8766" x="196850" y="2349500"/>
          <p14:tracePt t="8783" x="241300" y="2268538"/>
          <p14:tracePt t="8800" x="268288" y="2206625"/>
          <p14:tracePt t="8817" x="285750" y="2143125"/>
          <p14:tracePt t="8833" x="312738" y="2089150"/>
          <p14:tracePt t="8850" x="357188" y="1955800"/>
          <p14:tracePt t="8867" x="384175" y="1866900"/>
          <p14:tracePt t="8884" x="384175" y="1768475"/>
          <p14:tracePt t="8900" x="384175" y="1697038"/>
          <p14:tracePt t="8916" x="384175" y="1633538"/>
          <p14:tracePt t="8933" x="384175" y="1608138"/>
          <p14:tracePt t="8949" x="384175" y="1571625"/>
          <p14:tracePt t="8966" x="384175" y="1536700"/>
          <p14:tracePt t="8984" x="401638" y="1500188"/>
          <p14:tracePt t="8999" x="428625" y="1446213"/>
          <p14:tracePt t="9016" x="446088" y="1401763"/>
          <p14:tracePt t="9033" x="473075" y="1384300"/>
          <p14:tracePt t="9049" x="490538" y="1357313"/>
          <p14:tracePt t="9066" x="509588" y="1330325"/>
          <p14:tracePt t="9083" x="517525" y="1303338"/>
          <p14:tracePt t="9099" x="544513" y="1285875"/>
          <p14:tracePt t="9116" x="571500" y="1276350"/>
          <p14:tracePt t="9133" x="625475" y="1268413"/>
          <p14:tracePt t="9149" x="679450" y="1250950"/>
          <p14:tracePt t="9166" x="750888" y="1241425"/>
          <p14:tracePt t="9183" x="812800" y="1241425"/>
          <p14:tracePt t="9199" x="847725" y="1241425"/>
          <p14:tracePt t="9216" x="874713" y="1250950"/>
          <p14:tracePt t="9234" x="919163" y="1276350"/>
          <p14:tracePt t="9250" x="965200" y="1295400"/>
          <p14:tracePt t="9266" x="1000125" y="1322388"/>
          <p14:tracePt t="9282" x="1017588" y="1339850"/>
          <p14:tracePt t="9299" x="1044575" y="1401763"/>
          <p14:tracePt t="9316" x="1071563" y="1473200"/>
          <p14:tracePt t="9332" x="1098550" y="1554163"/>
          <p14:tracePt t="9349" x="1108075" y="1633538"/>
          <p14:tracePt t="9368" x="1125538" y="1751013"/>
          <p14:tracePt t="9384" x="1116013" y="1822450"/>
          <p14:tracePt t="9400" x="1108075" y="1874838"/>
          <p14:tracePt t="9417" x="1098550" y="1920875"/>
          <p14:tracePt t="9433" x="1089025" y="1955800"/>
          <p14:tracePt t="9450" x="1081088" y="1982788"/>
          <p14:tracePt t="9467" x="1081088" y="2009775"/>
          <p14:tracePt t="9482" x="1081088" y="2036763"/>
          <p14:tracePt t="9499" x="1062038" y="2071688"/>
          <p14:tracePt t="9516" x="1027113" y="2170113"/>
          <p14:tracePt t="9532" x="1000125" y="2232025"/>
          <p14:tracePt t="9549" x="982663" y="2268538"/>
          <p14:tracePt t="9566" x="955675" y="2330450"/>
          <p14:tracePt t="9582" x="928688" y="2393950"/>
          <p14:tracePt t="9599" x="901700" y="2455863"/>
          <p14:tracePt t="9616" x="866775" y="2536825"/>
          <p14:tracePt t="9634" x="758825" y="2660650"/>
          <p14:tracePt t="9649" x="669925" y="2759075"/>
          <p14:tracePt t="9666" x="598488" y="2830513"/>
          <p14:tracePt t="9683" x="554038" y="2867025"/>
          <p14:tracePt t="9699" x="509588" y="2911475"/>
          <p14:tracePt t="9716" x="419100" y="2982913"/>
          <p14:tracePt t="9733" x="357188" y="3063875"/>
          <p14:tracePt t="9749" x="303213" y="3125788"/>
          <p14:tracePt t="9766" x="285750" y="3152775"/>
          <p14:tracePt t="9782" x="276225" y="3170238"/>
          <p14:tracePt t="9799" x="258763" y="3179763"/>
          <p14:tracePt t="9832" x="250825" y="3197225"/>
          <p14:tracePt t="9850" x="241300" y="3206750"/>
          <p14:tracePt t="9866" x="231775" y="3232150"/>
          <p14:tracePt t="9932" x="231775" y="3241675"/>
          <p14:tracePt t="9949" x="241300" y="3241675"/>
          <p14:tracePt t="10018" x="250825" y="3251200"/>
          <p14:tracePt t="10029" x="268288" y="3251200"/>
          <p14:tracePt t="10041" x="285750" y="3251200"/>
          <p14:tracePt t="10050" x="295275" y="3251200"/>
          <p14:tracePt t="10066" x="303213" y="3251200"/>
          <p14:tracePt t="10083" x="322263" y="3241675"/>
          <p14:tracePt t="10099" x="339725" y="3241675"/>
          <p14:tracePt t="10116" x="347663" y="3232150"/>
          <p14:tracePt t="10133" x="366713" y="3214688"/>
          <p14:tracePt t="10149" x="384175" y="3197225"/>
          <p14:tracePt t="10166" x="411163" y="3187700"/>
          <p14:tracePt t="10182" x="428625" y="3187700"/>
          <p14:tracePt t="10199" x="446088" y="3187700"/>
          <p14:tracePt t="10216" x="465138" y="3179763"/>
          <p14:tracePt t="10232" x="490538" y="3179763"/>
          <p14:tracePt t="10249" x="500063" y="3170238"/>
          <p14:tracePt t="10267" x="509588" y="3170238"/>
          <p14:tracePt t="10283" x="517525" y="3170238"/>
          <p14:tracePt t="10300" x="527050" y="3170238"/>
          <p14:tracePt t="10316" x="544513" y="3170238"/>
          <p14:tracePt t="10333" x="561975" y="3160713"/>
          <p14:tracePt t="10350" x="571500" y="3160713"/>
          <p14:tracePt t="10366" x="588963" y="3160713"/>
          <p14:tracePt t="10384" x="598488" y="3160713"/>
          <p14:tracePt t="10400" x="608013" y="3160713"/>
          <p14:tracePt t="10433" x="615950" y="3160713"/>
          <p14:tracePt t="10450" x="642938" y="3160713"/>
          <p14:tracePt t="10467" x="652463" y="3160713"/>
          <p14:tracePt t="10483" x="669925" y="3160713"/>
          <p14:tracePt t="10500" x="687388" y="3160713"/>
          <p14:tracePt t="10517" x="714375" y="3160713"/>
          <p14:tracePt t="10533" x="731838" y="3160713"/>
          <p14:tracePt t="10550" x="750888" y="3160713"/>
          <p14:tracePt t="10566" x="758825" y="3160713"/>
          <p14:tracePt t="10583" x="785813" y="3160713"/>
          <p14:tracePt t="10599" x="803275" y="3160713"/>
          <p14:tracePt t="10633" x="822325" y="3160713"/>
          <p14:tracePt t="10666" x="839788" y="3170238"/>
          <p14:tracePt t="10683" x="866775" y="3170238"/>
          <p14:tracePt t="10699" x="874713" y="3179763"/>
          <p14:tracePt t="10716" x="893763" y="3179763"/>
          <p14:tracePt t="10732" x="911225" y="3187700"/>
          <p14:tracePt t="10749" x="938213" y="3197225"/>
          <p14:tracePt t="10766" x="955675" y="3206750"/>
          <p14:tracePt t="10782" x="973138" y="3224213"/>
          <p14:tracePt t="10800" x="982663" y="3224213"/>
          <p14:tracePt t="10819" x="1017588" y="3232150"/>
          <p14:tracePt t="10835" x="1036638" y="3232150"/>
          <p14:tracePt t="10850" x="1054100" y="3241675"/>
          <p14:tracePt t="10867" x="1133475" y="3251200"/>
          <p14:tracePt t="10884" x="1187450" y="3268663"/>
          <p14:tracePt t="10900" x="1268413" y="3278188"/>
          <p14:tracePt t="10916" x="1330325" y="3278188"/>
          <p14:tracePt t="10933" x="1374775" y="3278188"/>
          <p14:tracePt t="10949" x="1393825" y="3278188"/>
          <p14:tracePt t="10966" x="1446213" y="3278188"/>
          <p14:tracePt t="10982" x="1490663" y="3251200"/>
          <p14:tracePt t="10999" x="1509713" y="3232150"/>
          <p14:tracePt t="11016" x="1527175" y="3224213"/>
          <p14:tracePt t="11032" x="1536700" y="3214688"/>
          <p14:tracePt t="11050" x="1554163" y="3187700"/>
          <p14:tracePt t="11066" x="1571625" y="3170238"/>
          <p14:tracePt t="11084" x="1589088" y="3116263"/>
          <p14:tracePt t="11100" x="1589088" y="3054350"/>
          <p14:tracePt t="11116" x="1589088" y="2992438"/>
          <p14:tracePt t="11133" x="1589088" y="2921000"/>
          <p14:tracePt t="11150" x="1571625" y="2840038"/>
          <p14:tracePt t="11166" x="1562100" y="2778125"/>
          <p14:tracePt t="11183" x="1536700" y="2697163"/>
          <p14:tracePt t="11200" x="1509713" y="2652713"/>
          <p14:tracePt t="11216" x="1490663" y="2598738"/>
          <p14:tracePt t="11234" x="1455738" y="2554288"/>
          <p14:tracePt t="11250" x="1419225" y="2492375"/>
          <p14:tracePt t="11266" x="1393825" y="2473325"/>
          <p14:tracePt t="11283" x="1374775" y="2455863"/>
          <p14:tracePt t="11299" x="1357313" y="2420938"/>
          <p14:tracePt t="11316" x="1330325" y="2401888"/>
          <p14:tracePt t="11333" x="1303338" y="2366963"/>
          <p14:tracePt t="11350" x="1276350" y="2349500"/>
          <p14:tracePt t="11366" x="1258888" y="2330450"/>
          <p14:tracePt t="11383" x="1241425" y="2322513"/>
          <p14:tracePt t="11400" x="1223963" y="2295525"/>
          <p14:tracePt t="11416" x="1196975" y="2278063"/>
          <p14:tracePt t="11433" x="1179513" y="2259013"/>
          <p14:tracePt t="11450" x="1160463" y="2232025"/>
          <p14:tracePt t="11466" x="1143000" y="2214563"/>
          <p14:tracePt t="11484" x="1108075" y="2197100"/>
          <p14:tracePt t="11500" x="1089025" y="2179638"/>
          <p14:tracePt t="11517" x="1071563" y="2160588"/>
          <p14:tracePt t="11534" x="1044575" y="2152650"/>
          <p14:tracePt t="11550" x="1027113" y="2143125"/>
          <p14:tracePt t="11567" x="1009650" y="2135188"/>
          <p14:tracePt t="11583" x="990600" y="2125663"/>
          <p14:tracePt t="11600" x="965200" y="2125663"/>
          <p14:tracePt t="11616" x="946150" y="2116138"/>
          <p14:tracePt t="11634" x="919163" y="2116138"/>
          <p14:tracePt t="11650" x="893763" y="2116138"/>
          <p14:tracePt t="11666" x="874713" y="2108200"/>
          <p14:tracePt t="11683" x="857250" y="2108200"/>
          <p14:tracePt t="11700" x="847725" y="2108200"/>
          <p14:tracePt t="11717" x="830263" y="2108200"/>
          <p14:tracePt t="11734" x="812800" y="2108200"/>
          <p14:tracePt t="11750" x="785813" y="2108200"/>
          <p14:tracePt t="11767" x="758825" y="2108200"/>
          <p14:tracePt t="11784" x="741363" y="2125663"/>
          <p14:tracePt t="11800" x="723900" y="2135188"/>
          <p14:tracePt t="11816" x="704850" y="2143125"/>
          <p14:tracePt t="11833" x="679450" y="2152650"/>
          <p14:tracePt t="11850" x="660400" y="2170113"/>
          <p14:tracePt t="11867" x="642938" y="2187575"/>
          <p14:tracePt t="11884" x="608013" y="2206625"/>
          <p14:tracePt t="11900" x="588963" y="2232025"/>
          <p14:tracePt t="11917" x="571500" y="2251075"/>
          <p14:tracePt t="11933" x="544513" y="2268538"/>
          <p14:tracePt t="11950" x="527050" y="2286000"/>
          <p14:tracePt t="11967" x="509588" y="2312988"/>
          <p14:tracePt t="11983" x="490538" y="2330450"/>
          <p14:tracePt t="12000" x="473075" y="2339975"/>
          <p14:tracePt t="12033" x="446088" y="2366963"/>
          <p14:tracePt t="12050" x="428625" y="2393950"/>
          <p14:tracePt t="12066" x="401638" y="2411413"/>
          <p14:tracePt t="12083" x="384175" y="2455863"/>
          <p14:tracePt t="12100" x="347663" y="2492375"/>
          <p14:tracePt t="12117" x="322263" y="2527300"/>
          <p14:tracePt t="12135" x="276225" y="2598738"/>
          <p14:tracePt t="12150" x="258763" y="2625725"/>
          <p14:tracePt t="12167" x="231775" y="2643188"/>
          <p14:tracePt t="12183" x="214313" y="2687638"/>
          <p14:tracePt t="12200" x="187325" y="2741613"/>
          <p14:tracePt t="12216" x="152400" y="2786063"/>
          <p14:tracePt t="12233" x="107950" y="2849563"/>
          <p14:tracePt t="12250" x="71438" y="2901950"/>
          <p14:tracePt t="12268" x="53975" y="2928938"/>
          <p14:tracePt t="12284" x="44450" y="2955925"/>
          <p14:tracePt t="12317" x="17463" y="2973388"/>
          <p14:tracePt t="12333" x="9525" y="2992438"/>
          <p14:tracePt t="12350" x="0" y="3000375"/>
          <p14:tracePt t="12367" x="0" y="3027363"/>
          <p14:tracePt t="12383" x="0" y="3044825"/>
          <p14:tracePt t="12400" x="0" y="3063875"/>
          <p14:tracePt t="12416" x="0" y="3081338"/>
          <p14:tracePt t="12433" x="0" y="3108325"/>
          <p14:tracePt t="12450" x="0" y="3125788"/>
          <p14:tracePt t="12466" x="0" y="3143250"/>
          <p14:tracePt t="12483" x="0" y="3170238"/>
          <p14:tracePt t="12500" x="0" y="3179763"/>
          <p14:tracePt t="12516" x="9525" y="3187700"/>
          <p14:tracePt t="12534" x="26988" y="3214688"/>
          <p14:tracePt t="12550" x="53975" y="3241675"/>
          <p14:tracePt t="12566" x="71438" y="3259138"/>
          <p14:tracePt t="12583" x="88900" y="3278188"/>
          <p14:tracePt t="12601" x="107950" y="3295650"/>
          <p14:tracePt t="12617" x="142875" y="3322638"/>
          <p14:tracePt t="12634" x="160338" y="3330575"/>
          <p14:tracePt t="12650" x="187325" y="3349625"/>
          <p14:tracePt t="12668" x="241300" y="3349625"/>
          <p14:tracePt t="12685" x="258763" y="3349625"/>
          <p14:tracePt t="12701" x="276225" y="3349625"/>
          <p14:tracePt t="12717" x="339725" y="3349625"/>
          <p14:tracePt t="12733" x="438150" y="3330575"/>
          <p14:tracePt t="12750" x="509588" y="3303588"/>
          <p14:tracePt t="12767" x="588963" y="3295650"/>
          <p14:tracePt t="12783" x="625475" y="3268663"/>
          <p14:tracePt t="12800" x="642938" y="3268663"/>
          <p14:tracePt t="12816" x="660400" y="3268663"/>
          <p14:tracePt t="12833" x="687388" y="3259138"/>
          <p14:tracePt t="12850" x="704850" y="3251200"/>
          <p14:tracePt t="12866" x="741363" y="3241675"/>
          <p14:tracePt t="12884" x="758825" y="3214688"/>
          <p14:tracePt t="12900" x="776288" y="3214688"/>
          <p14:tracePt t="12919" x="795338" y="3214688"/>
          <p14:tracePt t="12949" x="812800" y="3214688"/>
          <p14:tracePt t="12975" x="822325" y="3214688"/>
          <p14:tracePt t="13045" x="830263" y="3214688"/>
          <p14:tracePt t="13061" x="839788" y="3214688"/>
          <p14:tracePt t="13077" x="847725" y="3214688"/>
          <p14:tracePt t="13084" x="857250" y="3214688"/>
          <p14:tracePt t="13100" x="866775" y="3224213"/>
          <p14:tracePt t="13116" x="884238" y="3224213"/>
          <p14:tracePt t="13302" x="893763" y="3224213"/>
          <p14:tracePt t="13319" x="901700" y="3232150"/>
          <p14:tracePt t="13329" x="911225" y="3241675"/>
          <p14:tracePt t="13351" x="919163" y="3241675"/>
          <p14:tracePt t="13362" x="928688" y="3251200"/>
          <p14:tracePt t="13572" x="938213" y="3259138"/>
          <p14:tracePt t="13696" x="946150" y="3259138"/>
          <p14:tracePt t="13727" x="965200" y="3268663"/>
          <p14:tracePt t="13759" x="973138" y="3268663"/>
          <p14:tracePt t="13789" x="982663" y="3278188"/>
          <p14:tracePt t="13800" x="990600" y="3278188"/>
          <p14:tracePt t="13817" x="1000125" y="3295650"/>
          <p14:tracePt t="13834" x="1009650" y="3295650"/>
          <p14:tracePt t="13851" x="1017588" y="3295650"/>
          <p14:tracePt t="13867" x="1044575" y="3295650"/>
          <p14:tracePt t="13884" x="1062038" y="3295650"/>
          <p14:tracePt t="13901" x="1071563" y="3295650"/>
          <p14:tracePt t="13917" x="1081088" y="3295650"/>
          <p14:tracePt t="13934" x="1089025" y="3295650"/>
          <p14:tracePt t="31188" x="1108075" y="3286125"/>
          <p14:tracePt t="31266" x="1125538" y="3278188"/>
          <p14:tracePt t="31277" x="1169988" y="3251200"/>
          <p14:tracePt t="31290" x="1231900" y="3214688"/>
          <p14:tracePt t="31302" x="1250950" y="3197225"/>
          <p14:tracePt t="31320" x="1374775" y="3160713"/>
          <p14:tracePt t="31336" x="1455738" y="3125788"/>
          <p14:tracePt t="31352" x="1500188" y="3098800"/>
          <p14:tracePt t="31369" x="1536700" y="3081338"/>
          <p14:tracePt t="31387" x="1554163" y="3044825"/>
          <p14:tracePt t="31403" x="1571625" y="3027363"/>
          <p14:tracePt t="31419" x="1598613" y="2965450"/>
          <p14:tracePt t="31438" x="1643063" y="2849563"/>
          <p14:tracePt t="31454" x="1660525" y="2778125"/>
          <p14:tracePt t="31470" x="1687513" y="2706688"/>
          <p14:tracePt t="31486" x="1714500" y="2652713"/>
          <p14:tracePt t="31502" x="1724025" y="2589213"/>
          <p14:tracePt t="31519" x="1741488" y="2517775"/>
          <p14:tracePt t="31535" x="1731963" y="2420938"/>
          <p14:tracePt t="31552" x="1724025" y="2312988"/>
          <p14:tracePt t="31569" x="1704975" y="2206625"/>
          <p14:tracePt t="31585" x="1697038" y="2125663"/>
          <p14:tracePt t="31602" x="1679575" y="2081213"/>
          <p14:tracePt t="31619" x="1652588" y="2027238"/>
          <p14:tracePt t="31636" x="1625600" y="2000250"/>
          <p14:tracePt t="31652" x="1608138" y="1955800"/>
          <p14:tracePt t="31669" x="1581150" y="1920875"/>
          <p14:tracePt t="31686" x="1562100" y="1857375"/>
          <p14:tracePt t="31705" x="1509713" y="1785938"/>
          <p14:tracePt t="31720" x="1482725" y="1751013"/>
          <p14:tracePt t="31736" x="1455738" y="1731963"/>
          <p14:tracePt t="31753" x="1428750" y="1697038"/>
          <p14:tracePt t="31770" x="1393825" y="1660525"/>
          <p14:tracePt t="31785" x="1374775" y="1643063"/>
          <p14:tracePt t="31802" x="1347788" y="1625600"/>
          <p14:tracePt t="31819" x="1322388" y="1598613"/>
          <p14:tracePt t="31835" x="1303338" y="1581150"/>
          <p14:tracePt t="31852" x="1285875" y="1571625"/>
          <p14:tracePt t="31870" x="1250950" y="1544638"/>
          <p14:tracePt t="31885" x="1231900" y="1527175"/>
          <p14:tracePt t="31902" x="1214438" y="1517650"/>
          <p14:tracePt t="31919" x="1187450" y="1509713"/>
          <p14:tracePt t="31935" x="1169988" y="1500188"/>
          <p14:tracePt t="31952" x="1152525" y="1490663"/>
          <p14:tracePt t="31969" x="1116013" y="1482725"/>
          <p14:tracePt t="31985" x="1089025" y="1473200"/>
          <p14:tracePt t="32002" x="1017588" y="1473200"/>
          <p14:tracePt t="32019" x="938213" y="1473200"/>
          <p14:tracePt t="32036" x="866775" y="1490663"/>
          <p14:tracePt t="32053" x="785813" y="1500188"/>
          <p14:tracePt t="32070" x="704850" y="1517650"/>
          <p14:tracePt t="32086" x="633413" y="1527175"/>
          <p14:tracePt t="32104" x="544513" y="1554163"/>
          <p14:tracePt t="32120" x="509588" y="1562100"/>
          <p14:tracePt t="32137" x="490538" y="1571625"/>
          <p14:tracePt t="32153" x="473075" y="1571625"/>
          <p14:tracePt t="32169" x="455613" y="1581150"/>
          <p14:tracePt t="32186" x="428625" y="1581150"/>
          <p14:tracePt t="32202" x="411163" y="1589088"/>
          <p14:tracePt t="32219" x="393700" y="1608138"/>
          <p14:tracePt t="32236" x="374650" y="1625600"/>
          <p14:tracePt t="32254" x="347663" y="1643063"/>
          <p14:tracePt t="32270" x="339725" y="1652588"/>
          <p14:tracePt t="32286" x="322263" y="1670050"/>
          <p14:tracePt t="32302" x="303213" y="1687513"/>
          <p14:tracePt t="32319" x="285750" y="1697038"/>
          <p14:tracePt t="32335" x="276225" y="1714500"/>
          <p14:tracePt t="32352" x="268288" y="1731963"/>
          <p14:tracePt t="32369" x="258763" y="1741488"/>
          <p14:tracePt t="32385" x="250825" y="1758950"/>
          <p14:tracePt t="32402" x="241300" y="1776413"/>
          <p14:tracePt t="32418" x="223838" y="1803400"/>
          <p14:tracePt t="32435" x="214313" y="1839913"/>
          <p14:tracePt t="32452" x="196850" y="1874838"/>
          <p14:tracePt t="32468" x="179388" y="1911350"/>
          <p14:tracePt t="32485" x="169863" y="1928813"/>
          <p14:tracePt t="32502" x="169863" y="1946275"/>
          <p14:tracePt t="32518" x="160338" y="1955800"/>
          <p14:tracePt t="32535" x="152400" y="1992313"/>
          <p14:tracePt t="32552" x="152400" y="2017713"/>
          <p14:tracePt t="32569" x="142875" y="2071688"/>
          <p14:tracePt t="32585" x="142875" y="2116138"/>
          <p14:tracePt t="32602" x="142875" y="2135188"/>
          <p14:tracePt t="32618" x="142875" y="2152650"/>
          <p14:tracePt t="32635" x="142875" y="2179638"/>
          <p14:tracePt t="32655" x="142875" y="2197100"/>
          <p14:tracePt t="32669" x="142875" y="2214563"/>
          <p14:tracePt t="32686" x="142875" y="2251075"/>
          <p14:tracePt t="32703" x="142875" y="2295525"/>
          <p14:tracePt t="32719" x="142875" y="2312988"/>
          <p14:tracePt t="32736" x="142875" y="2330450"/>
          <p14:tracePt t="32752" x="142875" y="2349500"/>
          <p14:tracePt t="32770" x="142875" y="2384425"/>
          <p14:tracePt t="32786" x="160338" y="2428875"/>
          <p14:tracePt t="32802" x="187325" y="2482850"/>
          <p14:tracePt t="32819" x="214313" y="2527300"/>
          <p14:tracePt t="32835" x="214313" y="2563813"/>
          <p14:tracePt t="32852" x="223838" y="2589213"/>
          <p14:tracePt t="32869" x="231775" y="2625725"/>
          <p14:tracePt t="32886" x="231775" y="2660650"/>
          <p14:tracePt t="32902" x="231775" y="2679700"/>
          <p14:tracePt t="32920" x="231775" y="2724150"/>
          <p14:tracePt t="32936" x="223838" y="2751138"/>
          <p14:tracePt t="32952" x="204788" y="2813050"/>
          <p14:tracePt t="32969" x="187325" y="2867025"/>
          <p14:tracePt t="32986" x="160338" y="2911475"/>
          <p14:tracePt t="33002" x="152400" y="2928938"/>
          <p14:tracePt t="33019" x="125413" y="2965450"/>
          <p14:tracePt t="33037" x="115888" y="3000375"/>
          <p14:tracePt t="33053" x="88900" y="3044825"/>
          <p14:tracePt t="33070" x="61913" y="3063875"/>
          <p14:tracePt t="33086" x="53975" y="3081338"/>
          <p14:tracePt t="33102" x="44450" y="3098800"/>
          <p14:tracePt t="33119" x="26988" y="3125788"/>
          <p14:tracePt t="33136" x="17463" y="3143250"/>
          <p14:tracePt t="33152" x="0" y="3179763"/>
          <p14:tracePt t="33170" x="0" y="3206750"/>
          <p14:tracePt t="33186" x="0" y="3241675"/>
          <p14:tracePt t="33202" x="0" y="3268663"/>
          <p14:tracePt t="33219" x="0" y="3295650"/>
          <p14:tracePt t="33236" x="0" y="3313113"/>
          <p14:tracePt t="33253" x="0" y="3330575"/>
          <p14:tracePt t="33270" x="0" y="3349625"/>
          <p14:tracePt t="33286" x="0" y="3367088"/>
          <p14:tracePt t="33303" x="0" y="3384550"/>
          <p14:tracePt t="33320" x="0" y="3411538"/>
          <p14:tracePt t="33336" x="0" y="3429000"/>
          <p14:tracePt t="33352" x="0" y="3455988"/>
          <p14:tracePt t="33369" x="0" y="3473450"/>
          <p14:tracePt t="33386" x="0" y="3492500"/>
          <p14:tracePt t="33402" x="0" y="3527425"/>
          <p14:tracePt t="33419" x="0" y="3554413"/>
          <p14:tracePt t="33436" x="0" y="3581400"/>
          <p14:tracePt t="33453" x="9525" y="3643313"/>
          <p14:tracePt t="33469" x="17463" y="3670300"/>
          <p14:tracePt t="33486" x="17463" y="3687763"/>
          <p14:tracePt t="33502" x="36513" y="3706813"/>
          <p14:tracePt t="33519" x="53975" y="3724275"/>
          <p14:tracePt t="33536" x="53975" y="3751263"/>
          <p14:tracePt t="33552" x="61913" y="3759200"/>
          <p14:tracePt t="33571" x="61913" y="3768725"/>
          <p14:tracePt t="33594" x="61913" y="3778250"/>
          <p14:tracePt t="33609" x="71438" y="3786188"/>
          <p14:tracePt t="33618" x="71438" y="3795713"/>
          <p14:tracePt t="33635" x="80963" y="3813175"/>
          <p14:tracePt t="33656" x="80963" y="3822700"/>
          <p14:tracePt t="33688" x="88900" y="3830638"/>
          <p14:tracePt t="33695" x="88900" y="3840163"/>
          <p14:tracePt t="33704" x="98425" y="3849688"/>
          <p14:tracePt t="33719" x="107950" y="3867150"/>
          <p14:tracePt t="33735" x="133350" y="3894138"/>
          <p14:tracePt t="33752" x="142875" y="3911600"/>
          <p14:tracePt t="33785" x="152400" y="3911600"/>
          <p14:tracePt t="33802" x="160338" y="3929063"/>
          <p14:tracePt t="33819" x="179388" y="3956050"/>
          <p14:tracePt t="33836" x="204788" y="3973513"/>
          <p14:tracePt t="33852" x="214313" y="3983038"/>
          <p14:tracePt t="33869" x="223838" y="3992563"/>
          <p14:tracePt t="33886" x="231775" y="3992563"/>
          <p14:tracePt t="33902" x="241300" y="4000500"/>
          <p14:tracePt t="33919" x="258763" y="4010025"/>
          <p14:tracePt t="33935" x="285750" y="4037013"/>
          <p14:tracePt t="33952" x="303213" y="4054475"/>
          <p14:tracePt t="33971" x="322263" y="4071938"/>
          <p14:tracePt t="34097" x="330200" y="4081463"/>
          <p14:tracePt t="34114" x="357188" y="4098925"/>
          <p14:tracePt t="34127" x="366713" y="4108450"/>
          <p14:tracePt t="34142" x="384175" y="4108450"/>
          <p14:tracePt t="34152" x="384175" y="4116388"/>
          <p14:tracePt t="34169" x="411163" y="4116388"/>
          <p14:tracePt t="34186" x="419100" y="4116388"/>
          <p14:tracePt t="34219" x="428625" y="4116388"/>
          <p14:tracePt t="34235" x="446088" y="4116388"/>
          <p14:tracePt t="34252" x="455613" y="4125913"/>
          <p14:tracePt t="34268" x="482600" y="4125913"/>
          <p14:tracePt t="34285" x="490538" y="4125913"/>
          <p14:tracePt t="34302" x="509588" y="4125913"/>
          <p14:tracePt t="34319" x="527050" y="4125913"/>
          <p14:tracePt t="34335" x="554038" y="4135438"/>
          <p14:tracePt t="34352" x="571500" y="4135438"/>
          <p14:tracePt t="34369" x="588963" y="4135438"/>
          <p14:tracePt t="34386" x="633413" y="4143375"/>
          <p14:tracePt t="34402" x="652463" y="4143375"/>
          <p14:tracePt t="34418" x="669925" y="4143375"/>
          <p14:tracePt t="34435" x="696913" y="4143375"/>
          <p14:tracePt t="34452" x="714375" y="4143375"/>
          <p14:tracePt t="34469" x="731838" y="4143375"/>
          <p14:tracePt t="34485" x="741363" y="4143375"/>
          <p14:tracePt t="34502" x="750888" y="4143375"/>
          <p14:tracePt t="34520" x="785813" y="4143375"/>
          <p14:tracePt t="34536" x="803275" y="4143375"/>
          <p14:tracePt t="34553" x="822325" y="4143375"/>
          <p14:tracePt t="34569" x="847725" y="4143375"/>
          <p14:tracePt t="34586" x="857250" y="4143375"/>
          <p14:tracePt t="34602" x="874713" y="4143375"/>
          <p14:tracePt t="34620" x="911225" y="4143375"/>
          <p14:tracePt t="34638" x="928688" y="4143375"/>
          <p14:tracePt t="34653" x="938213" y="4143375"/>
          <p14:tracePt t="34686" x="946150" y="4143375"/>
          <p14:tracePt t="34702" x="955675" y="4143375"/>
          <p14:tracePt t="34719" x="973138" y="4143375"/>
          <p14:tracePt t="34736" x="1000125" y="4143375"/>
          <p14:tracePt t="34752" x="1017588" y="4143375"/>
          <p14:tracePt t="34770" x="1062038" y="4143375"/>
          <p14:tracePt t="34786" x="1089025" y="4125913"/>
          <p14:tracePt t="34802" x="1116013" y="4098925"/>
          <p14:tracePt t="34819" x="1133475" y="4090988"/>
          <p14:tracePt t="34836" x="1143000" y="4090988"/>
          <p14:tracePt t="34853" x="1152525" y="4081463"/>
          <p14:tracePt t="34869" x="1160463" y="4081463"/>
          <p14:tracePt t="34886" x="1187450" y="4064000"/>
          <p14:tracePt t="34903" x="1196975" y="4064000"/>
          <p14:tracePt t="34936" x="1204913" y="4054475"/>
          <p14:tracePt t="34953" x="1214438" y="4054475"/>
          <p14:tracePt t="34983" x="1223963" y="4054475"/>
          <p14:tracePt t="34997" x="1223963" y="4044950"/>
          <p14:tracePt t="35007" x="1231900" y="4044950"/>
          <p14:tracePt t="35162" x="1231900" y="4027488"/>
          <p14:tracePt t="43129" x="1330325" y="3992563"/>
          <p14:tracePt t="43140" x="1562100" y="3867150"/>
          <p14:tracePt t="43154" x="2197100" y="3429000"/>
          <p14:tracePt t="43171" x="2589213" y="3143250"/>
          <p14:tracePt t="43187" x="2847975" y="3000375"/>
          <p14:tracePt t="43204" x="2911475" y="2946400"/>
          <p14:tracePt t="43220" x="2928938" y="2938463"/>
          <p14:tracePt t="43528" x="2928938" y="2946400"/>
          <p14:tracePt t="43540" x="2928938" y="2955925"/>
          <p14:tracePt t="43554" x="2928938" y="2992438"/>
          <p14:tracePt t="43570" x="2919413" y="3009900"/>
          <p14:tracePt t="43587" x="2919413" y="3027363"/>
          <p14:tracePt t="43604" x="2901950" y="3044825"/>
          <p14:tracePt t="43620" x="2874963" y="3098800"/>
          <p14:tracePt t="43638" x="2847975" y="3125788"/>
          <p14:tracePt t="43654" x="2840038" y="3143250"/>
          <p14:tracePt t="43670" x="2822575" y="3160713"/>
          <p14:tracePt t="43687" x="2803525" y="3179763"/>
          <p14:tracePt t="43703" x="2795588" y="3197225"/>
          <p14:tracePt t="43720" x="2776538" y="3214688"/>
          <p14:tracePt t="43737" x="2768600" y="3241675"/>
          <p14:tracePt t="43754" x="2751138" y="3259138"/>
          <p14:tracePt t="43770" x="2741613" y="3303588"/>
          <p14:tracePt t="43787" x="2732088" y="3322638"/>
          <p14:tracePt t="43803" x="2724150" y="3330575"/>
          <p14:tracePt t="43820" x="2724150" y="3340100"/>
          <p14:tracePt t="43837" x="2724150" y="3367088"/>
          <p14:tracePt t="43854" x="2714625" y="3384550"/>
          <p14:tracePt t="43870" x="2705100" y="3402013"/>
          <p14:tracePt t="43888" x="2670175" y="3473450"/>
          <p14:tracePt t="43903" x="2652713" y="3492500"/>
          <p14:tracePt t="43975" x="2652713" y="3500438"/>
          <p14:tracePt t="43986" x="2616200" y="3536950"/>
          <p14:tracePt t="44004" x="2544763" y="3608388"/>
          <p14:tracePt t="44022" x="2500313" y="3652838"/>
          <p14:tracePt t="44039" x="2465388" y="3670300"/>
          <p14:tracePt t="44054" x="2446338" y="3697288"/>
          <p14:tracePt t="44070" x="2428875" y="3714750"/>
          <p14:tracePt t="44087" x="2401888" y="3714750"/>
          <p14:tracePt t="44104" x="2384425" y="3714750"/>
          <p14:tracePt t="44120" x="2366963" y="3714750"/>
          <p14:tracePt t="44137" x="2295525" y="3697288"/>
          <p14:tracePt t="44154" x="2187575" y="3662363"/>
          <p14:tracePt t="44170" x="2125663" y="3643313"/>
          <p14:tracePt t="44187" x="2108200" y="3635375"/>
          <p14:tracePt t="44204" x="2089150" y="3625850"/>
          <p14:tracePt t="44220" x="2071688" y="3625850"/>
          <p14:tracePt t="44237" x="2054225" y="3608388"/>
          <p14:tracePt t="44254" x="2036763" y="3581400"/>
          <p14:tracePt t="44272" x="2000250" y="3554413"/>
          <p14:tracePt t="44287" x="1990725" y="3554413"/>
          <p14:tracePt t="44304" x="1973263" y="3536950"/>
          <p14:tracePt t="44320" x="1965325" y="3527425"/>
          <p14:tracePt t="44337" x="1946275" y="3509963"/>
          <p14:tracePt t="44354" x="1928813" y="3492500"/>
          <p14:tracePt t="44370" x="1919288" y="3482975"/>
          <p14:tracePt t="44387" x="1919288" y="3465513"/>
          <p14:tracePt t="44404" x="1919288" y="3446463"/>
          <p14:tracePt t="44420" x="1919288" y="3421063"/>
          <p14:tracePt t="44437" x="1901825" y="3402013"/>
          <p14:tracePt t="44454" x="1893888" y="3384550"/>
          <p14:tracePt t="44470" x="1884363" y="3357563"/>
          <p14:tracePt t="44487" x="1874838" y="3340100"/>
          <p14:tracePt t="44504" x="1874838" y="3322638"/>
          <p14:tracePt t="44520" x="1874838" y="3303588"/>
          <p14:tracePt t="44538" x="1874838" y="3286125"/>
          <p14:tracePt t="44554" x="1874838" y="3268663"/>
          <p14:tracePt t="44570" x="1874838" y="3259138"/>
          <p14:tracePt t="44587" x="1874838" y="3251200"/>
          <p14:tracePt t="44604" x="1874838" y="3241675"/>
          <p14:tracePt t="44620" x="1874838" y="3214688"/>
          <p14:tracePt t="44638" x="1874838" y="3206750"/>
          <p14:tracePt t="44654" x="1874838" y="3197225"/>
          <p14:tracePt t="44713" x="1874838" y="3187700"/>
          <p14:tracePt t="44723" x="1874838" y="3179763"/>
          <p14:tracePt t="44738" x="1874838" y="3170238"/>
          <p14:tracePt t="44754" x="1874838" y="3152775"/>
          <p14:tracePt t="44861" x="1874838" y="3125788"/>
          <p14:tracePt t="45825" x="1874838" y="3116263"/>
          <p14:tracePt t="45840" x="1884363" y="3108325"/>
          <p14:tracePt t="45854" x="1884363" y="3098800"/>
          <p14:tracePt t="45919" x="1893888" y="3081338"/>
          <p14:tracePt t="45935" x="1901825" y="3071813"/>
          <p14:tracePt t="46147" x="1901825" y="3089275"/>
          <p14:tracePt t="46158" x="1893888" y="3098800"/>
          <p14:tracePt t="46171" x="1884363" y="3108325"/>
          <p14:tracePt t="46188" x="1866900" y="3125788"/>
          <p14:tracePt t="46205" x="1857375" y="3135313"/>
          <p14:tracePt t="46220" x="1839913" y="3160713"/>
          <p14:tracePt t="46237" x="1830388" y="3179763"/>
          <p14:tracePt t="46254" x="1830388" y="3206750"/>
          <p14:tracePt t="46271" x="1822450" y="3268663"/>
          <p14:tracePt t="46287" x="1822450" y="3375025"/>
          <p14:tracePt t="46304" x="1847850" y="3465513"/>
          <p14:tracePt t="46321" x="1874838" y="3544888"/>
          <p14:tracePt t="46338" x="1901825" y="3625850"/>
          <p14:tracePt t="46355" x="1901825" y="3697288"/>
          <p14:tracePt t="46371" x="1919288" y="3759200"/>
          <p14:tracePt t="46389" x="1928813" y="3849688"/>
          <p14:tracePt t="46404" x="1928813" y="3867150"/>
          <p14:tracePt t="46420" x="1928813" y="3894138"/>
          <p14:tracePt t="46437" x="1928813" y="3911600"/>
          <p14:tracePt t="46454" x="1928813" y="3929063"/>
          <p14:tracePt t="46471" x="1919288" y="3948113"/>
          <p14:tracePt t="46487" x="1893888" y="4010025"/>
          <p14:tracePt t="46504" x="1866900" y="4090988"/>
          <p14:tracePt t="46521" x="1839913" y="4197350"/>
          <p14:tracePt t="46538" x="1803400" y="4330700"/>
          <p14:tracePt t="46554" x="1776413" y="4429125"/>
          <p14:tracePt t="46571" x="1751013" y="4510088"/>
          <p14:tracePt t="46587" x="1731963" y="4572000"/>
          <p14:tracePt t="46604" x="1724025" y="4643438"/>
          <p14:tracePt t="46621" x="1697038" y="4741863"/>
          <p14:tracePt t="46638" x="1670050" y="4849813"/>
          <p14:tracePt t="46654" x="1643063" y="4965700"/>
          <p14:tracePt t="46671" x="1616075" y="5091113"/>
          <p14:tracePt t="46687" x="1598613" y="5153025"/>
          <p14:tracePt t="46704" x="1589088" y="5207000"/>
          <p14:tracePt t="46721" x="1589088" y="5224463"/>
          <p14:tracePt t="46737" x="1589088" y="5241925"/>
          <p14:tracePt t="46754" x="1589088" y="5268913"/>
          <p14:tracePt t="46771" x="1598613" y="5286375"/>
          <p14:tracePt t="46788" x="1598613" y="5295900"/>
          <p14:tracePt t="46867" x="1608138" y="5286375"/>
          <p14:tracePt t="46878" x="1608138" y="5278438"/>
          <p14:tracePt t="46891" x="1625600" y="5233988"/>
          <p14:tracePt t="46904" x="1633538" y="5207000"/>
          <p14:tracePt t="46920" x="1660525" y="5143500"/>
          <p14:tracePt t="46938" x="1697038" y="5010150"/>
          <p14:tracePt t="46953" x="1724025" y="4894263"/>
          <p14:tracePt t="46971" x="1751013" y="4786313"/>
          <p14:tracePt t="46988" x="1768475" y="4662488"/>
          <p14:tracePt t="47005" x="1795463" y="4598988"/>
          <p14:tracePt t="47021" x="1803400" y="4537075"/>
          <p14:tracePt t="47037" x="1803400" y="4473575"/>
          <p14:tracePt t="47054" x="1822450" y="4357688"/>
          <p14:tracePt t="47071" x="1822450" y="4251325"/>
          <p14:tracePt t="47087" x="1822450" y="4143375"/>
          <p14:tracePt t="47104" x="1830388" y="4054475"/>
          <p14:tracePt t="47121" x="1857375" y="3973513"/>
          <p14:tracePt t="47137" x="1874838" y="3911600"/>
          <p14:tracePt t="47154" x="1893888" y="3830638"/>
          <p14:tracePt t="47171" x="1928813" y="3724275"/>
          <p14:tracePt t="47188" x="1928813" y="3589338"/>
          <p14:tracePt t="47204" x="1919288" y="3500438"/>
          <p14:tracePt t="47221" x="1893888" y="3438525"/>
          <p14:tracePt t="47237" x="1874838" y="3384550"/>
          <p14:tracePt t="47254" x="1847850" y="3367088"/>
          <p14:tracePt t="47271" x="1839913" y="3322638"/>
          <p14:tracePt t="47287" x="1839913" y="3278188"/>
          <p14:tracePt t="47304" x="1822450" y="3197225"/>
          <p14:tracePt t="47321" x="1812925" y="3125788"/>
          <p14:tracePt t="47337" x="1803400" y="3009900"/>
          <p14:tracePt t="47354" x="1803400" y="2946400"/>
          <p14:tracePt t="47371" x="1803400" y="2921000"/>
          <p14:tracePt t="47387" x="1803400" y="2901950"/>
          <p14:tracePt t="47404" x="1803400" y="2894013"/>
          <p14:tracePt t="47421" x="1803400" y="2874963"/>
          <p14:tracePt t="47438" x="1785938" y="2840038"/>
          <p14:tracePt t="47454" x="1785938" y="2813050"/>
          <p14:tracePt t="47471" x="1776413" y="2795588"/>
          <p14:tracePt t="47487" x="1768475" y="2768600"/>
          <p14:tracePt t="47504" x="1758950" y="2759075"/>
          <p14:tracePt t="47521" x="1741488" y="2741613"/>
          <p14:tracePt t="47537" x="1714500" y="2724150"/>
          <p14:tracePt t="47554" x="1697038" y="2697163"/>
          <p14:tracePt t="47556" x="1697038" y="2687638"/>
          <p14:tracePt t="47571" x="1687513" y="2687638"/>
          <p14:tracePt t="47587" x="1687513" y="2679700"/>
          <p14:tracePt t="47604" x="1679575" y="2670175"/>
          <p14:tracePt t="47621" x="1679575" y="2660650"/>
          <p14:tracePt t="47637" x="1670050" y="2652713"/>
          <p14:tracePt t="47671" x="1670050" y="2625725"/>
          <p14:tracePt t="47687" x="1670050" y="2608263"/>
          <p14:tracePt t="47704" x="1687513" y="2589213"/>
          <p14:tracePt t="47721" x="1697038" y="2581275"/>
          <p14:tracePt t="47737" x="1724025" y="2554288"/>
          <p14:tracePt t="47754" x="1731963" y="2544763"/>
          <p14:tracePt t="47771" x="1751013" y="2536825"/>
          <p14:tracePt t="47787" x="1768475" y="2536825"/>
          <p14:tracePt t="47821" x="1803400" y="2536825"/>
          <p14:tracePt t="47839" x="1830388" y="2536825"/>
          <p14:tracePt t="47854" x="1847850" y="2536825"/>
          <p14:tracePt t="47871" x="1874838" y="2536825"/>
          <p14:tracePt t="47887" x="1884363" y="2544763"/>
          <p14:tracePt t="47904" x="1893888" y="2544763"/>
          <p14:tracePt t="47965" x="1901825" y="2554288"/>
          <p14:tracePt t="47973" x="1911350" y="2571750"/>
          <p14:tracePt t="47989" x="1919288" y="2589213"/>
          <p14:tracePt t="48005" x="1919288" y="2608263"/>
          <p14:tracePt t="48021" x="1919288" y="2625725"/>
          <p14:tracePt t="48054" x="1919288" y="2643188"/>
          <p14:tracePt t="48071" x="1919288" y="2652713"/>
          <p14:tracePt t="48087" x="1919288" y="2670175"/>
          <p14:tracePt t="48104" x="1911350" y="2687638"/>
          <p14:tracePt t="48121" x="1884363" y="2724150"/>
          <p14:tracePt t="48137" x="1874838" y="2732088"/>
          <p14:tracePt t="48184" x="1874838" y="2741613"/>
          <p14:tracePt t="48287" x="1911350" y="2741613"/>
          <p14:tracePt t="48299" x="1928813" y="2741613"/>
          <p14:tracePt t="48310" x="1982788" y="2714625"/>
          <p14:tracePt t="48321" x="2017713" y="2697163"/>
          <p14:tracePt t="48338" x="2098675" y="2679700"/>
          <p14:tracePt t="48354" x="2205038" y="2643188"/>
          <p14:tracePt t="48371" x="2286000" y="2635250"/>
          <p14:tracePt t="48389" x="2330450" y="2608263"/>
          <p14:tracePt t="48521" x="2303463" y="2616200"/>
          <p14:tracePt t="48532" x="2276475" y="2625725"/>
          <p14:tracePt t="48543" x="2241550" y="2643188"/>
          <p14:tracePt t="48562" x="2133600" y="2687638"/>
          <p14:tracePt t="48574" x="2098675" y="2714625"/>
          <p14:tracePt t="48587" x="1990725" y="2803525"/>
          <p14:tracePt t="48604" x="1919288" y="2901950"/>
          <p14:tracePt t="48621" x="1857375" y="2992438"/>
          <p14:tracePt t="48638" x="1822450" y="3071813"/>
          <p14:tracePt t="48654" x="1822450" y="3098800"/>
          <p14:tracePt t="48671" x="1812925" y="3098800"/>
          <p14:tracePt t="48757" x="1822450" y="3098800"/>
          <p14:tracePt t="48770" x="1830388" y="3098800"/>
          <p14:tracePt t="48789" x="1866900" y="3071813"/>
          <p14:tracePt t="48804" x="1893888" y="3054350"/>
          <p14:tracePt t="48821" x="1973263" y="3027363"/>
          <p14:tracePt t="48837" x="2071688" y="3000375"/>
          <p14:tracePt t="48854" x="2179638" y="2973388"/>
          <p14:tracePt t="48871" x="2259013" y="2946400"/>
          <p14:tracePt t="48889" x="2374900" y="2921000"/>
          <p14:tracePt t="48905" x="2411413" y="2911475"/>
          <p14:tracePt t="48921" x="2419350" y="2911475"/>
          <p14:tracePt t="48999" x="2393950" y="2911475"/>
          <p14:tracePt t="49010" x="2357438" y="2928938"/>
          <p14:tracePt t="49024" x="2276475" y="2946400"/>
          <p14:tracePt t="49040" x="2197100" y="2973388"/>
          <p14:tracePt t="49055" x="2116138" y="3017838"/>
          <p14:tracePt t="49071" x="2000250" y="3071813"/>
          <p14:tracePt t="49088" x="1901825" y="3135313"/>
          <p14:tracePt t="49104" x="1822450" y="3197225"/>
          <p14:tracePt t="49121" x="1758950" y="3268663"/>
          <p14:tracePt t="49138" x="1731963" y="3340100"/>
          <p14:tracePt t="49154" x="1679575" y="3411538"/>
          <p14:tracePt t="49171" x="1643063" y="3509963"/>
          <p14:tracePt t="49188" x="1616075" y="3554413"/>
          <p14:tracePt t="49204" x="1598613" y="3589338"/>
          <p14:tracePt t="49221" x="1571625" y="3625850"/>
          <p14:tracePt t="49238" x="1554163" y="3670300"/>
          <p14:tracePt t="49254" x="1527175" y="3751263"/>
          <p14:tracePt t="49271" x="1527175" y="3840163"/>
          <p14:tracePt t="49289" x="1509713" y="3938588"/>
          <p14:tracePt t="49305" x="1490663" y="3992563"/>
          <p14:tracePt t="49321" x="1490663" y="4019550"/>
          <p14:tracePt t="49338" x="1490663" y="4044950"/>
          <p14:tracePt t="49354" x="1490663" y="4064000"/>
          <p14:tracePt t="49371" x="1509713" y="4081463"/>
          <p14:tracePt t="49388" x="1544638" y="4081463"/>
          <p14:tracePt t="49404" x="1571625" y="4081463"/>
          <p14:tracePt t="49421" x="1608138" y="4081463"/>
          <p14:tracePt t="49439" x="1670050" y="4054475"/>
          <p14:tracePt t="49455" x="1724025" y="4044950"/>
          <p14:tracePt t="49471" x="1785938" y="4037013"/>
          <p14:tracePt t="49488" x="1874838" y="4010025"/>
          <p14:tracePt t="49504" x="1955800" y="3992563"/>
          <p14:tracePt t="49521" x="2017713" y="3965575"/>
          <p14:tracePt t="49538" x="2081213" y="3956050"/>
          <p14:tracePt t="49555" x="2152650" y="3948113"/>
          <p14:tracePt t="49571" x="2187575" y="3929063"/>
          <p14:tracePt t="49587" x="2214563" y="3911600"/>
          <p14:tracePt t="49604" x="2241550" y="3902075"/>
          <p14:tracePt t="49621" x="2251075" y="3902075"/>
          <p14:tracePt t="49721" x="2232025" y="3902075"/>
          <p14:tracePt t="49732" x="2224088" y="3902075"/>
          <p14:tracePt t="49745" x="2205038" y="3902075"/>
          <p14:tracePt t="49754" x="2187575" y="3902075"/>
          <p14:tracePt t="49771" x="2160588" y="3902075"/>
          <p14:tracePt t="49788" x="2133600" y="3911600"/>
          <p14:tracePt t="49804" x="2108200" y="3921125"/>
          <p14:tracePt t="49821" x="2089150" y="3929063"/>
          <p14:tracePt t="49838" x="2071688" y="3956050"/>
          <p14:tracePt t="49854" x="2054225" y="3965575"/>
          <p14:tracePt t="49871" x="2027238" y="3965575"/>
          <p14:tracePt t="49888" x="2009775" y="3973513"/>
          <p14:tracePt t="49904" x="1990725" y="3992563"/>
          <p14:tracePt t="49921" x="1955800" y="4019550"/>
          <p14:tracePt t="49939" x="1928813" y="4044950"/>
          <p14:tracePt t="49956" x="1919288" y="4064000"/>
          <p14:tracePt t="49972" x="1901825" y="4090988"/>
          <p14:tracePt t="49987" x="1893888" y="4108450"/>
          <p14:tracePt t="50004" x="1884363" y="4125913"/>
          <p14:tracePt t="50022" x="1866900" y="4143375"/>
          <p14:tracePt t="50038" x="1847850" y="4170363"/>
          <p14:tracePt t="50055" x="1830388" y="4187825"/>
          <p14:tracePt t="50074" x="1803400" y="4241800"/>
          <p14:tracePt t="50090" x="1776413" y="4322763"/>
          <p14:tracePt t="50105" x="1758950" y="4384675"/>
          <p14:tracePt t="50122" x="1741488" y="4465638"/>
          <p14:tracePt t="50139" x="1714500" y="4500563"/>
          <p14:tracePt t="50154" x="1687513" y="4554538"/>
          <p14:tracePt t="50171" x="1670050" y="4591050"/>
          <p14:tracePt t="50188" x="1652588" y="4608513"/>
          <p14:tracePt t="50204" x="1643063" y="4635500"/>
          <p14:tracePt t="50221" x="1643063" y="4643438"/>
          <p14:tracePt t="50238" x="1643063" y="4652963"/>
          <p14:tracePt t="50294" x="1643063" y="4662488"/>
          <p14:tracePt t="50310" x="1643063" y="4670425"/>
          <p14:tracePt t="50321" x="1643063" y="4679950"/>
          <p14:tracePt t="50338" x="1652588" y="4679950"/>
          <p14:tracePt t="50357" x="1660525" y="4679950"/>
          <p14:tracePt t="50372" x="1697038" y="4679950"/>
          <p14:tracePt t="50388" x="1758950" y="4652963"/>
          <p14:tracePt t="50405" x="1847850" y="4625975"/>
          <p14:tracePt t="50422" x="1938338" y="4625975"/>
          <p14:tracePt t="50438" x="2017713" y="4643438"/>
          <p14:tracePt t="50454" x="2044700" y="4652963"/>
          <p14:tracePt t="50670" x="2036763" y="4652963"/>
          <p14:tracePt t="50681" x="2027238" y="4652963"/>
          <p14:tracePt t="50796" x="2009775" y="4670425"/>
          <p14:tracePt t="50826" x="2000250" y="4670425"/>
          <p14:tracePt t="50850" x="1990725" y="4670425"/>
          <p14:tracePt t="50866" x="1973263" y="4670425"/>
          <p14:tracePt t="50882" x="1965325" y="4670425"/>
          <p14:tracePt t="50904" x="1955800" y="4670425"/>
          <p14:tracePt t="50919" x="1946275" y="4670425"/>
          <p14:tracePt t="50927" x="1938338" y="4670425"/>
          <p14:tracePt t="50938" x="1928813" y="4670425"/>
          <p14:tracePt t="50954" x="1901825" y="4679950"/>
          <p14:tracePt t="50971" x="1884363" y="4679950"/>
          <p14:tracePt t="50988" x="1874838" y="4679950"/>
          <p14:tracePt t="51022" x="1857375" y="4679950"/>
          <p14:tracePt t="51038" x="1847850" y="4662488"/>
          <p14:tracePt t="51054" x="1830388" y="4643438"/>
          <p14:tracePt t="51071" x="1830388" y="4625975"/>
          <p14:tracePt t="51088" x="1822450" y="4581525"/>
          <p14:tracePt t="51105" x="1812925" y="4537075"/>
          <p14:tracePt t="51121" x="1812925" y="4456113"/>
          <p14:tracePt t="51138" x="1830388" y="4340225"/>
          <p14:tracePt t="51156" x="1839913" y="4305300"/>
          <p14:tracePt t="51171" x="1839913" y="4286250"/>
          <p14:tracePt t="51188" x="1839913" y="4259263"/>
          <p14:tracePt t="51205" x="1839913" y="4233863"/>
          <p14:tracePt t="51221" x="1839913" y="4214813"/>
          <p14:tracePt t="51238" x="1839913" y="4179888"/>
          <p14:tracePt t="51255" x="1839913" y="4152900"/>
          <p14:tracePt t="51271" x="1839913" y="4116388"/>
          <p14:tracePt t="51288" x="1839913" y="4090988"/>
          <p14:tracePt t="51305" x="1839913" y="4081463"/>
          <p14:tracePt t="51321" x="1839913" y="4071938"/>
          <p14:tracePt t="51338" x="1839913" y="4044950"/>
          <p14:tracePt t="51355" x="1830388" y="4027488"/>
          <p14:tracePt t="51371" x="1812925" y="4010025"/>
          <p14:tracePt t="51389" x="1812925" y="3973513"/>
          <p14:tracePt t="51406" x="1803400" y="3965575"/>
          <p14:tracePt t="51500" x="1803400" y="3956050"/>
          <p14:tracePt t="51511" x="1812925" y="3948113"/>
          <p14:tracePt t="51524" x="1830388" y="3929063"/>
          <p14:tracePt t="51540" x="1874838" y="3902075"/>
          <p14:tracePt t="51556" x="1901825" y="3894138"/>
          <p14:tracePt t="51571" x="1911350" y="3884613"/>
          <p14:tracePt t="51609" x="1919288" y="3884613"/>
          <p14:tracePt t="51658" x="1928813" y="3876675"/>
          <p14:tracePt t="51674" x="1938338" y="3876675"/>
          <p14:tracePt t="51685" x="1938338" y="3867150"/>
          <p14:tracePt t="51696" x="1946275" y="3867150"/>
          <p14:tracePt t="51760" x="1955800" y="3867150"/>
          <p14:tracePt t="51774" x="1973263" y="3867150"/>
          <p14:tracePt t="51788" x="1982788" y="3867150"/>
          <p14:tracePt t="51805" x="2000250" y="3867150"/>
          <p14:tracePt t="51821" x="2009775" y="3867150"/>
          <p14:tracePt t="51838" x="2009775" y="3876675"/>
          <p14:tracePt t="51977" x="2009775" y="3884613"/>
          <p14:tracePt t="51985" x="2000250" y="3884613"/>
          <p14:tracePt t="51994" x="1990725" y="3884613"/>
          <p14:tracePt t="52004" x="1982788" y="3884613"/>
          <p14:tracePt t="52021" x="1955800" y="3884613"/>
          <p14:tracePt t="52038" x="1938338" y="3884613"/>
          <p14:tracePt t="52055" x="1919288" y="3876675"/>
          <p14:tracePt t="52058" x="1911350" y="3867150"/>
          <p14:tracePt t="52072" x="1884363" y="3840163"/>
          <p14:tracePt t="52088" x="1874838" y="3813175"/>
          <p14:tracePt t="52105" x="1857375" y="3778250"/>
          <p14:tracePt t="52121" x="1839913" y="3741738"/>
          <p14:tracePt t="52138" x="1822450" y="3714750"/>
          <p14:tracePt t="52154" x="1812925" y="3687763"/>
          <p14:tracePt t="52171" x="1803400" y="3670300"/>
          <p14:tracePt t="52190" x="1803400" y="3643313"/>
          <p14:tracePt t="52205" x="1803400" y="3616325"/>
          <p14:tracePt t="52222" x="1803400" y="3598863"/>
          <p14:tracePt t="52238" x="1803400" y="3581400"/>
          <p14:tracePt t="52255" x="1803400" y="3554413"/>
          <p14:tracePt t="52271" x="1795463" y="3544888"/>
          <p14:tracePt t="52288" x="1795463" y="3527425"/>
          <p14:tracePt t="52305" x="1795463" y="3517900"/>
          <p14:tracePt t="52321" x="1795463" y="3500438"/>
          <p14:tracePt t="52338" x="1776413" y="3473450"/>
          <p14:tracePt t="52354" x="1776413" y="3446463"/>
          <p14:tracePt t="52371" x="1776413" y="3429000"/>
          <p14:tracePt t="52388" x="1785938" y="3402013"/>
          <p14:tracePt t="52405" x="1795463" y="3357563"/>
          <p14:tracePt t="52422" x="1795463" y="3340100"/>
          <p14:tracePt t="52438" x="1795463" y="3322638"/>
          <p14:tracePt t="52455" x="1803400" y="3303588"/>
          <p14:tracePt t="52472" x="1812925" y="3278188"/>
          <p14:tracePt t="52489" x="1822450" y="3278188"/>
          <p14:tracePt t="52505" x="1822450" y="3268663"/>
          <p14:tracePt t="52522" x="1830388" y="3259138"/>
          <p14:tracePt t="52538" x="1839913" y="3241675"/>
          <p14:tracePt t="52555" x="1874838" y="3214688"/>
          <p14:tracePt t="52557" x="1884363" y="3206750"/>
          <p14:tracePt t="52571" x="1893888" y="3197225"/>
          <p14:tracePt t="52588" x="1919288" y="3179763"/>
          <p14:tracePt t="52605" x="1946275" y="3170238"/>
          <p14:tracePt t="52621" x="1965325" y="3170238"/>
          <p14:tracePt t="52639" x="1973263" y="3170238"/>
          <p14:tracePt t="52655" x="2000250" y="3170238"/>
          <p14:tracePt t="52672" x="2017713" y="3160713"/>
          <p14:tracePt t="52688" x="2036763" y="3160713"/>
          <p14:tracePt t="52889" x="2017713" y="3170238"/>
          <p14:tracePt t="52900" x="1990725" y="3179763"/>
          <p14:tracePt t="52913" x="1973263" y="3206750"/>
          <p14:tracePt t="52924" x="1946275" y="3214688"/>
          <p14:tracePt t="52938" x="1928813" y="3224213"/>
          <p14:tracePt t="52955" x="1911350" y="3224213"/>
          <p14:tracePt t="52971" x="1884363" y="3224213"/>
          <p14:tracePt t="52989" x="1874838" y="3224213"/>
          <p14:tracePt t="53006" x="1866900" y="3224213"/>
          <p14:tracePt t="53022" x="1847850" y="3206750"/>
          <p14:tracePt t="53038" x="1839913" y="3179763"/>
          <p14:tracePt t="53055" x="1812925" y="3160713"/>
          <p14:tracePt t="53071" x="1795463" y="3152775"/>
          <p14:tracePt t="53088" x="1785938" y="3135313"/>
          <p14:tracePt t="53105" x="1776413" y="3108325"/>
          <p14:tracePt t="53121" x="1768475" y="3081338"/>
          <p14:tracePt t="53138" x="1751013" y="3063875"/>
          <p14:tracePt t="53155" x="1751013" y="3027363"/>
          <p14:tracePt t="53171" x="1741488" y="2982913"/>
          <p14:tracePt t="53188" x="1741488" y="2938463"/>
          <p14:tracePt t="53205" x="1741488" y="2901950"/>
          <p14:tracePt t="53222" x="1741488" y="2884488"/>
          <p14:tracePt t="53239" x="1741488" y="2840038"/>
          <p14:tracePt t="53256" x="1741488" y="2822575"/>
          <p14:tracePt t="53272" x="1751013" y="2803525"/>
          <p14:tracePt t="53288" x="1776413" y="2778125"/>
          <p14:tracePt t="53305" x="1785938" y="2759075"/>
          <p14:tracePt t="53322" x="1803400" y="2741613"/>
          <p14:tracePt t="53338" x="1839913" y="2714625"/>
          <p14:tracePt t="53355" x="1857375" y="2697163"/>
          <p14:tracePt t="53372" x="1874838" y="2687638"/>
          <p14:tracePt t="53389" x="1884363" y="2679700"/>
          <p14:tracePt t="53406" x="1911350" y="2670175"/>
          <p14:tracePt t="53421" x="1928813" y="2652713"/>
          <p14:tracePt t="53438" x="1946275" y="2643188"/>
          <p14:tracePt t="53455" x="1973263" y="2643188"/>
          <p14:tracePt t="53472" x="1990725" y="2643188"/>
          <p14:tracePt t="53488" x="2017713" y="2643188"/>
          <p14:tracePt t="53506" x="2133600" y="2643188"/>
          <p14:tracePt t="53522" x="2214563" y="2652713"/>
          <p14:tracePt t="53538" x="2259013" y="2652713"/>
          <p14:tracePt t="53555" x="2295525" y="2635250"/>
          <p14:tracePt t="53571" x="2322513" y="2625725"/>
          <p14:tracePt t="53588" x="2347913" y="2616200"/>
          <p14:tracePt t="53605" x="2366963" y="2616200"/>
          <p14:tracePt t="53622" x="2384425" y="2608263"/>
          <p14:tracePt t="53639" x="2419350" y="2608263"/>
          <p14:tracePt t="53656" x="2438400" y="2608263"/>
          <p14:tracePt t="53672" x="2455863" y="2608263"/>
          <p14:tracePt t="53689" x="2465388" y="2608263"/>
          <p14:tracePt t="53705" x="2473325" y="2608263"/>
          <p14:tracePt t="53723" x="2490788" y="2598738"/>
          <p14:tracePt t="53860" x="2482850" y="2598738"/>
          <p14:tracePt t="53871" x="2473325" y="2598738"/>
          <p14:tracePt t="53890" x="2465388" y="2598738"/>
          <p14:tracePt t="53905" x="2455863" y="2598738"/>
          <p14:tracePt t="53978" x="2446338" y="2598738"/>
          <p14:tracePt t="53989" x="2438400" y="2589213"/>
          <p14:tracePt t="54005" x="2411413" y="2563813"/>
          <p14:tracePt t="54021" x="2393950" y="2544763"/>
          <p14:tracePt t="54038" x="2374900" y="2527300"/>
          <p14:tracePt t="54056" x="2330450" y="2492375"/>
          <p14:tracePt t="54071" x="2312988" y="2473325"/>
          <p14:tracePt t="54088" x="2251075" y="2446338"/>
          <p14:tracePt t="54105" x="2170113" y="2438400"/>
          <p14:tracePt t="54121" x="2098675" y="2438400"/>
          <p14:tracePt t="54138" x="2017713" y="2438400"/>
          <p14:tracePt t="54155" x="1973263" y="2465388"/>
          <p14:tracePt t="54171" x="1919288" y="2473325"/>
          <p14:tracePt t="54188" x="1874838" y="2509838"/>
          <p14:tracePt t="54205" x="1857375" y="2517775"/>
          <p14:tracePt t="54221" x="1839913" y="2536825"/>
          <p14:tracePt t="54238" x="1812925" y="2554288"/>
          <p14:tracePt t="54255" x="1795463" y="2571750"/>
          <p14:tracePt t="54272" x="1785938" y="2598738"/>
          <p14:tracePt t="54289" x="1776413" y="2660650"/>
          <p14:tracePt t="54306" x="1795463" y="2724150"/>
          <p14:tracePt t="54322" x="1830388" y="2786063"/>
          <p14:tracePt t="54338" x="1911350" y="2849563"/>
          <p14:tracePt t="54355" x="1990725" y="2911475"/>
          <p14:tracePt t="54371" x="2071688" y="2928938"/>
          <p14:tracePt t="54388" x="2152650" y="2946400"/>
          <p14:tracePt t="54405" x="2224088" y="2946400"/>
          <p14:tracePt t="54421" x="2286000" y="2928938"/>
          <p14:tracePt t="54438" x="2339975" y="2901950"/>
          <p14:tracePt t="54456" x="2384425" y="2830513"/>
          <p14:tracePt t="54471" x="2411413" y="2751138"/>
          <p14:tracePt t="54488" x="2438400" y="2670175"/>
          <p14:tracePt t="54505" x="2455863" y="2598738"/>
          <p14:tracePt t="54522" x="2455863" y="2536825"/>
          <p14:tracePt t="54538" x="2455863" y="2517775"/>
          <p14:tracePt t="54555" x="2446338" y="2492375"/>
          <p14:tracePt t="54558" x="2438400" y="2482850"/>
          <p14:tracePt t="54572" x="2411413" y="2473325"/>
          <p14:tracePt t="54588" x="2366963" y="2473325"/>
          <p14:tracePt t="54605" x="2286000" y="2492375"/>
          <p14:tracePt t="54621" x="2205038" y="2544763"/>
          <p14:tracePt t="54638" x="2098675" y="2635250"/>
          <p14:tracePt t="54655" x="1990725" y="2759075"/>
          <p14:tracePt t="54672" x="1901825" y="2884488"/>
          <p14:tracePt t="54688" x="1874838" y="2973388"/>
          <p14:tracePt t="54706" x="1857375" y="3160713"/>
          <p14:tracePt t="54722" x="1874838" y="3251200"/>
          <p14:tracePt t="54738" x="1901825" y="3303588"/>
          <p14:tracePt t="54755" x="1911350" y="3322638"/>
          <p14:tracePt t="54788" x="1955800" y="3322638"/>
          <p14:tracePt t="54805" x="2027238" y="3322638"/>
          <p14:tracePt t="54822" x="2125663" y="3303588"/>
          <p14:tracePt t="54838" x="2205038" y="3278188"/>
          <p14:tracePt t="54855" x="2303463" y="3241675"/>
          <p14:tracePt t="54872" x="2339975" y="3214688"/>
          <p14:tracePt t="54888" x="2357438" y="3197225"/>
          <p14:tracePt t="54905" x="2366963" y="3179763"/>
          <p14:tracePt t="54922" x="2366963" y="3143250"/>
          <p14:tracePt t="54938" x="2366963" y="3116263"/>
          <p14:tracePt t="54956" x="2330450" y="3054350"/>
          <p14:tracePt t="54972" x="2286000" y="3044825"/>
          <p14:tracePt t="54988" x="2241550" y="3027363"/>
          <p14:tracePt t="55005" x="2197100" y="3027363"/>
          <p14:tracePt t="55022" x="2152650" y="3027363"/>
          <p14:tracePt t="55038" x="2116138" y="3027363"/>
          <p14:tracePt t="55055" x="2081213" y="3036888"/>
          <p14:tracePt t="55072" x="2036763" y="3054350"/>
          <p14:tracePt t="55088" x="2000250" y="3081338"/>
          <p14:tracePt t="55106" x="1946275" y="3125788"/>
          <p14:tracePt t="55122" x="1893888" y="3187700"/>
          <p14:tracePt t="55138" x="1857375" y="3268663"/>
          <p14:tracePt t="55155" x="1830388" y="3349625"/>
          <p14:tracePt t="55171" x="1803400" y="3429000"/>
          <p14:tracePt t="55188" x="1776413" y="3500438"/>
          <p14:tracePt t="55205" x="1758950" y="3581400"/>
          <p14:tracePt t="55222" x="1751013" y="3643313"/>
          <p14:tracePt t="55238" x="1731963" y="3714750"/>
          <p14:tracePt t="55255" x="1724025" y="3778250"/>
          <p14:tracePt t="55272" x="1724025" y="3805238"/>
          <p14:tracePt t="55288" x="1724025" y="3840163"/>
          <p14:tracePt t="55305" x="1724025" y="3857625"/>
          <p14:tracePt t="55321" x="1758950" y="3884613"/>
          <p14:tracePt t="55338" x="1822450" y="3902075"/>
          <p14:tracePt t="55356" x="1866900" y="3929063"/>
          <p14:tracePt t="55372" x="1884363" y="3929063"/>
          <p14:tracePt t="55389" x="1893888" y="3929063"/>
          <p14:tracePt t="55406" x="1911350" y="3938588"/>
          <p14:tracePt t="55421" x="1928813" y="3938588"/>
          <p14:tracePt t="55438" x="1946275" y="3956050"/>
          <p14:tracePt t="55455" x="1982788" y="3956050"/>
          <p14:tracePt t="55471" x="2044700" y="3956050"/>
          <p14:tracePt t="55488" x="2108200" y="3956050"/>
          <p14:tracePt t="55506" x="2160588" y="3921125"/>
          <p14:tracePt t="55521" x="2179638" y="3911600"/>
          <p14:tracePt t="55538" x="2205038" y="3894138"/>
          <p14:tracePt t="55555" x="2214563" y="3867150"/>
          <p14:tracePt t="55571" x="2224088" y="3849688"/>
          <p14:tracePt t="55588" x="2232025" y="3830638"/>
          <p14:tracePt t="55605" x="2232025" y="3813175"/>
          <p14:tracePt t="55622" x="2241550" y="3778250"/>
          <p14:tracePt t="55638" x="2241550" y="3751263"/>
          <p14:tracePt t="55655" x="2241550" y="3724275"/>
          <p14:tracePt t="55671" x="2241550" y="3706813"/>
          <p14:tracePt t="55688" x="2241550" y="3687763"/>
          <p14:tracePt t="55705" x="2251075" y="3670300"/>
          <p14:tracePt t="55740" x="2251075" y="3652838"/>
          <p14:tracePt t="55758" x="2251075" y="3643313"/>
          <p14:tracePt t="55772" x="2232025" y="3625850"/>
          <p14:tracePt t="55788" x="2214563" y="3616325"/>
          <p14:tracePt t="55805" x="2187575" y="3608388"/>
          <p14:tracePt t="55822" x="2179638" y="3608388"/>
          <p14:tracePt t="55839" x="2160588" y="3608388"/>
          <p14:tracePt t="55856" x="2143125" y="3608388"/>
          <p14:tracePt t="55872" x="2116138" y="3608388"/>
          <p14:tracePt t="55888" x="2089150" y="3608388"/>
          <p14:tracePt t="55905" x="2044700" y="3616325"/>
          <p14:tracePt t="55922" x="2009775" y="3635375"/>
          <p14:tracePt t="55938" x="1990725" y="3652838"/>
          <p14:tracePt t="55955" x="1973263" y="3662363"/>
          <p14:tracePt t="55972" x="1946275" y="3679825"/>
          <p14:tracePt t="55988" x="1928813" y="3687763"/>
          <p14:tracePt t="56006" x="1911350" y="3687763"/>
          <p14:tracePt t="56022" x="1901825" y="3697288"/>
          <p14:tracePt t="56038" x="1893888" y="3697288"/>
          <p14:tracePt t="56055" x="1866900" y="3714750"/>
          <p14:tracePt t="56072" x="1857375" y="3724275"/>
          <p14:tracePt t="56089" x="1847850" y="3741738"/>
          <p14:tracePt t="56106" x="1839913" y="3751263"/>
          <p14:tracePt t="56122" x="1839913" y="3759200"/>
          <p14:tracePt t="56138" x="1822450" y="3768725"/>
          <p14:tracePt t="56156" x="1803400" y="3805238"/>
          <p14:tracePt t="56172" x="1795463" y="3822700"/>
          <p14:tracePt t="56188" x="1795463" y="3840163"/>
          <p14:tracePt t="56205" x="1795463" y="3857625"/>
          <p14:tracePt t="56238" x="1795463" y="3876675"/>
          <p14:tracePt t="56255" x="1795463" y="3894138"/>
          <p14:tracePt t="56272" x="1795463" y="3902075"/>
          <p14:tracePt t="56288" x="1785938" y="3938588"/>
          <p14:tracePt t="56305" x="1785938" y="3956050"/>
          <p14:tracePt t="56322" x="1785938" y="3973513"/>
          <p14:tracePt t="56338" x="1785938" y="3992563"/>
          <p14:tracePt t="56355" x="1785938" y="4019550"/>
          <p14:tracePt t="56372" x="1785938" y="4037013"/>
          <p14:tracePt t="56388" x="1785938" y="4081463"/>
          <p14:tracePt t="56406" x="1785938" y="4197350"/>
          <p14:tracePt t="56422" x="1785938" y="4233863"/>
          <p14:tracePt t="56438" x="1785938" y="4259263"/>
          <p14:tracePt t="56455" x="1785938" y="4278313"/>
          <p14:tracePt t="56471" x="1785938" y="4286250"/>
          <p14:tracePt t="56488" x="1785938" y="4305300"/>
          <p14:tracePt t="56504" x="1785938" y="4322763"/>
          <p14:tracePt t="56521" x="1785938" y="4349750"/>
          <p14:tracePt t="56538" x="1785938" y="4376738"/>
          <p14:tracePt t="56555" x="1785938" y="4394200"/>
          <p14:tracePt t="56557" x="1785938" y="4402138"/>
          <p14:tracePt t="56572" x="1785938" y="4421188"/>
          <p14:tracePt t="56588" x="1785938" y="4438650"/>
          <p14:tracePt t="56605" x="1785938" y="4456113"/>
          <p14:tracePt t="56621" x="1785938" y="4465638"/>
          <p14:tracePt t="56638" x="1785938" y="4483100"/>
          <p14:tracePt t="56655" x="1795463" y="4492625"/>
          <p14:tracePt t="56671" x="1795463" y="4510088"/>
          <p14:tracePt t="56688" x="1795463" y="4519613"/>
          <p14:tracePt t="56705" x="1812925" y="4527550"/>
          <p14:tracePt t="56721" x="1812925" y="4545013"/>
          <p14:tracePt t="56739" x="1822450" y="4564063"/>
          <p14:tracePt t="56756" x="1830388" y="4591050"/>
          <p14:tracePt t="56772" x="1839913" y="4608513"/>
          <p14:tracePt t="56789" x="1847850" y="4625975"/>
          <p14:tracePt t="56805" x="1857375" y="4635500"/>
          <p14:tracePt t="56869" x="1857375" y="4643438"/>
          <p14:tracePt t="56893" x="1866900" y="4662488"/>
          <p14:tracePt t="56965" x="1884363" y="4679950"/>
          <p14:tracePt t="56979" x="1884363" y="4687888"/>
          <p14:tracePt t="56995" x="1893888" y="4697413"/>
          <p14:tracePt t="57034" x="1901825" y="4706938"/>
          <p14:tracePt t="57051" x="1911350" y="4724400"/>
          <p14:tracePt t="57065" x="1928813" y="4733925"/>
          <p14:tracePt t="57072" x="1946275" y="4733925"/>
          <p14:tracePt t="57088" x="1955800" y="4741863"/>
          <p14:tracePt t="57158" x="1965325" y="4741863"/>
          <p14:tracePt t="57174" x="1973263" y="4741863"/>
          <p14:tracePt t="57182" x="1982788" y="4751388"/>
          <p14:tracePt t="57222" x="1990725" y="4751388"/>
          <p14:tracePt t="57567" x="2000250" y="4759325"/>
          <p14:tracePt t="57583" x="2009775" y="4759325"/>
          <p14:tracePt t="57693" x="2027238" y="4768850"/>
          <p14:tracePt t="57733" x="2036763" y="4768850"/>
          <p14:tracePt t="58241" x="2044700" y="4768850"/>
          <p14:tracePt t="58252" x="2054225" y="4759325"/>
          <p14:tracePt t="58265" x="2071688" y="4741863"/>
          <p14:tracePt t="58273" x="2081213" y="4741863"/>
          <p14:tracePt t="58289" x="2116138" y="4714875"/>
          <p14:tracePt t="58305" x="2133600" y="4687888"/>
          <p14:tracePt t="58322" x="2160588" y="4643438"/>
          <p14:tracePt t="58338" x="2197100" y="4591050"/>
          <p14:tracePt t="58355" x="2251075" y="4537075"/>
          <p14:tracePt t="58372" x="2286000" y="4510088"/>
          <p14:tracePt t="58388" x="2303463" y="4473575"/>
          <p14:tracePt t="58405" x="2312988" y="4448175"/>
          <p14:tracePt t="58422" x="2330450" y="4438650"/>
          <p14:tracePt t="58642" x="2339975" y="4429125"/>
          <p14:tracePt t="58652" x="2339975" y="4421188"/>
          <p14:tracePt t="59018" x="2339975" y="4411663"/>
          <p14:tracePt t="59029" x="2347913" y="4411663"/>
          <p14:tracePt t="59042" x="2357438" y="4411663"/>
          <p14:tracePt t="59056" x="2366963" y="4394200"/>
          <p14:tracePt t="59072" x="2374900" y="4376738"/>
          <p14:tracePt t="59089" x="2419350" y="4357688"/>
          <p14:tracePt t="59105" x="2473325" y="4340225"/>
          <p14:tracePt t="59123" x="2500313" y="4322763"/>
          <p14:tracePt t="59139" x="2554288" y="4295775"/>
          <p14:tracePt t="59143" x="2562225" y="4286250"/>
          <p14:tracePt t="59156" x="2571750" y="4278313"/>
          <p14:tracePt t="59172" x="2581275" y="4268788"/>
          <p14:tracePt t="59189" x="2589213" y="4268788"/>
          <p14:tracePt t="59245" x="2608263" y="4259263"/>
          <p14:tracePt t="59256" x="2616200" y="4251325"/>
          <p14:tracePt t="59273" x="2643188" y="4224338"/>
          <p14:tracePt t="59289" x="2670175" y="4179888"/>
          <p14:tracePt t="59306" x="2759075" y="4019550"/>
          <p14:tracePt t="59322" x="2803525" y="3902075"/>
          <p14:tracePt t="59339" x="2840038" y="3795713"/>
          <p14:tracePt t="59355" x="2867025" y="3697288"/>
          <p14:tracePt t="59372" x="2894013" y="3616325"/>
          <p14:tracePt t="59389" x="2919413" y="3544888"/>
          <p14:tracePt t="59405" x="2938463" y="3473450"/>
          <p14:tracePt t="59423" x="2946400" y="3411538"/>
          <p14:tracePt t="59441" x="2946400" y="3313113"/>
          <p14:tracePt t="59458" x="2946400" y="3241675"/>
          <p14:tracePt t="59472" x="2946400" y="3197225"/>
          <p14:tracePt t="59489" x="2928938" y="3135313"/>
          <p14:tracePt t="59505" x="2901950" y="3063875"/>
          <p14:tracePt t="59522" x="2884488" y="3044825"/>
          <p14:tracePt t="59539" x="2840038" y="3027363"/>
          <p14:tracePt t="59556" x="2803525" y="3000375"/>
          <p14:tracePt t="59572" x="2759075" y="2973388"/>
          <p14:tracePt t="59589" x="2697163" y="2965450"/>
          <p14:tracePt t="59605" x="2670175" y="2965450"/>
          <p14:tracePt t="59622" x="2589213" y="2982913"/>
          <p14:tracePt t="59639" x="2517775" y="3009900"/>
          <p14:tracePt t="59655" x="2419350" y="3036888"/>
          <p14:tracePt t="59672" x="2357438" y="3063875"/>
          <p14:tracePt t="59689" x="2322513" y="3081338"/>
          <p14:tracePt t="59706" x="2295525" y="3116263"/>
          <p14:tracePt t="59722" x="2268538" y="3135313"/>
          <p14:tracePt t="59739" x="2251075" y="3152775"/>
          <p14:tracePt t="59755" x="2232025" y="3197225"/>
          <p14:tracePt t="59772" x="2214563" y="3224213"/>
          <p14:tracePt t="59789" x="2197100" y="3251200"/>
          <p14:tracePt t="59805" x="2187575" y="3295650"/>
          <p14:tracePt t="59822" x="2160588" y="3340100"/>
          <p14:tracePt t="59839" x="2133600" y="3438525"/>
          <p14:tracePt t="59855" x="2133600" y="3608388"/>
          <p14:tracePt t="59872" x="2143125" y="3830638"/>
          <p14:tracePt t="59889" x="2152650" y="3884613"/>
          <p14:tracePt t="59905" x="2170113" y="3902075"/>
          <p14:tracePt t="59923" x="2170113" y="3911600"/>
          <p14:tracePt t="59939" x="2179638" y="3929063"/>
          <p14:tracePt t="59956" x="2187575" y="3965575"/>
          <p14:tracePt t="59973" x="2224088" y="4081463"/>
          <p14:tracePt t="59989" x="2251075" y="4162425"/>
          <p14:tracePt t="60005" x="2259013" y="4179888"/>
          <p14:tracePt t="60022" x="2268538" y="4206875"/>
          <p14:tracePt t="60039" x="2286000" y="4214813"/>
          <p14:tracePt t="60056" x="2295525" y="4214813"/>
          <p14:tracePt t="60072" x="2312988" y="4214813"/>
          <p14:tracePt t="60115" x="2330450" y="4224338"/>
          <p14:tracePt t="60123" x="2347913" y="4224338"/>
          <p14:tracePt t="60139" x="2366963" y="4233863"/>
          <p14:tracePt t="60156" x="2384425" y="4233863"/>
          <p14:tracePt t="60172" x="2401888" y="4233863"/>
          <p14:tracePt t="60189" x="2428875" y="4224338"/>
          <p14:tracePt t="60206" x="2446338" y="4197350"/>
          <p14:tracePt t="60224" x="2517775" y="4170363"/>
          <p14:tracePt t="60239" x="2554288" y="4152900"/>
          <p14:tracePt t="60256" x="2643188" y="4116388"/>
          <p14:tracePt t="60272" x="2670175" y="4098925"/>
          <p14:tracePt t="60288" x="2687638" y="4071938"/>
          <p14:tracePt t="60305" x="2705100" y="4044950"/>
          <p14:tracePt t="60322" x="2724150" y="4019550"/>
          <p14:tracePt t="60338" x="2751138" y="4000500"/>
          <p14:tracePt t="60355" x="2768600" y="3983038"/>
          <p14:tracePt t="60373" x="2803525" y="3911600"/>
          <p14:tracePt t="60390" x="2813050" y="3876675"/>
          <p14:tracePt t="60406" x="2840038" y="3830638"/>
          <p14:tracePt t="60423" x="2867025" y="3768725"/>
          <p14:tracePt t="60439" x="2884488" y="3706813"/>
          <p14:tracePt t="60456" x="2901950" y="3670300"/>
          <p14:tracePt t="60472" x="2901950" y="3635375"/>
          <p14:tracePt t="60491" x="2901950" y="3581400"/>
          <p14:tracePt t="60508" x="2901950" y="3517900"/>
          <p14:tracePt t="60523" x="2894013" y="3473450"/>
          <p14:tracePt t="60539" x="2884488" y="3438525"/>
          <p14:tracePt t="60556" x="2857500" y="3402013"/>
          <p14:tracePt t="60572" x="2840038" y="3375025"/>
          <p14:tracePt t="60589" x="2830513" y="3349625"/>
          <p14:tracePt t="60606" x="2822575" y="3340100"/>
          <p14:tracePt t="60622" x="2795588" y="3330575"/>
          <p14:tracePt t="60639" x="2786063" y="3330575"/>
          <p14:tracePt t="60656" x="2759075" y="3322638"/>
          <p14:tracePt t="60672" x="2741613" y="3322638"/>
          <p14:tracePt t="60689" x="2714625" y="3322638"/>
          <p14:tracePt t="60706" x="2697163" y="3322638"/>
          <p14:tracePt t="60722" x="2687638" y="3322638"/>
          <p14:tracePt t="60739" x="2679700" y="3322638"/>
          <p14:tracePt t="60757" x="2670175" y="3322638"/>
          <p14:tracePt t="60774" x="2643188" y="3330575"/>
          <p14:tracePt t="60789" x="2625725" y="3357563"/>
          <p14:tracePt t="60806" x="2608263" y="3375025"/>
          <p14:tracePt t="60822" x="2598738" y="3384550"/>
          <p14:tracePt t="60839" x="2598738" y="3394075"/>
          <p14:tracePt t="60856" x="2571750" y="3402013"/>
          <p14:tracePt t="60872" x="2571750" y="3411538"/>
          <p14:tracePt t="60892" x="2554288" y="3446463"/>
          <p14:tracePt t="60907" x="2536825" y="3465513"/>
          <p14:tracePt t="60923" x="2517775" y="3482975"/>
          <p14:tracePt t="60940" x="2500313" y="3509963"/>
          <p14:tracePt t="60956" x="2482850" y="3527425"/>
          <p14:tracePt t="60972" x="2473325" y="3536950"/>
          <p14:tracePt t="60989" x="2465388" y="3554413"/>
          <p14:tracePt t="61006" x="2465388" y="3581400"/>
          <p14:tracePt t="61023" x="2455863" y="3598863"/>
          <p14:tracePt t="61039" x="2438400" y="3643313"/>
          <p14:tracePt t="61056" x="2419350" y="3687763"/>
          <p14:tracePt t="61073" x="2411413" y="3751263"/>
          <p14:tracePt t="61090" x="2393950" y="3795713"/>
          <p14:tracePt t="61106" x="2393950" y="3840163"/>
          <p14:tracePt t="61122" x="2393950" y="3867150"/>
          <p14:tracePt t="61139" x="2384425" y="3884613"/>
          <p14:tracePt t="61157" x="2384425" y="3911600"/>
          <p14:tracePt t="61173" x="2374900" y="3938588"/>
          <p14:tracePt t="61189" x="2374900" y="3956050"/>
          <p14:tracePt t="61206" x="2374900" y="3973513"/>
          <p14:tracePt t="61223" x="2374900" y="3992563"/>
          <p14:tracePt t="61239" x="2374900" y="4019550"/>
          <p14:tracePt t="61256" x="2374900" y="4037013"/>
          <p14:tracePt t="61273" x="2374900" y="4054475"/>
          <p14:tracePt t="61289" x="2374900" y="4081463"/>
          <p14:tracePt t="61307" x="2374900" y="4098925"/>
          <p14:tracePt t="61322" x="2384425" y="4116388"/>
          <p14:tracePt t="61339" x="2393950" y="4125913"/>
          <p14:tracePt t="61356" x="2411413" y="4135438"/>
          <p14:tracePt t="61372" x="2419350" y="4135438"/>
          <p14:tracePt t="61389" x="2438400" y="4135438"/>
          <p14:tracePt t="61406" x="2473325" y="4135438"/>
          <p14:tracePt t="61423" x="2500313" y="4116388"/>
          <p14:tracePt t="61439" x="2517775" y="4108450"/>
          <p14:tracePt t="61456" x="2544763" y="4098925"/>
          <p14:tracePt t="61472" x="2562225" y="4098925"/>
          <p14:tracePt t="61490" x="2581275" y="4090988"/>
          <p14:tracePt t="61506" x="2589213" y="4090988"/>
          <p14:tracePt t="61523" x="2608263" y="4071938"/>
          <p14:tracePt t="61525" x="2625725" y="4064000"/>
          <p14:tracePt t="61542" x="2643188" y="4054475"/>
          <p14:tracePt t="61558" x="2660650" y="4037013"/>
          <p14:tracePt t="61573" x="2679700" y="4027488"/>
          <p14:tracePt t="61589" x="2697163" y="4000500"/>
          <p14:tracePt t="61606" x="2705100" y="3983038"/>
          <p14:tracePt t="61622" x="2724150" y="3965575"/>
          <p14:tracePt t="61639" x="2751138" y="3921125"/>
          <p14:tracePt t="61656" x="2768600" y="3867150"/>
          <p14:tracePt t="61672" x="2795588" y="3805238"/>
          <p14:tracePt t="61691" x="2822575" y="3714750"/>
          <p14:tracePt t="61706" x="2830513" y="3652838"/>
          <p14:tracePt t="61723" x="2847975" y="3581400"/>
          <p14:tracePt t="61740" x="2847975" y="3500438"/>
          <p14:tracePt t="61755" x="2847975" y="3438525"/>
          <p14:tracePt t="61773" x="2847975" y="3411538"/>
          <p14:tracePt t="61788" x="2847975" y="3375025"/>
          <p14:tracePt t="61805" x="2822575" y="3340100"/>
          <p14:tracePt t="61822" x="2795588" y="3313113"/>
          <p14:tracePt t="61839" x="2786063" y="3303588"/>
          <p14:tracePt t="61855" x="2776538" y="3295650"/>
          <p14:tracePt t="61872" x="2751138" y="3286125"/>
          <p14:tracePt t="61888" x="2732088" y="3286125"/>
          <p14:tracePt t="61905" x="2714625" y="3286125"/>
          <p14:tracePt t="61922" x="2697163" y="3286125"/>
          <p14:tracePt t="61939" x="2670175" y="3286125"/>
          <p14:tracePt t="61955" x="2652713" y="3295650"/>
          <p14:tracePt t="61973" x="2625725" y="3313113"/>
          <p14:tracePt t="61989" x="2598738" y="3330575"/>
          <p14:tracePt t="62005" x="2581275" y="3349625"/>
          <p14:tracePt t="62022" x="2562225" y="3357563"/>
          <p14:tracePt t="62038" x="2536825" y="3357563"/>
          <p14:tracePt t="62056" x="2527300" y="3357563"/>
          <p14:tracePt t="62076" x="2517775" y="3367088"/>
          <p14:tracePt t="62090" x="2500313" y="3384550"/>
          <p14:tracePt t="62107" x="2482850" y="3402013"/>
          <p14:tracePt t="62123" x="2455863" y="3429000"/>
          <p14:tracePt t="62140" x="2446338" y="3446463"/>
          <p14:tracePt t="62156" x="2438400" y="3465513"/>
          <p14:tracePt t="62173" x="2428875" y="3500438"/>
          <p14:tracePt t="62190" x="2419350" y="3517900"/>
          <p14:tracePt t="62208" x="2384425" y="3589338"/>
          <p14:tracePt t="62224" x="2366963" y="3635375"/>
          <p14:tracePt t="62239" x="2357438" y="3662363"/>
          <p14:tracePt t="62256" x="2357438" y="3687763"/>
          <p14:tracePt t="62273" x="2357438" y="3706813"/>
          <p14:tracePt t="62289" x="2357438" y="3733800"/>
          <p14:tracePt t="62306" x="2374900" y="3751263"/>
          <p14:tracePt t="62322" x="2374900" y="3768725"/>
          <p14:tracePt t="62339" x="2384425" y="3795713"/>
          <p14:tracePt t="62356" x="2384425" y="3813175"/>
          <p14:tracePt t="62372" x="2401888" y="3867150"/>
          <p14:tracePt t="62389" x="2411413" y="3902075"/>
          <p14:tracePt t="62406" x="2419350" y="3921125"/>
          <p14:tracePt t="62422" x="2419350" y="3938588"/>
          <p14:tracePt t="62439" x="2419350" y="3956050"/>
          <p14:tracePt t="62456" x="2438400" y="3983038"/>
          <p14:tracePt t="62473" x="2446338" y="4000500"/>
          <p14:tracePt t="62489" x="2455863" y="4010025"/>
          <p14:tracePt t="62506" x="2473325" y="4044950"/>
          <p14:tracePt t="62523" x="2500313" y="4081463"/>
          <p14:tracePt t="62539" x="2517775" y="4098925"/>
          <p14:tracePt t="62624" x="2536825" y="4098925"/>
          <p14:tracePt t="62635" x="2554288" y="4054475"/>
          <p14:tracePt t="62648" x="2589213" y="3992563"/>
          <p14:tracePt t="62660" x="2608263" y="3965575"/>
          <p14:tracePt t="62673" x="2643188" y="3902075"/>
          <p14:tracePt t="62689" x="2670175" y="3840163"/>
          <p14:tracePt t="62706" x="2687638" y="3795713"/>
          <p14:tracePt t="62723" x="2714625" y="3733800"/>
          <p14:tracePt t="62739" x="2741613" y="3670300"/>
          <p14:tracePt t="62756" x="2776538" y="3536950"/>
          <p14:tracePt t="62773" x="2795588" y="3438525"/>
          <p14:tracePt t="62789" x="2803525" y="3367088"/>
          <p14:tracePt t="62806" x="2822575" y="3340100"/>
          <p14:tracePt t="62823" x="2822575" y="3322638"/>
          <p14:tracePt t="62839" x="2822575" y="3303588"/>
          <p14:tracePt t="62857" x="2813050" y="3268663"/>
          <p14:tracePt t="62873" x="2803525" y="3251200"/>
          <p14:tracePt t="62889" x="2786063" y="3232150"/>
          <p14:tracePt t="62906" x="2768600" y="3224213"/>
          <p14:tracePt t="62922" x="2741613" y="3224213"/>
          <p14:tracePt t="62939" x="2724150" y="3214688"/>
          <p14:tracePt t="62956" x="2705100" y="3214688"/>
          <p14:tracePt t="62973" x="2697163" y="3214688"/>
          <p14:tracePt t="62989" x="2670175" y="3214688"/>
          <p14:tracePt t="63006" x="2660650" y="3214688"/>
          <p14:tracePt t="63023" x="2643188" y="3214688"/>
          <p14:tracePt t="63039" x="2633663" y="3214688"/>
          <p14:tracePt t="63056" x="2616200" y="3214688"/>
          <p14:tracePt t="63073" x="2589213" y="3224213"/>
          <p14:tracePt t="63089" x="2571750" y="3232150"/>
          <p14:tracePt t="63106" x="2554288" y="3251200"/>
          <p14:tracePt t="63123" x="2536825" y="3259138"/>
          <p14:tracePt t="63139" x="2500313" y="3295650"/>
          <p14:tracePt t="63156" x="2482850" y="3313113"/>
          <p14:tracePt t="63172" x="2465388" y="3330575"/>
          <p14:tracePt t="63189" x="2438400" y="3357563"/>
          <p14:tracePt t="63206" x="2419350" y="3375025"/>
          <p14:tracePt t="63223" x="2411413" y="3421063"/>
          <p14:tracePt t="63239" x="2384425" y="3465513"/>
          <p14:tracePt t="63256" x="2357438" y="3536950"/>
          <p14:tracePt t="63273" x="2347913" y="3635375"/>
          <p14:tracePt t="63289" x="2330450" y="3670300"/>
          <p14:tracePt t="63306" x="2322513" y="3697288"/>
          <p14:tracePt t="63323" x="2322513" y="3733800"/>
          <p14:tracePt t="63339" x="2322513" y="3778250"/>
          <p14:tracePt t="63356" x="2322513" y="3795713"/>
          <p14:tracePt t="63373" x="2322513" y="3813175"/>
          <p14:tracePt t="63389" x="2322513" y="3840163"/>
          <p14:tracePt t="63406" x="2322513" y="3857625"/>
          <p14:tracePt t="63424" x="2322513" y="3884613"/>
          <p14:tracePt t="63439" x="2322513" y="3911600"/>
          <p14:tracePt t="63456" x="2322513" y="3921125"/>
          <p14:tracePt t="63540" x="2330450" y="3902075"/>
          <p14:tracePt t="63553" x="2347913" y="3867150"/>
          <p14:tracePt t="63568" x="2357438" y="3805238"/>
          <p14:tracePt t="63579" x="2384425" y="3724275"/>
          <p14:tracePt t="63589" x="2401888" y="3687763"/>
          <p14:tracePt t="63606" x="2411413" y="3589338"/>
          <p14:tracePt t="63622" x="2428875" y="3482975"/>
          <p14:tracePt t="63639" x="2455863" y="3375025"/>
          <p14:tracePt t="63657" x="2490788" y="3241675"/>
          <p14:tracePt t="63673" x="2517775" y="3160713"/>
          <p14:tracePt t="63689" x="2536825" y="3098800"/>
          <p14:tracePt t="63706" x="2544763" y="3081338"/>
          <p14:tracePt t="63723" x="2544763" y="3063875"/>
          <p14:tracePt t="63739" x="2544763" y="3036888"/>
          <p14:tracePt t="63830" x="2544763" y="3044825"/>
          <p14:tracePt t="63845" x="2527300" y="3071813"/>
          <p14:tracePt t="63856" x="2517775" y="3116263"/>
          <p14:tracePt t="63873" x="2509838" y="3160713"/>
          <p14:tracePt t="63889" x="2482850" y="3224213"/>
          <p14:tracePt t="63906" x="2455863" y="3286125"/>
          <p14:tracePt t="63924" x="2428875" y="3402013"/>
          <p14:tracePt t="63940" x="2401888" y="3482975"/>
          <p14:tracePt t="63956" x="2374900" y="3581400"/>
          <p14:tracePt t="63973" x="2347913" y="3670300"/>
          <p14:tracePt t="63989" x="2322513" y="3733800"/>
          <p14:tracePt t="64006" x="2295525" y="3786188"/>
          <p14:tracePt t="64022" x="2286000" y="3805238"/>
          <p14:tracePt t="64039" x="2276475" y="3840163"/>
          <p14:tracePt t="64056" x="2268538" y="3857625"/>
          <p14:tracePt t="64057" x="2268538" y="3867150"/>
          <p14:tracePt t="64176" x="2268538" y="3830638"/>
          <p14:tracePt t="64187" x="2268538" y="3795713"/>
          <p14:tracePt t="64199" x="2295525" y="3687763"/>
          <p14:tracePt t="64212" x="2312988" y="3625850"/>
          <p14:tracePt t="64224" x="2357438" y="3492500"/>
          <p14:tracePt t="64240" x="2384425" y="3384550"/>
          <p14:tracePt t="64257" x="2411413" y="3303588"/>
          <p14:tracePt t="64273" x="2438400" y="3259138"/>
          <p14:tracePt t="64289" x="2446338" y="3232150"/>
          <p14:tracePt t="64306" x="2455863" y="3214688"/>
          <p14:tracePt t="64324" x="2465388" y="3187700"/>
          <p14:tracePt t="64339" x="2473325" y="3179763"/>
          <p14:tracePt t="64356" x="2473325" y="3160713"/>
          <p14:tracePt t="64373" x="2473325" y="3152775"/>
          <p14:tracePt t="64488" x="2465388" y="3187700"/>
          <p14:tracePt t="64499" x="2455863" y="3232150"/>
          <p14:tracePt t="64513" x="2428875" y="3295650"/>
          <p14:tracePt t="64525" x="2401888" y="3330575"/>
          <p14:tracePt t="64540" x="2374900" y="3411538"/>
          <p14:tracePt t="64557" x="2347913" y="3492500"/>
          <p14:tracePt t="64574" x="2322513" y="3571875"/>
          <p14:tracePt t="64590" x="2286000" y="3687763"/>
          <p14:tracePt t="64606" x="2259013" y="3751263"/>
          <p14:tracePt t="64623" x="2251075" y="3786188"/>
          <p14:tracePt t="64639" x="2232025" y="3805238"/>
          <p14:tracePt t="64656" x="2224088" y="3822700"/>
          <p14:tracePt t="64673" x="2205038" y="3840163"/>
          <p14:tracePt t="64689" x="2197100" y="3857625"/>
          <p14:tracePt t="64706" x="2197100" y="3876675"/>
          <p14:tracePt t="64724" x="2179638" y="3884613"/>
          <p14:tracePt t="64739" x="2179638" y="3894138"/>
          <p14:tracePt t="64842" x="2179638" y="3876675"/>
          <p14:tracePt t="64853" x="2179638" y="3857625"/>
          <p14:tracePt t="64865" x="2197100" y="3786188"/>
          <p14:tracePt t="64877" x="2214563" y="3751263"/>
          <p14:tracePt t="64890" x="2241550" y="3670300"/>
          <p14:tracePt t="64907" x="2268538" y="3589338"/>
          <p14:tracePt t="64923" x="2276475" y="3544888"/>
          <p14:tracePt t="64940" x="2303463" y="3492500"/>
          <p14:tracePt t="64957" x="2322513" y="3465513"/>
          <p14:tracePt t="64973" x="2347913" y="3402013"/>
          <p14:tracePt t="64989" x="2374900" y="3357563"/>
          <p14:tracePt t="65006" x="2393950" y="3322638"/>
          <p14:tracePt t="65022" x="2401888" y="3303588"/>
          <p14:tracePt t="65039" x="2411413" y="3286125"/>
          <p14:tracePt t="65055" x="2419350" y="3259138"/>
          <p14:tracePt t="65072" x="2419350" y="3251200"/>
          <p14:tracePt t="65089" x="2428875" y="3251200"/>
          <p14:tracePt t="65227" x="2419350" y="3278188"/>
          <p14:tracePt t="65238" x="2411413" y="3322638"/>
          <p14:tracePt t="65257" x="2366963" y="3421063"/>
          <p14:tracePt t="65273" x="2339975" y="3500438"/>
          <p14:tracePt t="65289" x="2322513" y="3563938"/>
          <p14:tracePt t="65306" x="2295525" y="3625850"/>
          <p14:tracePt t="65323" x="2276475" y="3706813"/>
          <p14:tracePt t="65339" x="2268538" y="3751263"/>
          <p14:tracePt t="65356" x="2251075" y="3786188"/>
          <p14:tracePt t="65374" x="2251075" y="3813175"/>
          <p14:tracePt t="65390" x="2241550" y="3830638"/>
          <p14:tracePt t="65406" x="2241550" y="3840163"/>
          <p14:tracePt t="65540" x="2251075" y="3813175"/>
          <p14:tracePt t="65554" x="2276475" y="3733800"/>
          <p14:tracePt t="65570" x="2303463" y="3643313"/>
          <p14:tracePt t="65582" x="2312988" y="3589338"/>
          <p14:tracePt t="65592" x="2330450" y="3544888"/>
          <p14:tracePt t="65606" x="2347913" y="3465513"/>
          <p14:tracePt t="65623" x="2374900" y="3421063"/>
          <p14:tracePt t="65639" x="2393950" y="3384550"/>
          <p14:tracePt t="65656" x="2419350" y="3330575"/>
          <p14:tracePt t="65673" x="2428875" y="3295650"/>
          <p14:tracePt t="65689" x="2438400" y="3278188"/>
          <p14:tracePt t="66057" x="2438400" y="3286125"/>
          <p14:tracePt t="66126" x="2455863" y="3259138"/>
          <p14:tracePt t="66137" x="2465388" y="3241675"/>
          <p14:tracePt t="66151" x="2490788" y="3160713"/>
          <p14:tracePt t="66161" x="2500313" y="3116263"/>
          <p14:tracePt t="66174" x="2500313" y="3044825"/>
          <p14:tracePt t="66190" x="2473325" y="2946400"/>
          <p14:tracePt t="66206" x="2374900" y="2822575"/>
          <p14:tracePt t="66223" x="2241550" y="2652713"/>
          <p14:tracePt t="66240" x="2143125" y="2581275"/>
          <p14:tracePt t="66256" x="2081213" y="2554288"/>
          <p14:tracePt t="66273" x="2054225" y="2544763"/>
          <p14:tracePt t="66290" x="2036763" y="2544763"/>
          <p14:tracePt t="66330" x="2027238" y="2544763"/>
          <p14:tracePt t="66345" x="1990725" y="2544763"/>
          <p14:tracePt t="66356" x="1955800" y="2544763"/>
          <p14:tracePt t="66373" x="1901825" y="2571750"/>
          <p14:tracePt t="66389" x="1857375" y="2608263"/>
          <p14:tracePt t="66406" x="1830388" y="2652713"/>
          <p14:tracePt t="66423" x="1803400" y="2759075"/>
          <p14:tracePt t="66441" x="1803400" y="2830513"/>
          <p14:tracePt t="66457" x="1803400" y="2911475"/>
          <p14:tracePt t="66474" x="1803400" y="2938463"/>
          <p14:tracePt t="66490" x="1822450" y="2992438"/>
          <p14:tracePt t="66507" x="1839913" y="3009900"/>
          <p14:tracePt t="66523" x="1847850" y="3036888"/>
          <p14:tracePt t="66539" x="1874838" y="3089275"/>
          <p14:tracePt t="66558" x="1911350" y="3160713"/>
          <p14:tracePt t="66574" x="1928813" y="3206750"/>
          <p14:tracePt t="66590" x="1946275" y="3224213"/>
          <p14:tracePt t="66606" x="1946275" y="3251200"/>
          <p14:tracePt t="66623" x="1955800" y="3295650"/>
          <p14:tracePt t="66640" x="1955800" y="3367088"/>
          <p14:tracePt t="66656" x="1955800" y="3492500"/>
          <p14:tracePt t="66673" x="1946275" y="3625850"/>
          <p14:tracePt t="66689" x="1919288" y="3778250"/>
          <p14:tracePt t="66706" x="1884363" y="3965575"/>
          <p14:tracePt t="66723" x="1857375" y="4071938"/>
          <p14:tracePt t="66739" x="1857375" y="4162425"/>
          <p14:tracePt t="66756" x="1847850" y="4268788"/>
          <p14:tracePt t="66773" x="1847850" y="4367213"/>
          <p14:tracePt t="66789" x="1847850" y="4438650"/>
          <p14:tracePt t="66806" x="1866900" y="4537075"/>
          <p14:tracePt t="66824" x="1866900" y="4608513"/>
          <p14:tracePt t="66840" x="1857375" y="4625975"/>
          <p14:tracePt t="66873" x="1857375" y="4643438"/>
          <p14:tracePt t="66889" x="1839913" y="4652963"/>
          <p14:tracePt t="66906" x="1839913" y="4679950"/>
          <p14:tracePt t="66922" x="1830388" y="4706938"/>
          <p14:tracePt t="66939" x="1822450" y="4741863"/>
          <p14:tracePt t="66956" x="1822450" y="4786313"/>
          <p14:tracePt t="66973" x="1812925" y="4867275"/>
          <p14:tracePt t="66989" x="1795463" y="4948238"/>
          <p14:tracePt t="67006" x="1785938" y="5027613"/>
          <p14:tracePt t="67022" x="1768475" y="5135563"/>
          <p14:tracePt t="67039" x="1741488" y="5241925"/>
          <p14:tracePt t="67056" x="1731963" y="5322888"/>
          <p14:tracePt t="67072" x="1714500" y="5384800"/>
          <p14:tracePt t="67089" x="1714500" y="5411788"/>
          <p14:tracePt t="67106" x="1714500" y="5421313"/>
          <p14:tracePt t="67122" x="1724025" y="5448300"/>
          <p14:tracePt t="67139" x="1741488" y="5456238"/>
          <p14:tracePt t="67156" x="1741488" y="5465763"/>
          <p14:tracePt t="67172" x="1758950" y="5483225"/>
          <p14:tracePt t="67189" x="1768475" y="5500688"/>
          <p14:tracePt t="67206" x="1785938" y="5527675"/>
          <p14:tracePt t="67222" x="1812925" y="5554663"/>
          <p14:tracePt t="67239" x="1839913" y="5599113"/>
          <p14:tracePt t="67256" x="1857375" y="5618163"/>
          <p14:tracePt t="67273" x="1874838" y="5643563"/>
          <p14:tracePt t="67289" x="1884363" y="5662613"/>
          <p14:tracePt t="67306" x="1901825" y="5697538"/>
          <p14:tracePt t="67323" x="1919288" y="5724525"/>
          <p14:tracePt t="67339" x="1946275" y="5778500"/>
          <p14:tracePt t="67356" x="1973263" y="5840413"/>
          <p14:tracePt t="67373" x="2009775" y="5894388"/>
          <p14:tracePt t="67389" x="2027238" y="5921375"/>
          <p14:tracePt t="67406" x="2027238" y="5929313"/>
          <p14:tracePt t="67423" x="2036763" y="5948363"/>
          <p14:tracePt t="67439" x="2044700" y="5956300"/>
          <p14:tracePt t="67456" x="2071688" y="5992813"/>
          <p14:tracePt t="67473" x="2081213" y="6037263"/>
          <p14:tracePt t="67489" x="2108200" y="6091238"/>
          <p14:tracePt t="67506" x="2125663" y="6118225"/>
          <p14:tracePt t="67523" x="2143125" y="6135688"/>
          <p14:tracePt t="67539" x="2160588" y="6153150"/>
          <p14:tracePt t="67556" x="2197100" y="6180138"/>
          <p14:tracePt t="67574" x="2232025" y="6189663"/>
          <p14:tracePt t="67590" x="2251075" y="6189663"/>
          <p14:tracePt t="67609" x="2295525" y="6189663"/>
          <p14:tracePt t="67625" x="2366963" y="6189663"/>
          <p14:tracePt t="67640" x="2446338" y="6162675"/>
          <p14:tracePt t="67657" x="2527300" y="6135688"/>
          <p14:tracePt t="67674" x="2589213" y="6108700"/>
          <p14:tracePt t="67690" x="2608263" y="6091238"/>
          <p14:tracePt t="67707" x="2652713" y="6064250"/>
          <p14:tracePt t="67724" x="2687638" y="6037263"/>
          <p14:tracePt t="67740" x="2714625" y="6019800"/>
          <p14:tracePt t="67757" x="2741613" y="5975350"/>
          <p14:tracePt t="67774" x="2768600" y="5948363"/>
          <p14:tracePt t="67790" x="2776538" y="5867400"/>
          <p14:tracePt t="67806" x="2803525" y="5795963"/>
          <p14:tracePt t="67823" x="2803525" y="5761038"/>
          <p14:tracePt t="67840" x="2803525" y="5724525"/>
          <p14:tracePt t="67856" x="2803525" y="5707063"/>
          <p14:tracePt t="67874" x="2803525" y="5680075"/>
          <p14:tracePt t="67890" x="2795588" y="5643563"/>
          <p14:tracePt t="67906" x="2776538" y="5599113"/>
          <p14:tracePt t="67923" x="2768600" y="5564188"/>
          <p14:tracePt t="67940" x="2759075" y="5546725"/>
          <p14:tracePt t="67956" x="2732088" y="5527675"/>
          <p14:tracePt t="67973" x="2724150" y="5500688"/>
          <p14:tracePt t="67990" x="2705100" y="5483225"/>
          <p14:tracePt t="68006" x="2687638" y="5448300"/>
          <p14:tracePt t="68024" x="2633663" y="5376863"/>
          <p14:tracePt t="68040" x="2616200" y="5340350"/>
          <p14:tracePt t="68056" x="2589213" y="5313363"/>
          <p14:tracePt t="68073" x="2562225" y="5259388"/>
          <p14:tracePt t="68090" x="2544763" y="5214938"/>
          <p14:tracePt t="68106" x="2517775" y="5180013"/>
          <p14:tracePt t="68123" x="2500313" y="5162550"/>
          <p14:tracePt t="68140" x="2482850" y="5143500"/>
          <p14:tracePt t="68157" x="2473325" y="5143500"/>
          <p14:tracePt t="68188" x="2465388" y="5126038"/>
          <p14:tracePt t="68197" x="2438400" y="5116513"/>
          <p14:tracePt t="68207" x="2401888" y="5116513"/>
          <p14:tracePt t="68223" x="2322513" y="5091113"/>
          <p14:tracePt t="68240" x="2232025" y="5081588"/>
          <p14:tracePt t="68256" x="2152650" y="5081588"/>
          <p14:tracePt t="68274" x="2036763" y="5108575"/>
          <p14:tracePt t="68290" x="1973263" y="5135563"/>
          <p14:tracePt t="68308" x="1919288" y="5162550"/>
          <p14:tracePt t="68323" x="1901825" y="5180013"/>
          <p14:tracePt t="68340" x="1893888" y="5187950"/>
          <p14:tracePt t="68373" x="1884363" y="5187950"/>
          <p14:tracePt t="68400" x="1857375" y="5214938"/>
          <p14:tracePt t="68408" x="1847850" y="5224463"/>
          <p14:tracePt t="68425" x="1830388" y="5241925"/>
          <p14:tracePt t="68441" x="1803400" y="5278438"/>
          <p14:tracePt t="68458" x="1785938" y="5322888"/>
          <p14:tracePt t="68473" x="1768475" y="5376863"/>
          <p14:tracePt t="68490" x="1758950" y="5421313"/>
          <p14:tracePt t="68506" x="1758950" y="5448300"/>
          <p14:tracePt t="68524" x="1758950" y="5546725"/>
          <p14:tracePt t="68540" x="1768475" y="5608638"/>
          <p14:tracePt t="68557" x="1768475" y="5643563"/>
          <p14:tracePt t="68573" x="1768475" y="5662613"/>
          <p14:tracePt t="68590" x="1768475" y="5689600"/>
          <p14:tracePt t="68606" x="1768475" y="5697538"/>
          <p14:tracePt t="68623" x="1768475" y="5707063"/>
          <p14:tracePt t="68640" x="1768475" y="5724525"/>
          <p14:tracePt t="68656" x="1776413" y="5786438"/>
          <p14:tracePt t="68674" x="1776413" y="5867400"/>
          <p14:tracePt t="68690" x="1785938" y="5894388"/>
          <p14:tracePt t="68707" x="1795463" y="5903913"/>
          <p14:tracePt t="68723" x="1795463" y="5921375"/>
          <p14:tracePt t="68740" x="1812925" y="5938838"/>
          <p14:tracePt t="68757" x="1830388" y="5975350"/>
          <p14:tracePt t="68774" x="1839913" y="6010275"/>
          <p14:tracePt t="68790" x="1847850" y="6054725"/>
          <p14:tracePt t="68807" x="1866900" y="6091238"/>
          <p14:tracePt t="68823" x="1884363" y="6108700"/>
          <p14:tracePt t="68840" x="1884363" y="6118225"/>
          <p14:tracePt t="68856" x="1901825" y="6126163"/>
          <p14:tracePt t="68873" x="1911350" y="6135688"/>
          <p14:tracePt t="68890" x="1919288" y="6135688"/>
          <p14:tracePt t="68907" x="1946275" y="6135688"/>
          <p14:tracePt t="68924" x="1973263" y="6135688"/>
          <p14:tracePt t="68940" x="1990725" y="6118225"/>
          <p14:tracePt t="68957" x="2017713" y="6118225"/>
          <p14:tracePt t="68973" x="2027238" y="6108700"/>
          <p14:tracePt t="68990" x="2036763" y="6099175"/>
          <p14:tracePt t="69006" x="2044700" y="6099175"/>
          <p14:tracePt t="69023" x="2062163" y="6072188"/>
          <p14:tracePt t="69041" x="2089150" y="6054725"/>
          <p14:tracePt t="69059" x="2143125" y="6019800"/>
          <p14:tracePt t="69075" x="2187575" y="6000750"/>
          <p14:tracePt t="69091" x="2224088" y="5983288"/>
          <p14:tracePt t="69107" x="2241550" y="5975350"/>
          <p14:tracePt t="69124" x="2268538" y="5965825"/>
          <p14:tracePt t="69140" x="2286000" y="5965825"/>
          <p14:tracePt t="69157" x="2303463" y="5956300"/>
          <p14:tracePt t="69174" x="2312988" y="5956300"/>
          <p14:tracePt t="69193" x="2322513" y="5956300"/>
          <p14:tracePt t="69207" x="2339975" y="5956300"/>
          <p14:tracePt t="69224" x="2357438" y="5948363"/>
          <p14:tracePt t="69241" x="2374900" y="5938838"/>
          <p14:tracePt t="69256" x="2411413" y="5938838"/>
          <p14:tracePt t="69273" x="2428875" y="5938838"/>
          <p14:tracePt t="69290" x="2446338" y="5921375"/>
          <p14:tracePt t="69396" x="2455863" y="5921375"/>
          <p14:tracePt t="69407" x="2465388" y="5929313"/>
          <p14:tracePt t="69424" x="2465388" y="5938838"/>
          <p14:tracePt t="69513" x="2482850" y="5938838"/>
          <p14:tracePt t="69524" x="2490788" y="5938838"/>
          <p14:tracePt t="69541" x="2509838" y="5938838"/>
          <p14:tracePt t="69557" x="2527300" y="5938838"/>
          <p14:tracePt t="69575" x="2554288" y="5938838"/>
          <p14:tracePt t="69590" x="2581275" y="5938838"/>
          <p14:tracePt t="69607" x="2589213" y="5921375"/>
          <p14:tracePt t="69701" x="2616200" y="5921375"/>
          <p14:tracePt t="69717" x="2625725" y="5911850"/>
          <p14:tracePt t="69913" x="2633663" y="5903913"/>
          <p14:tracePt t="69938" x="2643188" y="5894388"/>
          <p14:tracePt t="70047" x="2643188" y="5884863"/>
          <p14:tracePt t="70077" x="2643188" y="5876925"/>
          <p14:tracePt t="70109" x="2643188" y="5867400"/>
          <p14:tracePt t="70219" x="2643188" y="5849938"/>
          <p14:tracePt t="70235" x="2643188" y="5840413"/>
          <p14:tracePt t="70251" x="2643188" y="5832475"/>
          <p14:tracePt t="70423" x="2643188" y="5822950"/>
          <p14:tracePt t="70447" x="2643188" y="5813425"/>
          <p14:tracePt t="70571" x="2643188" y="5805488"/>
          <p14:tracePt t="70588" x="2643188" y="5795963"/>
          <p14:tracePt t="70775" x="2643188" y="5778500"/>
          <p14:tracePt t="70799" x="2643188" y="5768975"/>
          <p14:tracePt t="70815" x="2643188" y="5761038"/>
          <p14:tracePt t="70862" x="2643188" y="5751513"/>
          <p14:tracePt t="70877" x="2643188" y="5741988"/>
          <p14:tracePt t="70891" x="2643188" y="5734050"/>
          <p14:tracePt t="70907" x="2643188" y="5724525"/>
          <p14:tracePt t="70925" x="2643188" y="5689600"/>
          <p14:tracePt t="70941" x="2633663" y="5670550"/>
          <p14:tracePt t="70957" x="2608263" y="5635625"/>
          <p14:tracePt t="70974" x="2581275" y="5572125"/>
          <p14:tracePt t="70990" x="2562225" y="5527675"/>
          <p14:tracePt t="71006" x="2536825" y="5465763"/>
          <p14:tracePt t="71023" x="2509838" y="5394325"/>
          <p14:tracePt t="71040" x="2473325" y="5313363"/>
          <p14:tracePt t="71056" x="2446338" y="5259388"/>
          <p14:tracePt t="71073" x="2411413" y="5214938"/>
          <p14:tracePt t="71090" x="2347913" y="5135563"/>
          <p14:tracePt t="71106" x="2259013" y="5045075"/>
          <p14:tracePt t="71123" x="2160588" y="4992688"/>
          <p14:tracePt t="71140" x="2116138" y="4965700"/>
          <p14:tracePt t="71156" x="2081213" y="4956175"/>
          <p14:tracePt t="71173" x="2062163" y="4948238"/>
          <p14:tracePt t="71190" x="2036763" y="4948238"/>
          <p14:tracePt t="71206" x="2017713" y="4948238"/>
          <p14:tracePt t="71223" x="2000250" y="4948238"/>
          <p14:tracePt t="71240" x="1982788" y="4938713"/>
          <p14:tracePt t="71256" x="1955800" y="4938713"/>
          <p14:tracePt t="71274" x="1938338" y="4938713"/>
          <p14:tracePt t="71291" x="1928813" y="4938713"/>
          <p14:tracePt t="71309" x="1893888" y="4938713"/>
          <p14:tracePt t="71324" x="1884363" y="4948238"/>
          <p14:tracePt t="71341" x="1874838" y="4948238"/>
          <p14:tracePt t="71357" x="1866900" y="4956175"/>
          <p14:tracePt t="71373" x="1857375" y="4965700"/>
          <p14:tracePt t="71407" x="1857375" y="4973638"/>
          <p14:tracePt t="71423" x="1847850" y="4973638"/>
          <p14:tracePt t="71440" x="1839913" y="4992688"/>
          <p14:tracePt t="71457" x="1822450" y="5000625"/>
          <p14:tracePt t="71473" x="1822450" y="5010150"/>
          <p14:tracePt t="71490" x="1812925" y="5027613"/>
          <p14:tracePt t="71507" x="1803400" y="5045075"/>
          <p14:tracePt t="71524" x="1795463" y="5072063"/>
          <p14:tracePt t="71540" x="1795463" y="5091113"/>
          <p14:tracePt t="71557" x="1795463" y="5108575"/>
          <p14:tracePt t="71559" x="1785938" y="5116513"/>
          <p14:tracePt t="71575" x="1785938" y="5143500"/>
          <p14:tracePt t="71590" x="1785938" y="5162550"/>
          <p14:tracePt t="71607" x="1776413" y="5180013"/>
          <p14:tracePt t="71623" x="1776413" y="5197475"/>
          <p14:tracePt t="71640" x="1768475" y="5224463"/>
          <p14:tracePt t="71657" x="1751013" y="5241925"/>
          <p14:tracePt t="71674" x="1741488" y="5259388"/>
          <p14:tracePt t="71690" x="1741488" y="5286375"/>
          <p14:tracePt t="71706" x="1731963" y="5305425"/>
          <p14:tracePt t="71724" x="1731963" y="5322888"/>
          <p14:tracePt t="71741" x="1731963" y="5330825"/>
          <p14:tracePt t="71757" x="1731963" y="5349875"/>
          <p14:tracePt t="71775" x="1731963" y="5376863"/>
          <p14:tracePt t="71791" x="1731963" y="5394325"/>
          <p14:tracePt t="71807" x="1731963" y="5402263"/>
          <p14:tracePt t="71824" x="1731963" y="5411788"/>
          <p14:tracePt t="71840" x="1731963" y="5438775"/>
          <p14:tracePt t="71857" x="1731963" y="5448300"/>
          <p14:tracePt t="71874" x="1731963" y="5456238"/>
          <p14:tracePt t="71891" x="1731963" y="5473700"/>
          <p14:tracePt t="71907" x="1731963" y="5483225"/>
          <p14:tracePt t="71924" x="1731963" y="5492750"/>
          <p14:tracePt t="71940" x="1731963" y="5519738"/>
          <p14:tracePt t="71974" x="1731963" y="5537200"/>
          <p14:tracePt t="71991" x="1731963" y="5554663"/>
          <p14:tracePt t="72007" x="1731963" y="5564188"/>
          <p14:tracePt t="72024" x="1731963" y="5591175"/>
          <p14:tracePt t="72041" x="1731963" y="5599113"/>
          <p14:tracePt t="72057" x="1731963" y="5608638"/>
          <p14:tracePt t="72073" x="1731963" y="5626100"/>
          <p14:tracePt t="72090" x="1731963" y="5643563"/>
          <p14:tracePt t="72107" x="1731963" y="5680075"/>
          <p14:tracePt t="72123" x="1731963" y="5697538"/>
          <p14:tracePt t="72141" x="1731963" y="5715000"/>
          <p14:tracePt t="72157" x="1731963" y="5741988"/>
          <p14:tracePt t="72174" x="1731963" y="5761038"/>
          <p14:tracePt t="72190" x="1724025" y="5778500"/>
          <p14:tracePt t="72207" x="1714500" y="5805488"/>
          <p14:tracePt t="72225" x="1714500" y="5822950"/>
          <p14:tracePt t="72240" x="1714500" y="5840413"/>
          <p14:tracePt t="72257" x="1714500" y="5857875"/>
          <p14:tracePt t="72274" x="1704975" y="5876925"/>
          <p14:tracePt t="72368" x="1704975" y="5894388"/>
          <p14:tracePt t="72379" x="1704975" y="5903913"/>
          <p14:tracePt t="72391" x="1704975" y="5921375"/>
          <p14:tracePt t="72407" x="1724025" y="5948363"/>
          <p14:tracePt t="72424" x="1731963" y="5956300"/>
          <p14:tracePt t="72440" x="1758950" y="5965825"/>
          <p14:tracePt t="72457" x="1776413" y="5983288"/>
          <p14:tracePt t="72474" x="1822450" y="6010275"/>
          <p14:tracePt t="72491" x="1839913" y="6027738"/>
          <p14:tracePt t="72507" x="1857375" y="6037263"/>
          <p14:tracePt t="72524" x="1884363" y="6046788"/>
          <p14:tracePt t="72541" x="1901825" y="6054725"/>
          <p14:tracePt t="72557" x="1919288" y="6064250"/>
          <p14:tracePt t="72574" x="1938338" y="6081713"/>
          <p14:tracePt t="72590" x="1965325" y="6099175"/>
          <p14:tracePt t="72607" x="1982788" y="6108700"/>
          <p14:tracePt t="72625" x="2009775" y="6126163"/>
          <p14:tracePt t="72641" x="2036763" y="6135688"/>
          <p14:tracePt t="72657" x="2062163" y="6162675"/>
          <p14:tracePt t="72674" x="2081213" y="6170613"/>
          <p14:tracePt t="72691" x="2143125" y="6180138"/>
          <p14:tracePt t="72707" x="2205038" y="6180138"/>
          <p14:tracePt t="72724" x="2268538" y="6180138"/>
          <p14:tracePt t="72740" x="2303463" y="6180138"/>
          <p14:tracePt t="72757" x="2312988" y="6180138"/>
          <p14:tracePt t="72774" x="2322513" y="6189663"/>
          <p14:tracePt t="72790" x="2339975" y="6215063"/>
          <p14:tracePt t="72807" x="2357438" y="6224588"/>
          <p14:tracePt t="72824" x="2384425" y="6224588"/>
          <p14:tracePt t="72840" x="2393950" y="6224588"/>
          <p14:tracePt t="72908" x="2401888" y="6224588"/>
          <p14:tracePt t="72919" x="2428875" y="6215063"/>
          <p14:tracePt t="72932" x="2455863" y="6197600"/>
          <p14:tracePt t="72945" x="2465388" y="6189663"/>
          <p14:tracePt t="72958" x="2490788" y="6170613"/>
          <p14:tracePt t="72975" x="2509838" y="6143625"/>
          <p14:tracePt t="72991" x="2527300" y="6126163"/>
          <p14:tracePt t="73010" x="2562225" y="6099175"/>
          <p14:tracePt t="73026" x="2581275" y="6072188"/>
          <p14:tracePt t="73042" x="2598738" y="6054725"/>
          <p14:tracePt t="73058" x="2608263" y="6037263"/>
          <p14:tracePt t="73075" x="2633663" y="6019800"/>
          <p14:tracePt t="73091" x="2652713" y="5983288"/>
          <p14:tracePt t="73108" x="2679700" y="5921375"/>
          <p14:tracePt t="73124" x="2697163" y="5876925"/>
          <p14:tracePt t="73140" x="2724150" y="5822950"/>
          <p14:tracePt t="73157" x="2732088" y="5778500"/>
          <p14:tracePt t="73174" x="2732088" y="5761038"/>
          <p14:tracePt t="73191" x="2732088" y="5741988"/>
          <p14:tracePt t="73208" x="2741613" y="5724525"/>
          <p14:tracePt t="73224" x="2741613" y="5697538"/>
          <p14:tracePt t="73241" x="2741613" y="5670550"/>
          <p14:tracePt t="73258" x="2741613" y="5653088"/>
          <p14:tracePt t="73274" x="2741613" y="5626100"/>
          <p14:tracePt t="73291" x="2741613" y="5599113"/>
          <p14:tracePt t="73307" x="2732088" y="5581650"/>
          <p14:tracePt t="73324" x="2705100" y="5527675"/>
          <p14:tracePt t="73340" x="2687638" y="5500688"/>
          <p14:tracePt t="73357" x="2670175" y="5473700"/>
          <p14:tracePt t="73374" x="2652713" y="5465763"/>
          <p14:tracePt t="73390" x="2633663" y="5448300"/>
          <p14:tracePt t="73407" x="2625725" y="5438775"/>
          <p14:tracePt t="73425" x="2625725" y="5429250"/>
          <p14:tracePt t="73441" x="2616200" y="5421313"/>
          <p14:tracePt t="73457" x="2598738" y="5394325"/>
          <p14:tracePt t="73474" x="2589213" y="5384800"/>
          <p14:tracePt t="73491" x="2571750" y="5384800"/>
          <p14:tracePt t="73508" x="2562225" y="5376863"/>
          <p14:tracePt t="73524" x="2544763" y="5367338"/>
          <p14:tracePt t="73598" x="2536825" y="5367338"/>
          <p14:tracePt t="73668" x="2527300" y="5357813"/>
          <p14:tracePt t="73683" x="2517775" y="5349875"/>
          <p14:tracePt t="73695" x="2500313" y="5349875"/>
          <p14:tracePt t="73785" x="2490788" y="5349875"/>
          <p14:tracePt t="73793" x="2482850" y="5349875"/>
          <p14:tracePt t="74444" x="2473325" y="5349875"/>
          <p14:tracePt t="74460" x="2473325" y="5330825"/>
          <p14:tracePt t="75057" x="2465388" y="5330825"/>
          <p14:tracePt t="75067" x="2455863" y="5330825"/>
          <p14:tracePt t="75082" x="2446338" y="5330825"/>
          <p14:tracePt t="75094" x="2419350" y="5322888"/>
          <p14:tracePt t="75107" x="2411413" y="5322888"/>
          <p14:tracePt t="75125" x="2384425" y="5322888"/>
          <p14:tracePt t="75141" x="2374900" y="5313363"/>
          <p14:tracePt t="75157" x="2357438" y="5313363"/>
          <p14:tracePt t="75196" x="2347913" y="5313363"/>
          <p14:tracePt t="75212" x="2312988" y="5313363"/>
          <p14:tracePt t="75225" x="2303463" y="5313363"/>
          <p14:tracePt t="75241" x="2286000" y="5313363"/>
          <p14:tracePt t="75258" x="2268538" y="5313363"/>
          <p14:tracePt t="75275" x="2251075" y="5313363"/>
          <p14:tracePt t="75290" x="2232025" y="5313363"/>
          <p14:tracePt t="75307" x="2224088" y="5322888"/>
          <p14:tracePt t="75325" x="2205038" y="5340350"/>
          <p14:tracePt t="75341" x="2187575" y="5349875"/>
          <p14:tracePt t="75358" x="2179638" y="5357813"/>
          <p14:tracePt t="75376" x="2152650" y="5376863"/>
          <p14:tracePt t="75392" x="2133600" y="5394325"/>
          <p14:tracePt t="75408" x="2116138" y="5421313"/>
          <p14:tracePt t="75425" x="2089150" y="5438775"/>
          <p14:tracePt t="75441" x="2071688" y="5473700"/>
          <p14:tracePt t="75458" x="2054225" y="5492750"/>
          <p14:tracePt t="75474" x="2044700" y="5510213"/>
          <p14:tracePt t="75491" x="2017713" y="5527675"/>
          <p14:tracePt t="75507" x="2017713" y="5554663"/>
          <p14:tracePt t="75526" x="2000250" y="5608638"/>
          <p14:tracePt t="75542" x="1982788" y="5689600"/>
          <p14:tracePt t="75558" x="1955800" y="5761038"/>
          <p14:tracePt t="75574" x="1946275" y="5840413"/>
          <p14:tracePt t="75591" x="1919288" y="5921375"/>
          <p14:tracePt t="75607" x="1911350" y="5956300"/>
          <p14:tracePt t="75624" x="1911350" y="5975350"/>
          <p14:tracePt t="75641" x="1911350" y="6000750"/>
          <p14:tracePt t="75658" x="1911350" y="6091238"/>
          <p14:tracePt t="75674" x="1928813" y="6108700"/>
          <p14:tracePt t="75691" x="1946275" y="6143625"/>
          <p14:tracePt t="75708" x="1965325" y="6162675"/>
          <p14:tracePt t="75724" x="1982788" y="6180138"/>
          <p14:tracePt t="75741" x="1990725" y="6207125"/>
          <p14:tracePt t="75757" x="2017713" y="6215063"/>
          <p14:tracePt t="75777" x="2027238" y="6224588"/>
          <p14:tracePt t="75791" x="2036763" y="6224588"/>
          <p14:tracePt t="75808" x="2054225" y="6224588"/>
          <p14:tracePt t="75824" x="2081213" y="6224588"/>
          <p14:tracePt t="75841" x="2108200" y="6224588"/>
          <p14:tracePt t="75857" x="2143125" y="6224588"/>
          <p14:tracePt t="75874" x="2179638" y="6207125"/>
          <p14:tracePt t="75890" x="2205038" y="6197600"/>
          <p14:tracePt t="75907" x="2224088" y="6180138"/>
          <p14:tracePt t="75924" x="2259013" y="6162675"/>
          <p14:tracePt t="75941" x="2303463" y="6126163"/>
          <p14:tracePt t="75957" x="2322513" y="6108700"/>
          <p14:tracePt t="75974" x="2357438" y="6081713"/>
          <p14:tracePt t="75991" x="2374900" y="6072188"/>
          <p14:tracePt t="76007" x="2393950" y="6054725"/>
          <p14:tracePt t="76024" x="2401888" y="6046788"/>
          <p14:tracePt t="76042" x="2446338" y="6010275"/>
          <p14:tracePt t="76057" x="2473325" y="5992813"/>
          <p14:tracePt t="76075" x="2482850" y="5975350"/>
          <p14:tracePt t="76091" x="2500313" y="5948363"/>
          <p14:tracePt t="76108" x="2517775" y="5938838"/>
          <p14:tracePt t="76124" x="2517775" y="5929313"/>
          <p14:tracePt t="76141" x="2527300" y="5903913"/>
          <p14:tracePt t="76158" x="2544763" y="5867400"/>
          <p14:tracePt t="76175" x="2554288" y="5813425"/>
          <p14:tracePt t="76192" x="2554288" y="5795963"/>
          <p14:tracePt t="76208" x="2554288" y="5768975"/>
          <p14:tracePt t="76224" x="2554288" y="5751513"/>
          <p14:tracePt t="76241" x="2554288" y="5734050"/>
          <p14:tracePt t="76258" x="2554288" y="5707063"/>
          <p14:tracePt t="76274" x="2562225" y="5689600"/>
          <p14:tracePt t="76290" x="2562225" y="5670550"/>
          <p14:tracePt t="76307" x="2571750" y="5653088"/>
          <p14:tracePt t="76324" x="2581275" y="5626100"/>
          <p14:tracePt t="76340" x="2581275" y="5599113"/>
          <p14:tracePt t="76357" x="2598738" y="5581650"/>
          <p14:tracePt t="76374" x="2598738" y="5564188"/>
          <p14:tracePt t="76390" x="2598738" y="5554663"/>
          <p14:tracePt t="76407" x="2598738" y="5546725"/>
          <p14:tracePt t="76424" x="2608263" y="5527675"/>
          <p14:tracePt t="76440" x="2616200" y="5519738"/>
          <p14:tracePt t="76459" x="2633663" y="5483225"/>
          <p14:tracePt t="76475" x="2633663" y="5465763"/>
          <p14:tracePt t="76491" x="2643188" y="5456238"/>
          <p14:tracePt t="76524" x="2643188" y="5448300"/>
          <p14:tracePt t="76551" x="2652713" y="5438775"/>
          <p14:tracePt t="76560" x="2660650" y="5438775"/>
          <p14:tracePt t="76584" x="2660650" y="5429250"/>
          <p14:tracePt t="76600" x="2679700" y="5429250"/>
          <p14:tracePt t="76608" x="2687638" y="5429250"/>
          <p14:tracePt t="76624" x="2705100" y="5411788"/>
          <p14:tracePt t="76641" x="2724150" y="5402263"/>
          <p14:tracePt t="76657" x="2751138" y="5394325"/>
          <p14:tracePt t="76675" x="2768600" y="5394325"/>
          <p14:tracePt t="76692" x="2786063" y="5394325"/>
          <p14:tracePt t="76708" x="2822575" y="5384800"/>
          <p14:tracePt t="76724" x="2874963" y="5376863"/>
          <p14:tracePt t="76741" x="2894013" y="5376863"/>
          <p14:tracePt t="76757" x="2911475" y="5376863"/>
          <p14:tracePt t="76774" x="2928938" y="5367338"/>
          <p14:tracePt t="76791" x="2946400" y="5367338"/>
          <p14:tracePt t="76807" x="2965450" y="5367338"/>
          <p14:tracePt t="76827" x="3000375" y="5367338"/>
          <p14:tracePt t="76842" x="3027363" y="5349875"/>
          <p14:tracePt t="76858" x="3044825" y="5340350"/>
          <p14:tracePt t="76874" x="3081338" y="5330825"/>
          <p14:tracePt t="76891" x="3116263" y="5322888"/>
          <p14:tracePt t="76908" x="3170238" y="5313363"/>
          <p14:tracePt t="76924" x="3232150" y="5295900"/>
          <p14:tracePt t="76941" x="3259138" y="5286375"/>
          <p14:tracePt t="76958" x="3268663" y="5286375"/>
          <p14:tracePt t="77087" x="3251200" y="5286375"/>
          <p14:tracePt t="77098" x="3241675" y="5286375"/>
          <p14:tracePt t="77109" x="3224213" y="5286375"/>
          <p14:tracePt t="77125" x="3214688" y="5278438"/>
          <p14:tracePt t="77158" x="3205163" y="5278438"/>
          <p14:tracePt t="77180" x="3197225" y="5268913"/>
          <p14:tracePt t="77191" x="3179763" y="5259388"/>
          <p14:tracePt t="77210" x="3179763" y="5251450"/>
          <p14:tracePt t="77305" x="3170238" y="5251450"/>
          <p14:tracePt t="77316" x="3170238" y="5268913"/>
          <p14:tracePt t="77329" x="3170238" y="5286375"/>
          <p14:tracePt t="77342" x="3160713" y="5305425"/>
          <p14:tracePt t="77358" x="3160713" y="5322888"/>
          <p14:tracePt t="77377" x="3152775" y="5384800"/>
          <p14:tracePt t="77392" x="3152775" y="5465763"/>
          <p14:tracePt t="77408" x="3152775" y="5510213"/>
          <p14:tracePt t="77424" x="3152775" y="5572125"/>
          <p14:tracePt t="77441" x="3152775" y="5599113"/>
          <p14:tracePt t="77458" x="3152775" y="5635625"/>
          <p14:tracePt t="77474" x="3152775" y="5653088"/>
          <p14:tracePt t="77492" x="3152775" y="5680075"/>
          <p14:tracePt t="77508" x="3143250" y="5707063"/>
          <p14:tracePt t="77524" x="3143250" y="5724525"/>
          <p14:tracePt t="77541" x="3133725" y="5741988"/>
          <p14:tracePt t="77558" x="3133725" y="5768975"/>
          <p14:tracePt t="77574" x="3133725" y="5778500"/>
          <p14:tracePt t="77594" x="3125788" y="5778500"/>
          <p14:tracePt t="77643" x="3125788" y="5786438"/>
          <p14:tracePt t="77659" x="3125788" y="5795963"/>
          <p14:tracePt t="77669" x="3125788" y="5805488"/>
          <p14:tracePt t="77682" x="3125788" y="5813425"/>
          <p14:tracePt t="77753" x="3125788" y="5840413"/>
          <p14:tracePt t="77764" x="3125788" y="5849938"/>
          <p14:tracePt t="77779" x="3125788" y="5867400"/>
          <p14:tracePt t="77794" x="3125788" y="5884863"/>
          <p14:tracePt t="77807" x="3125788" y="5903913"/>
          <p14:tracePt t="77838" x="3125788" y="5911850"/>
          <p14:tracePt t="77861" x="3125788" y="5921375"/>
          <p14:tracePt t="77875" x="3125788" y="5956300"/>
          <p14:tracePt t="77883" x="3125788" y="5975350"/>
          <p14:tracePt t="77892" x="3125788" y="6019800"/>
          <p14:tracePt t="77907" x="3133725" y="6046788"/>
          <p14:tracePt t="77924" x="3133725" y="6064250"/>
          <p14:tracePt t="77941" x="3133725" y="6072188"/>
          <p14:tracePt t="77957" x="3133725" y="6081713"/>
          <p14:tracePt t="78137" x="3133725" y="6072188"/>
          <p14:tracePt t="78149" x="3152775" y="6037263"/>
          <p14:tracePt t="78161" x="3152775" y="5956300"/>
          <p14:tracePt t="78174" x="3152775" y="5884863"/>
          <p14:tracePt t="78191" x="3160713" y="5805488"/>
          <p14:tracePt t="78208" x="3160713" y="5724525"/>
          <p14:tracePt t="78224" x="3179763" y="5653088"/>
          <p14:tracePt t="78241" x="3179763" y="5591175"/>
          <p14:tracePt t="78258" x="3179763" y="5572125"/>
          <p14:tracePt t="78275" x="3179763" y="5537200"/>
          <p14:tracePt t="78292" x="3179763" y="5519738"/>
          <p14:tracePt t="78308" x="3187700" y="5500688"/>
          <p14:tracePt t="78324" x="3187700" y="5473700"/>
          <p14:tracePt t="78341" x="3187700" y="5456238"/>
          <p14:tracePt t="78358" x="3187700" y="5438775"/>
          <p14:tracePt t="78375" x="3187700" y="5421313"/>
          <p14:tracePt t="78391" x="3187700" y="5402263"/>
          <p14:tracePt t="78408" x="3187700" y="5384800"/>
          <p14:tracePt t="78427" x="3187700" y="5357813"/>
          <p14:tracePt t="78443" x="3187700" y="5330825"/>
          <p14:tracePt t="78459" x="3187700" y="5313363"/>
          <p14:tracePt t="78475" x="3187700" y="5305425"/>
          <p14:tracePt t="78491" x="3187700" y="5295900"/>
          <p14:tracePt t="78513" x="3187700" y="5286375"/>
          <p14:tracePt t="78536" x="3187700" y="5278438"/>
          <p14:tracePt t="78544" x="3170238" y="5259388"/>
          <p14:tracePt t="78558" x="3170238" y="5241925"/>
          <p14:tracePt t="78574" x="3170238" y="5224463"/>
          <p14:tracePt t="78591" x="3170238" y="5214938"/>
          <p14:tracePt t="78717" x="3170238" y="5224463"/>
          <p14:tracePt t="78728" x="3170238" y="5251450"/>
          <p14:tracePt t="78742" x="3160713" y="5313363"/>
          <p14:tracePt t="78758" x="3152775" y="5376863"/>
          <p14:tracePt t="78775" x="3152775" y="5448300"/>
          <p14:tracePt t="78791" x="3152775" y="5554663"/>
          <p14:tracePt t="78808" x="3152775" y="5643563"/>
          <p14:tracePt t="78825" x="3152775" y="5697538"/>
          <p14:tracePt t="78841" x="3152775" y="5724525"/>
          <p14:tracePt t="78858" x="3152775" y="5741988"/>
          <p14:tracePt t="78874" x="3152775" y="5768975"/>
          <p14:tracePt t="78891" x="3152775" y="5786438"/>
          <p14:tracePt t="78908" x="3143250" y="5832475"/>
          <p14:tracePt t="78925" x="3143250" y="5911850"/>
          <p14:tracePt t="78942" x="3143250" y="5948363"/>
          <p14:tracePt t="78958" x="3143250" y="5975350"/>
          <p14:tracePt t="78975" x="3143250" y="5992813"/>
          <p14:tracePt t="78991" x="3143250" y="6000750"/>
          <p14:tracePt t="79008" x="3143250" y="6019800"/>
          <p14:tracePt t="79041" x="3143250" y="6037263"/>
          <p14:tracePt t="79171" x="3143250" y="6027738"/>
          <p14:tracePt t="79187" x="3125788" y="5992813"/>
          <p14:tracePt t="79199" x="3125788" y="5938838"/>
          <p14:tracePt t="79212" x="3116263" y="5832475"/>
          <p14:tracePt t="79224" x="3098800" y="5707063"/>
          <p14:tracePt t="79241" x="3089275" y="5581650"/>
          <p14:tracePt t="79258" x="3071813" y="5473700"/>
          <p14:tracePt t="79274" x="3071813" y="5367338"/>
          <p14:tracePt t="79291" x="3071813" y="5330825"/>
          <p14:tracePt t="79308" x="3071813" y="5313363"/>
          <p14:tracePt t="79325" x="3071813" y="5305425"/>
          <p14:tracePt t="79341" x="3071813" y="5286375"/>
          <p14:tracePt t="79485" x="3071813" y="5295900"/>
          <p14:tracePt t="79501" x="3071813" y="5305425"/>
          <p14:tracePt t="79512" x="3081338" y="5322888"/>
          <p14:tracePt t="79526" x="3098800" y="5349875"/>
          <p14:tracePt t="79541" x="3108325" y="5367338"/>
          <p14:tracePt t="79558" x="3116263" y="5376863"/>
          <p14:tracePt t="79574" x="3133725" y="5384800"/>
          <p14:tracePt t="79591" x="3152775" y="5394325"/>
          <p14:tracePt t="79609" x="3179763" y="5394325"/>
          <p14:tracePt t="79625" x="3197225" y="5394325"/>
          <p14:tracePt t="79642" x="3214688" y="5394325"/>
          <p14:tracePt t="79658" x="3241675" y="5394325"/>
          <p14:tracePt t="79675" x="3268663" y="5384800"/>
          <p14:tracePt t="79692" x="3303588" y="5376863"/>
          <p14:tracePt t="79708" x="3367088" y="5357813"/>
          <p14:tracePt t="79725" x="3429000" y="5349875"/>
          <p14:tracePt t="79742" x="3527425" y="5322888"/>
          <p14:tracePt t="79758" x="3562350" y="5305425"/>
          <p14:tracePt t="79775" x="3581400" y="5278438"/>
          <p14:tracePt t="79791" x="3589338" y="5268913"/>
          <p14:tracePt t="79808" x="3589338" y="5259388"/>
          <p14:tracePt t="79825" x="3598863" y="5251450"/>
          <p14:tracePt t="79841" x="3598863" y="5233988"/>
          <p14:tracePt t="79858" x="3598863" y="5197475"/>
          <p14:tracePt t="79875" x="3598863" y="5170488"/>
          <p14:tracePt t="79892" x="3581400" y="5135563"/>
          <p14:tracePt t="79908" x="3571875" y="5126038"/>
          <p14:tracePt t="79925" x="3562350" y="5126038"/>
          <p14:tracePt t="79958" x="3536950" y="5126038"/>
          <p14:tracePt t="79975" x="3527425" y="5126038"/>
          <p14:tracePt t="80058" x="3509963" y="5126038"/>
          <p14:tracePt t="80073" x="3465513" y="5143500"/>
          <p14:tracePt t="80085" x="3455988" y="5153025"/>
          <p14:tracePt t="80096" x="3429000" y="5162550"/>
          <p14:tracePt t="80108" x="3402013" y="5170488"/>
          <p14:tracePt t="80125" x="3367088" y="5197475"/>
          <p14:tracePt t="80143" x="3268663" y="5233988"/>
          <p14:tracePt t="80158" x="3205163" y="5259388"/>
          <p14:tracePt t="80175" x="3152775" y="5278438"/>
          <p14:tracePt t="80191" x="3108325" y="5305425"/>
          <p14:tracePt t="80208" x="3089275" y="5322888"/>
          <p14:tracePt t="80225" x="3071813" y="5322888"/>
          <p14:tracePt t="80241" x="3044825" y="5322888"/>
          <p14:tracePt t="80258" x="3027363" y="5322888"/>
          <p14:tracePt t="80277" x="3000375" y="5322888"/>
          <p14:tracePt t="80292" x="2973388" y="5322888"/>
          <p14:tracePt t="80309" x="2965450" y="5322888"/>
          <p14:tracePt t="80346" x="2955925" y="5322888"/>
          <p14:tracePt t="80358" x="2946400" y="5322888"/>
          <p14:tracePt t="80375" x="2938463" y="5322888"/>
          <p14:tracePt t="80393" x="2911475" y="5313363"/>
          <p14:tracePt t="80408" x="2901950" y="5313363"/>
          <p14:tracePt t="80449" x="2901950" y="5305425"/>
          <p14:tracePt t="80465" x="2894013" y="5295900"/>
          <p14:tracePt t="80477" x="2884488" y="5295900"/>
          <p14:tracePt t="80492" x="2874963" y="5295900"/>
          <p14:tracePt t="80519" x="2867025" y="5295900"/>
          <p14:tracePt t="80574" x="2857500" y="5295900"/>
          <p14:tracePt t="80582" x="2840038" y="5286375"/>
          <p14:tracePt t="80715" x="2847975" y="5278438"/>
          <p14:tracePt t="80731" x="2857500" y="5278438"/>
          <p14:tracePt t="80743" x="2867025" y="5278438"/>
          <p14:tracePt t="80758" x="2884488" y="5278438"/>
          <p14:tracePt t="80776" x="2928938" y="5259388"/>
          <p14:tracePt t="80793" x="2973388" y="5259388"/>
          <p14:tracePt t="80808" x="3000375" y="5259388"/>
          <p14:tracePt t="80825" x="3036888" y="5251450"/>
          <p14:tracePt t="80841" x="3071813" y="5251450"/>
          <p14:tracePt t="80858" x="3089275" y="5241925"/>
          <p14:tracePt t="80875" x="3098800" y="5233988"/>
          <p14:tracePt t="80892" x="3108325" y="5233988"/>
          <p14:tracePt t="80958" x="3116263" y="5207000"/>
          <p14:tracePt t="80972" x="3116263" y="5197475"/>
          <p14:tracePt t="80980" x="3116263" y="5187950"/>
          <p14:tracePt t="80992" x="3108325" y="5180013"/>
          <p14:tracePt t="81009" x="3089275" y="5162550"/>
          <p14:tracePt t="81025" x="3062288" y="5143500"/>
          <p14:tracePt t="81041" x="3044825" y="5108575"/>
          <p14:tracePt t="81059" x="3009900" y="4992688"/>
          <p14:tracePt t="81074" x="2982913" y="4948238"/>
          <p14:tracePt t="81091" x="2965450" y="4884738"/>
          <p14:tracePt t="81108" x="2938463" y="4867275"/>
          <p14:tracePt t="81125" x="2919413" y="4840288"/>
          <p14:tracePt t="81141" x="2911475" y="4813300"/>
          <p14:tracePt t="81158" x="2901950" y="4795838"/>
          <p14:tracePt t="81174" x="2884488" y="4751388"/>
          <p14:tracePt t="81191" x="2874963" y="4724400"/>
          <p14:tracePt t="81210" x="2867025" y="4697413"/>
          <p14:tracePt t="81225" x="2867025" y="4687888"/>
          <p14:tracePt t="81241" x="2867025" y="4662488"/>
          <p14:tracePt t="81258" x="2867025" y="4643438"/>
          <p14:tracePt t="81275" x="2867025" y="4625975"/>
          <p14:tracePt t="81291" x="2867025" y="4608513"/>
          <p14:tracePt t="81308" x="2857500" y="4545013"/>
          <p14:tracePt t="81327" x="2840038" y="4448175"/>
          <p14:tracePt t="81342" x="2830513" y="4384675"/>
          <p14:tracePt t="81359" x="2830513" y="4349750"/>
          <p14:tracePt t="81375" x="2830513" y="4322763"/>
          <p14:tracePt t="81391" x="2830513" y="4286250"/>
          <p14:tracePt t="81408" x="2830513" y="4268788"/>
          <p14:tracePt t="81425" x="2822575" y="4241800"/>
          <p14:tracePt t="81442" x="2795588" y="4214813"/>
          <p14:tracePt t="81458" x="2786063" y="4206875"/>
          <p14:tracePt t="81475" x="2786063" y="4197350"/>
          <p14:tracePt t="81695" x="2786063" y="4233863"/>
          <p14:tracePt t="81706" x="2776538" y="4286250"/>
          <p14:tracePt t="81726" x="2705100" y="4591050"/>
          <p14:tracePt t="81742" x="2679700" y="4751388"/>
          <p14:tracePt t="81759" x="2660650" y="4840288"/>
          <p14:tracePt t="81776" x="2660650" y="4921250"/>
          <p14:tracePt t="81792" x="2660650" y="4948238"/>
          <p14:tracePt t="81808" x="2660650" y="4965700"/>
          <p14:tracePt t="81825" x="2660650" y="5000625"/>
          <p14:tracePt t="81843" x="2652713" y="5045075"/>
          <p14:tracePt t="81858" x="2652713" y="5064125"/>
          <p14:tracePt t="81875" x="2643188" y="5072063"/>
          <p14:tracePt t="81892" x="2643188" y="5091113"/>
          <p14:tracePt t="81954" x="2643188" y="5116513"/>
          <p14:tracePt t="81964" x="2643188" y="5126038"/>
          <p14:tracePt t="81976" x="2643188" y="5135563"/>
          <p14:tracePt t="81994" x="2652713" y="5143500"/>
          <p14:tracePt t="82009" x="2660650" y="5162550"/>
          <p14:tracePt t="82026" x="2687638" y="5187950"/>
          <p14:tracePt t="82042" x="2705100" y="5207000"/>
          <p14:tracePt t="82058" x="2724150" y="5224463"/>
          <p14:tracePt t="82075" x="2741613" y="5241925"/>
          <p14:tracePt t="82092" x="2768600" y="5259388"/>
          <p14:tracePt t="82108" x="2786063" y="5278438"/>
          <p14:tracePt t="82125" x="2803525" y="5286375"/>
          <p14:tracePt t="82142" x="2813050" y="5305425"/>
          <p14:tracePt t="82181" x="2830513" y="5313363"/>
          <p14:tracePt t="82192" x="2840038" y="5330825"/>
          <p14:tracePt t="82211" x="2847975" y="5340350"/>
          <p14:tracePt t="82227" x="2847975" y="5349875"/>
          <p14:tracePt t="82243" x="2857500" y="5357813"/>
          <p14:tracePt t="82259" x="2857500" y="5376863"/>
          <p14:tracePt t="82275" x="2857500" y="5402263"/>
          <p14:tracePt t="82291" x="2857500" y="5421313"/>
          <p14:tracePt t="82308" x="2857500" y="5438775"/>
          <p14:tracePt t="82325" x="2857500" y="5448300"/>
          <p14:tracePt t="82341" x="2847975" y="5473700"/>
          <p14:tracePt t="82358" x="2847975" y="5483225"/>
          <p14:tracePt t="82698" x="2847975" y="5465763"/>
          <p14:tracePt t="82722" x="2847975" y="5456238"/>
          <p14:tracePt t="82840" x="2847975" y="5448300"/>
          <p14:tracePt t="82885" x="2840038" y="5448300"/>
          <p14:tracePt t="82941" x="2822575" y="5448300"/>
          <p14:tracePt t="83269" x="2822575" y="5438775"/>
          <p14:tracePt t="83281" x="2830513" y="5429250"/>
          <p14:tracePt t="83293" x="2847975" y="5411788"/>
          <p14:tracePt t="83309" x="2867025" y="5384800"/>
          <p14:tracePt t="83325" x="2884488" y="5376863"/>
          <p14:tracePt t="83342" x="2911475" y="5357813"/>
          <p14:tracePt t="83358" x="2919413" y="5349875"/>
          <p14:tracePt t="83375" x="2919413" y="5340350"/>
          <p14:tracePt t="83392" x="2919413" y="5313363"/>
          <p14:tracePt t="83408" x="2901950" y="5295900"/>
          <p14:tracePt t="83425" x="2894013" y="5278438"/>
          <p14:tracePt t="83443" x="2874963" y="5251450"/>
          <p14:tracePt t="83458" x="2867025" y="5241925"/>
          <p14:tracePt t="83475" x="2857500" y="5241925"/>
          <p14:tracePt t="83492" x="2840038" y="5224463"/>
          <p14:tracePt t="83508" x="2822575" y="5214938"/>
          <p14:tracePt t="83545" x="2813050" y="5207000"/>
          <p14:tracePt t="83551" x="2803525" y="5207000"/>
          <p14:tracePt t="83567" x="2803525" y="5197475"/>
          <p14:tracePt t="83710" x="2803525" y="5187950"/>
          <p14:tracePt t="83796" x="2813050" y="5187950"/>
          <p14:tracePt t="83807" x="2840038" y="5187950"/>
          <p14:tracePt t="83827" x="2874963" y="5170488"/>
          <p14:tracePt t="83843" x="2901950" y="5162550"/>
          <p14:tracePt t="83859" x="2928938" y="5162550"/>
          <p14:tracePt t="83875" x="2990850" y="5162550"/>
          <p14:tracePt t="83892" x="3071813" y="5162550"/>
          <p14:tracePt t="83909" x="3143250" y="5135563"/>
          <p14:tracePt t="83925" x="3224213" y="5108575"/>
          <p14:tracePt t="83942" x="3268663" y="5081588"/>
          <p14:tracePt t="83959" x="3276600" y="5081588"/>
          <p14:tracePt t="83975" x="3295650" y="5054600"/>
          <p14:tracePt t="83992" x="3295650" y="5037138"/>
          <p14:tracePt t="84008" x="3303588" y="5010150"/>
          <p14:tracePt t="84025" x="3322638" y="4973638"/>
          <p14:tracePt t="84042" x="3340100" y="4911725"/>
          <p14:tracePt t="84059" x="3348038" y="4830763"/>
          <p14:tracePt t="84075" x="3367088" y="4706938"/>
          <p14:tracePt t="84078" x="3375025" y="4625975"/>
          <p14:tracePt t="84093" x="3394075" y="4483100"/>
          <p14:tracePt t="84109" x="3419475" y="4367213"/>
          <p14:tracePt t="84126" x="3446463" y="4259263"/>
          <p14:tracePt t="84142" x="3473450" y="4162425"/>
          <p14:tracePt t="84159" x="3490913" y="4090988"/>
          <p14:tracePt t="84175" x="3490913" y="3992563"/>
          <p14:tracePt t="84192" x="3509963" y="3822700"/>
          <p14:tracePt t="84208" x="3527425" y="3554413"/>
          <p14:tracePt t="84224" x="3544888" y="3313113"/>
          <p14:tracePt t="84241" x="3589338" y="3081338"/>
          <p14:tracePt t="84258" x="3616325" y="3000375"/>
          <p14:tracePt t="84275" x="3643313" y="2928938"/>
          <p14:tracePt t="84291" x="3652838" y="2867025"/>
          <p14:tracePt t="84308" x="3679825" y="2786063"/>
          <p14:tracePt t="84325" x="3679825" y="2706688"/>
          <p14:tracePt t="84341" x="3705225" y="2625725"/>
          <p14:tracePt t="84359" x="3751263" y="2465388"/>
          <p14:tracePt t="84376" x="3776663" y="2330450"/>
          <p14:tracePt t="84392" x="3822700" y="2214563"/>
          <p14:tracePt t="84409" x="3848100" y="2108200"/>
          <p14:tracePt t="84426" x="3894138" y="2009775"/>
          <p14:tracePt t="84442" x="3919538" y="1928813"/>
          <p14:tracePt t="84461" x="3946525" y="1901825"/>
          <p14:tracePt t="84477" x="3956050" y="1874838"/>
          <p14:tracePt t="84493" x="3983038" y="1857375"/>
          <p14:tracePt t="84509" x="3990975" y="1849438"/>
          <p14:tracePt t="84525" x="3990975" y="1839913"/>
          <p14:tracePt t="84542" x="4000500" y="1839913"/>
          <p14:tracePt t="84559" x="4017963" y="1830388"/>
          <p14:tracePt t="84575" x="4027488" y="1830388"/>
          <p14:tracePt t="84592" x="4037013" y="1830388"/>
          <p14:tracePt t="84610" x="4054475" y="1901825"/>
          <p14:tracePt t="84625" x="4044950" y="1973263"/>
          <p14:tracePt t="84642" x="4017963" y="2054225"/>
          <p14:tracePt t="84659" x="3990975" y="2135188"/>
          <p14:tracePt t="84675" x="3983038" y="2170113"/>
          <p14:tracePt t="84692" x="3965575" y="2187575"/>
          <p14:tracePt t="84708" x="3965575" y="2197100"/>
          <p14:tracePt t="84725" x="3956050" y="2214563"/>
          <p14:tracePt t="84743" x="3929063" y="2251075"/>
          <p14:tracePt t="84759" x="3911600" y="2295525"/>
          <p14:tracePt t="84776" x="3884613" y="2339975"/>
          <p14:tracePt t="84792" x="3875088" y="2357438"/>
          <p14:tracePt t="84809" x="3875088" y="2366963"/>
          <p14:tracePt t="85098" x="3875088" y="2374900"/>
          <p14:tracePt t="85112" x="3867150" y="2420938"/>
          <p14:tracePt t="85125" x="3848100" y="2517775"/>
          <p14:tracePt t="85142" x="3732213" y="2911475"/>
          <p14:tracePt t="85160" x="3367088" y="4108450"/>
          <p14:tracePt t="85175" x="3054350" y="4830763"/>
          <p14:tracePt t="85192" x="2901950" y="5207000"/>
          <p14:tracePt t="85209" x="2795588" y="5394325"/>
          <p14:tracePt t="85225" x="2759075" y="5510213"/>
          <p14:tracePt t="85242" x="2732088" y="5564188"/>
          <p14:tracePt t="85259" x="2714625" y="5581650"/>
          <p14:tracePt t="85275" x="2705100" y="5599113"/>
          <p14:tracePt t="85292" x="2687638" y="5626100"/>
          <p14:tracePt t="85308" x="2670175" y="5643563"/>
          <p14:tracePt t="85325" x="2652713" y="5662613"/>
          <p14:tracePt t="85342" x="2633663" y="5680075"/>
          <p14:tracePt t="85358" x="2616200" y="5707063"/>
          <p14:tracePt t="85375" x="2598738" y="5734050"/>
          <p14:tracePt t="85392" x="2571750" y="5813425"/>
          <p14:tracePt t="85410" x="2544763" y="5894388"/>
          <p14:tracePt t="85426" x="2544763" y="5929313"/>
          <p14:tracePt t="85504" x="2554288" y="5929313"/>
          <p14:tracePt t="85515" x="2562225" y="5921375"/>
          <p14:tracePt t="85528" x="2589213" y="5894388"/>
          <p14:tracePt t="85544" x="2625725" y="5867400"/>
          <p14:tracePt t="85559" x="2643188" y="5840413"/>
          <p14:tracePt t="85575" x="2670175" y="5822950"/>
          <p14:tracePt t="85592" x="2679700" y="5805488"/>
          <p14:tracePt t="85608" x="2687638" y="5805488"/>
          <p14:tracePt t="85625" x="2697163" y="5795963"/>
          <p14:tracePt t="85643" x="2697163" y="5786438"/>
          <p14:tracePt t="85659" x="2705100" y="5761038"/>
          <p14:tracePt t="85676" x="2741613" y="5734050"/>
          <p14:tracePt t="85693" x="2759075" y="5715000"/>
          <p14:tracePt t="85709" x="2768600" y="5689600"/>
          <p14:tracePt t="85786" x="2776538" y="5689600"/>
          <p14:tracePt t="85810" x="2786063" y="5680075"/>
          <p14:tracePt t="85826" x="2795588" y="5670550"/>
          <p14:tracePt t="85837" x="2813050" y="5670550"/>
          <p14:tracePt t="85847" x="2822575" y="5670550"/>
          <p14:tracePt t="85859" x="2840038" y="5662613"/>
          <p14:tracePt t="85875" x="2857500" y="5662613"/>
          <p14:tracePt t="85892" x="2867025" y="5662613"/>
          <p14:tracePt t="85909" x="2884488" y="5653088"/>
          <p14:tracePt t="85925" x="2901950" y="5653088"/>
          <p14:tracePt t="85942" x="2919413" y="5643563"/>
          <p14:tracePt t="85959" x="2938463" y="5635625"/>
          <p14:tracePt t="85975" x="2946400" y="5635625"/>
          <p14:tracePt t="86060" x="2946400" y="5618163"/>
          <p14:tracePt t="86133" x="2946400" y="5608638"/>
          <p14:tracePt t="86146" x="2946400" y="5599113"/>
          <p14:tracePt t="86162" x="2938463" y="5591175"/>
          <p14:tracePt t="86175" x="2928938" y="5591175"/>
          <p14:tracePt t="86192" x="2919413" y="5591175"/>
          <p14:tracePt t="86382" x="2928938" y="5591175"/>
          <p14:tracePt t="86393" x="2938463" y="5591175"/>
          <p14:tracePt t="86409" x="2965450" y="5591175"/>
          <p14:tracePt t="86426" x="2982913" y="5591175"/>
          <p14:tracePt t="86444" x="3009900" y="5591175"/>
          <p14:tracePt t="86461" x="3036888" y="5591175"/>
          <p14:tracePt t="86476" x="3044825" y="5581650"/>
          <p14:tracePt t="86493" x="3062288" y="5581650"/>
          <p14:tracePt t="86509" x="3081338" y="5581650"/>
          <p14:tracePt t="86526" x="3089275" y="5581650"/>
          <p14:tracePt t="86543" x="3108325" y="5581650"/>
          <p14:tracePt t="86560" x="3125788" y="5581650"/>
          <p14:tracePt t="86575" x="3133725" y="5581650"/>
          <p14:tracePt t="86593" x="3152775" y="5581650"/>
          <p14:tracePt t="86610" x="3179763" y="5581650"/>
          <p14:tracePt t="86648" x="3187700" y="5581650"/>
          <p14:tracePt t="86663" x="3197225" y="5581650"/>
          <p14:tracePt t="86675" x="3205163" y="5581650"/>
          <p14:tracePt t="86704" x="3214688" y="5581650"/>
          <p14:tracePt t="87260" x="3232150" y="5581650"/>
          <p14:tracePt t="87272" x="3251200" y="5581650"/>
          <p14:tracePt t="87285" x="3276600" y="5581650"/>
          <p14:tracePt t="87296" x="3303588" y="5564188"/>
          <p14:tracePt t="87310" x="3367088" y="5546725"/>
          <p14:tracePt t="87326" x="3429000" y="5519738"/>
          <p14:tracePt t="87343" x="3509963" y="5492750"/>
          <p14:tracePt t="87359" x="3571875" y="5465763"/>
          <p14:tracePt t="87375" x="3589338" y="5448300"/>
          <p14:tracePt t="87392" x="3608388" y="5429250"/>
          <p14:tracePt t="87409" x="3616325" y="5402263"/>
          <p14:tracePt t="87425" x="3616325" y="5340350"/>
          <p14:tracePt t="87442" x="3608388" y="5268913"/>
          <p14:tracePt t="87459" x="3554413" y="5170488"/>
          <p14:tracePt t="87475" x="3446463" y="5064125"/>
          <p14:tracePt t="87492" x="3322638" y="4965700"/>
          <p14:tracePt t="87510" x="3214688" y="4876800"/>
          <p14:tracePt t="87526" x="3170238" y="4849813"/>
          <p14:tracePt t="87542" x="3116263" y="4830763"/>
          <p14:tracePt t="87559" x="3089275" y="4813300"/>
          <p14:tracePt t="87576" x="3009900" y="4805363"/>
          <p14:tracePt t="87592" x="2928938" y="4778375"/>
          <p14:tracePt t="87609" x="2822575" y="4751388"/>
          <p14:tracePt t="87625" x="2741613" y="4724400"/>
          <p14:tracePt t="87642" x="2670175" y="4724400"/>
          <p14:tracePt t="87660" x="2598738" y="4724400"/>
          <p14:tracePt t="87676" x="2571750" y="4724400"/>
          <p14:tracePt t="87709" x="2571750" y="4706938"/>
          <p14:tracePt t="87726" x="2571750" y="4679950"/>
          <p14:tracePt t="87742" x="2571750" y="4662488"/>
          <p14:tracePt t="87759" x="2598738" y="4598988"/>
          <p14:tracePt t="87776" x="2625725" y="4537075"/>
          <p14:tracePt t="87792" x="2660650" y="4421188"/>
          <p14:tracePt t="87808" x="2687638" y="4340225"/>
          <p14:tracePt t="87826" x="2705100" y="4259263"/>
          <p14:tracePt t="87842" x="2724150" y="4233863"/>
          <p14:tracePt t="87859" x="2724150" y="4197350"/>
          <p14:tracePt t="87876" x="2751138" y="4179888"/>
          <p14:tracePt t="87892" x="2751138" y="4162425"/>
          <p14:tracePt t="87910" x="2776538" y="4125913"/>
          <p14:tracePt t="87926" x="2795588" y="4090988"/>
          <p14:tracePt t="87942" x="2822575" y="4071938"/>
          <p14:tracePt t="87959" x="2822575" y="4054475"/>
          <p14:tracePt t="88115" x="2822575" y="4090988"/>
          <p14:tracePt t="88126" x="2822575" y="4108450"/>
          <p14:tracePt t="88143" x="2830513" y="4162425"/>
          <p14:tracePt t="88159" x="2830513" y="4224338"/>
          <p14:tracePt t="88175" x="2840038" y="4286250"/>
          <p14:tracePt t="88193" x="2857500" y="4349750"/>
          <p14:tracePt t="88209" x="2867025" y="4411663"/>
          <p14:tracePt t="88226" x="2867025" y="4473575"/>
          <p14:tracePt t="88242" x="2884488" y="4510088"/>
          <p14:tracePt t="91823" x="2919413" y="4483100"/>
          <p14:tracePt t="91834" x="2955925" y="4438650"/>
          <p14:tracePt t="91845" x="3000375" y="4402138"/>
          <p14:tracePt t="91861" x="3098800" y="4349750"/>
          <p14:tracePt t="91876" x="3170238" y="4322763"/>
          <p14:tracePt t="91893" x="3241675" y="4295775"/>
          <p14:tracePt t="91909" x="3322638" y="4268788"/>
          <p14:tracePt t="91926" x="3402013" y="4259263"/>
          <p14:tracePt t="91943" x="3482975" y="4241800"/>
          <p14:tracePt t="91959" x="3536950" y="4233863"/>
          <p14:tracePt t="91976" x="3571875" y="4224338"/>
          <p14:tracePt t="91993" x="3589338" y="4224338"/>
          <p14:tracePt t="92012" x="3625850" y="4224338"/>
          <p14:tracePt t="92027" x="3643313" y="4224338"/>
          <p14:tracePt t="92043" x="3679825" y="4224338"/>
          <p14:tracePt t="92060" x="3697288" y="4224338"/>
          <p14:tracePt t="92077" x="3714750" y="4224338"/>
          <p14:tracePt t="92122" x="3741738" y="4224338"/>
          <p14:tracePt t="92133" x="3751263" y="4233863"/>
          <p14:tracePt t="92145" x="3795713" y="4241800"/>
          <p14:tracePt t="92161" x="3875088" y="4268788"/>
          <p14:tracePt t="92177" x="3956050" y="4295775"/>
          <p14:tracePt t="92194" x="4000500" y="4322763"/>
          <p14:tracePt t="92211" x="4037013" y="4340225"/>
          <p14:tracePt t="92227" x="4062413" y="4349750"/>
          <p14:tracePt t="92245" x="4098925" y="4367213"/>
          <p14:tracePt t="92262" x="4116388" y="4367213"/>
          <p14:tracePt t="92278" x="4133850" y="4376738"/>
          <p14:tracePt t="92293" x="4160838" y="4376738"/>
          <p14:tracePt t="92309" x="4170363" y="4376738"/>
          <p14:tracePt t="92326" x="4187825" y="4384675"/>
          <p14:tracePt t="92342" x="4205288" y="4402138"/>
          <p14:tracePt t="92359" x="4241800" y="4411663"/>
          <p14:tracePt t="92376" x="4286250" y="4429125"/>
          <p14:tracePt t="92392" x="4348163" y="4438650"/>
          <p14:tracePt t="92409" x="4419600" y="4465638"/>
          <p14:tracePt t="92426" x="4491038" y="4473575"/>
          <p14:tracePt t="92442" x="4643438" y="4510088"/>
          <p14:tracePt t="92461" x="4894263" y="4537075"/>
          <p14:tracePt t="92477" x="5089525" y="4572000"/>
          <p14:tracePt t="92493" x="5224463" y="4598988"/>
          <p14:tracePt t="92509" x="5286375" y="4625975"/>
          <p14:tracePt t="92526" x="5295900" y="4625975"/>
          <p14:tracePt t="93297" x="5313363" y="4625975"/>
          <p14:tracePt t="93312" x="5330825" y="4616450"/>
          <p14:tracePt t="93327" x="5349875" y="4608513"/>
          <p14:tracePt t="93343" x="5367338" y="4598988"/>
          <p14:tracePt t="93359" x="5367338" y="4591050"/>
          <p14:tracePt t="93377" x="5375275" y="4591050"/>
          <p14:tracePt t="93429" x="5384800" y="4572000"/>
          <p14:tracePt t="93437" x="5384800" y="4564063"/>
          <p14:tracePt t="93452" x="5394325" y="4554538"/>
          <p14:tracePt t="93469" x="5394325" y="4545013"/>
          <p14:tracePt t="93477" x="5394325" y="4537075"/>
          <p14:tracePt t="93493" x="5394325" y="4519613"/>
          <p14:tracePt t="93509" x="5394325" y="4492625"/>
          <p14:tracePt t="93526" x="5394325" y="4483100"/>
          <p14:tracePt t="93543" x="5394325" y="4448175"/>
          <p14:tracePt t="93560" x="5384800" y="4429125"/>
          <p14:tracePt t="93576" x="5367338" y="4411663"/>
          <p14:tracePt t="93593" x="5357813" y="4384675"/>
          <p14:tracePt t="93609" x="5349875" y="4357688"/>
          <p14:tracePt t="93627" x="5340350" y="4340225"/>
          <p14:tracePt t="93643" x="5330825" y="4322763"/>
          <p14:tracePt t="93660" x="5330825" y="4313238"/>
          <p14:tracePt t="94181" x="5322888" y="4313238"/>
          <p14:tracePt t="94196" x="5313363" y="4322763"/>
          <p14:tracePt t="94204" x="5286375" y="4330700"/>
          <p14:tracePt t="94212" x="5278438" y="4340225"/>
          <p14:tracePt t="94226" x="5268913" y="4340225"/>
          <p14:tracePt t="94243" x="5251450" y="4349750"/>
          <p14:tracePt t="94259" x="5224463" y="4367213"/>
          <p14:tracePt t="94315" x="5214938" y="4376738"/>
          <p14:tracePt t="94322" x="5207000" y="4376738"/>
          <p14:tracePt t="94338" x="5197475" y="4384675"/>
          <p14:tracePt t="94345" x="5187950" y="4384675"/>
          <p14:tracePt t="94359" x="5180013" y="4384675"/>
          <p14:tracePt t="94376" x="5153025" y="4384675"/>
          <p14:tracePt t="94393" x="5135563" y="4402138"/>
          <p14:tracePt t="94410" x="5116513" y="4402138"/>
          <p14:tracePt t="94427" x="5089525" y="4421188"/>
          <p14:tracePt t="94443" x="5072063" y="4429125"/>
          <p14:tracePt t="94460" x="5054600" y="4429125"/>
          <p14:tracePt t="94477" x="5037138" y="4429125"/>
          <p14:tracePt t="94511" x="5000625" y="4448175"/>
          <p14:tracePt t="94527" x="4983163" y="4448175"/>
          <p14:tracePt t="94543" x="4973638" y="4448175"/>
          <p14:tracePt t="94560" x="4965700" y="4448175"/>
          <p14:tracePt t="94576" x="4938713" y="4448175"/>
          <p14:tracePt t="94610" x="4929188" y="4448175"/>
          <p14:tracePt t="94627" x="4911725" y="4448175"/>
          <p14:tracePt t="94644" x="4840288" y="4438650"/>
          <p14:tracePt t="94660" x="4795838" y="4429125"/>
          <p14:tracePt t="94677" x="4741863" y="4421188"/>
          <p14:tracePt t="94694" x="4714875" y="4402138"/>
          <p14:tracePt t="94711" x="4687888" y="4394200"/>
          <p14:tracePt t="94726" x="4670425" y="4376738"/>
          <p14:tracePt t="94743" x="4652963" y="4357688"/>
          <p14:tracePt t="94761" x="4616450" y="4322763"/>
          <p14:tracePt t="94777" x="4598988" y="4305300"/>
          <p14:tracePt t="94793" x="4581525" y="4286250"/>
          <p14:tracePt t="94810" x="4562475" y="4278313"/>
          <p14:tracePt t="94826" x="4537075" y="4259263"/>
          <p14:tracePt t="94843" x="4527550" y="4251325"/>
          <p14:tracePt t="94860" x="4527550" y="4241800"/>
          <p14:tracePt t="94877" x="4518025" y="4233863"/>
          <p14:tracePt t="94894" x="4500563" y="4214813"/>
          <p14:tracePt t="94910" x="4491038" y="4206875"/>
          <p14:tracePt t="94926" x="4465638" y="4187825"/>
          <p14:tracePt t="94943" x="4456113" y="4170363"/>
          <p14:tracePt t="94960" x="4438650" y="4152900"/>
          <p14:tracePt t="94977" x="4419600" y="4135438"/>
          <p14:tracePt t="94994" x="4394200" y="4108450"/>
          <p14:tracePt t="95010" x="4375150" y="4090988"/>
          <p14:tracePt t="95028" x="4348163" y="4044950"/>
          <p14:tracePt t="95044" x="4322763" y="4000500"/>
          <p14:tracePt t="95060" x="4303713" y="3965575"/>
          <p14:tracePt t="95077" x="4276725" y="3948113"/>
          <p14:tracePt t="95094" x="4268788" y="3929063"/>
          <p14:tracePt t="95110" x="4259263" y="3911600"/>
          <p14:tracePt t="95126" x="4251325" y="3884613"/>
          <p14:tracePt t="95143" x="4241800" y="3867150"/>
          <p14:tracePt t="95161" x="4232275" y="3840163"/>
          <p14:tracePt t="95177" x="4224338" y="3813175"/>
          <p14:tracePt t="95193" x="4197350" y="3795713"/>
          <p14:tracePt t="95210" x="4187825" y="3778250"/>
          <p14:tracePt t="95226" x="4187825" y="3759200"/>
          <p14:tracePt t="95243" x="4187825" y="3741738"/>
          <p14:tracePt t="95260" x="4179888" y="3724275"/>
          <p14:tracePt t="95277" x="4170363" y="3706813"/>
          <p14:tracePt t="95293" x="4160838" y="3687763"/>
          <p14:tracePt t="95309" x="4160838" y="3662363"/>
          <p14:tracePt t="95327" x="4152900" y="3643313"/>
          <p14:tracePt t="95343" x="4152900" y="3625850"/>
          <p14:tracePt t="95360" x="4152900" y="3598863"/>
          <p14:tracePt t="95376" x="4152900" y="3589338"/>
          <p14:tracePt t="95411" x="4152900" y="3581400"/>
          <p14:tracePt t="95428" x="4133850" y="3571875"/>
          <p14:tracePt t="95439" x="4133850" y="3563938"/>
          <p14:tracePt t="95452" x="4125913" y="3554413"/>
          <p14:tracePt t="95464" x="4125913" y="3544888"/>
          <p14:tracePt t="95477" x="4125913" y="3536950"/>
          <p14:tracePt t="95500" x="4125913" y="3517900"/>
          <p14:tracePt t="96087" x="4143375" y="3527425"/>
          <p14:tracePt t="96098" x="4152900" y="3527425"/>
          <p14:tracePt t="96110" x="4160838" y="3527425"/>
          <p14:tracePt t="96244" x="4170363" y="3517900"/>
          <p14:tracePt t="96255" x="4179888" y="3509963"/>
          <p14:tracePt t="96268" x="4214813" y="3492500"/>
          <p14:tracePt t="96279" x="4224338" y="3482975"/>
          <p14:tracePt t="96293" x="4232275" y="3492500"/>
          <p14:tracePt t="96310" x="4152900" y="3635375"/>
          <p14:tracePt t="96326" x="3990975" y="3830638"/>
          <p14:tracePt t="96343" x="3857625" y="3983038"/>
          <p14:tracePt t="96362" x="3786188" y="4098925"/>
          <p14:tracePt t="96377" x="3751263" y="4197350"/>
          <p14:tracePt t="96410" x="3714750" y="4251325"/>
          <p14:tracePt t="96768" x="3724275" y="4241800"/>
          <p14:tracePt t="96781" x="3759200" y="4197350"/>
          <p14:tracePt t="96794" x="3803650" y="4098925"/>
          <p14:tracePt t="96810" x="3830638" y="4019550"/>
          <p14:tracePt t="96827" x="3857625" y="3938588"/>
          <p14:tracePt t="96843" x="3884613" y="3867150"/>
          <p14:tracePt t="96860" x="3911600" y="3697288"/>
          <p14:tracePt t="96877" x="3919538" y="3670300"/>
          <p14:tracePt t="96893" x="3929063" y="3643313"/>
          <p14:tracePt t="96910" x="3956050" y="3616325"/>
          <p14:tracePt t="96927" x="3956050" y="3608388"/>
          <p14:tracePt t="96944" x="3956050" y="3598863"/>
          <p14:tracePt t="96960" x="3956050" y="3571875"/>
          <p14:tracePt t="96977" x="3965575" y="3563938"/>
          <p14:tracePt t="96994" x="3965575" y="3544888"/>
          <p14:tracePt t="97013" x="3965575" y="3536950"/>
          <p14:tracePt t="97036" x="3956050" y="3527425"/>
          <p14:tracePt t="97048" x="3956050" y="3509963"/>
          <p14:tracePt t="97061" x="3946525" y="3509963"/>
          <p14:tracePt t="97077" x="3946525" y="3500438"/>
          <p14:tracePt t="97094" x="3929063" y="3492500"/>
          <p14:tracePt t="97130" x="3919538" y="3482975"/>
          <p14:tracePt t="97153" x="3911600" y="3473450"/>
          <p14:tracePt t="97168" x="3902075" y="3465513"/>
          <p14:tracePt t="97183" x="3894138" y="3455988"/>
          <p14:tracePt t="97215" x="3884613" y="3455988"/>
          <p14:tracePt t="97231" x="3884613" y="3438525"/>
          <p14:tracePt t="97239" x="3875088" y="3438525"/>
          <p14:tracePt t="97269" x="3857625" y="3429000"/>
          <p14:tracePt t="97302" x="3857625" y="3421063"/>
          <p14:tracePt t="97326" x="3857625" y="3411538"/>
          <p14:tracePt t="97334" x="3848100" y="3411538"/>
          <p14:tracePt t="97343" x="3840163" y="3402013"/>
          <p14:tracePt t="97360" x="3830638" y="3384550"/>
          <p14:tracePt t="97377" x="3822700" y="3384550"/>
          <p14:tracePt t="97482" x="3813175" y="3367088"/>
          <p14:tracePt t="97498" x="3803650" y="3357563"/>
          <p14:tracePt t="97511" x="3803650" y="3349625"/>
          <p14:tracePt t="97528" x="3776663" y="3340100"/>
          <p14:tracePt t="97543" x="3768725" y="3340100"/>
          <p14:tracePt t="97560" x="3759200" y="3330575"/>
          <p14:tracePt t="97577" x="3751263" y="3330575"/>
          <p14:tracePt t="97593" x="3732213" y="3322638"/>
          <p14:tracePt t="97610" x="3724275" y="3322638"/>
          <p14:tracePt t="97638" x="3705225" y="3322638"/>
          <p14:tracePt t="97686" x="3697288" y="3313113"/>
          <p14:tracePt t="97702" x="3687763" y="3313113"/>
          <p14:tracePt t="97714" x="3679825" y="3303588"/>
          <p14:tracePt t="97728" x="3660775" y="3303588"/>
          <p14:tracePt t="97744" x="3633788" y="3286125"/>
          <p14:tracePt t="97761" x="3625850" y="3286125"/>
          <p14:tracePt t="97778" x="3616325" y="3286125"/>
          <p14:tracePt t="97794" x="3616325" y="3278188"/>
          <p14:tracePt t="98211" x="3616325" y="3268663"/>
          <p14:tracePt t="98226" x="3598863" y="3259138"/>
          <p14:tracePt t="98238" x="3589338" y="3251200"/>
          <p14:tracePt t="98251" x="3562350" y="3241675"/>
          <p14:tracePt t="98262" x="3554413" y="3224213"/>
          <p14:tracePt t="98277" x="3536950" y="3224213"/>
          <p14:tracePt t="98312" x="3500438" y="3214688"/>
          <p14:tracePt t="98328" x="3455988" y="3214688"/>
          <p14:tracePt t="98344" x="3375025" y="3214688"/>
          <p14:tracePt t="98360" x="3330575" y="3214688"/>
          <p14:tracePt t="98377" x="3313113" y="3214688"/>
          <p14:tracePt t="98394" x="3303588" y="3214688"/>
          <p14:tracePt t="98410" x="3276600" y="3214688"/>
          <p14:tracePt t="98427" x="3268663" y="3214688"/>
          <p14:tracePt t="98444" x="3259138" y="3214688"/>
          <p14:tracePt t="98463" x="3232150" y="3214688"/>
          <p14:tracePt t="98478" x="3205163" y="3224213"/>
          <p14:tracePt t="98494" x="3197225" y="3224213"/>
          <p14:tracePt t="98511" x="3179763" y="3224213"/>
          <p14:tracePt t="98527" x="3170238" y="3224213"/>
          <p14:tracePt t="98543" x="3160713" y="3241675"/>
          <p14:tracePt t="98560" x="3143250" y="3241675"/>
          <p14:tracePt t="98577" x="3116263" y="3251200"/>
          <p14:tracePt t="98593" x="3108325" y="3259138"/>
          <p14:tracePt t="98611" x="3098800" y="3259138"/>
          <p14:tracePt t="98704" x="3089275" y="3259138"/>
          <p14:tracePt t="98716" x="3081338" y="3259138"/>
          <p14:tracePt t="98728" x="3071813" y="3232150"/>
          <p14:tracePt t="98745" x="3044825" y="3187700"/>
          <p14:tracePt t="98761" x="3017838" y="3125788"/>
          <p14:tracePt t="98778" x="3009900" y="3044825"/>
          <p14:tracePt t="98794" x="2990850" y="2955925"/>
          <p14:tracePt t="98810" x="2990850" y="2867025"/>
          <p14:tracePt t="98827" x="2990850" y="2803525"/>
          <p14:tracePt t="98843" x="2990850" y="2768600"/>
          <p14:tracePt t="98860" x="3009900" y="2687638"/>
          <p14:tracePt t="98877" x="3017838" y="2608263"/>
          <p14:tracePt t="98893" x="3044825" y="2544763"/>
          <p14:tracePt t="98911" x="3071813" y="2482850"/>
          <p14:tracePt t="98927" x="3089275" y="2446338"/>
          <p14:tracePt t="98944" x="3116263" y="2420938"/>
          <p14:tracePt t="98960" x="3133725" y="2393950"/>
          <p14:tracePt t="98978" x="3170238" y="2312988"/>
          <p14:tracePt t="98994" x="3197225" y="2251075"/>
          <p14:tracePt t="99010" x="3214688" y="2214563"/>
          <p14:tracePt t="99027" x="3241675" y="2179638"/>
          <p14:tracePt t="99043" x="3259138" y="2160588"/>
          <p14:tracePt t="99060" x="3286125" y="2125663"/>
          <p14:tracePt t="99077" x="3303588" y="2108200"/>
          <p14:tracePt t="99094" x="3322638" y="2089150"/>
          <p14:tracePt t="99096" x="3330575" y="2081213"/>
          <p14:tracePt t="99110" x="3340100" y="2063750"/>
          <p14:tracePt t="99128" x="3375025" y="2036763"/>
          <p14:tracePt t="99144" x="3402013" y="2017713"/>
          <p14:tracePt t="99160" x="3429000" y="1982788"/>
          <p14:tracePt t="99177" x="3465513" y="1955800"/>
          <p14:tracePt t="99193" x="3527425" y="1938338"/>
          <p14:tracePt t="99210" x="3571875" y="1911350"/>
          <p14:tracePt t="99227" x="3589338" y="1901825"/>
          <p14:tracePt t="99244" x="3616325" y="1893888"/>
          <p14:tracePt t="99260" x="3643313" y="1874838"/>
          <p14:tracePt t="99277" x="3660775" y="1874838"/>
          <p14:tracePt t="99293" x="3697288" y="1874838"/>
          <p14:tracePt t="99310" x="3714750" y="1874838"/>
          <p14:tracePt t="99327" x="3741738" y="1866900"/>
          <p14:tracePt t="99343" x="3759200" y="1866900"/>
          <p14:tracePt t="99360" x="3776663" y="1857375"/>
          <p14:tracePt t="99378" x="3813175" y="1857375"/>
          <p14:tracePt t="99395" x="3830638" y="1857375"/>
          <p14:tracePt t="99411" x="3875088" y="1857375"/>
          <p14:tracePt t="99428" x="3894138" y="1857375"/>
          <p14:tracePt t="99444" x="3919538" y="1874838"/>
          <p14:tracePt t="99461" x="3938588" y="1874838"/>
          <p14:tracePt t="99477" x="3956050" y="1874838"/>
          <p14:tracePt t="99494" x="3990975" y="1866900"/>
          <p14:tracePt t="99513" x="4089400" y="1849438"/>
          <p14:tracePt t="99529" x="4143375" y="1849438"/>
          <p14:tracePt t="99544" x="4205288" y="1830388"/>
          <p14:tracePt t="99562" x="4286250" y="1822450"/>
          <p14:tracePt t="99578" x="4348163" y="1822450"/>
          <p14:tracePt t="99594" x="4419600" y="1822450"/>
          <p14:tracePt t="99610" x="4483100" y="1803400"/>
          <p14:tracePt t="99627" x="4545013" y="1803400"/>
          <p14:tracePt t="99644" x="4616450" y="1803400"/>
          <p14:tracePt t="99660" x="4652963" y="1803400"/>
          <p14:tracePt t="99677" x="4670425" y="1812925"/>
          <p14:tracePt t="99694" x="4687888" y="1822450"/>
          <p14:tracePt t="99710" x="4705350" y="1830388"/>
          <p14:tracePt t="99727" x="4732338" y="1839913"/>
          <p14:tracePt t="99744" x="4751388" y="1849438"/>
          <p14:tracePt t="99761" x="4768850" y="1849438"/>
          <p14:tracePt t="99777" x="4786313" y="1857375"/>
          <p14:tracePt t="99794" x="4803775" y="1884363"/>
          <p14:tracePt t="99810" x="4813300" y="1884363"/>
          <p14:tracePt t="99828" x="4830763" y="1893888"/>
          <p14:tracePt t="99844" x="4840288" y="1901825"/>
          <p14:tracePt t="99860" x="4857750" y="1920875"/>
          <p14:tracePt t="99877" x="4884738" y="1938338"/>
          <p14:tracePt t="99894" x="4902200" y="1973263"/>
          <p14:tracePt t="99910" x="4921250" y="1992313"/>
          <p14:tracePt t="99926" x="4946650" y="2027238"/>
          <p14:tracePt t="99943" x="4956175" y="2036763"/>
          <p14:tracePt t="99962" x="4973638" y="2054225"/>
          <p14:tracePt t="99977" x="4983163" y="2063750"/>
          <p14:tracePt t="99994" x="4983163" y="2089150"/>
          <p14:tracePt t="100010" x="4992688" y="2116138"/>
          <p14:tracePt t="100028" x="4992688" y="2152650"/>
          <p14:tracePt t="100044" x="4992688" y="2170113"/>
          <p14:tracePt t="100060" x="4992688" y="2187575"/>
          <p14:tracePt t="100077" x="4992688" y="2206625"/>
          <p14:tracePt t="100094" x="4992688" y="2232025"/>
          <p14:tracePt t="100111" x="4983163" y="2251075"/>
          <p14:tracePt t="100127" x="4983163" y="2268538"/>
          <p14:tracePt t="100144" x="4983163" y="2295525"/>
          <p14:tracePt t="100160" x="4983163" y="2312988"/>
          <p14:tracePt t="100178" x="4973638" y="2339975"/>
          <p14:tracePt t="100194" x="4973638" y="2357438"/>
          <p14:tracePt t="100211" x="4973638" y="2384425"/>
          <p14:tracePt t="100227" x="4965700" y="2401888"/>
          <p14:tracePt t="100244" x="4956175" y="2420938"/>
          <p14:tracePt t="100260" x="4946650" y="2446338"/>
          <p14:tracePt t="100277" x="4929188" y="2473325"/>
          <p14:tracePt t="100294" x="4911725" y="2536825"/>
          <p14:tracePt t="100310" x="4902200" y="2554288"/>
          <p14:tracePt t="100327" x="4894263" y="2571750"/>
          <p14:tracePt t="100344" x="4884738" y="2608263"/>
          <p14:tracePt t="100360" x="4867275" y="2625725"/>
          <p14:tracePt t="100377" x="4867275" y="2643188"/>
          <p14:tracePt t="100394" x="4857750" y="2652713"/>
          <p14:tracePt t="100413" x="4848225" y="2679700"/>
          <p14:tracePt t="100429" x="4848225" y="2687638"/>
          <p14:tracePt t="100445" x="4840288" y="2706688"/>
          <p14:tracePt t="100462" x="4840288" y="2724150"/>
          <p14:tracePt t="100478" x="4830763" y="2751138"/>
          <p14:tracePt t="100495" x="4822825" y="2768600"/>
          <p14:tracePt t="100511" x="4813300" y="2786063"/>
          <p14:tracePt t="100528" x="4813300" y="2795588"/>
          <p14:tracePt t="100544" x="4795838" y="2822575"/>
          <p14:tracePt t="100563" x="4795838" y="2840038"/>
          <p14:tracePt t="100579" x="4786313" y="2849563"/>
          <p14:tracePt t="100594" x="4786313" y="2857500"/>
          <p14:tracePt t="100610" x="4776788" y="2867025"/>
          <p14:tracePt t="100627" x="4768850" y="2874963"/>
          <p14:tracePt t="100644" x="4759325" y="2901950"/>
          <p14:tracePt t="100660" x="4751388" y="2921000"/>
          <p14:tracePt t="100678" x="4741863" y="2938463"/>
          <p14:tracePt t="100694" x="4724400" y="2955925"/>
          <p14:tracePt t="100710" x="4714875" y="2982913"/>
          <p14:tracePt t="100727" x="4705350" y="3000375"/>
          <p14:tracePt t="100744" x="4697413" y="3017838"/>
          <p14:tracePt t="100761" x="4687888" y="3044825"/>
          <p14:tracePt t="100777" x="4679950" y="3063875"/>
          <p14:tracePt t="100794" x="4670425" y="3081338"/>
          <p14:tracePt t="100810" x="4643438" y="3098800"/>
          <p14:tracePt t="100828" x="4625975" y="3116263"/>
          <p14:tracePt t="100844" x="4616450" y="3135313"/>
          <p14:tracePt t="100861" x="4608513" y="3152775"/>
          <p14:tracePt t="100878" x="4598988" y="3170238"/>
          <p14:tracePt t="100894" x="4572000" y="3197225"/>
          <p14:tracePt t="100910" x="4554538" y="3214688"/>
          <p14:tracePt t="100927" x="4545013" y="3232150"/>
          <p14:tracePt t="100944" x="4537075" y="3241675"/>
          <p14:tracePt t="100960" x="4518025" y="3251200"/>
          <p14:tracePt t="100977" x="4483100" y="3278188"/>
          <p14:tracePt t="100994" x="4456113" y="3286125"/>
          <p14:tracePt t="101010" x="4429125" y="3303588"/>
          <p14:tracePt t="101027" x="4411663" y="3313113"/>
          <p14:tracePt t="101044" x="4394200" y="3340100"/>
          <p14:tracePt t="101060" x="4357688" y="3349625"/>
          <p14:tracePt t="101078" x="4313238" y="3349625"/>
          <p14:tracePt t="101094" x="4295775" y="3357563"/>
          <p14:tracePt t="101110" x="4276725" y="3367088"/>
          <p14:tracePt t="101127" x="4251325" y="3375025"/>
          <p14:tracePt t="101144" x="4232275" y="3384550"/>
          <p14:tracePt t="101160" x="4205288" y="3384550"/>
          <p14:tracePt t="101177" x="4179888" y="3384550"/>
          <p14:tracePt t="101194" x="4160838" y="3402013"/>
          <p14:tracePt t="101210" x="4125913" y="3402013"/>
          <p14:tracePt t="101227" x="4089400" y="3411538"/>
          <p14:tracePt t="101244" x="4054475" y="3421063"/>
          <p14:tracePt t="101260" x="4010025" y="3429000"/>
          <p14:tracePt t="101277" x="3990975" y="3429000"/>
          <p14:tracePt t="101294" x="3956050" y="3429000"/>
          <p14:tracePt t="101310" x="3929063" y="3446463"/>
          <p14:tracePt t="101327" x="3902075" y="3446463"/>
          <p14:tracePt t="101344" x="3875088" y="3446463"/>
          <p14:tracePt t="101361" x="3840163" y="3446463"/>
          <p14:tracePt t="101378" x="3795713" y="3455988"/>
          <p14:tracePt t="101394" x="3724275" y="3482975"/>
          <p14:tracePt t="101411" x="3643313" y="3509963"/>
          <p14:tracePt t="101427" x="3589338" y="3527425"/>
          <p14:tracePt t="101444" x="3571875" y="3536950"/>
          <p14:tracePt t="101461" x="3554413" y="3554413"/>
          <p14:tracePt t="101478" x="3517900" y="3563938"/>
          <p14:tracePt t="101494" x="3500438" y="3571875"/>
          <p14:tracePt t="101511" x="3482975" y="3581400"/>
          <p14:tracePt t="101527" x="3465513" y="3589338"/>
          <p14:tracePt t="101544" x="3438525" y="3589338"/>
          <p14:tracePt t="101561" x="3419475" y="3589338"/>
          <p14:tracePt t="101577" x="3402013" y="3589338"/>
          <p14:tracePt t="101594" x="3367088" y="3589338"/>
          <p14:tracePt t="101596" x="3348038" y="3589338"/>
          <p14:tracePt t="101611" x="3340100" y="3589338"/>
          <p14:tracePt t="101628" x="3303588" y="3589338"/>
          <p14:tracePt t="101644" x="3295650" y="3589338"/>
          <p14:tracePt t="101660" x="3286125" y="3589338"/>
          <p14:tracePt t="101677" x="3276600" y="3581400"/>
          <p14:tracePt t="101694" x="3268663" y="3563938"/>
          <p14:tracePt t="101711" x="3251200" y="3544888"/>
          <p14:tracePt t="101728" x="3224213" y="3527425"/>
          <p14:tracePt t="101744" x="3214688" y="3527425"/>
          <p14:tracePt t="101793" x="3205163" y="3517900"/>
          <p14:tracePt t="101809" x="3197225" y="3517900"/>
          <p14:tracePt t="101820" x="3187700" y="3517900"/>
          <p14:tracePt t="101831" x="3170238" y="3509963"/>
          <p14:tracePt t="101844" x="3160713" y="3509963"/>
          <p14:tracePt t="101864" x="3160713" y="3500438"/>
          <p14:tracePt t="101989" x="3152775" y="3492500"/>
          <p14:tracePt t="102035" x="3152775" y="3473450"/>
          <p14:tracePt t="102058" x="3152775" y="3465513"/>
          <p14:tracePt t="102074" x="3152775" y="3455988"/>
          <p14:tracePt t="102091" x="3152775" y="3446463"/>
          <p14:tracePt t="102120" x="3152775" y="3438525"/>
          <p14:tracePt t="102145" x="3152775" y="3429000"/>
          <p14:tracePt t="102157" x="3152775" y="3421063"/>
          <p14:tracePt t="102170" x="3152775" y="3402013"/>
          <p14:tracePt t="102181" x="3143250" y="3394075"/>
          <p14:tracePt t="102195" x="3143250" y="3384550"/>
          <p14:tracePt t="102210" x="3143250" y="3367088"/>
          <p14:tracePt t="102228" x="3133725" y="3357563"/>
          <p14:tracePt t="102245" x="3133725" y="3340100"/>
          <p14:tracePt t="102263" x="3133725" y="3295650"/>
          <p14:tracePt t="102279" x="3133725" y="3259138"/>
          <p14:tracePt t="102294" x="3133725" y="3214688"/>
          <p14:tracePt t="102310" x="3133725" y="3179763"/>
          <p14:tracePt t="102327" x="3133725" y="3152775"/>
          <p14:tracePt t="102344" x="3133725" y="3143250"/>
          <p14:tracePt t="102361" x="3143250" y="3125788"/>
          <p14:tracePt t="102378" x="3143250" y="3116263"/>
          <p14:tracePt t="102395" x="3160713" y="3089275"/>
          <p14:tracePt t="102411" x="3179763" y="3044825"/>
          <p14:tracePt t="102427" x="3187700" y="3009900"/>
          <p14:tracePt t="102444" x="3214688" y="2982913"/>
          <p14:tracePt t="102461" x="3232150" y="2946400"/>
          <p14:tracePt t="102477" x="3259138" y="2884488"/>
          <p14:tracePt t="102494" x="3268663" y="2849563"/>
          <p14:tracePt t="102511" x="3286125" y="2803525"/>
          <p14:tracePt t="102528" x="3313113" y="2732088"/>
          <p14:tracePt t="102544" x="3313113" y="2714625"/>
          <p14:tracePt t="102561" x="3322638" y="2697163"/>
          <p14:tracePt t="102577" x="3330575" y="2652713"/>
          <p14:tracePt t="102594" x="3357563" y="2589213"/>
          <p14:tracePt t="102611" x="3375025" y="2536825"/>
          <p14:tracePt t="102627" x="3384550" y="2473325"/>
          <p14:tracePt t="102644" x="3411538" y="2411413"/>
          <p14:tracePt t="102660" x="3438525" y="2349500"/>
          <p14:tracePt t="102678" x="3465513" y="2303463"/>
          <p14:tracePt t="102694" x="3482975" y="2286000"/>
          <p14:tracePt t="102711" x="3500438" y="2268538"/>
          <p14:tracePt t="102727" x="3517900" y="2241550"/>
          <p14:tracePt t="102744" x="3536950" y="2214563"/>
          <p14:tracePt t="102761" x="3562350" y="2187575"/>
          <p14:tracePt t="102778" x="3598863" y="2160588"/>
          <p14:tracePt t="102794" x="3652838" y="2125663"/>
          <p14:tracePt t="102810" x="3714750" y="2081213"/>
          <p14:tracePt t="102827" x="3795713" y="2044700"/>
          <p14:tracePt t="102844" x="3875088" y="2017713"/>
          <p14:tracePt t="102860" x="3902075" y="1992313"/>
          <p14:tracePt t="102877" x="3938588" y="1982788"/>
          <p14:tracePt t="102894" x="3956050" y="1973263"/>
          <p14:tracePt t="102912" x="4000500" y="1946275"/>
          <p14:tracePt t="102929" x="4017963" y="1920875"/>
          <p14:tracePt t="102945" x="4071938" y="1911350"/>
          <p14:tracePt t="102962" x="4133850" y="1901825"/>
          <p14:tracePt t="102978" x="4205288" y="1874838"/>
          <p14:tracePt t="102995" x="4241800" y="1857375"/>
          <p14:tracePt t="103011" x="4276725" y="1849438"/>
          <p14:tracePt t="103028" x="4322763" y="1839913"/>
          <p14:tracePt t="103045" x="4348163" y="1839913"/>
          <p14:tracePt t="103064" x="4384675" y="1839913"/>
          <p14:tracePt t="103078" x="4402138" y="1839913"/>
          <p14:tracePt t="103095" x="4438650" y="1839913"/>
          <p14:tracePt t="103111" x="4456113" y="1839913"/>
          <p14:tracePt t="103127" x="4500563" y="1849438"/>
          <p14:tracePt t="103144" x="4518025" y="1866900"/>
          <p14:tracePt t="103161" x="4545013" y="1884363"/>
          <p14:tracePt t="103179" x="4572000" y="1893888"/>
          <p14:tracePt t="103194" x="4572000" y="1901825"/>
          <p14:tracePt t="103211" x="4589463" y="1920875"/>
          <p14:tracePt t="103227" x="4616450" y="1946275"/>
          <p14:tracePt t="103244" x="4633913" y="1965325"/>
          <p14:tracePt t="103260" x="4652963" y="1982788"/>
          <p14:tracePt t="103277" x="4687888" y="2009775"/>
          <p14:tracePt t="103293" x="4705350" y="2027238"/>
          <p14:tracePt t="103313" x="4724400" y="2054225"/>
          <p14:tracePt t="103329" x="4751388" y="2108200"/>
          <p14:tracePt t="103345" x="4776788" y="2170113"/>
          <p14:tracePt t="103362" x="4813300" y="2232025"/>
          <p14:tracePt t="103378" x="4848225" y="2295525"/>
          <p14:tracePt t="103394" x="4884738" y="2330450"/>
          <p14:tracePt t="103411" x="4911725" y="2349500"/>
          <p14:tracePt t="103428" x="4921250" y="2374900"/>
          <p14:tracePt t="103445" x="4921250" y="2393950"/>
          <p14:tracePt t="103461" x="4921250" y="2446338"/>
          <p14:tracePt t="103478" x="4921250" y="2527300"/>
          <p14:tracePt t="103495" x="4921250" y="2598738"/>
          <p14:tracePt t="103511" x="4921250" y="2679700"/>
          <p14:tracePt t="103528" x="4921250" y="2741613"/>
          <p14:tracePt t="103545" x="4921250" y="2768600"/>
          <p14:tracePt t="103561" x="4921250" y="2786063"/>
          <p14:tracePt t="103578" x="4921250" y="2822575"/>
          <p14:tracePt t="103594" x="4921250" y="2840038"/>
          <p14:tracePt t="103611" x="4911725" y="2874963"/>
          <p14:tracePt t="103627" x="4884738" y="2894013"/>
          <p14:tracePt t="103644" x="4875213" y="2911475"/>
          <p14:tracePt t="103661" x="4857750" y="2938463"/>
          <p14:tracePt t="103677" x="4840288" y="2955925"/>
          <p14:tracePt t="103694" x="4813300" y="2973388"/>
          <p14:tracePt t="103711" x="4803775" y="2992438"/>
          <p14:tracePt t="103729" x="4786313" y="3027363"/>
          <p14:tracePt t="103744" x="4768850" y="3044825"/>
          <p14:tracePt t="103761" x="4741863" y="3063875"/>
          <p14:tracePt t="103777" x="4724400" y="3089275"/>
          <p14:tracePt t="103794" x="4705350" y="3108325"/>
          <p14:tracePt t="103811" x="4687888" y="3125788"/>
          <p14:tracePt t="103827" x="4660900" y="3143250"/>
          <p14:tracePt t="103844" x="4633913" y="3170238"/>
          <p14:tracePt t="103861" x="4616450" y="3179763"/>
          <p14:tracePt t="103877" x="4589463" y="3197225"/>
          <p14:tracePt t="103894" x="4562475" y="3224213"/>
          <p14:tracePt t="103911" x="4537075" y="3232150"/>
          <p14:tracePt t="103927" x="4518025" y="3241675"/>
          <p14:tracePt t="103944" x="4500563" y="3251200"/>
          <p14:tracePt t="103961" x="4483100" y="3259138"/>
          <p14:tracePt t="103978" x="4419600" y="3286125"/>
          <p14:tracePt t="103994" x="4375150" y="3295650"/>
          <p14:tracePt t="104011" x="4295775" y="3322638"/>
          <p14:tracePt t="104027" x="4214813" y="3349625"/>
          <p14:tracePt t="104044" x="4152900" y="3375025"/>
          <p14:tracePt t="104061" x="4071938" y="3402013"/>
          <p14:tracePt t="104078" x="4010025" y="3421063"/>
          <p14:tracePt t="104094" x="3965575" y="3446463"/>
          <p14:tracePt t="104096" x="3938588" y="3465513"/>
          <p14:tracePt t="104111" x="3929063" y="3465513"/>
          <p14:tracePt t="104127" x="3902075" y="3492500"/>
          <p14:tracePt t="104144" x="3875088" y="3500438"/>
          <p14:tracePt t="104161" x="3830638" y="3509963"/>
          <p14:tracePt t="104177" x="3786188" y="3536950"/>
          <p14:tracePt t="104194" x="3705225" y="3554413"/>
          <p14:tracePt t="104211" x="3625850" y="3571875"/>
          <p14:tracePt t="104228" x="3509963" y="3616325"/>
          <p14:tracePt t="104245" x="3473450" y="3616325"/>
          <p14:tracePt t="104261" x="3455988" y="3616325"/>
          <p14:tracePt t="104278" x="3438525" y="3608388"/>
          <p14:tracePt t="104294" x="3419475" y="3571875"/>
          <p14:tracePt t="104310" x="3394075" y="3517900"/>
          <p14:tracePt t="104327" x="3322638" y="3455988"/>
          <p14:tracePt t="104344" x="3276600" y="3402013"/>
          <p14:tracePt t="104364" x="3241675" y="3367088"/>
          <p14:tracePt t="104379" x="3241675" y="3330575"/>
          <p14:tracePt t="104395" x="3241675" y="3251200"/>
          <p14:tracePt t="104412" x="3251200" y="3179763"/>
          <p14:tracePt t="104428" x="3251200" y="3098800"/>
          <p14:tracePt t="104445" x="3259138" y="3036888"/>
          <p14:tracePt t="104462" x="3268663" y="3000375"/>
          <p14:tracePt t="104477" x="3286125" y="2982913"/>
          <p14:tracePt t="104494" x="3286125" y="2965450"/>
          <p14:tracePt t="104511" x="3303588" y="2928938"/>
          <p14:tracePt t="104528" x="3322638" y="2911475"/>
          <p14:tracePt t="104544" x="3340100" y="2894013"/>
          <p14:tracePt t="104562" x="3367088" y="2874963"/>
          <p14:tracePt t="104578" x="3384550" y="2822575"/>
          <p14:tracePt t="104594" x="3411538" y="2803525"/>
          <p14:tracePt t="104597" x="3419475" y="2795588"/>
          <p14:tracePt t="104611" x="3429000" y="2768600"/>
          <p14:tracePt t="104629" x="3473450" y="2714625"/>
          <p14:tracePt t="104645" x="3500438" y="2660650"/>
          <p14:tracePt t="104661" x="3517900" y="2635250"/>
          <p14:tracePt t="104678" x="3554413" y="2598738"/>
          <p14:tracePt t="104694" x="3589338" y="2571750"/>
          <p14:tracePt t="104711" x="3608388" y="2554288"/>
          <p14:tracePt t="104728" x="3625850" y="2536825"/>
          <p14:tracePt t="104744" x="3652838" y="2509838"/>
          <p14:tracePt t="104761" x="3670300" y="2492375"/>
          <p14:tracePt t="104778" x="3697288" y="2465388"/>
          <p14:tracePt t="104794" x="3732213" y="2438400"/>
          <p14:tracePt t="104811" x="3768725" y="2420938"/>
          <p14:tracePt t="104827" x="3840163" y="2393950"/>
          <p14:tracePt t="104845" x="3911600" y="2366963"/>
          <p14:tracePt t="104861" x="3983038" y="2339975"/>
          <p14:tracePt t="104878" x="4017963" y="2322513"/>
          <p14:tracePt t="104895" x="4108450" y="2295525"/>
          <p14:tracePt t="104911" x="4143375" y="2286000"/>
          <p14:tracePt t="104928" x="4170363" y="2278063"/>
          <p14:tracePt t="104944" x="4232275" y="2251075"/>
          <p14:tracePt t="104961" x="4259263" y="2241550"/>
          <p14:tracePt t="104978" x="4295775" y="2214563"/>
          <p14:tracePt t="104994" x="4313238" y="2206625"/>
          <p14:tracePt t="105011" x="4340225" y="2197100"/>
          <p14:tracePt t="105029" x="4394200" y="2179638"/>
          <p14:tracePt t="105045" x="4429125" y="2160588"/>
          <p14:tracePt t="105061" x="4446588" y="2160588"/>
          <p14:tracePt t="105078" x="4473575" y="2179638"/>
          <p14:tracePt t="105095" x="4537075" y="2214563"/>
          <p14:tracePt t="105111" x="4581525" y="2251075"/>
          <p14:tracePt t="105128" x="4598988" y="2303463"/>
          <p14:tracePt t="105145" x="4625975" y="2330450"/>
          <p14:tracePt t="105162" x="4660900" y="2401888"/>
          <p14:tracePt t="105178" x="4670425" y="2455863"/>
          <p14:tracePt t="105195" x="4679950" y="2500313"/>
          <p14:tracePt t="105211" x="4679950" y="2544763"/>
          <p14:tracePt t="105228" x="4679950" y="2589213"/>
          <p14:tracePt t="105244" x="4679950" y="2670175"/>
          <p14:tracePt t="105261" x="4679950" y="2741613"/>
          <p14:tracePt t="105279" x="4679950" y="2813050"/>
          <p14:tracePt t="105295" x="4679950" y="2849563"/>
          <p14:tracePt t="105311" x="4679950" y="2874963"/>
          <p14:tracePt t="105328" x="4670425" y="2928938"/>
          <p14:tracePt t="105344" x="4660900" y="2955925"/>
          <p14:tracePt t="105361" x="4633913" y="2973388"/>
          <p14:tracePt t="105378" x="4625975" y="3027363"/>
          <p14:tracePt t="105395" x="4608513" y="3054350"/>
          <p14:tracePt t="105412" x="4581525" y="3081338"/>
          <p14:tracePt t="105430" x="4572000" y="3098800"/>
          <p14:tracePt t="105446" x="4554538" y="3125788"/>
          <p14:tracePt t="105462" x="4545013" y="3152775"/>
          <p14:tracePt t="105478" x="4518025" y="3170238"/>
          <p14:tracePt t="105495" x="4510088" y="3187700"/>
          <p14:tracePt t="105511" x="4491038" y="3214688"/>
          <p14:tracePt t="105528" x="4473575" y="3232150"/>
          <p14:tracePt t="105545" x="4438650" y="3251200"/>
          <p14:tracePt t="105561" x="4419600" y="3268663"/>
          <p14:tracePt t="105577" x="4402138" y="3286125"/>
          <p14:tracePt t="105594" x="4375150" y="3295650"/>
          <p14:tracePt t="105611" x="4330700" y="3313113"/>
          <p14:tracePt t="105627" x="4295775" y="3340100"/>
          <p14:tracePt t="105644" x="4251325" y="3357563"/>
          <p14:tracePt t="105661" x="4214813" y="3384550"/>
          <p14:tracePt t="105680" x="4143375" y="3421063"/>
          <p14:tracePt t="105695" x="4098925" y="3446463"/>
          <p14:tracePt t="105712" x="4037013" y="3465513"/>
          <p14:tracePt t="105728" x="3973513" y="3492500"/>
          <p14:tracePt t="105744" x="3902075" y="3517900"/>
          <p14:tracePt t="105761" x="3830638" y="3544888"/>
          <p14:tracePt t="105778" x="3751263" y="3571875"/>
          <p14:tracePt t="105794" x="3670300" y="3598863"/>
          <p14:tracePt t="105811" x="3608388" y="3625850"/>
          <p14:tracePt t="105829" x="3517900" y="3662363"/>
          <p14:tracePt t="105844" x="3473450" y="3670300"/>
          <p14:tracePt t="105861" x="3438525" y="3670300"/>
          <p14:tracePt t="105878" x="3419475" y="3670300"/>
          <p14:tracePt t="105894" x="3384550" y="3670300"/>
          <p14:tracePt t="105911" x="3330575" y="3670300"/>
          <p14:tracePt t="105929" x="3232150" y="3670300"/>
          <p14:tracePt t="105945" x="3197225" y="3670300"/>
          <p14:tracePt t="105961" x="3160713" y="3643313"/>
          <p14:tracePt t="105978" x="3133725" y="3625850"/>
          <p14:tracePt t="105994" x="3108325" y="3608388"/>
          <p14:tracePt t="106011" x="3098800" y="3563938"/>
          <p14:tracePt t="106028" x="3098800" y="3527425"/>
          <p14:tracePt t="106044" x="3089275" y="3482975"/>
          <p14:tracePt t="106061" x="3071813" y="3421063"/>
          <p14:tracePt t="106078" x="3062288" y="3303588"/>
          <p14:tracePt t="106095" x="3062288" y="3259138"/>
          <p14:tracePt t="106111" x="3062288" y="3241675"/>
          <p14:tracePt t="106128" x="3062288" y="3224213"/>
          <p14:tracePt t="106144" x="3062288" y="3206750"/>
          <p14:tracePt t="106161" x="3062288" y="3179763"/>
          <p14:tracePt t="106178" x="3062288" y="3098800"/>
          <p14:tracePt t="106194" x="3081338" y="3036888"/>
          <p14:tracePt t="106211" x="3089275" y="2992438"/>
          <p14:tracePt t="106228" x="3089275" y="2973388"/>
          <p14:tracePt t="106244" x="3098800" y="2955925"/>
          <p14:tracePt t="106261" x="3108325" y="2921000"/>
          <p14:tracePt t="106277" x="3116263" y="2901950"/>
          <p14:tracePt t="106294" x="3143250" y="2874963"/>
          <p14:tracePt t="106311" x="3160713" y="2857500"/>
          <p14:tracePt t="106327" x="3179763" y="2840038"/>
          <p14:tracePt t="106345" x="3214688" y="2803525"/>
          <p14:tracePt t="106361" x="3232150" y="2778125"/>
          <p14:tracePt t="106378" x="3268663" y="2741613"/>
          <p14:tracePt t="106394" x="3295650" y="2724150"/>
          <p14:tracePt t="106411" x="3322638" y="2697163"/>
          <p14:tracePt t="106428" x="3340100" y="2687638"/>
          <p14:tracePt t="106444" x="3348038" y="2679700"/>
          <p14:tracePt t="106510" x="3384550" y="2643188"/>
          <p14:tracePt t="106521" x="3394075" y="2635250"/>
          <p14:tracePt t="106532" x="3402013" y="2625725"/>
          <p14:tracePt t="106545" x="3438525" y="2598738"/>
          <p14:tracePt t="106562" x="3482975" y="2581275"/>
          <p14:tracePt t="106578" x="3509963" y="2563813"/>
          <p14:tracePt t="106595" x="3589338" y="2517775"/>
          <p14:tracePt t="106611" x="3670300" y="2500313"/>
          <p14:tracePt t="106628" x="3751263" y="2473325"/>
          <p14:tracePt t="106644" x="3830638" y="2428875"/>
          <p14:tracePt t="106661" x="3902075" y="2401888"/>
          <p14:tracePt t="106678" x="3956050" y="2384425"/>
          <p14:tracePt t="106694" x="3973513" y="2357438"/>
          <p14:tracePt t="106792" x="3938588" y="2374900"/>
          <p14:tracePt t="106802" x="3902075" y="2384425"/>
          <p14:tracePt t="106814" x="3822700" y="2411413"/>
          <p14:tracePt t="106828" x="3768725" y="2428875"/>
          <p14:tracePt t="106844" x="3687763" y="2455863"/>
          <p14:tracePt t="106861" x="3625850" y="2492375"/>
          <p14:tracePt t="106878" x="3616325" y="2500313"/>
          <p14:tracePt t="106980" x="3625850" y="2500313"/>
          <p14:tracePt t="106991" x="3660775" y="2473325"/>
          <p14:tracePt t="107004" x="3679825" y="2455863"/>
          <p14:tracePt t="107016" x="3705225" y="2446338"/>
          <p14:tracePt t="107029" x="3724275" y="2438400"/>
          <p14:tracePt t="107045" x="3724275" y="2428875"/>
          <p14:tracePt t="107248" x="3714750" y="2428875"/>
          <p14:tracePt t="107259" x="3705225" y="2428875"/>
          <p14:tracePt t="107279" x="3687763" y="2428875"/>
          <p14:tracePt t="107295" x="3670300" y="2446338"/>
          <p14:tracePt t="107311" x="3652838" y="2455863"/>
          <p14:tracePt t="107329" x="3633788" y="2473325"/>
          <p14:tracePt t="107345" x="3608388" y="2500313"/>
          <p14:tracePt t="107364" x="3554413" y="2527300"/>
          <p14:tracePt t="107380" x="3517900" y="2554288"/>
          <p14:tracePt t="107396" x="3490913" y="2571750"/>
          <p14:tracePt t="107412" x="3455988" y="2598738"/>
          <p14:tracePt t="107428" x="3419475" y="2616200"/>
          <p14:tracePt t="107444" x="3357563" y="2643188"/>
          <p14:tracePt t="107461" x="3313113" y="2679700"/>
          <p14:tracePt t="107478" x="3232150" y="2714625"/>
          <p14:tracePt t="107494" x="3152775" y="2741613"/>
          <p14:tracePt t="107511" x="3071813" y="2768600"/>
          <p14:tracePt t="107529" x="3000375" y="2795588"/>
          <p14:tracePt t="107545" x="2982913" y="2795588"/>
          <p14:tracePt t="107646" x="2973388" y="2830513"/>
          <p14:tracePt t="107658" x="2955925" y="2840038"/>
          <p14:tracePt t="107670" x="2955925" y="2849563"/>
          <p14:tracePt t="107682" x="2955925" y="2857500"/>
          <p14:tracePt t="107695" x="2955925" y="2867025"/>
          <p14:tracePt t="107733" x="2946400" y="2867025"/>
          <p14:tracePt t="107756" x="2938463" y="2867025"/>
          <p14:tracePt t="107768" x="2928938" y="2867025"/>
          <p14:tracePt t="107781" x="2874963" y="2884488"/>
          <p14:tracePt t="107796" x="2813050" y="2884488"/>
          <p14:tracePt t="107811" x="2751138" y="2867025"/>
          <p14:tracePt t="107828" x="2714625" y="2840038"/>
          <p14:tracePt t="107844" x="2705100" y="2830513"/>
          <p14:tracePt t="107861" x="2687638" y="2822575"/>
          <p14:tracePt t="107878" x="2679700" y="2803525"/>
          <p14:tracePt t="107894" x="2679700" y="2795588"/>
          <p14:tracePt t="107911" x="2670175" y="2759075"/>
          <p14:tracePt t="107927" x="2643188" y="2706688"/>
          <p14:tracePt t="107944" x="2608263" y="2652713"/>
          <p14:tracePt t="107962" x="2589213" y="2635250"/>
          <p14:tracePt t="107979" x="2571750" y="2608263"/>
          <p14:tracePt t="107995" x="2554288" y="2589213"/>
          <p14:tracePt t="108011" x="2517775" y="2571750"/>
          <p14:tracePt t="108028" x="2411413" y="2500313"/>
          <p14:tracePt t="108045" x="2330450" y="2438400"/>
          <p14:tracePt t="108062" x="2251075" y="2384425"/>
          <p14:tracePt t="108078" x="2170113" y="2339975"/>
          <p14:tracePt t="108094" x="2133600" y="2330450"/>
          <p14:tracePt t="108111" x="2108200" y="2303463"/>
          <p14:tracePt t="108128" x="2071688" y="2286000"/>
          <p14:tracePt t="108145" x="2054225" y="2278063"/>
          <p14:tracePt t="108161" x="2036763" y="2278063"/>
          <p14:tracePt t="108178" x="2017713" y="2278063"/>
          <p14:tracePt t="108195" x="1982788" y="2286000"/>
          <p14:tracePt t="108211" x="1955800" y="2303463"/>
          <p14:tracePt t="108228" x="1928813" y="2330450"/>
          <p14:tracePt t="108245" x="1893888" y="2349500"/>
          <p14:tracePt t="108261" x="1874838" y="2384425"/>
          <p14:tracePt t="108278" x="1847850" y="2420938"/>
          <p14:tracePt t="108295" x="1830388" y="2482850"/>
          <p14:tracePt t="108311" x="1803400" y="2544763"/>
          <p14:tracePt t="108328" x="1758950" y="2660650"/>
          <p14:tracePt t="108345" x="1751013" y="2706688"/>
          <p14:tracePt t="108361" x="1751013" y="2751138"/>
          <p14:tracePt t="108378" x="1731963" y="2830513"/>
          <p14:tracePt t="108395" x="1731963" y="2911475"/>
          <p14:tracePt t="108411" x="1731963" y="2982913"/>
          <p14:tracePt t="108428" x="1731963" y="3098800"/>
          <p14:tracePt t="108445" x="1731963" y="3170238"/>
          <p14:tracePt t="108462" x="1731963" y="3224213"/>
          <p14:tracePt t="108478" x="1731963" y="3251200"/>
          <p14:tracePt t="108495" x="1724025" y="3286125"/>
          <p14:tracePt t="108511" x="1724025" y="3303588"/>
          <p14:tracePt t="108528" x="1724025" y="3322638"/>
          <p14:tracePt t="108545" x="1724025" y="3349625"/>
          <p14:tracePt t="108562" x="1724025" y="3357563"/>
          <p14:tracePt t="108579" x="1724025" y="3375025"/>
          <p14:tracePt t="108611" x="1724025" y="3384550"/>
          <p14:tracePt t="108627" x="1724025" y="3394075"/>
          <p14:tracePt t="108650" x="1724025" y="3411538"/>
          <p14:tracePt t="108690" x="1741488" y="3421063"/>
          <p14:tracePt t="108701" x="1751013" y="3421063"/>
          <p14:tracePt t="108713" x="1768475" y="3421063"/>
          <p14:tracePt t="108729" x="1785938" y="3402013"/>
          <p14:tracePt t="108746" x="1795463" y="3394075"/>
          <p14:tracePt t="108762" x="1822450" y="3384550"/>
          <p14:tracePt t="108778" x="1839913" y="3375025"/>
          <p14:tracePt t="108794" x="1857375" y="3357563"/>
          <p14:tracePt t="108811" x="1884363" y="3330575"/>
          <p14:tracePt t="108828" x="1901825" y="3313113"/>
          <p14:tracePt t="108845" x="1928813" y="3286125"/>
          <p14:tracePt t="108861" x="1955800" y="3259138"/>
          <p14:tracePt t="108878" x="1973263" y="3241675"/>
          <p14:tracePt t="108895" x="1990725" y="3214688"/>
          <p14:tracePt t="108911" x="2027238" y="3160713"/>
          <p14:tracePt t="108928" x="2098675" y="3098800"/>
          <p14:tracePt t="108945" x="2160588" y="3044825"/>
          <p14:tracePt t="108962" x="2214563" y="2992438"/>
          <p14:tracePt t="108979" x="2241550" y="2965450"/>
          <p14:tracePt t="108995" x="2268538" y="2938463"/>
          <p14:tracePt t="109011" x="2286000" y="2921000"/>
          <p14:tracePt t="109028" x="2312988" y="2901950"/>
          <p14:tracePt t="109045" x="2366963" y="2874963"/>
          <p14:tracePt t="109061" x="2438400" y="2849563"/>
          <p14:tracePt t="109078" x="2517775" y="2822575"/>
          <p14:tracePt t="109096" x="2633663" y="2795588"/>
          <p14:tracePt t="109112" x="2714625" y="2768600"/>
          <p14:tracePt t="109128" x="2795588" y="2751138"/>
          <p14:tracePt t="109145" x="2857500" y="2732088"/>
          <p14:tracePt t="109162" x="2919413" y="2706688"/>
          <p14:tracePt t="109178" x="3000375" y="2679700"/>
          <p14:tracePt t="109195" x="3089275" y="2652713"/>
          <p14:tracePt t="109211" x="3187700" y="2625725"/>
          <p14:tracePt t="109228" x="3276600" y="2598738"/>
          <p14:tracePt t="109246" x="3411538" y="2544763"/>
          <p14:tracePt t="109262" x="3527425" y="2492375"/>
          <p14:tracePt t="109279" x="3643313" y="2446338"/>
          <p14:tracePt t="109296" x="3724275" y="2420938"/>
          <p14:tracePt t="109311" x="3803650" y="2393950"/>
          <p14:tracePt t="109328" x="3848100" y="2374900"/>
          <p14:tracePt t="109345" x="3894138" y="2349500"/>
          <p14:tracePt t="109362" x="4000500" y="2312988"/>
          <p14:tracePt t="109378" x="4062413" y="2295525"/>
          <p14:tracePt t="109395" x="4125913" y="2268538"/>
          <p14:tracePt t="109411" x="4187825" y="2259013"/>
          <p14:tracePt t="109428" x="4205288" y="2259013"/>
          <p14:tracePt t="109445" x="4241800" y="2251075"/>
          <p14:tracePt t="109461" x="4268788" y="2251075"/>
          <p14:tracePt t="109478" x="4295775" y="2251075"/>
          <p14:tracePt t="109496" x="4357688" y="2259013"/>
          <p14:tracePt t="109511" x="4394200" y="2259013"/>
          <p14:tracePt t="109528" x="4419600" y="2268538"/>
          <p14:tracePt t="109545" x="4446588" y="2295525"/>
          <p14:tracePt t="109562" x="4465638" y="2312988"/>
          <p14:tracePt t="109578" x="4483100" y="2330450"/>
          <p14:tracePt t="109595" x="4510088" y="2339975"/>
          <p14:tracePt t="109597" x="4518025" y="2349500"/>
          <p14:tracePt t="109612" x="4518025" y="2366963"/>
          <p14:tracePt t="109628" x="4527550" y="2384425"/>
          <p14:tracePt t="109646" x="4537075" y="2465388"/>
          <p14:tracePt t="109661" x="4562475" y="2527300"/>
          <p14:tracePt t="109678" x="4572000" y="2563813"/>
          <p14:tracePt t="109695" x="4598988" y="2598738"/>
          <p14:tracePt t="109712" x="4608513" y="2616200"/>
          <p14:tracePt t="109729" x="4608513" y="2652713"/>
          <p14:tracePt t="109746" x="4608513" y="2687638"/>
          <p14:tracePt t="109761" x="4598988" y="2714625"/>
          <p14:tracePt t="109778" x="4572000" y="2724150"/>
          <p14:tracePt t="109795" x="4554538" y="2741613"/>
          <p14:tracePt t="109811" x="4537075" y="2751138"/>
          <p14:tracePt t="109828" x="4473575" y="2751138"/>
          <p14:tracePt t="109845" x="4394200" y="2778125"/>
          <p14:tracePt t="109861" x="4322763" y="2803525"/>
          <p14:tracePt t="109878" x="4241800" y="2830513"/>
          <p14:tracePt t="109896" x="4170363" y="2857500"/>
          <p14:tracePt t="109911" x="4143375" y="2857500"/>
          <p14:tracePt t="109928" x="4125913" y="2857500"/>
          <p14:tracePt t="109945" x="4108450" y="2857500"/>
          <p14:tracePt t="109962" x="4081463" y="2857500"/>
          <p14:tracePt t="109979" x="4062413" y="2867025"/>
          <p14:tracePt t="109995" x="4044950" y="2867025"/>
          <p14:tracePt t="110012" x="4027488" y="2874963"/>
          <p14:tracePt t="110028" x="4000500" y="2884488"/>
          <p14:tracePt t="110045" x="3946525" y="2884488"/>
          <p14:tracePt t="110061" x="3902075" y="2884488"/>
          <p14:tracePt t="110078" x="3848100" y="2884488"/>
          <p14:tracePt t="110095" x="3813175" y="2884488"/>
          <p14:tracePt t="110112" x="3795713" y="2884488"/>
          <p14:tracePt t="110128" x="3795713" y="2874963"/>
          <p14:tracePt t="110146" x="3795713" y="2867025"/>
          <p14:tracePt t="110162" x="3795713" y="2857500"/>
          <p14:tracePt t="110383" x="3776663" y="2849563"/>
          <p14:tracePt t="110398" x="3776663" y="2840038"/>
          <p14:tracePt t="110412" x="3768725" y="2813050"/>
          <p14:tracePt t="110429" x="3759200" y="2795588"/>
          <p14:tracePt t="110445" x="3759200" y="2778125"/>
          <p14:tracePt t="110462" x="3759200" y="2751138"/>
          <p14:tracePt t="110478" x="3751263" y="2732088"/>
          <p14:tracePt t="110495" x="3751263" y="2714625"/>
          <p14:tracePt t="110512" x="3751263" y="2679700"/>
          <p14:tracePt t="110528" x="3741738" y="2652713"/>
          <p14:tracePt t="110546" x="3714750" y="2589213"/>
          <p14:tracePt t="110562" x="3697288" y="2554288"/>
          <p14:tracePt t="110578" x="3670300" y="2536825"/>
          <p14:tracePt t="110595" x="3652838" y="2517775"/>
          <p14:tracePt t="110612" x="3643313" y="2500313"/>
          <p14:tracePt t="110628" x="3633788" y="2473325"/>
          <p14:tracePt t="110645" x="3625850" y="2455863"/>
          <p14:tracePt t="110661" x="3598863" y="2438400"/>
          <p14:tracePt t="110678" x="3581400" y="2401888"/>
          <p14:tracePt t="110695" x="3536950" y="2374900"/>
          <p14:tracePt t="110711" x="3509963" y="2349500"/>
          <p14:tracePt t="110728" x="3482975" y="2330450"/>
          <p14:tracePt t="110745" x="3473450" y="2322513"/>
          <p14:tracePt t="110762" x="3455988" y="2322513"/>
          <p14:tracePt t="110780" x="3419475" y="2295525"/>
          <p14:tracePt t="110797" x="3330575" y="2259013"/>
          <p14:tracePt t="110812" x="3313113" y="2251075"/>
          <p14:tracePt t="110828" x="3303588" y="2251075"/>
          <p14:tracePt t="110845" x="3295650" y="2251075"/>
          <p14:tracePt t="110861" x="3276600" y="2241550"/>
          <p14:tracePt t="110878" x="3259138" y="2232025"/>
          <p14:tracePt t="110895" x="3251200" y="2224088"/>
          <p14:tracePt t="110911" x="3232150" y="2197100"/>
          <p14:tracePt t="110928" x="3224213" y="2179638"/>
          <p14:tracePt t="110944" x="3224213" y="2160588"/>
          <p14:tracePt t="110961" x="3205163" y="2125663"/>
          <p14:tracePt t="110978" x="3205163" y="2108200"/>
          <p14:tracePt t="110994" x="3187700" y="2089150"/>
          <p14:tracePt t="111011" x="3187700" y="2071688"/>
          <p14:tracePt t="111028" x="3187700" y="2036763"/>
          <p14:tracePt t="111044" x="3187700" y="1973263"/>
          <p14:tracePt t="111062" x="3187700" y="1911350"/>
          <p14:tracePt t="111079" x="3179763" y="1884363"/>
          <p14:tracePt t="111095" x="3170238" y="1874838"/>
          <p14:tracePt t="111118" x="3160713" y="1866900"/>
          <p14:tracePt t="111128" x="3152775" y="1857375"/>
          <p14:tracePt t="111145" x="3143250" y="1830388"/>
          <p14:tracePt t="111162" x="3133725" y="1812925"/>
          <p14:tracePt t="111178" x="3133725" y="1803400"/>
          <p14:tracePt t="111590" x="3125788" y="1803400"/>
          <p14:tracePt t="111605" x="3098800" y="1812925"/>
          <p14:tracePt t="111617" x="3089275" y="1822450"/>
          <p14:tracePt t="111629" x="3071813" y="1849438"/>
          <p14:tracePt t="111646" x="3054350" y="1857375"/>
          <p14:tracePt t="111662" x="3044825" y="1866900"/>
          <p14:tracePt t="111678" x="3044825" y="1874838"/>
          <p14:tracePt t="111695" x="3044825" y="1893888"/>
          <p14:tracePt t="111711" x="3044825" y="1920875"/>
          <p14:tracePt t="111728" x="3036888" y="1938338"/>
          <p14:tracePt t="111745" x="3036888" y="1946275"/>
          <p14:tracePt t="111761" x="3036888" y="1955800"/>
          <p14:tracePt t="111863" x="3036888" y="1946275"/>
          <p14:tracePt t="111874" x="3036888" y="1938338"/>
          <p14:tracePt t="111886" x="3036888" y="1911350"/>
          <p14:tracePt t="111898" x="3036888" y="1901825"/>
          <p14:tracePt t="111912" x="3036888" y="1884363"/>
          <p14:tracePt t="111929" x="3036888" y="1866900"/>
          <p14:tracePt t="111946" x="3036888" y="1857375"/>
          <p14:tracePt t="111963" x="3036888" y="1849438"/>
          <p14:tracePt t="111979" x="3036888" y="1822450"/>
          <p14:tracePt t="111996" x="3036888" y="1812925"/>
          <p14:tracePt t="112099" x="3036888" y="1822450"/>
          <p14:tracePt t="112110" x="3036888" y="1849438"/>
          <p14:tracePt t="112131" x="3036888" y="1893888"/>
          <p14:tracePt t="112146" x="3036888" y="1911350"/>
          <p14:tracePt t="112162" x="3036888" y="1938338"/>
          <p14:tracePt t="112178" x="3036888" y="2000250"/>
          <p14:tracePt t="112195" x="3036888" y="2081213"/>
          <p14:tracePt t="112212" x="3036888" y="2152650"/>
          <p14:tracePt t="112228" x="3036888" y="2232025"/>
          <p14:tracePt t="112246" x="3044825" y="2330450"/>
          <p14:tracePt t="112263" x="3044825" y="2374900"/>
          <p14:tracePt t="112280" x="3044825" y="2428875"/>
          <p14:tracePt t="112296" x="3044825" y="2473325"/>
          <p14:tracePt t="112312" x="3044825" y="2517775"/>
          <p14:tracePt t="112329" x="3044825" y="2536825"/>
          <p14:tracePt t="112345" x="3044825" y="2554288"/>
          <p14:tracePt t="112362" x="3044825" y="2581275"/>
          <p14:tracePt t="112380" x="3044825" y="2598738"/>
          <p14:tracePt t="112397" x="3054350" y="2608263"/>
          <p14:tracePt t="112412" x="3054350" y="2616200"/>
          <p14:tracePt t="112499" x="3062288" y="2616200"/>
          <p14:tracePt t="114137" x="3062288" y="2625725"/>
          <p14:tracePt t="114148" x="3044825" y="2660650"/>
          <p14:tracePt t="114163" x="3036888" y="2670175"/>
          <p14:tracePt t="114637" x="3062288" y="2670175"/>
          <p14:tracePt t="114649" x="3116263" y="2670175"/>
          <p14:tracePt t="114663" x="3197225" y="2652713"/>
          <p14:tracePt t="114679" x="3286125" y="2625725"/>
          <p14:tracePt t="114696" x="3367088" y="2598738"/>
          <p14:tracePt t="114713" x="3419475" y="2589213"/>
          <p14:tracePt t="114730" x="3473450" y="2589213"/>
          <p14:tracePt t="114745" x="3509963" y="2589213"/>
          <p14:tracePt t="114762" x="3554413" y="2589213"/>
          <p14:tracePt t="114779" x="3598863" y="2589213"/>
          <p14:tracePt t="114795" x="3625850" y="2581275"/>
          <p14:tracePt t="114812" x="3660775" y="2571750"/>
          <p14:tracePt t="114829" x="3697288" y="2544763"/>
          <p14:tracePt t="114845" x="3724275" y="2527300"/>
          <p14:tracePt t="114862" x="3751263" y="2517775"/>
          <p14:tracePt t="114879" x="3795713" y="2492375"/>
          <p14:tracePt t="114896" x="3894138" y="2455863"/>
          <p14:tracePt t="114912" x="3946525" y="2446338"/>
          <p14:tracePt t="114929" x="3965575" y="2420938"/>
          <p14:tracePt t="114945" x="3983038" y="2420938"/>
          <p14:tracePt t="114962" x="3990975" y="2420938"/>
          <p14:tracePt t="114983" x="4010025" y="2420938"/>
          <p14:tracePt t="115021" x="4017963" y="2420938"/>
          <p14:tracePt t="115037" x="4027488" y="2420938"/>
          <p14:tracePt t="115053" x="4037013" y="2438400"/>
          <p14:tracePt t="115068" x="4044950" y="2446338"/>
          <p14:tracePt t="115079" x="4054475" y="2446338"/>
          <p14:tracePt t="115095" x="4062413" y="2455863"/>
          <p14:tracePt t="115112" x="4089400" y="2455863"/>
          <p14:tracePt t="115129" x="4108450" y="2455863"/>
          <p14:tracePt t="115146" x="4133850" y="2446338"/>
          <p14:tracePt t="115162" x="4170363" y="2420938"/>
          <p14:tracePt t="115179" x="4205288" y="2401888"/>
          <p14:tracePt t="115195" x="4224338" y="2374900"/>
          <p14:tracePt t="115212" x="4241800" y="2357438"/>
          <p14:tracePt t="115229" x="4241800" y="2349500"/>
          <p14:tracePt t="115245" x="4251325" y="2330450"/>
          <p14:tracePt t="115263" x="4276725" y="2303463"/>
          <p14:tracePt t="115281" x="4286250" y="2286000"/>
          <p14:tracePt t="115296" x="4286250" y="2278063"/>
          <p14:tracePt t="115312" x="4295775" y="2268538"/>
          <p14:tracePt t="115329" x="4295775" y="2259013"/>
          <p14:tracePt t="115345" x="4303713" y="2251075"/>
          <p14:tracePt t="115362" x="4313238" y="2241550"/>
          <p14:tracePt t="115379" x="4330700" y="2214563"/>
          <p14:tracePt t="115396" x="4348163" y="2197100"/>
          <p14:tracePt t="115413" x="4367213" y="2170113"/>
          <p14:tracePt t="115429" x="4384675" y="2143125"/>
          <p14:tracePt t="115446" x="4419600" y="2135188"/>
          <p14:tracePt t="115463" x="4446588" y="2125663"/>
          <p14:tracePt t="115479" x="4473575" y="2116138"/>
          <p14:tracePt t="115496" x="4483100" y="2116138"/>
          <p14:tracePt t="115513" x="4500563" y="2116138"/>
          <p14:tracePt t="115531" x="4518025" y="2108200"/>
          <p14:tracePt t="115548" x="4527550" y="2108200"/>
          <p14:tracePt t="115563" x="4554538" y="2108200"/>
          <p14:tracePt t="115579" x="4562475" y="2108200"/>
          <p14:tracePt t="115595" x="4581525" y="2125663"/>
          <p14:tracePt t="115612" x="4598988" y="2135188"/>
          <p14:tracePt t="115629" x="4625975" y="2152650"/>
          <p14:tracePt t="115645" x="4643438" y="2179638"/>
          <p14:tracePt t="115662" x="4679950" y="2197100"/>
          <p14:tracePt t="115679" x="4705350" y="2232025"/>
          <p14:tracePt t="115696" x="4759325" y="2278063"/>
          <p14:tracePt t="115713" x="4768850" y="2295525"/>
          <p14:tracePt t="115730" x="4776788" y="2303463"/>
          <p14:tracePt t="115746" x="4776788" y="2312988"/>
          <p14:tracePt t="115762" x="4786313" y="2339975"/>
          <p14:tracePt t="115779" x="4795838" y="2366963"/>
          <p14:tracePt t="115797" x="4822825" y="2482850"/>
          <p14:tracePt t="115813" x="4840288" y="2544763"/>
          <p14:tracePt t="115829" x="4848225" y="2598738"/>
          <p14:tracePt t="115846" x="4857750" y="2625725"/>
          <p14:tracePt t="115862" x="4857750" y="2660650"/>
          <p14:tracePt t="115879" x="4857750" y="2679700"/>
          <p14:tracePt t="115896" x="4857750" y="2724150"/>
          <p14:tracePt t="115912" x="4857750" y="2759075"/>
          <p14:tracePt t="115929" x="4857750" y="2786063"/>
          <p14:tracePt t="115946" x="4822825" y="2830513"/>
          <p14:tracePt t="115963" x="4813300" y="2849563"/>
          <p14:tracePt t="115979" x="4795838" y="2874963"/>
          <p14:tracePt t="115996" x="4786313" y="2894013"/>
          <p14:tracePt t="116013" x="4768850" y="2911475"/>
          <p14:tracePt t="116029" x="4741863" y="2938463"/>
          <p14:tracePt t="116046" x="4724400" y="2955925"/>
          <p14:tracePt t="116062" x="4705350" y="2992438"/>
          <p14:tracePt t="116079" x="4670425" y="3017838"/>
          <p14:tracePt t="116096" x="4652963" y="3036888"/>
          <p14:tracePt t="116112" x="4633913" y="3054350"/>
          <p14:tracePt t="116129" x="4616450" y="3081338"/>
          <p14:tracePt t="116145" x="4598988" y="3098800"/>
          <p14:tracePt t="116162" x="4589463" y="3108325"/>
          <p14:tracePt t="116179" x="4581525" y="3116263"/>
          <p14:tracePt t="116196" x="4562475" y="3143250"/>
          <p14:tracePt t="116213" x="4527550" y="3170238"/>
          <p14:tracePt t="116229" x="4510088" y="3206750"/>
          <p14:tracePt t="116246" x="4473575" y="3241675"/>
          <p14:tracePt t="116262" x="4438650" y="3259138"/>
          <p14:tracePt t="116279" x="4419600" y="3278188"/>
          <p14:tracePt t="116296" x="4384675" y="3295650"/>
          <p14:tracePt t="116312" x="4367213" y="3303588"/>
          <p14:tracePt t="116329" x="4348163" y="3322638"/>
          <p14:tracePt t="116345" x="4322763" y="3340100"/>
          <p14:tracePt t="116362" x="4224338" y="3402013"/>
          <p14:tracePt t="116378" x="4125913" y="3446463"/>
          <p14:tracePt t="116396" x="4010025" y="3500438"/>
          <p14:tracePt t="116413" x="3894138" y="3563938"/>
          <p14:tracePt t="116429" x="3759200" y="3608388"/>
          <p14:tracePt t="116448" x="3589338" y="3652838"/>
          <p14:tracePt t="116463" x="3527425" y="3662363"/>
          <p14:tracePt t="116479" x="3509963" y="3670300"/>
          <p14:tracePt t="116496" x="3490913" y="3679825"/>
          <p14:tracePt t="116512" x="3465513" y="3697288"/>
          <p14:tracePt t="116529" x="3438525" y="3714750"/>
          <p14:tracePt t="116545" x="3402013" y="3733800"/>
          <p14:tracePt t="116563" x="3357563" y="3751263"/>
          <p14:tracePt t="116579" x="3322638" y="3751263"/>
          <p14:tracePt t="116596" x="3259138" y="3751263"/>
          <p14:tracePt t="116613" x="3187700" y="3768725"/>
          <p14:tracePt t="116630" x="3160713" y="3768725"/>
          <p14:tracePt t="116646" x="3143250" y="3768725"/>
          <p14:tracePt t="116663" x="3116263" y="3768725"/>
          <p14:tracePt t="116679" x="3098800" y="3786188"/>
          <p14:tracePt t="116696" x="3071813" y="3786188"/>
          <p14:tracePt t="116712" x="3044825" y="3795713"/>
          <p14:tracePt t="116729" x="3036888" y="3795713"/>
          <p14:tracePt t="116746" x="3027363" y="3795713"/>
          <p14:tracePt t="116763" x="3009900" y="3768725"/>
          <p14:tracePt t="116780" x="2982913" y="3751263"/>
          <p14:tracePt t="116796" x="2965450" y="3733800"/>
          <p14:tracePt t="116813" x="2946400" y="3714750"/>
          <p14:tracePt t="116848" x="2928938" y="3687763"/>
          <p14:tracePt t="116863" x="2911475" y="3679825"/>
          <p14:tracePt t="116880" x="2894013" y="3670300"/>
          <p14:tracePt t="116896" x="2884488" y="3670300"/>
          <p14:tracePt t="116920" x="2874963" y="3670300"/>
          <p14:tracePt t="116930" x="2867025" y="3670300"/>
          <p14:tracePt t="116946" x="2857500" y="3670300"/>
          <p14:tracePt t="116962" x="2840038" y="3706813"/>
          <p14:tracePt t="116979" x="2840038" y="3795713"/>
          <p14:tracePt t="116997" x="2874963" y="4027488"/>
          <p14:tracePt t="117013" x="2911475" y="4179888"/>
          <p14:tracePt t="117029" x="2911475" y="4376738"/>
          <p14:tracePt t="117046" x="2928938" y="4572000"/>
          <p14:tracePt t="117062" x="2938463" y="4679950"/>
          <p14:tracePt t="117079" x="2938463" y="4741863"/>
          <p14:tracePt t="117096" x="2938463" y="4759325"/>
          <p14:tracePt t="117112" x="2938463" y="4778375"/>
          <p14:tracePt t="117129" x="2946400" y="4813300"/>
          <p14:tracePt t="117146" x="2946400" y="4830763"/>
          <p14:tracePt t="117162" x="2946400" y="4849813"/>
          <p14:tracePt t="117179" x="2965450" y="4867275"/>
          <p14:tracePt t="117196" x="2965450" y="4894263"/>
          <p14:tracePt t="117212" x="2982913" y="4911725"/>
          <p14:tracePt t="117229" x="2990850" y="4921250"/>
          <p14:tracePt t="117247" x="3009900" y="4921250"/>
          <p14:tracePt t="117263" x="3036888" y="4921250"/>
          <p14:tracePt t="117279" x="3062288" y="4921250"/>
          <p14:tracePt t="117296" x="3098800" y="4921250"/>
          <p14:tracePt t="117312" x="3143250" y="4921250"/>
          <p14:tracePt t="117329" x="3205163" y="4921250"/>
          <p14:tracePt t="117346" x="3251200" y="4921250"/>
          <p14:tracePt t="117362" x="3268663" y="4921250"/>
          <p14:tracePt t="117380" x="3276600" y="4921250"/>
          <p14:tracePt t="117412" x="3286125" y="4921250"/>
          <p14:tracePt t="117428" x="3303588" y="4948238"/>
          <p14:tracePt t="117438" x="3313113" y="4956175"/>
          <p14:tracePt t="117446" x="3313113" y="4965700"/>
          <p14:tracePt t="117462" x="3322638" y="4983163"/>
          <p14:tracePt t="117479" x="3330575" y="5010150"/>
          <p14:tracePt t="117496" x="3330575" y="5027613"/>
          <p14:tracePt t="117514" x="3357563" y="5099050"/>
          <p14:tracePt t="117530" x="3384550" y="5180013"/>
          <p14:tracePt t="117546" x="3411538" y="5305425"/>
          <p14:tracePt t="117563" x="3419475" y="5421313"/>
          <p14:tracePt t="117579" x="3419475" y="5492750"/>
          <p14:tracePt t="117595" x="3419475" y="5527675"/>
          <p14:tracePt t="117612" x="3419475" y="5546725"/>
          <p14:tracePt t="117629" x="3419475" y="5564188"/>
          <p14:tracePt t="117645" x="3402013" y="5599113"/>
          <p14:tracePt t="117663" x="3394075" y="5670550"/>
          <p14:tracePt t="117680" x="3367088" y="5734050"/>
          <p14:tracePt t="117696" x="3357563" y="5751513"/>
          <p14:tracePt t="117713" x="3340100" y="5768975"/>
          <p14:tracePt t="117730" x="3330575" y="5795963"/>
          <p14:tracePt t="117746" x="3313113" y="5822950"/>
          <p14:tracePt t="117763" x="3295650" y="5840413"/>
          <p14:tracePt t="117780" x="3268663" y="5876925"/>
          <p14:tracePt t="117797" x="3241675" y="5911850"/>
          <p14:tracePt t="117812" x="3205163" y="5929313"/>
          <p14:tracePt t="117829" x="3125788" y="5983288"/>
          <p14:tracePt t="117845" x="3044825" y="6019800"/>
          <p14:tracePt t="117862" x="2965450" y="6046788"/>
          <p14:tracePt t="117879" x="2894013" y="6072188"/>
          <p14:tracePt t="117896" x="2768600" y="6118225"/>
          <p14:tracePt t="117913" x="2705100" y="6143625"/>
          <p14:tracePt t="117929" x="2633663" y="6162675"/>
          <p14:tracePt t="117946" x="2562225" y="6189663"/>
          <p14:tracePt t="117962" x="2490788" y="6215063"/>
          <p14:tracePt t="117979" x="2411413" y="6242050"/>
          <p14:tracePt t="117996" x="2312988" y="6269038"/>
          <p14:tracePt t="118013" x="2241550" y="6296025"/>
          <p14:tracePt t="118029" x="2125663" y="6313488"/>
          <p14:tracePt t="118046" x="2017713" y="6313488"/>
          <p14:tracePt t="118062" x="1857375" y="6323013"/>
          <p14:tracePt t="118079" x="1776413" y="6340475"/>
          <p14:tracePt t="118096" x="1724025" y="6340475"/>
          <p14:tracePt t="118112" x="1643063" y="6323013"/>
          <p14:tracePt t="118129" x="1581150" y="6296025"/>
          <p14:tracePt t="118146" x="1517650" y="6269038"/>
          <p14:tracePt t="118162" x="1438275" y="6242050"/>
          <p14:tracePt t="118179" x="1347788" y="6207125"/>
          <p14:tracePt t="118196" x="1330325" y="6189663"/>
          <p14:tracePt t="118212" x="1295400" y="6153150"/>
          <p14:tracePt t="118229" x="1223963" y="6091238"/>
          <p14:tracePt t="118246" x="1169988" y="6010275"/>
          <p14:tracePt t="118263" x="1098550" y="5903913"/>
          <p14:tracePt t="118279" x="1044575" y="5805488"/>
          <p14:tracePt t="118296" x="1017588" y="5734050"/>
          <p14:tracePt t="118313" x="982663" y="5608638"/>
          <p14:tracePt t="118329" x="955675" y="5537200"/>
          <p14:tracePt t="118346" x="928688" y="5456238"/>
          <p14:tracePt t="118362" x="919163" y="5376863"/>
          <p14:tracePt t="118380" x="901700" y="5305425"/>
          <p14:tracePt t="118396" x="901700" y="5251450"/>
          <p14:tracePt t="118413" x="911225" y="5233988"/>
          <p14:tracePt t="118430" x="938213" y="5170488"/>
          <p14:tracePt t="118448" x="990600" y="5054600"/>
          <p14:tracePt t="118463" x="1036638" y="4956175"/>
          <p14:tracePt t="118480" x="1081088" y="4894263"/>
          <p14:tracePt t="118496" x="1108075" y="4849813"/>
          <p14:tracePt t="118513" x="1125538" y="4822825"/>
          <p14:tracePt t="118529" x="1152525" y="4795838"/>
          <p14:tracePt t="118547" x="1179513" y="4751388"/>
          <p14:tracePt t="118563" x="1204913" y="4733925"/>
          <p14:tracePt t="118579" x="1231900" y="4679950"/>
          <p14:tracePt t="118596" x="1285875" y="4643438"/>
          <p14:tracePt t="118613" x="1347788" y="4608513"/>
          <p14:tracePt t="118629" x="1411288" y="4572000"/>
          <p14:tracePt t="118646" x="1438275" y="4545013"/>
          <p14:tracePt t="118663" x="1455738" y="4527550"/>
          <p14:tracePt t="118679" x="1473200" y="4483100"/>
          <p14:tracePt t="118696" x="1473200" y="4438650"/>
          <p14:tracePt t="118714" x="1500188" y="4349750"/>
          <p14:tracePt t="118729" x="1517650" y="4278313"/>
          <p14:tracePt t="118746" x="1544638" y="4197350"/>
          <p14:tracePt t="118763" x="1554163" y="4116388"/>
          <p14:tracePt t="118779" x="1581150" y="4037013"/>
          <p14:tracePt t="118796" x="1608138" y="3965575"/>
          <p14:tracePt t="118813" x="1633538" y="3884613"/>
          <p14:tracePt t="118829" x="1670050" y="3768725"/>
          <p14:tracePt t="118846" x="1670050" y="3687763"/>
          <p14:tracePt t="118863" x="1697038" y="3643313"/>
          <p14:tracePt t="118879" x="1724025" y="3571875"/>
          <p14:tracePt t="118896" x="1751013" y="3500438"/>
          <p14:tracePt t="118913" x="1768475" y="3438525"/>
          <p14:tracePt t="118929" x="1785938" y="3375025"/>
          <p14:tracePt t="118946" x="1795463" y="3340100"/>
          <p14:tracePt t="118964" x="1812925" y="3268663"/>
          <p14:tracePt t="118979" x="1812925" y="3232150"/>
          <p14:tracePt t="118996" x="1812925" y="3179763"/>
          <p14:tracePt t="119013" x="1812925" y="3098800"/>
          <p14:tracePt t="119029" x="1822450" y="3054350"/>
          <p14:tracePt t="119046" x="1822450" y="3009900"/>
          <p14:tracePt t="119063" x="1822450" y="2973388"/>
          <p14:tracePt t="119079" x="1822450" y="2938463"/>
          <p14:tracePt t="119097" x="1822450" y="2874963"/>
          <p14:tracePt t="119113" x="1822450" y="2830513"/>
          <p14:tracePt t="119129" x="1822450" y="2751138"/>
          <p14:tracePt t="119146" x="1803400" y="2706688"/>
          <p14:tracePt t="119163" x="1803400" y="2679700"/>
          <p14:tracePt t="119179" x="1795463" y="2660650"/>
          <p14:tracePt t="119196" x="1795463" y="2652713"/>
          <p14:tracePt t="119214" x="1795463" y="2625725"/>
          <p14:tracePt t="119229" x="1785938" y="2598738"/>
          <p14:tracePt t="119246" x="1785938" y="2581275"/>
          <p14:tracePt t="119263" x="1785938" y="2563813"/>
          <p14:tracePt t="119280" x="1785938" y="2536825"/>
          <p14:tracePt t="119296" x="1785938" y="2517775"/>
          <p14:tracePt t="119312" x="1785938" y="2500313"/>
          <p14:tracePt t="119329" x="1785938" y="2482850"/>
          <p14:tracePt t="119346" x="1776413" y="2455863"/>
          <p14:tracePt t="119363" x="1776413" y="2401888"/>
          <p14:tracePt t="119379" x="1776413" y="2384425"/>
          <p14:tracePt t="119396" x="1776413" y="2374900"/>
          <p14:tracePt t="119412" x="1785938" y="2357438"/>
          <p14:tracePt t="119429" x="1803400" y="2330450"/>
          <p14:tracePt t="119445" x="1839913" y="2312988"/>
          <p14:tracePt t="119462" x="1866900" y="2278063"/>
          <p14:tracePt t="119479" x="1893888" y="2259013"/>
          <p14:tracePt t="119496" x="1911350" y="2232025"/>
          <p14:tracePt t="119512" x="1973263" y="2206625"/>
          <p14:tracePt t="119529" x="1990725" y="2179638"/>
          <p14:tracePt t="119546" x="2009775" y="2160588"/>
          <p14:tracePt t="119563" x="2071688" y="2135188"/>
          <p14:tracePt t="119579" x="2152650" y="2108200"/>
          <p14:tracePt t="119596" x="2232025" y="2089150"/>
          <p14:tracePt t="119597" x="2268538" y="2089150"/>
          <p14:tracePt t="119613" x="2347913" y="2063750"/>
          <p14:tracePt t="119629" x="2419350" y="2044700"/>
          <p14:tracePt t="119646" x="2482850" y="2036763"/>
          <p14:tracePt t="119663" x="2562225" y="2017713"/>
          <p14:tracePt t="119680" x="2643188" y="2009775"/>
          <p14:tracePt t="119696" x="2687638" y="2009775"/>
          <p14:tracePt t="119713" x="2732088" y="1992313"/>
          <p14:tracePt t="119731" x="2822575" y="1982788"/>
          <p14:tracePt t="119748" x="2894013" y="1955800"/>
          <p14:tracePt t="119765" x="3009900" y="1928813"/>
          <p14:tracePt t="119780" x="3116263" y="1884363"/>
          <p14:tracePt t="119796" x="3241675" y="1830388"/>
          <p14:tracePt t="119813" x="3348038" y="1785938"/>
          <p14:tracePt t="119829" x="3465513" y="1758950"/>
          <p14:tracePt t="119846" x="3554413" y="1758950"/>
          <p14:tracePt t="119863" x="3598863" y="1758950"/>
          <p14:tracePt t="119879" x="3643313" y="1758950"/>
          <p14:tracePt t="119896" x="3687763" y="1758950"/>
          <p14:tracePt t="119913" x="3751263" y="1758950"/>
          <p14:tracePt t="119929" x="3813175" y="1758950"/>
          <p14:tracePt t="119946" x="3857625" y="1741488"/>
          <p14:tracePt t="119963" x="3884613" y="1731963"/>
          <p14:tracePt t="119979" x="3894138" y="1724025"/>
          <p14:tracePt t="120038" x="3902075" y="1724025"/>
          <p14:tracePt t="120054" x="3938588" y="1704975"/>
          <p14:tracePt t="120065" x="3946525" y="1704975"/>
          <p14:tracePt t="120080" x="3983038" y="1697038"/>
          <p14:tracePt t="120097" x="4000500" y="1697038"/>
          <p14:tracePt t="120113" x="4017963" y="1697038"/>
          <p14:tracePt t="120129" x="4054475" y="1704975"/>
          <p14:tracePt t="120146" x="4071938" y="1704975"/>
          <p14:tracePt t="120163" x="4116388" y="1704975"/>
          <p14:tracePt t="120179" x="4152900" y="1704975"/>
          <p14:tracePt t="120196" x="4170363" y="1704975"/>
          <p14:tracePt t="120213" x="4187825" y="1724025"/>
          <p14:tracePt t="120230" x="4214813" y="1741488"/>
          <p14:tracePt t="120248" x="4232275" y="1758950"/>
          <p14:tracePt t="120264" x="4259263" y="1795463"/>
          <p14:tracePt t="120279" x="4276725" y="1812925"/>
          <p14:tracePt t="120296" x="4303713" y="1830388"/>
          <p14:tracePt t="120313" x="4322763" y="1857375"/>
          <p14:tracePt t="120329" x="4340225" y="1874838"/>
          <p14:tracePt t="120346" x="4367213" y="1911350"/>
          <p14:tracePt t="120363" x="4384675" y="1955800"/>
          <p14:tracePt t="120380" x="4411663" y="2036763"/>
          <p14:tracePt t="120397" x="4456113" y="2152650"/>
          <p14:tracePt t="120413" x="4465638" y="2214563"/>
          <p14:tracePt t="120429" x="4465638" y="2251075"/>
          <p14:tracePt t="120446" x="4473575" y="2278063"/>
          <p14:tracePt t="120463" x="4473575" y="2312988"/>
          <p14:tracePt t="120480" x="4473575" y="2339975"/>
          <p14:tracePt t="120496" x="4473575" y="2384425"/>
          <p14:tracePt t="120513" x="4473575" y="2411413"/>
          <p14:tracePt t="120530" x="4473575" y="2428875"/>
          <p14:tracePt t="120547" x="4473575" y="2455863"/>
          <p14:tracePt t="120565" x="4473575" y="2482850"/>
          <p14:tracePt t="120580" x="4465638" y="2500313"/>
          <p14:tracePt t="120596" x="4456113" y="2536825"/>
          <p14:tracePt t="120613" x="4429125" y="2563813"/>
          <p14:tracePt t="120629" x="4419600" y="2598738"/>
          <p14:tracePt t="120646" x="4402138" y="2616200"/>
          <p14:tracePt t="120664" x="4367213" y="2652713"/>
          <p14:tracePt t="120680" x="4348163" y="2670175"/>
          <p14:tracePt t="120697" x="4330700" y="2687638"/>
          <p14:tracePt t="120713" x="4303713" y="2724150"/>
          <p14:tracePt t="120729" x="4286250" y="2751138"/>
          <p14:tracePt t="120746" x="4268788" y="2778125"/>
          <p14:tracePt t="120763" x="4241800" y="2822575"/>
          <p14:tracePt t="120780" x="4214813" y="2884488"/>
          <p14:tracePt t="120797" x="4197350" y="2938463"/>
          <p14:tracePt t="120814" x="4125913" y="3036888"/>
          <p14:tracePt t="120830" x="4044950" y="3135313"/>
          <p14:tracePt t="120846" x="3956050" y="3224213"/>
          <p14:tracePt t="120863" x="3875088" y="3303588"/>
          <p14:tracePt t="120879" x="3813175" y="3340100"/>
          <p14:tracePt t="120896" x="3759200" y="3367088"/>
          <p14:tracePt t="120913" x="3714750" y="3394075"/>
          <p14:tracePt t="120930" x="3660775" y="3411538"/>
          <p14:tracePt t="120946" x="3625850" y="3411538"/>
          <p14:tracePt t="120963" x="3581400" y="3411538"/>
          <p14:tracePt t="120979" x="3536950" y="3411538"/>
          <p14:tracePt t="120996" x="3490913" y="3402013"/>
          <p14:tracePt t="121013" x="3438525" y="3384550"/>
          <p14:tracePt t="121029" x="3402013" y="3367088"/>
          <p14:tracePt t="121046" x="3384550" y="3340100"/>
          <p14:tracePt t="121064" x="3348038" y="3268663"/>
          <p14:tracePt t="121080" x="3340100" y="3179763"/>
          <p14:tracePt t="121096" x="3340100" y="3071813"/>
          <p14:tracePt t="121113" x="3340100" y="2982913"/>
          <p14:tracePt t="121130" x="3340100" y="2901950"/>
          <p14:tracePt t="121147" x="3367088" y="2822575"/>
          <p14:tracePt t="121164" x="3384550" y="2751138"/>
          <p14:tracePt t="121180" x="3411538" y="2670175"/>
          <p14:tracePt t="121196" x="3429000" y="2616200"/>
          <p14:tracePt t="121213" x="3465513" y="2563813"/>
          <p14:tracePt t="121229" x="3490913" y="2527300"/>
          <p14:tracePt t="121246" x="3509963" y="2500313"/>
          <p14:tracePt t="121263" x="3536950" y="2446338"/>
          <p14:tracePt t="121279" x="3554413" y="2401888"/>
          <p14:tracePt t="121296" x="3581400" y="2366963"/>
          <p14:tracePt t="121314" x="3633788" y="2322513"/>
          <p14:tracePt t="121330" x="3660775" y="2303463"/>
          <p14:tracePt t="121346" x="3687763" y="2278063"/>
          <p14:tracePt t="121363" x="3741738" y="2268538"/>
          <p14:tracePt t="121379" x="3786188" y="2241550"/>
          <p14:tracePt t="121396" x="3822700" y="2224088"/>
          <p14:tracePt t="121413" x="3867150" y="2197100"/>
          <p14:tracePt t="121429" x="3919538" y="2170113"/>
          <p14:tracePt t="121446" x="3965575" y="2152650"/>
          <p14:tracePt t="121465" x="3990975" y="2125663"/>
          <p14:tracePt t="121480" x="4017963" y="2116138"/>
          <p14:tracePt t="121497" x="4037013" y="2108200"/>
          <p14:tracePt t="121514" x="4054475" y="2098675"/>
          <p14:tracePt t="121530" x="4089400" y="2098675"/>
          <p14:tracePt t="121546" x="4116388" y="2098675"/>
          <p14:tracePt t="121563" x="4143375" y="2098675"/>
          <p14:tracePt t="121580" x="4160838" y="2098675"/>
          <p14:tracePt t="121596" x="4187825" y="2116138"/>
          <p14:tracePt t="121613" x="4214813" y="2143125"/>
          <p14:tracePt t="121630" x="4232275" y="2160588"/>
          <p14:tracePt t="121646" x="4251325" y="2179638"/>
          <p14:tracePt t="121663" x="4276725" y="2214563"/>
          <p14:tracePt t="121680" x="4303713" y="2232025"/>
          <p14:tracePt t="121696" x="4348163" y="2259013"/>
          <p14:tracePt t="121714" x="4411663" y="2278063"/>
          <p14:tracePt t="121730" x="4446588" y="2303463"/>
          <p14:tracePt t="121746" x="4473575" y="2322513"/>
          <p14:tracePt t="121763" x="4527550" y="2349500"/>
          <p14:tracePt t="121780" x="4562475" y="2384425"/>
          <p14:tracePt t="121796" x="4581525" y="2401888"/>
          <p14:tracePt t="121813" x="4598988" y="2420938"/>
          <p14:tracePt t="121830" x="4608513" y="2446338"/>
          <p14:tracePt t="121846" x="4616450" y="2465388"/>
          <p14:tracePt t="121864" x="4643438" y="2482850"/>
          <p14:tracePt t="121880" x="4643438" y="2500313"/>
          <p14:tracePt t="121896" x="4652963" y="2527300"/>
          <p14:tracePt t="121913" x="4652963" y="2544763"/>
          <p14:tracePt t="121930" x="4652963" y="2563813"/>
          <p14:tracePt t="121946" x="4652963" y="2581275"/>
          <p14:tracePt t="121963" x="4652963" y="2608263"/>
          <p14:tracePt t="121980" x="4652963" y="2635250"/>
          <p14:tracePt t="121997" x="4652963" y="2670175"/>
          <p14:tracePt t="122013" x="4633913" y="2706688"/>
          <p14:tracePt t="122030" x="4616450" y="2732088"/>
          <p14:tracePt t="122046" x="4598988" y="2759075"/>
          <p14:tracePt t="122063" x="4572000" y="2786063"/>
          <p14:tracePt t="122080" x="4554538" y="2822575"/>
          <p14:tracePt t="122096" x="4527550" y="2884488"/>
          <p14:tracePt t="122099" x="4510088" y="2921000"/>
          <p14:tracePt t="122114" x="4465638" y="3000375"/>
          <p14:tracePt t="122130" x="4419600" y="3081338"/>
          <p14:tracePt t="122146" x="4384675" y="3135313"/>
          <p14:tracePt t="122163" x="4367213" y="3170238"/>
          <p14:tracePt t="122180" x="4340225" y="3197225"/>
          <p14:tracePt t="122196" x="4322763" y="3214688"/>
          <p14:tracePt t="122213" x="4303713" y="3241675"/>
          <p14:tracePt t="122230" x="4259263" y="3295650"/>
          <p14:tracePt t="122246" x="4214813" y="3340100"/>
          <p14:tracePt t="122263" x="4108450" y="3411538"/>
          <p14:tracePt t="122280" x="4027488" y="3455988"/>
          <p14:tracePt t="122296" x="3946525" y="3482975"/>
          <p14:tracePt t="122313" x="3875088" y="3509963"/>
          <p14:tracePt t="122330" x="3776663" y="3536950"/>
          <p14:tracePt t="122346" x="3679825" y="3563938"/>
          <p14:tracePt t="122364" x="3598863" y="3589338"/>
          <p14:tracePt t="122380" x="3562350" y="3589338"/>
          <p14:tracePt t="122396" x="3554413" y="3589338"/>
          <p14:tracePt t="122457" x="3544888" y="3589338"/>
          <p14:tracePt t="122473" x="3536950" y="3589338"/>
          <p14:tracePt t="122481" x="3527425" y="3589338"/>
          <p14:tracePt t="122529" x="3500438" y="3589338"/>
          <p14:tracePt t="122535" x="3465513" y="3589338"/>
          <p14:tracePt t="122546" x="3438525" y="3589338"/>
          <p14:tracePt t="122563" x="3419475" y="3589338"/>
          <p14:tracePt t="122579" x="3402013" y="3571875"/>
          <p14:tracePt t="124873" x="3394075" y="3571875"/>
          <p14:tracePt t="124889" x="3375025" y="3563938"/>
          <p14:tracePt t="124901" x="3357563" y="3527425"/>
          <p14:tracePt t="124914" x="3330575" y="3455988"/>
          <p14:tracePt t="124931" x="3322638" y="3438525"/>
          <p14:tracePt t="124947" x="3322638" y="3421063"/>
          <p14:tracePt t="124964" x="3313113" y="3402013"/>
          <p14:tracePt t="124981" x="3303588" y="3367088"/>
          <p14:tracePt t="124999" x="3295650" y="3322638"/>
          <p14:tracePt t="125015" x="3295650" y="3303588"/>
          <p14:tracePt t="125031" x="3295650" y="3286125"/>
          <p14:tracePt t="125047" x="3295650" y="3259138"/>
          <p14:tracePt t="125063" x="3295650" y="3241675"/>
          <p14:tracePt t="125080" x="3295650" y="3224213"/>
          <p14:tracePt t="125097" x="3295650" y="3206750"/>
          <p14:tracePt t="125113" x="3303588" y="3187700"/>
          <p14:tracePt t="125130" x="3303588" y="3170238"/>
          <p14:tracePt t="125147" x="3313113" y="3152775"/>
          <p14:tracePt t="125163" x="3322638" y="3135313"/>
          <p14:tracePt t="125180" x="3322638" y="3116263"/>
          <p14:tracePt t="125197" x="3330575" y="3098800"/>
          <p14:tracePt t="134725" x="3367088" y="3098800"/>
          <p14:tracePt t="134736" x="3394075" y="3098800"/>
          <p14:tracePt t="134749" x="3429000" y="3108325"/>
          <p14:tracePt t="134765" x="3446463" y="3108325"/>
          <p14:tracePt t="134782" x="3490913" y="3108325"/>
          <p14:tracePt t="134799" x="3571875" y="3089275"/>
          <p14:tracePt t="134815" x="3625850" y="3089275"/>
          <p14:tracePt t="134831" x="3724275" y="3108325"/>
          <p14:tracePt t="134848" x="4017963" y="3241675"/>
          <p14:tracePt t="134864" x="4197350" y="3313113"/>
          <p14:tracePt t="134881" x="4375150" y="3340100"/>
          <p14:tracePt t="134898" x="4554538" y="3340100"/>
          <p14:tracePt t="134915" x="4751388" y="3303588"/>
          <p14:tracePt t="134932" x="4956175" y="3268663"/>
          <p14:tracePt t="134948" x="5108575" y="3251200"/>
          <p14:tracePt t="134966" x="5295900" y="3206750"/>
          <p14:tracePt t="134984" x="5357813" y="3197225"/>
          <p14:tracePt t="134998" x="5411788" y="3170238"/>
          <p14:tracePt t="135015" x="5456238" y="3143250"/>
          <p14:tracePt t="135031" x="5510213" y="3098800"/>
          <p14:tracePt t="135048" x="5537200" y="3044825"/>
          <p14:tracePt t="135065" x="5545138" y="2982913"/>
          <p14:tracePt t="135081" x="5554663" y="2955925"/>
          <p14:tracePt t="135098" x="5554663" y="2921000"/>
          <p14:tracePt t="135100" x="5554663" y="2901950"/>
          <p14:tracePt t="135115" x="5554663" y="2884488"/>
          <p14:tracePt t="135132" x="5554663" y="2857500"/>
          <p14:tracePt t="135148" x="5554663" y="2813050"/>
          <p14:tracePt t="135165" x="5545138" y="2778125"/>
          <p14:tracePt t="135181" x="5518150" y="2732088"/>
          <p14:tracePt t="135198" x="5500688" y="2697163"/>
          <p14:tracePt t="135215" x="5473700" y="2660650"/>
          <p14:tracePt t="135231" x="5465763" y="2643188"/>
          <p14:tracePt t="135249" x="5465763" y="2563813"/>
          <p14:tracePt t="135265" x="5492750" y="2509838"/>
          <p14:tracePt t="135281" x="5545138" y="2446338"/>
          <p14:tracePt t="135298" x="5581650" y="2411413"/>
          <p14:tracePt t="135315" x="5635625" y="2357438"/>
          <p14:tracePt t="135331" x="5653088" y="2339975"/>
          <p14:tracePt t="135348" x="5688013" y="2303463"/>
          <p14:tracePt t="135365" x="5724525" y="2278063"/>
          <p14:tracePt t="135383" x="5822950" y="2232025"/>
          <p14:tracePt t="135399" x="5894388" y="2206625"/>
          <p14:tracePt t="135415" x="5965825" y="2179638"/>
          <p14:tracePt t="135431" x="6027738" y="2152650"/>
          <p14:tracePt t="135448" x="6108700" y="2125663"/>
          <p14:tracePt t="135464" x="6170613" y="2116138"/>
          <p14:tracePt t="135481" x="6188075" y="2116138"/>
          <p14:tracePt t="135498" x="6207125" y="2143125"/>
          <p14:tracePt t="135515" x="6232525" y="2187575"/>
          <p14:tracePt t="135531" x="6269038" y="2286000"/>
          <p14:tracePt t="135548" x="6296025" y="2366963"/>
          <p14:tracePt t="135565" x="6296025" y="2446338"/>
          <p14:tracePt t="135581" x="6303963" y="2509838"/>
          <p14:tracePt t="135598" x="6323013" y="2581275"/>
          <p14:tracePt t="135615" x="6330950" y="2687638"/>
          <p14:tracePt t="135632" x="6350000" y="2857500"/>
          <p14:tracePt t="135648" x="6350000" y="2955925"/>
          <p14:tracePt t="135665" x="6340475" y="3071813"/>
          <p14:tracePt t="135682" x="6330950" y="3197225"/>
          <p14:tracePt t="135698" x="6313488" y="3303588"/>
          <p14:tracePt t="135715" x="6313488" y="3394075"/>
          <p14:tracePt t="135731" x="6323013" y="3482975"/>
          <p14:tracePt t="135748" x="6330950" y="3563938"/>
          <p14:tracePt t="135765" x="6350000" y="3625850"/>
          <p14:tracePt t="135782" x="6350000" y="3741738"/>
          <p14:tracePt t="135799" x="6323013" y="3849688"/>
          <p14:tracePt t="135815" x="6296025" y="3983038"/>
          <p14:tracePt t="135831" x="6269038" y="4090988"/>
          <p14:tracePt t="135848" x="6242050" y="4206875"/>
          <p14:tracePt t="135865" x="6215063" y="4268788"/>
          <p14:tracePt t="135882" x="6188075" y="4313238"/>
          <p14:tracePt t="135899" x="6153150" y="4402138"/>
          <p14:tracePt t="135915" x="6135688" y="4438650"/>
          <p14:tracePt t="135931" x="6099175" y="4473575"/>
          <p14:tracePt t="135948" x="6064250" y="4510088"/>
          <p14:tracePt t="135965" x="6018213" y="4545013"/>
          <p14:tracePt t="135981" x="5983288" y="4564063"/>
          <p14:tracePt t="135999" x="5946775" y="4591050"/>
          <p14:tracePt t="136017" x="5857875" y="4652963"/>
          <p14:tracePt t="136034" x="5786438" y="4679950"/>
          <p14:tracePt t="136049" x="5715000" y="4697413"/>
          <p14:tracePt t="136065" x="5643563" y="4714875"/>
          <p14:tracePt t="136082" x="5564188" y="4714875"/>
          <p14:tracePt t="136099" x="5492750" y="4714875"/>
          <p14:tracePt t="136115" x="5411788" y="4714875"/>
          <p14:tracePt t="136131" x="5330825" y="4697413"/>
          <p14:tracePt t="136148" x="5259388" y="4670425"/>
          <p14:tracePt t="136165" x="5180013" y="4643438"/>
          <p14:tracePt t="136182" x="5143500" y="4616450"/>
          <p14:tracePt t="136198" x="5126038" y="4591050"/>
          <p14:tracePt t="136215" x="5108575" y="4564063"/>
          <p14:tracePt t="136231" x="5072063" y="4537075"/>
          <p14:tracePt t="136248" x="5045075" y="4510088"/>
          <p14:tracePt t="136265" x="5027613" y="4456113"/>
          <p14:tracePt t="136283" x="4983163" y="4357688"/>
          <p14:tracePt t="136298" x="4965700" y="4278313"/>
          <p14:tracePt t="136315" x="4921250" y="4197350"/>
          <p14:tracePt t="136331" x="4884738" y="4098925"/>
          <p14:tracePt t="136348" x="4822825" y="4010025"/>
          <p14:tracePt t="136365" x="4786313" y="3894138"/>
          <p14:tracePt t="136381" x="4759325" y="3795713"/>
          <p14:tracePt t="136398" x="4741863" y="3724275"/>
          <p14:tracePt t="136415" x="4732338" y="3643313"/>
          <p14:tracePt t="136433" x="4687888" y="3527425"/>
          <p14:tracePt t="136448" x="4660900" y="3446463"/>
          <p14:tracePt t="136465" x="4633913" y="3349625"/>
          <p14:tracePt t="136481" x="4625975" y="3278188"/>
          <p14:tracePt t="136498" x="4625975" y="3214688"/>
          <p14:tracePt t="136515" x="4625975" y="3170238"/>
          <p14:tracePt t="136531" x="4625975" y="3125788"/>
          <p14:tracePt t="136548" x="4625975" y="3081338"/>
          <p14:tracePt t="136565" x="4625975" y="2973388"/>
          <p14:tracePt t="136582" x="4643438" y="2901950"/>
          <p14:tracePt t="136598" x="4670425" y="2803525"/>
          <p14:tracePt t="136615" x="4697413" y="2724150"/>
          <p14:tracePt t="136631" x="4714875" y="2660650"/>
          <p14:tracePt t="136648" x="4741863" y="2625725"/>
          <p14:tracePt t="136665" x="4768850" y="2581275"/>
          <p14:tracePt t="136683" x="4795838" y="2527300"/>
          <p14:tracePt t="136698" x="4830763" y="2492375"/>
          <p14:tracePt t="136715" x="4875213" y="2455863"/>
          <p14:tracePt t="136731" x="4902200" y="2428875"/>
          <p14:tracePt t="136748" x="4921250" y="2411413"/>
          <p14:tracePt t="136765" x="4956175" y="2384425"/>
          <p14:tracePt t="136781" x="4973638" y="2366963"/>
          <p14:tracePt t="136798" x="4992688" y="2349500"/>
          <p14:tracePt t="136815" x="5018088" y="2330450"/>
          <p14:tracePt t="136833" x="5089525" y="2295525"/>
          <p14:tracePt t="136848" x="5170488" y="2241550"/>
          <p14:tracePt t="136865" x="5251450" y="2187575"/>
          <p14:tracePt t="136882" x="5330825" y="2135188"/>
          <p14:tracePt t="136898" x="5394325" y="2089150"/>
          <p14:tracePt t="136915" x="5465763" y="2054225"/>
          <p14:tracePt t="136931" x="5527675" y="2017713"/>
          <p14:tracePt t="136948" x="5572125" y="1982788"/>
          <p14:tracePt t="136965" x="5589588" y="1973263"/>
          <p14:tracePt t="136981" x="5599113" y="1973263"/>
          <p14:tracePt t="136998" x="5608638" y="1965325"/>
          <p14:tracePt t="137016" x="5653088" y="1946275"/>
          <p14:tracePt t="137032" x="5724525" y="1920875"/>
          <p14:tracePt t="137049" x="5795963" y="1901825"/>
          <p14:tracePt t="137065" x="5857875" y="1874838"/>
          <p14:tracePt t="137084" x="5938838" y="1857375"/>
          <p14:tracePt t="137099" x="5956300" y="1857375"/>
          <p14:tracePt t="137115" x="5973763" y="1884363"/>
          <p14:tracePt t="137132" x="6010275" y="1901825"/>
          <p14:tracePt t="137149" x="6045200" y="1928813"/>
          <p14:tracePt t="137165" x="6099175" y="1938338"/>
          <p14:tracePt t="137182" x="6135688" y="1946275"/>
          <p14:tracePt t="137198" x="6170613" y="1946275"/>
          <p14:tracePt t="137215" x="6188075" y="1946275"/>
          <p14:tracePt t="137231" x="6188075" y="1955800"/>
          <p14:tracePt t="137248" x="6207125" y="1992313"/>
          <p14:tracePt t="137265" x="6259513" y="2054225"/>
          <p14:tracePt t="137282" x="6303963" y="2135188"/>
          <p14:tracePt t="137298" x="6350000" y="2187575"/>
          <p14:tracePt t="137315" x="6375400" y="2224088"/>
          <p14:tracePt t="137333" x="6402388" y="2278063"/>
          <p14:tracePt t="137349" x="6438900" y="2303463"/>
          <p14:tracePt t="137365" x="6465888" y="2374900"/>
          <p14:tracePt t="137381" x="6492875" y="2401888"/>
          <p14:tracePt t="137398" x="6510338" y="2455863"/>
          <p14:tracePt t="137415" x="6510338" y="2527300"/>
          <p14:tracePt t="137431" x="6518275" y="2598738"/>
          <p14:tracePt t="137448" x="6537325" y="2679700"/>
          <p14:tracePt t="137465" x="6537325" y="2768600"/>
          <p14:tracePt t="137483" x="6564313" y="2884488"/>
          <p14:tracePt t="137498" x="6572250" y="2938463"/>
          <p14:tracePt t="137515" x="6572250" y="2965450"/>
          <p14:tracePt t="137531" x="6572250" y="3027363"/>
          <p14:tracePt t="137548" x="6589713" y="3071813"/>
          <p14:tracePt t="137566" x="6599238" y="3135313"/>
          <p14:tracePt t="137582" x="6616700" y="3232150"/>
          <p14:tracePt t="137598" x="6635750" y="3303588"/>
          <p14:tracePt t="137601" x="6635750" y="3349625"/>
          <p14:tracePt t="137615" x="6635750" y="3402013"/>
          <p14:tracePt t="137632" x="6635750" y="3455988"/>
          <p14:tracePt t="137648" x="6653213" y="3517900"/>
          <p14:tracePt t="137665" x="6653213" y="3563938"/>
          <p14:tracePt t="137682" x="6653213" y="3625850"/>
          <p14:tracePt t="137698" x="6653213" y="3679825"/>
          <p14:tracePt t="137715" x="6653213" y="3741738"/>
          <p14:tracePt t="137733" x="6653213" y="3857625"/>
          <p14:tracePt t="137749" x="6653213" y="3921125"/>
          <p14:tracePt t="137765" x="6653213" y="3992563"/>
          <p14:tracePt t="137782" x="6653213" y="4054475"/>
          <p14:tracePt t="137798" x="6643688" y="4135438"/>
          <p14:tracePt t="137815" x="6635750" y="4170363"/>
          <p14:tracePt t="137832" x="6616700" y="4197350"/>
          <p14:tracePt t="137848" x="6589713" y="4233863"/>
          <p14:tracePt t="137865" x="6572250" y="4268788"/>
          <p14:tracePt t="137883" x="6537325" y="4295775"/>
          <p14:tracePt t="137899" x="6510338" y="4322763"/>
          <p14:tracePt t="137915" x="6465888" y="4349750"/>
          <p14:tracePt t="137931" x="6438900" y="4376738"/>
          <p14:tracePt t="137948" x="6411913" y="4402138"/>
          <p14:tracePt t="137965" x="6384925" y="4429125"/>
          <p14:tracePt t="137982" x="6357938" y="4448175"/>
          <p14:tracePt t="137998" x="6313488" y="4473575"/>
          <p14:tracePt t="138015" x="6296025" y="4500563"/>
          <p14:tracePt t="138032" x="6269038" y="4519613"/>
          <p14:tracePt t="138048" x="6242050" y="4537075"/>
          <p14:tracePt t="138065" x="6224588" y="4564063"/>
          <p14:tracePt t="138082" x="6197600" y="4581525"/>
          <p14:tracePt t="138098" x="6170613" y="4598988"/>
          <p14:tracePt t="138100" x="6153150" y="4608513"/>
          <p14:tracePt t="138115" x="6135688" y="4625975"/>
          <p14:tracePt t="138133" x="6064250" y="4662488"/>
          <p14:tracePt t="138149" x="6027738" y="4679950"/>
          <p14:tracePt t="138165" x="5992813" y="4697413"/>
          <p14:tracePt t="138181" x="5946775" y="4714875"/>
          <p14:tracePt t="138198" x="5867400" y="4733925"/>
          <p14:tracePt t="138216" x="5795963" y="4759325"/>
          <p14:tracePt t="138232" x="5697538" y="4786313"/>
          <p14:tracePt t="138248" x="5608638" y="4813300"/>
          <p14:tracePt t="138265" x="5510213" y="4822825"/>
          <p14:tracePt t="138283" x="5411788" y="4849813"/>
          <p14:tracePt t="138298" x="5349875" y="4857750"/>
          <p14:tracePt t="138315" x="5286375" y="4857750"/>
          <p14:tracePt t="138332" x="5251450" y="4857750"/>
          <p14:tracePt t="138348" x="5232400" y="4857750"/>
          <p14:tracePt t="138365" x="5197475" y="4857750"/>
          <p14:tracePt t="138381" x="5170488" y="4849813"/>
          <p14:tracePt t="138398" x="5072063" y="4813300"/>
          <p14:tracePt t="138415" x="5018088" y="4786313"/>
          <p14:tracePt t="138431" x="5000625" y="4778375"/>
          <p14:tracePt t="138448" x="4983163" y="4759325"/>
          <p14:tracePt t="138465" x="4965700" y="4733925"/>
          <p14:tracePt t="138481" x="4938713" y="4706938"/>
          <p14:tracePt t="138498" x="4902200" y="4670425"/>
          <p14:tracePt t="138515" x="4875213" y="4635500"/>
          <p14:tracePt t="138531" x="4848225" y="4598988"/>
          <p14:tracePt t="138549" x="4830763" y="4545013"/>
          <p14:tracePt t="138565" x="4803775" y="4519613"/>
          <p14:tracePt t="138581" x="4786313" y="4465638"/>
          <p14:tracePt t="138598" x="4759325" y="4448175"/>
          <p14:tracePt t="138615" x="4751388" y="4411663"/>
          <p14:tracePt t="138631" x="4741863" y="4357688"/>
          <p14:tracePt t="138648" x="4724400" y="4305300"/>
          <p14:tracePt t="138665" x="4687888" y="4214813"/>
          <p14:tracePt t="138681" x="4679950" y="4197350"/>
          <p14:tracePt t="138698" x="4670425" y="4170363"/>
          <p14:tracePt t="138715" x="4643438" y="4135438"/>
          <p14:tracePt t="138731" x="4643438" y="4090988"/>
          <p14:tracePt t="138748" x="4633913" y="4037013"/>
          <p14:tracePt t="138765" x="4633913" y="3965575"/>
          <p14:tracePt t="138781" x="4625975" y="3902075"/>
          <p14:tracePt t="138798" x="4581525" y="3751263"/>
          <p14:tracePt t="138814" x="4572000" y="3679825"/>
          <p14:tracePt t="138831" x="4554538" y="3598863"/>
          <p14:tracePt t="138848" x="4545013" y="3536950"/>
          <p14:tracePt t="138864" x="4527550" y="3492500"/>
          <p14:tracePt t="138881" x="4527550" y="3465513"/>
          <p14:tracePt t="138898" x="4527550" y="3421063"/>
          <p14:tracePt t="138914" x="4545013" y="3357563"/>
          <p14:tracePt t="138934" x="4572000" y="3259138"/>
          <p14:tracePt t="138949" x="4598988" y="3160713"/>
          <p14:tracePt t="138966" x="4625975" y="3071813"/>
          <p14:tracePt t="138982" x="4652963" y="2992438"/>
          <p14:tracePt t="138999" x="4660900" y="2946400"/>
          <p14:tracePt t="139015" x="4679950" y="2884488"/>
          <p14:tracePt t="139032" x="4697413" y="2849563"/>
          <p14:tracePt t="139049" x="4714875" y="2795588"/>
          <p14:tracePt t="139065" x="4741863" y="2732088"/>
          <p14:tracePt t="139082" x="4768850" y="2670175"/>
          <p14:tracePt t="139098" x="4795838" y="2608263"/>
          <p14:tracePt t="139115" x="4803775" y="2554288"/>
          <p14:tracePt t="139132" x="4830763" y="2482850"/>
          <p14:tracePt t="139148" x="4848225" y="2420938"/>
          <p14:tracePt t="139165" x="4867275" y="2366963"/>
          <p14:tracePt t="139183" x="4884738" y="2330450"/>
          <p14:tracePt t="139199" x="4911725" y="2303463"/>
          <p14:tracePt t="139215" x="4929188" y="2286000"/>
          <p14:tracePt t="139232" x="4946650" y="2268538"/>
          <p14:tracePt t="139248" x="4973638" y="2241550"/>
          <p14:tracePt t="139265" x="4983163" y="2224088"/>
          <p14:tracePt t="139282" x="5000625" y="2206625"/>
          <p14:tracePt t="139298" x="5018088" y="2197100"/>
          <p14:tracePt t="139315" x="5045075" y="2170113"/>
          <p14:tracePt t="139332" x="5064125" y="2152650"/>
          <p14:tracePt t="139348" x="5081588" y="2135188"/>
          <p14:tracePt t="139365" x="5099050" y="2116138"/>
          <p14:tracePt t="139382" x="5126038" y="2089150"/>
          <p14:tracePt t="139398" x="5153025" y="2071688"/>
          <p14:tracePt t="139415" x="5197475" y="2054225"/>
          <p14:tracePt t="139433" x="5313363" y="2009775"/>
          <p14:tracePt t="139449" x="5394325" y="1982788"/>
          <p14:tracePt t="139465" x="5456238" y="1955800"/>
          <p14:tracePt t="139482" x="5510213" y="1946275"/>
          <p14:tracePt t="139498" x="5554663" y="1938338"/>
          <p14:tracePt t="139515" x="5589588" y="1920875"/>
          <p14:tracePt t="139532" x="5635625" y="1901825"/>
          <p14:tracePt t="139548" x="5670550" y="1884363"/>
          <p14:tracePt t="139565" x="5688013" y="1874838"/>
          <p14:tracePt t="139583" x="5715000" y="1857375"/>
          <p14:tracePt t="139598" x="5732463" y="1857375"/>
          <p14:tracePt t="139615" x="5741988" y="1849438"/>
          <p14:tracePt t="139632" x="5786438" y="1849438"/>
          <p14:tracePt t="139648" x="5813425" y="1849438"/>
          <p14:tracePt t="139665" x="5875338" y="1849438"/>
          <p14:tracePt t="139682" x="5921375" y="1849438"/>
          <p14:tracePt t="139699" x="5992813" y="1849438"/>
          <p14:tracePt t="139715" x="6010275" y="1849438"/>
          <p14:tracePt t="139732" x="6037263" y="1849438"/>
          <p14:tracePt t="139748" x="6045200" y="1839913"/>
          <p14:tracePt t="139766" x="6054725" y="1839913"/>
          <p14:tracePt t="139783" x="6064250" y="1839913"/>
          <p14:tracePt t="139798" x="6072188" y="1839913"/>
          <p14:tracePt t="139815" x="6099175" y="1839913"/>
          <p14:tracePt t="139833" x="6126163" y="1849438"/>
          <p14:tracePt t="139849" x="6143625" y="1857375"/>
          <p14:tracePt t="139865" x="6161088" y="1866900"/>
          <p14:tracePt t="139882" x="6180138" y="1874838"/>
          <p14:tracePt t="139899" x="6188075" y="1893888"/>
          <p14:tracePt t="139932" x="6197600" y="1911350"/>
          <p14:tracePt t="139948" x="6197600" y="1920875"/>
          <p14:tracePt t="140070" x="6197600" y="1928813"/>
          <p14:tracePt t="140084" x="6197600" y="1965325"/>
          <p14:tracePt t="140099" x="6197600" y="2009775"/>
          <p14:tracePt t="140116" x="6197600" y="2044700"/>
          <p14:tracePt t="140132" x="6197600" y="2071688"/>
          <p14:tracePt t="140149" x="6207125" y="2098675"/>
          <p14:tracePt t="140165" x="6207125" y="2108200"/>
          <p14:tracePt t="140182" x="6207125" y="2116138"/>
          <p14:tracePt t="140198" x="6207125" y="2135188"/>
          <p14:tracePt t="140215" x="6207125" y="2160588"/>
          <p14:tracePt t="140233" x="6207125" y="2187575"/>
          <p14:tracePt t="140250" x="6207125" y="2197100"/>
          <p14:tracePt t="140265" x="6207125" y="2206625"/>
          <p14:tracePt t="140295" x="6207125" y="2214563"/>
          <p14:tracePt t="140311" x="6207125" y="2224088"/>
          <p14:tracePt t="140320" x="6207125" y="2241550"/>
          <p14:tracePt t="140332" x="6207125" y="2251075"/>
          <p14:tracePt t="140348" x="6207125" y="2268538"/>
          <p14:tracePt t="140365" x="6207125" y="2278063"/>
          <p14:tracePt t="140382" x="6197600" y="2295525"/>
          <p14:tracePt t="140398" x="6197600" y="2322513"/>
          <p14:tracePt t="140415" x="6188075" y="2339975"/>
          <p14:tracePt t="140432" x="6170613" y="2357438"/>
          <p14:tracePt t="140449" x="6170613" y="2384425"/>
          <p14:tracePt t="140465" x="6170613" y="2401888"/>
          <p14:tracePt t="140482" x="6161088" y="2420938"/>
          <p14:tracePt t="140499" x="6153150" y="2438400"/>
          <p14:tracePt t="140569" x="6153150" y="2446338"/>
          <p14:tracePt t="140585" x="6143625" y="2465388"/>
          <p14:tracePt t="140595" x="6143625" y="2473325"/>
          <p14:tracePt t="140672" x="6135688" y="2482850"/>
          <p14:tracePt t="140688" x="6135688" y="2492375"/>
          <p14:tracePt t="140699" x="6126163" y="2500313"/>
          <p14:tracePt t="140716" x="6126163" y="2509838"/>
          <p14:tracePt t="140732" x="6116638" y="2517775"/>
          <p14:tracePt t="140748" x="6116638" y="2536825"/>
          <p14:tracePt t="140766" x="6116638" y="2544763"/>
          <p14:tracePt t="140782" x="6108700" y="2554288"/>
          <p14:tracePt t="140798" x="6108700" y="2571750"/>
          <p14:tracePt t="140815" x="6089650" y="2589213"/>
          <p14:tracePt t="140832" x="6089650" y="2608263"/>
          <p14:tracePt t="140848" x="6081713" y="2625725"/>
          <p14:tracePt t="140882" x="6081713" y="2635250"/>
          <p14:tracePt t="140900" x="6072188" y="2643188"/>
          <p14:tracePt t="140916" x="6064250" y="2652713"/>
          <p14:tracePt t="140936" x="6064250" y="2660650"/>
          <p14:tracePt t="140949" x="6054725" y="2687638"/>
          <p14:tracePt t="140965" x="6045200" y="2706688"/>
          <p14:tracePt t="140981" x="6037263" y="2724150"/>
          <p14:tracePt t="140998" x="6018213" y="2732088"/>
          <p14:tracePt t="141015" x="6010275" y="2759075"/>
          <p14:tracePt t="141031" x="6000750" y="2768600"/>
          <p14:tracePt t="141064" x="5983288" y="2786063"/>
          <p14:tracePt t="141081" x="5973763" y="2803525"/>
          <p14:tracePt t="141099" x="5973763" y="2830513"/>
          <p14:tracePt t="141115" x="5946775" y="2849563"/>
          <p14:tracePt t="141132" x="5938838" y="2867025"/>
          <p14:tracePt t="141149" x="5921375" y="2884488"/>
          <p14:tracePt t="141165" x="5911850" y="2901950"/>
          <p14:tracePt t="141362" x="5902325" y="2911475"/>
          <p14:tracePt t="141386" x="5894388" y="2921000"/>
          <p14:tracePt t="141613" x="5875338" y="2928938"/>
          <p14:tracePt t="141628" x="5857875" y="2938463"/>
          <p14:tracePt t="141644" x="5849938" y="2938463"/>
          <p14:tracePt t="141660" x="5840413" y="2946400"/>
          <p14:tracePt t="141668" x="5830888" y="2946400"/>
          <p14:tracePt t="141682" x="5813425" y="2946400"/>
          <p14:tracePt t="141699" x="5786438" y="2946400"/>
          <p14:tracePt t="141715" x="5768975" y="2955925"/>
          <p14:tracePt t="141732" x="5741988" y="2955925"/>
          <p14:tracePt t="141748" x="5724525" y="2955925"/>
          <p14:tracePt t="141765" x="5697538" y="2955925"/>
          <p14:tracePt t="141782" x="5670550" y="2955925"/>
          <p14:tracePt t="141799" x="5653088" y="2955925"/>
          <p14:tracePt t="141815" x="5626100" y="2955925"/>
          <p14:tracePt t="141832" x="5599113" y="2946400"/>
          <p14:tracePt t="141849" x="5581650" y="2938463"/>
          <p14:tracePt t="141865" x="5564188" y="2938463"/>
          <p14:tracePt t="141882" x="5554663" y="2928938"/>
          <p14:tracePt t="141899" x="5545138" y="2928938"/>
          <p14:tracePt t="141915" x="5518150" y="2928938"/>
          <p14:tracePt t="141932" x="5500688" y="2928938"/>
          <p14:tracePt t="141949" x="5492750" y="2928938"/>
          <p14:tracePt t="141967" x="5483225" y="2928938"/>
          <p14:tracePt t="142021" x="5473700" y="2928938"/>
          <p14:tracePt t="142036" x="5456238" y="2938463"/>
          <p14:tracePt t="142049" x="5446713" y="2946400"/>
          <p14:tracePt t="142066" x="5429250" y="2973388"/>
          <p14:tracePt t="142082" x="5411788" y="2992438"/>
          <p14:tracePt t="142099" x="5375275" y="3017838"/>
          <p14:tracePt t="142115" x="5367338" y="3027363"/>
          <p14:tracePt t="142132" x="5357813" y="3027363"/>
          <p14:tracePt t="142149" x="5349875" y="3027363"/>
          <p14:tracePt t="142166" x="5340350" y="3027363"/>
          <p14:tracePt t="142182" x="5322888" y="3027363"/>
          <p14:tracePt t="142200" x="5278438" y="3017838"/>
          <p14:tracePt t="142215" x="5251450" y="3000375"/>
          <p14:tracePt t="142232" x="5232400" y="2982913"/>
          <p14:tracePt t="142249" x="5214938" y="2955925"/>
          <p14:tracePt t="142266" x="5197475" y="2928938"/>
          <p14:tracePt t="142282" x="5160963" y="2894013"/>
          <p14:tracePt t="142299" x="5135563" y="2840038"/>
          <p14:tracePt t="142315" x="5108575" y="2813050"/>
          <p14:tracePt t="142332" x="5089525" y="2759075"/>
          <p14:tracePt t="142350" x="5037138" y="2687638"/>
          <p14:tracePt t="142365" x="5000625" y="2635250"/>
          <p14:tracePt t="142382" x="4983163" y="2608263"/>
          <p14:tracePt t="142399" x="4956175" y="2554288"/>
          <p14:tracePt t="142415" x="4938713" y="2536825"/>
          <p14:tracePt t="142432" x="4921250" y="2527300"/>
          <p14:tracePt t="142449" x="4911725" y="2517775"/>
          <p14:tracePt t="142466" x="4894263" y="2492375"/>
          <p14:tracePt t="142482" x="4867275" y="2455863"/>
          <p14:tracePt t="142499" x="4840288" y="2428875"/>
          <p14:tracePt t="142515" x="4822825" y="2411413"/>
          <p14:tracePt t="142532" x="4813300" y="2393950"/>
          <p14:tracePt t="142549" x="4803775" y="2384425"/>
          <p14:tracePt t="142566" x="4795838" y="2374900"/>
          <p14:tracePt t="142582" x="4776788" y="2357438"/>
          <p14:tracePt t="142600" x="4759325" y="2339975"/>
          <p14:tracePt t="142858" x="4759325" y="2349500"/>
          <p14:tracePt t="142870" x="4759325" y="2366963"/>
          <p14:tracePt t="142883" x="4759325" y="2393950"/>
          <p14:tracePt t="142899" x="4768850" y="2428875"/>
          <p14:tracePt t="142915" x="4776788" y="2473325"/>
          <p14:tracePt t="142932" x="4776788" y="2509838"/>
          <p14:tracePt t="142949" x="4776788" y="2527300"/>
          <p14:tracePt t="142966" x="4776788" y="2544763"/>
          <p14:tracePt t="142982" x="4776788" y="2589213"/>
          <p14:tracePt t="143000" x="4776788" y="2652713"/>
          <p14:tracePt t="143015" x="4776788" y="2679700"/>
          <p14:tracePt t="143032" x="4759325" y="2714625"/>
          <p14:tracePt t="143049" x="4759325" y="2732088"/>
          <p14:tracePt t="143066" x="4759325" y="2751138"/>
          <p14:tracePt t="143083" x="4759325" y="2759075"/>
          <p14:tracePt t="143099" x="4759325" y="2786063"/>
          <p14:tracePt t="143115" x="4759325" y="2803525"/>
          <p14:tracePt t="143132" x="4759325" y="2822575"/>
          <p14:tracePt t="143149" x="4759325" y="2857500"/>
          <p14:tracePt t="143165" x="4759325" y="2874963"/>
          <p14:tracePt t="143182" x="4759325" y="2901950"/>
          <p14:tracePt t="143199" x="4759325" y="2928938"/>
          <p14:tracePt t="143216" x="4759325" y="2946400"/>
          <p14:tracePt t="143232" x="4759325" y="2965450"/>
          <p14:tracePt t="143250" x="4751388" y="3000375"/>
          <p14:tracePt t="143266" x="4751388" y="3017838"/>
          <p14:tracePt t="143282" x="4751388" y="3036888"/>
          <p14:tracePt t="143299" x="4751388" y="3063875"/>
          <p14:tracePt t="143315" x="4751388" y="3071813"/>
          <p14:tracePt t="143332" x="4751388" y="3081338"/>
          <p14:tracePt t="143349" x="4751388" y="3089275"/>
          <p14:tracePt t="143367" x="4751388" y="3098800"/>
          <p14:tracePt t="143384" x="4751388" y="3108325"/>
          <p14:tracePt t="143511" x="4751388" y="3116263"/>
          <p14:tracePt t="143650" x="4751388" y="3135313"/>
          <p14:tracePt t="143667" x="4751388" y="3143250"/>
          <p14:tracePt t="143683" x="4751388" y="3152775"/>
          <p14:tracePt t="144144" x="4751388" y="3143250"/>
          <p14:tracePt t="144155" x="4751388" y="3125788"/>
          <p14:tracePt t="144169" x="4751388" y="3108325"/>
          <p14:tracePt t="144182" x="4751388" y="3098800"/>
          <p14:tracePt t="144199" x="4751388" y="3071813"/>
          <p14:tracePt t="144216" x="4751388" y="3054350"/>
          <p14:tracePt t="144249" x="4751388" y="3044825"/>
          <p14:tracePt t="144266" x="4751388" y="3036888"/>
          <p14:tracePt t="144283" x="4751388" y="3027363"/>
          <p14:tracePt t="144300" x="4751388" y="3009900"/>
          <p14:tracePt t="144316" x="4751388" y="3000375"/>
          <p14:tracePt t="144332" x="4751388" y="2982913"/>
          <p14:tracePt t="144349" x="4751388" y="2973388"/>
          <p14:tracePt t="144366" x="4751388" y="2965450"/>
          <p14:tracePt t="144382" x="4751388" y="2946400"/>
          <p14:tracePt t="144399" x="4751388" y="2938463"/>
          <p14:tracePt t="144416" x="4751388" y="2928938"/>
          <p14:tracePt t="144432" x="4751388" y="2901950"/>
          <p14:tracePt t="144450" x="4751388" y="2884488"/>
          <p14:tracePt t="144466" x="4751388" y="2867025"/>
          <p14:tracePt t="144482" x="4751388" y="2849563"/>
          <p14:tracePt t="144499" x="4751388" y="2803525"/>
          <p14:tracePt t="144516" x="4751388" y="2768600"/>
          <p14:tracePt t="144533" x="4751388" y="2751138"/>
          <p14:tracePt t="144550" x="4751388" y="2724150"/>
          <p14:tracePt t="144568" x="4741863" y="2687638"/>
          <p14:tracePt t="144583" x="4741863" y="2660650"/>
          <p14:tracePt t="144599" x="4741863" y="2635250"/>
          <p14:tracePt t="144615" x="4741863" y="2616200"/>
          <p14:tracePt t="144632" x="4741863" y="2589213"/>
          <p14:tracePt t="144649" x="4741863" y="2571750"/>
          <p14:tracePt t="144665" x="4741863" y="2554288"/>
          <p14:tracePt t="144682" x="4741863" y="2527300"/>
          <p14:tracePt t="144716" x="4741863" y="2517775"/>
          <p14:tracePt t="144749" x="4741863" y="2509838"/>
          <p14:tracePt t="144760" x="4741863" y="2500313"/>
          <p14:tracePt t="144772" x="4741863" y="2492375"/>
          <p14:tracePt t="144784" x="4751388" y="2482850"/>
          <p14:tracePt t="144800" x="4751388" y="2455863"/>
          <p14:tracePt t="144817" x="4751388" y="2446338"/>
          <p14:tracePt t="144835" x="4751388" y="2420938"/>
          <p14:tracePt t="144851" x="4751388" y="2401888"/>
          <p14:tracePt t="144866" x="4751388" y="2393950"/>
          <p14:tracePt t="144883" x="4751388" y="2366963"/>
          <p14:tracePt t="144899" x="4751388" y="2349500"/>
          <p14:tracePt t="144916" x="4741863" y="2312988"/>
          <p14:tracePt t="144932" x="4741863" y="2295525"/>
          <p14:tracePt t="144950" x="4741863" y="2268538"/>
          <p14:tracePt t="144966" x="4741863" y="2241550"/>
          <p14:tracePt t="144982" x="4741863" y="2224088"/>
          <p14:tracePt t="144999" x="4741863" y="2206625"/>
          <p14:tracePt t="145016" x="4741863" y="2187575"/>
          <p14:tracePt t="145032" x="4741863" y="2160588"/>
          <p14:tracePt t="145049" x="4741863" y="2143125"/>
          <p14:tracePt t="145066" x="4741863" y="2135188"/>
          <p14:tracePt t="145082" x="4732338" y="2116138"/>
          <p14:tracePt t="145100" x="4732338" y="2089150"/>
          <p14:tracePt t="145116" x="4732338" y="2081213"/>
          <p14:tracePt t="145132" x="4724400" y="2071688"/>
          <p14:tracePt t="145149" x="4724400" y="2063750"/>
          <p14:tracePt t="145178" x="4705350" y="2063750"/>
          <p14:tracePt t="145186" x="4697413" y="2054225"/>
          <p14:tracePt t="145200" x="4697413" y="2044700"/>
          <p14:tracePt t="145217" x="4679950" y="2027238"/>
          <p14:tracePt t="145233" x="4660900" y="2009775"/>
          <p14:tracePt t="145250" x="4643438" y="1992313"/>
          <p14:tracePt t="145266" x="4616450" y="1992313"/>
          <p14:tracePt t="145283" x="4598988" y="1982788"/>
          <p14:tracePt t="145299" x="4581525" y="1982788"/>
          <p14:tracePt t="145315" x="4554538" y="1973263"/>
          <p14:tracePt t="145332" x="4527550" y="1973263"/>
          <p14:tracePt t="145349" x="4491038" y="1965325"/>
          <p14:tracePt t="145366" x="4465638" y="1965325"/>
          <p14:tracePt t="145382" x="4429125" y="1965325"/>
          <p14:tracePt t="145398" x="4357688" y="1992313"/>
          <p14:tracePt t="145415" x="4259263" y="2017713"/>
          <p14:tracePt t="145432" x="4179888" y="2044700"/>
          <p14:tracePt t="145449" x="4133850" y="2054225"/>
          <p14:tracePt t="145466" x="4098925" y="2071688"/>
          <p14:tracePt t="145482" x="4081463" y="2089150"/>
          <p14:tracePt t="145500" x="4044950" y="2108200"/>
          <p14:tracePt t="145516" x="4000500" y="2125663"/>
          <p14:tracePt t="145532" x="3919538" y="2152650"/>
          <p14:tracePt t="145549" x="3848100" y="2179638"/>
          <p14:tracePt t="145566" x="3795713" y="2206625"/>
          <p14:tracePt t="145583" x="3759200" y="2214563"/>
          <p14:tracePt t="145599" x="3741738" y="2214563"/>
          <p14:tracePt t="145602" x="3732213" y="2224088"/>
          <p14:tracePt t="145616" x="3724275" y="2224088"/>
          <p14:tracePt t="145633" x="3714750" y="2224088"/>
          <p14:tracePt t="145697" x="3705225" y="2224088"/>
          <p14:tracePt t="145751" x="3687763" y="2224088"/>
          <p14:tracePt t="145837" x="3697288" y="2224088"/>
          <p14:tracePt t="145853" x="3732213" y="2197100"/>
          <p14:tracePt t="145866" x="3741738" y="2179638"/>
          <p14:tracePt t="145884" x="3786188" y="2135188"/>
          <p14:tracePt t="145902" x="3848100" y="2089150"/>
          <p14:tracePt t="145916" x="3946525" y="2054225"/>
          <p14:tracePt t="145933" x="4044950" y="2009775"/>
          <p14:tracePt t="145949" x="4152900" y="1982788"/>
          <p14:tracePt t="145966" x="4348163" y="1946275"/>
          <p14:tracePt t="145982" x="4545013" y="1946275"/>
          <p14:tracePt t="146000" x="4697413" y="1965325"/>
          <p14:tracePt t="146016" x="4768850" y="1992313"/>
          <p14:tracePt t="146032" x="4795838" y="2017713"/>
          <p14:tracePt t="146049" x="4803775" y="2017713"/>
          <p14:tracePt t="146066" x="4803775" y="2027238"/>
          <p14:tracePt t="146082" x="4803775" y="2044700"/>
          <p14:tracePt t="146099" x="4813300" y="2054225"/>
          <p14:tracePt t="146150" x="4813300" y="2063750"/>
          <p14:tracePt t="146166" x="4813300" y="2071688"/>
          <p14:tracePt t="146174" x="4813300" y="2089150"/>
          <p14:tracePt t="146182" x="4813300" y="2098675"/>
          <p14:tracePt t="146199" x="4813300" y="2116138"/>
          <p14:tracePt t="146216" x="4813300" y="2135188"/>
          <p14:tracePt t="146232" x="4813300" y="2152650"/>
          <p14:tracePt t="146249" x="4813300" y="2179638"/>
          <p14:tracePt t="146266" x="4813300" y="2197100"/>
          <p14:tracePt t="146282" x="4813300" y="2232025"/>
          <p14:tracePt t="146299" x="4813300" y="2268538"/>
          <p14:tracePt t="146316" x="4813300" y="2303463"/>
          <p14:tracePt t="146332" x="4813300" y="2339975"/>
          <p14:tracePt t="146349" x="4813300" y="2357438"/>
          <p14:tracePt t="146366" x="4813300" y="2366963"/>
          <p14:tracePt t="147153" x="4813300" y="2384425"/>
          <p14:tracePt t="147165" x="4813300" y="2401888"/>
          <p14:tracePt t="147185" x="4795838" y="2473325"/>
          <p14:tracePt t="147201" x="4786313" y="2544763"/>
          <p14:tracePt t="147217" x="4786313" y="2625725"/>
          <p14:tracePt t="147233" x="4768850" y="2670175"/>
          <p14:tracePt t="147249" x="4768850" y="2706688"/>
          <p14:tracePt t="147266" x="4759325" y="2724150"/>
          <p14:tracePt t="147283" x="4759325" y="2741613"/>
          <p14:tracePt t="147299" x="4759325" y="2768600"/>
          <p14:tracePt t="147316" x="4759325" y="2786063"/>
          <p14:tracePt t="147333" x="4759325" y="2803525"/>
          <p14:tracePt t="147349" x="4759325" y="2840038"/>
          <p14:tracePt t="147366" x="4759325" y="2857500"/>
          <p14:tracePt t="147383" x="4759325" y="2884488"/>
          <p14:tracePt t="147399" x="4759325" y="2921000"/>
          <p14:tracePt t="147416" x="4751388" y="2955925"/>
          <p14:tracePt t="147433" x="4751388" y="3009900"/>
          <p14:tracePt t="147450" x="4751388" y="3081338"/>
          <p14:tracePt t="147466" x="4751388" y="3160713"/>
          <p14:tracePt t="147483" x="4751388" y="3214688"/>
          <p14:tracePt t="147499" x="4751388" y="3259138"/>
          <p14:tracePt t="147517" x="4751388" y="3313113"/>
          <p14:tracePt t="147533" x="4768850" y="3384550"/>
          <p14:tracePt t="147550" x="4776788" y="3446463"/>
          <p14:tracePt t="147567" x="4795838" y="3500438"/>
          <p14:tracePt t="147583" x="4795838" y="3536950"/>
          <p14:tracePt t="147599" x="4803775" y="3563938"/>
          <p14:tracePt t="147601" x="4803775" y="3589338"/>
          <p14:tracePt t="147616" x="4803775" y="3608388"/>
          <p14:tracePt t="147633" x="4803775" y="3625850"/>
          <p14:tracePt t="147650" x="4803775" y="3635375"/>
          <p14:tracePt t="147666" x="4803775" y="3662363"/>
          <p14:tracePt t="147683" x="4803775" y="3679825"/>
          <p14:tracePt t="147699" x="4803775" y="3697288"/>
          <p14:tracePt t="147716" x="4795838" y="3751263"/>
          <p14:tracePt t="147733" x="4776788" y="3813175"/>
          <p14:tracePt t="147749" x="4776788" y="3849688"/>
          <p14:tracePt t="147766" x="4776788" y="3894138"/>
          <p14:tracePt t="147783" x="4768850" y="3929063"/>
          <p14:tracePt t="147799" x="4759325" y="3956050"/>
          <p14:tracePt t="147816" x="4741863" y="3992563"/>
          <p14:tracePt t="147833" x="4732338" y="4019550"/>
          <p14:tracePt t="147850" x="4724400" y="4044950"/>
          <p14:tracePt t="147866" x="4724400" y="4064000"/>
          <p14:tracePt t="147883" x="4724400" y="4090988"/>
          <p14:tracePt t="147899" x="4724400" y="4108450"/>
          <p14:tracePt t="147916" x="4714875" y="4125913"/>
          <p14:tracePt t="147933" x="4705350" y="4143375"/>
          <p14:tracePt t="147949" x="4705350" y="4170363"/>
          <p14:tracePt t="147966" x="4705350" y="4187825"/>
          <p14:tracePt t="147983" x="4705350" y="4197350"/>
          <p14:tracePt t="147999" x="4705350" y="4206875"/>
          <p14:tracePt t="148023" x="4705350" y="4214813"/>
          <p14:tracePt t="148033" x="4705350" y="4224338"/>
          <p14:tracePt t="148049" x="4705350" y="4241800"/>
          <p14:tracePt t="148066" x="4705350" y="4259263"/>
          <p14:tracePt t="148083" x="4705350" y="4268788"/>
          <p14:tracePt t="148099" x="4714875" y="4278313"/>
          <p14:tracePt t="148117" x="4724400" y="4286250"/>
          <p14:tracePt t="148134" x="4732338" y="4295775"/>
          <p14:tracePt t="148150" x="4759325" y="4322763"/>
          <p14:tracePt t="148168" x="4768850" y="4330700"/>
          <p14:tracePt t="148183" x="4776788" y="4330700"/>
          <p14:tracePt t="148200" x="4795838" y="4349750"/>
          <p14:tracePt t="148217" x="4813300" y="4357688"/>
          <p14:tracePt t="148234" x="4848225" y="4357688"/>
          <p14:tracePt t="148252" x="4867275" y="4367213"/>
          <p14:tracePt t="148267" x="4884738" y="4367213"/>
          <p14:tracePt t="148283" x="4911725" y="4367213"/>
          <p14:tracePt t="148299" x="4929188" y="4367213"/>
          <p14:tracePt t="148316" x="4946650" y="4367213"/>
          <p14:tracePt t="148333" x="4973638" y="4367213"/>
          <p14:tracePt t="148349" x="4992688" y="4357688"/>
          <p14:tracePt t="148366" x="5010150" y="4349750"/>
          <p14:tracePt t="148383" x="5027613" y="4340225"/>
          <p14:tracePt t="148400" x="5054600" y="4340225"/>
          <p14:tracePt t="148416" x="5054600" y="4330700"/>
          <p14:tracePt t="148479" x="5064125" y="4330700"/>
          <p14:tracePt t="148587" x="5072063" y="4330700"/>
          <p14:tracePt t="148603" x="5081588" y="4330700"/>
          <p14:tracePt t="148616" x="5089525" y="4330700"/>
          <p14:tracePt t="148643" x="5099050" y="4330700"/>
          <p14:tracePt t="148665" x="5108575" y="4330700"/>
          <p14:tracePt t="148673" x="5126038" y="4330700"/>
          <p14:tracePt t="148689" x="5135563" y="4330700"/>
          <p14:tracePt t="148700" x="5143500" y="4330700"/>
          <p14:tracePt t="148716" x="5160963" y="4322763"/>
          <p14:tracePt t="148733" x="5180013" y="4322763"/>
          <p14:tracePt t="148749" x="5207000" y="4305300"/>
          <p14:tracePt t="148766" x="5214938" y="4305300"/>
          <p14:tracePt t="148783" x="5232400" y="4295775"/>
          <p14:tracePt t="148800" x="5241925" y="4295775"/>
          <p14:tracePt t="148816" x="5268913" y="4295775"/>
          <p14:tracePt t="148833" x="5286375" y="4295775"/>
          <p14:tracePt t="148850" x="5303838" y="4286250"/>
          <p14:tracePt t="148866" x="5313363" y="4286250"/>
          <p14:tracePt t="148883" x="5322888" y="4286250"/>
          <p14:tracePt t="148996" x="5330825" y="4278313"/>
          <p14:tracePt t="149012" x="5330825" y="4268788"/>
          <p14:tracePt t="149023" x="5349875" y="4268788"/>
          <p14:tracePt t="149036" x="5367338" y="4251325"/>
          <p14:tracePt t="149114" x="5375275" y="4233863"/>
          <p14:tracePt t="149130" x="5384800" y="4224338"/>
          <p14:tracePt t="149141" x="5394325" y="4214813"/>
          <p14:tracePt t="149153" x="5421313" y="4187825"/>
          <p14:tracePt t="149167" x="5456238" y="4162425"/>
          <p14:tracePt t="149183" x="5473700" y="4143375"/>
          <p14:tracePt t="149199" x="5492750" y="4116388"/>
          <p14:tracePt t="149216" x="5510213" y="4098925"/>
          <p14:tracePt t="149233" x="5537200" y="4081463"/>
          <p14:tracePt t="149249" x="5554663" y="4064000"/>
          <p14:tracePt t="149266" x="5581650" y="4010025"/>
          <p14:tracePt t="149283" x="5635625" y="3929063"/>
          <p14:tracePt t="149300" x="5741988" y="3795713"/>
          <p14:tracePt t="149317" x="5813425" y="3714750"/>
          <p14:tracePt t="149333" x="5894388" y="3643313"/>
          <p14:tracePt t="149350" x="5938838" y="3608388"/>
          <p14:tracePt t="149366" x="5992813" y="3571875"/>
          <p14:tracePt t="149383" x="6045200" y="3527425"/>
          <p14:tracePt t="149399" x="6064250" y="3465513"/>
          <p14:tracePt t="149416" x="6108700" y="3384550"/>
          <p14:tracePt t="149433" x="6143625" y="3303588"/>
          <p14:tracePt t="149450" x="6170613" y="3224213"/>
          <p14:tracePt t="149466" x="6197600" y="3143250"/>
          <p14:tracePt t="149483" x="6207125" y="3063875"/>
          <p14:tracePt t="149500" x="6197600" y="3000375"/>
          <p14:tracePt t="149516" x="6170613" y="2938463"/>
          <p14:tracePt t="149533" x="6126163" y="2884488"/>
          <p14:tracePt t="149551" x="6037263" y="2795588"/>
          <p14:tracePt t="149567" x="5973763" y="2759075"/>
          <p14:tracePt t="149583" x="5921375" y="2706688"/>
          <p14:tracePt t="149600" x="5875338" y="2679700"/>
          <p14:tracePt t="149616" x="5795963" y="2652713"/>
          <p14:tracePt t="149633" x="5715000" y="2589213"/>
          <p14:tracePt t="149650" x="5589588" y="2509838"/>
          <p14:tracePt t="149666" x="5429250" y="2465388"/>
          <p14:tracePt t="149683" x="5322888" y="2438400"/>
          <p14:tracePt t="149700" x="5241925" y="2411413"/>
          <p14:tracePt t="149716" x="5126038" y="2374900"/>
          <p14:tracePt t="149733" x="5099050" y="2357438"/>
          <p14:tracePt t="149750" x="5064125" y="2349500"/>
          <p14:tracePt t="149766" x="5045075" y="2349500"/>
          <p14:tracePt t="149783" x="5018088" y="2349500"/>
          <p14:tracePt t="149800" x="4973638" y="2357438"/>
          <p14:tracePt t="149817" x="4946650" y="2366963"/>
          <p14:tracePt t="149849" x="4946650" y="2374900"/>
          <p14:tracePt t="151982" x="5000625" y="2339975"/>
          <p14:tracePt t="151992" x="5214938" y="2268538"/>
          <p14:tracePt t="152004" x="5421313" y="2143125"/>
          <p14:tracePt t="152017" x="5840413" y="1938338"/>
          <p14:tracePt t="152034" x="5956300" y="1928813"/>
          <p14:tracePt t="152068" x="5902325" y="2017713"/>
          <p14:tracePt t="152083" x="5867400" y="2081213"/>
          <p14:tracePt t="152100" x="5857875" y="2135188"/>
          <p14:tracePt t="152116" x="5857875" y="2179638"/>
          <p14:tracePt t="152133" x="5894388" y="2232025"/>
          <p14:tracePt t="152150" x="5921375" y="2278063"/>
          <p14:tracePt t="152167" x="5946775" y="2330450"/>
          <p14:tracePt t="152183" x="5946775" y="2339975"/>
          <p14:tracePt t="152200" x="5946775" y="2349500"/>
          <p14:tracePt t="152217" x="5946775" y="2357438"/>
          <p14:tracePt t="153518" x="5956300" y="2357438"/>
          <p14:tracePt t="153529" x="5965825" y="2349500"/>
          <p14:tracePt t="153543" x="6000750" y="2303463"/>
          <p14:tracePt t="153556" x="6099175" y="2197100"/>
          <p14:tracePt t="153568" x="6170613" y="2135188"/>
          <p14:tracePt t="153584" x="6251575" y="2044700"/>
          <p14:tracePt t="153600" x="6296025" y="2027238"/>
          <p14:tracePt t="153698" x="6296025" y="2036763"/>
          <p14:tracePt t="153710" x="6296025" y="2044700"/>
          <p14:tracePt t="153724" x="6296025" y="2054225"/>
          <p14:tracePt t="153734" x="6296025" y="2071688"/>
          <p14:tracePt t="153753" x="6296025" y="2135188"/>
          <p14:tracePt t="153768" x="6296025" y="2241550"/>
          <p14:tracePt t="153784" x="6278563" y="2374900"/>
          <p14:tracePt t="153801" x="6232525" y="2554288"/>
          <p14:tracePt t="153818" x="6180138" y="2759075"/>
          <p14:tracePt t="153834" x="6143625" y="2911475"/>
          <p14:tracePt t="153851" x="6116638" y="3027363"/>
          <p14:tracePt t="153867" x="6089650" y="3135313"/>
          <p14:tracePt t="153883" x="6064250" y="3251200"/>
          <p14:tracePt t="153900" x="6010275" y="3330575"/>
          <p14:tracePt t="153918" x="5929313" y="3482975"/>
          <p14:tracePt t="153933" x="5830888" y="3652838"/>
          <p14:tracePt t="153950" x="5741988" y="3813175"/>
          <p14:tracePt t="153967" x="5680075" y="3973513"/>
          <p14:tracePt t="153983" x="5616575" y="4090988"/>
          <p14:tracePt t="154000" x="5537200" y="4179888"/>
          <p14:tracePt t="154017" x="5446713" y="4305300"/>
          <p14:tracePt t="154034" x="5232400" y="4465638"/>
          <p14:tracePt t="154050" x="5081588" y="4510088"/>
          <p14:tracePt t="154067" x="4946650" y="4537075"/>
          <p14:tracePt t="154083" x="4840288" y="4537075"/>
          <p14:tracePt t="154100" x="4732338" y="4465638"/>
          <p14:tracePt t="154117" x="4652963" y="4357688"/>
          <p14:tracePt t="154133" x="4589463" y="4241800"/>
          <p14:tracePt t="154150" x="4562475" y="4135438"/>
          <p14:tracePt t="154168" x="4562475" y="3929063"/>
          <p14:tracePt t="154183" x="4562475" y="3741738"/>
          <p14:tracePt t="154200" x="4562475" y="3571875"/>
          <p14:tracePt t="154217" x="4545013" y="3349625"/>
          <p14:tracePt t="154233" x="4527550" y="3152775"/>
          <p14:tracePt t="154250" x="4545013" y="3044825"/>
          <p14:tracePt t="154267" x="4608513" y="2921000"/>
          <p14:tracePt t="154284" x="4679950" y="2822575"/>
          <p14:tracePt t="154300" x="4786313" y="2697163"/>
          <p14:tracePt t="154317" x="4956175" y="2581275"/>
          <p14:tracePt t="154334" x="5027613" y="2554288"/>
          <p14:tracePt t="154350" x="5126038" y="2527300"/>
          <p14:tracePt t="154367" x="5232400" y="2500313"/>
          <p14:tracePt t="154383" x="5375275" y="2455863"/>
          <p14:tracePt t="154400" x="5527675" y="2401888"/>
          <p14:tracePt t="154418" x="5741988" y="2259013"/>
          <p14:tracePt t="154433" x="5857875" y="2187575"/>
          <p14:tracePt t="154451" x="5973763" y="2125663"/>
          <p14:tracePt t="154467" x="6089650" y="2098675"/>
          <p14:tracePt t="154484" x="6197600" y="2098675"/>
          <p14:tracePt t="154500" x="6303963" y="2143125"/>
          <p14:tracePt t="154517" x="6394450" y="2232025"/>
          <p14:tracePt t="154533" x="6473825" y="2312988"/>
          <p14:tracePt t="154550" x="6545263" y="2393950"/>
          <p14:tracePt t="154568" x="6653213" y="2517775"/>
          <p14:tracePt t="154583" x="6724650" y="2635250"/>
          <p14:tracePt t="154600" x="6751638" y="2724150"/>
          <p14:tracePt t="154617" x="6751638" y="2803525"/>
          <p14:tracePt t="154633" x="6751638" y="2911475"/>
          <p14:tracePt t="154650" x="6751638" y="3017838"/>
          <p14:tracePt t="154667" x="6732588" y="3108325"/>
          <p14:tracePt t="154683" x="6724650" y="3187700"/>
          <p14:tracePt t="154700" x="6680200" y="3322638"/>
          <p14:tracePt t="154717" x="6653213" y="3402013"/>
          <p14:tracePt t="154734" x="6626225" y="3482975"/>
          <p14:tracePt t="154751" x="6599238" y="3544888"/>
          <p14:tracePt t="154767" x="6554788" y="3608388"/>
          <p14:tracePt t="154785" x="6465888" y="3687763"/>
          <p14:tracePt t="154802" x="6421438" y="3751263"/>
          <p14:tracePt t="154818" x="6394450" y="3813175"/>
          <p14:tracePt t="154834" x="6313488" y="3876675"/>
          <p14:tracePt t="154850" x="6215063" y="3965575"/>
          <p14:tracePt t="154867" x="6089650" y="4064000"/>
          <p14:tracePt t="154883" x="5921375" y="4143375"/>
          <p14:tracePt t="154900" x="5813425" y="4187825"/>
          <p14:tracePt t="154917" x="5732463" y="4214813"/>
          <p14:tracePt t="154934" x="5653088" y="4224338"/>
          <p14:tracePt t="154950" x="5564188" y="4251325"/>
          <p14:tracePt t="154968" x="5411788" y="4251325"/>
          <p14:tracePt t="154983" x="5340350" y="4224338"/>
          <p14:tracePt t="155000" x="5251450" y="4152900"/>
          <p14:tracePt t="155017" x="5187950" y="4071938"/>
          <p14:tracePt t="155033" x="5099050" y="3965575"/>
          <p14:tracePt t="155050" x="4992688" y="3867150"/>
          <p14:tracePt t="155067" x="4911725" y="3778250"/>
          <p14:tracePt t="155084" x="4813300" y="3625850"/>
          <p14:tracePt t="155100" x="4795838" y="3527425"/>
          <p14:tracePt t="155117" x="4795838" y="3421063"/>
          <p14:tracePt t="155134" x="4776788" y="3313113"/>
          <p14:tracePt t="155150" x="4776788" y="3206750"/>
          <p14:tracePt t="155167" x="4776788" y="3125788"/>
          <p14:tracePt t="155183" x="4795838" y="3054350"/>
          <p14:tracePt t="155200" x="4822825" y="2973388"/>
          <p14:tracePt t="155219" x="4857750" y="2901950"/>
          <p14:tracePt t="155234" x="4884738" y="2849563"/>
          <p14:tracePt t="155250" x="4911725" y="2786063"/>
          <p14:tracePt t="155267" x="4929188" y="2741613"/>
          <p14:tracePt t="155284" x="4956175" y="2706688"/>
          <p14:tracePt t="155300" x="5000625" y="2687638"/>
          <p14:tracePt t="155317" x="5054600" y="2660650"/>
          <p14:tracePt t="155334" x="5099050" y="2635250"/>
          <p14:tracePt t="155350" x="5126038" y="2625725"/>
          <p14:tracePt t="155367" x="5160963" y="2616200"/>
          <p14:tracePt t="155384" x="5197475" y="2598738"/>
          <p14:tracePt t="155400" x="5241925" y="2571750"/>
          <p14:tracePt t="155417" x="5295900" y="2544763"/>
          <p14:tracePt t="155434" x="5357813" y="2517775"/>
          <p14:tracePt t="155450" x="5438775" y="2482850"/>
          <p14:tracePt t="155468" x="5492750" y="2446338"/>
          <p14:tracePt t="155484" x="5518150" y="2438400"/>
          <p14:tracePt t="155501" x="5527675" y="2438400"/>
          <p14:tracePt t="155619" x="5537200" y="2438400"/>
          <p14:tracePt t="155630" x="5545138" y="2438400"/>
          <p14:tracePt t="155641" x="5554663" y="2438400"/>
          <p14:tracePt t="155705" x="5564188" y="2438400"/>
          <p14:tracePt t="155721" x="5581650" y="2438400"/>
          <p14:tracePt t="156143" x="5572125" y="2438400"/>
          <p14:tracePt t="156160" x="5572125" y="2446338"/>
          <p14:tracePt t="156172" x="5564188" y="2455863"/>
          <p14:tracePt t="156184" x="5564188" y="2473325"/>
          <p14:tracePt t="156201" x="5554663" y="2473325"/>
          <p14:tracePt t="156220" x="5554663" y="2482850"/>
          <p14:tracePt t="156347" x="5545138" y="2482850"/>
          <p14:tracePt t="156363" x="5537200" y="2465388"/>
          <p14:tracePt t="156379" x="5527675" y="2455863"/>
          <p14:tracePt t="156449" x="5518150" y="2455863"/>
          <p14:tracePt t="156527" x="5518150" y="2446338"/>
          <p14:tracePt t="156543" x="5500688" y="2438400"/>
          <p14:tracePt t="156555" x="5500688" y="2428875"/>
          <p14:tracePt t="156567" x="5492750" y="2411413"/>
          <p14:tracePt t="156584" x="5492750" y="2401888"/>
          <p14:tracePt t="156600" x="5492750" y="2384425"/>
          <p14:tracePt t="156617" x="5492750" y="2374900"/>
          <p14:tracePt t="156634" x="5492750" y="2357438"/>
          <p14:tracePt t="156650" x="5492750" y="2349500"/>
          <p14:tracePt t="156967" x="5483225" y="2357438"/>
          <p14:tracePt t="156978" x="5473700" y="2366963"/>
          <p14:tracePt t="156989" x="5465763" y="2401888"/>
          <p14:tracePt t="157000" x="5456238" y="2411413"/>
          <p14:tracePt t="157017" x="5456238" y="2420938"/>
          <p14:tracePt t="157034" x="5446713" y="2428875"/>
          <p14:tracePt t="157050" x="5446713" y="2455863"/>
          <p14:tracePt t="157067" x="5446713" y="2473325"/>
          <p14:tracePt t="157084" x="5429250" y="2473325"/>
          <p14:tracePt t="157117" x="5429250" y="2482850"/>
          <p14:tracePt t="157134" x="5429250" y="2492375"/>
          <p14:tracePt t="157150" x="5421313" y="2509838"/>
          <p14:tracePt t="157167" x="5421313" y="2527300"/>
          <p14:tracePt t="157184" x="5411788" y="2544763"/>
          <p14:tracePt t="157217" x="5411788" y="2563813"/>
          <p14:tracePt t="157250" x="5411788" y="2571750"/>
          <p14:tracePt t="157267" x="5411788" y="2581275"/>
          <p14:tracePt t="157286" x="5411788" y="2589213"/>
          <p14:tracePt t="157319" x="5411788" y="2608263"/>
          <p14:tracePt t="157327" x="5411788" y="2616200"/>
          <p14:tracePt t="157372" x="5411788" y="2625725"/>
          <p14:tracePt t="157380" x="5411788" y="2635250"/>
          <p14:tracePt t="157388" x="5411788" y="2643188"/>
          <p14:tracePt t="157400" x="5411788" y="2652713"/>
          <p14:tracePt t="157417" x="5411788" y="2679700"/>
          <p14:tracePt t="157434" x="5421313" y="2697163"/>
          <p14:tracePt t="157450" x="5421313" y="2706688"/>
          <p14:tracePt t="157467" x="5438775" y="2732088"/>
          <p14:tracePt t="157484" x="5446713" y="2759075"/>
          <p14:tracePt t="157500" x="5456238" y="2778125"/>
          <p14:tracePt t="157517" x="5465763" y="2795588"/>
          <p14:tracePt t="157534" x="5465763" y="2822575"/>
          <p14:tracePt t="157550" x="5465763" y="2830513"/>
          <p14:tracePt t="157569" x="5465763" y="2849563"/>
          <p14:tracePt t="157584" x="5473700" y="2857500"/>
          <p14:tracePt t="157601" x="5473700" y="2867025"/>
          <p14:tracePt t="157617" x="5473700" y="2874963"/>
          <p14:tracePt t="157634" x="5473700" y="2901950"/>
          <p14:tracePt t="157651" x="5483225" y="2921000"/>
          <p14:tracePt t="157667" x="5483225" y="2938463"/>
          <p14:tracePt t="157700" x="5492750" y="2946400"/>
          <p14:tracePt t="157734" x="5510213" y="2973388"/>
          <p14:tracePt t="157751" x="5510213" y="2982913"/>
          <p14:tracePt t="157768" x="5518150" y="2992438"/>
          <p14:tracePt t="157785" x="5527675" y="3009900"/>
          <p14:tracePt t="157801" x="5527675" y="3017838"/>
          <p14:tracePt t="157817" x="5545138" y="3027363"/>
          <p14:tracePt t="157834" x="5545138" y="3054350"/>
          <p14:tracePt t="157850" x="5545138" y="3071813"/>
          <p14:tracePt t="157867" x="5545138" y="3081338"/>
          <p14:tracePt t="157884" x="5545138" y="3089275"/>
          <p14:tracePt t="157945" x="5545138" y="3098800"/>
          <p14:tracePt t="157961" x="5545138" y="3116263"/>
          <p14:tracePt t="157973" x="5545138" y="3125788"/>
          <p14:tracePt t="157985" x="5545138" y="3135313"/>
          <p14:tracePt t="158001" x="5537200" y="3152775"/>
          <p14:tracePt t="158017" x="5527675" y="3170238"/>
          <p14:tracePt t="158034" x="5500688" y="3197225"/>
          <p14:tracePt t="158051" x="5483225" y="3214688"/>
          <p14:tracePt t="158067" x="5473700" y="3224213"/>
          <p14:tracePt t="158084" x="5473700" y="3232150"/>
          <p14:tracePt t="158101" x="5465763" y="3241675"/>
          <p14:tracePt t="158103" x="5456238" y="3251200"/>
          <p14:tracePt t="158118" x="5429250" y="3278188"/>
          <p14:tracePt t="158134" x="5421313" y="3295650"/>
          <p14:tracePt t="158151" x="5421313" y="3303588"/>
          <p14:tracePt t="158167" x="5402263" y="3322638"/>
          <p14:tracePt t="158184" x="5384800" y="3349625"/>
          <p14:tracePt t="158201" x="5375275" y="3357563"/>
          <p14:tracePt t="158217" x="5375275" y="3375025"/>
          <p14:tracePt t="158234" x="5357813" y="3411538"/>
          <p14:tracePt t="158251" x="5349875" y="3429000"/>
          <p14:tracePt t="158267" x="5340350" y="3455988"/>
          <p14:tracePt t="158284" x="5340350" y="3482975"/>
          <p14:tracePt t="158301" x="5340350" y="3500438"/>
          <p14:tracePt t="158318" x="5340350" y="3517900"/>
          <p14:tracePt t="158334" x="5340350" y="3536950"/>
          <p14:tracePt t="158351" x="5349875" y="3563938"/>
          <p14:tracePt t="158368" x="5375275" y="3608388"/>
          <p14:tracePt t="158384" x="5384800" y="3625850"/>
          <p14:tracePt t="158401" x="5394325" y="3643313"/>
          <p14:tracePt t="158417" x="5402263" y="3662363"/>
          <p14:tracePt t="158434" x="5411788" y="3670300"/>
          <p14:tracePt t="158451" x="5429250" y="3697288"/>
          <p14:tracePt t="158467" x="5438775" y="3714750"/>
          <p14:tracePt t="158484" x="5446713" y="3733800"/>
          <p14:tracePt t="158501" x="5446713" y="3759200"/>
          <p14:tracePt t="158517" x="5456238" y="3778250"/>
          <p14:tracePt t="158534" x="5465763" y="3786188"/>
          <p14:tracePt t="158551" x="5473700" y="3795713"/>
          <p14:tracePt t="158584" x="5483225" y="3805238"/>
          <p14:tracePt t="158635" x="5492750" y="3813175"/>
          <p14:tracePt t="158646" x="5510213" y="3813175"/>
          <p14:tracePt t="158658" x="5518150" y="3813175"/>
          <p14:tracePt t="158671" x="5527675" y="3813175"/>
          <p14:tracePt t="158685" x="5545138" y="3813175"/>
          <p14:tracePt t="158701" x="5589588" y="3795713"/>
          <p14:tracePt t="158717" x="5626100" y="3786188"/>
          <p14:tracePt t="158734" x="5670550" y="3768725"/>
          <p14:tracePt t="158750" x="5732463" y="3741738"/>
          <p14:tracePt t="158767" x="5813425" y="3714750"/>
          <p14:tracePt t="158785" x="5911850" y="3679825"/>
          <p14:tracePt t="158800" x="5992813" y="3652838"/>
          <p14:tracePt t="158817" x="6045200" y="3625850"/>
          <p14:tracePt t="158834" x="6089650" y="3616325"/>
          <p14:tracePt t="158851" x="6143625" y="3598863"/>
          <p14:tracePt t="158868" x="6170613" y="3581400"/>
          <p14:tracePt t="158885" x="6197600" y="3563938"/>
          <p14:tracePt t="158901" x="6224588" y="3544888"/>
          <p14:tracePt t="158918" x="6242050" y="3509963"/>
          <p14:tracePt t="158935" x="6259513" y="3492500"/>
          <p14:tracePt t="158951" x="6278563" y="3482975"/>
          <p14:tracePt t="158967" x="6286500" y="3473450"/>
          <p14:tracePt t="158984" x="6296025" y="3455988"/>
          <p14:tracePt t="159001" x="6296025" y="3438525"/>
          <p14:tracePt t="159018" x="6296025" y="3411538"/>
          <p14:tracePt t="159034" x="6303963" y="3402013"/>
          <p14:tracePt t="159051" x="6303963" y="3375025"/>
          <p14:tracePt t="159067" x="6303963" y="3367088"/>
          <p14:tracePt t="159084" x="6303963" y="3357563"/>
          <p14:tracePt t="159145" x="6303963" y="3340100"/>
          <p14:tracePt t="159152" x="6296025" y="3322638"/>
          <p14:tracePt t="159167" x="6278563" y="3303588"/>
          <p14:tracePt t="159184" x="6269038" y="3295650"/>
          <p14:tracePt t="159200" x="6269038" y="3278188"/>
          <p14:tracePt t="159218" x="6251575" y="3259138"/>
          <p14:tracePt t="159235" x="6242050" y="3232150"/>
          <p14:tracePt t="159251" x="6232525" y="3214688"/>
          <p14:tracePt t="159267" x="6224588" y="3197225"/>
          <p14:tracePt t="159284" x="6207125" y="3160713"/>
          <p14:tracePt t="159301" x="6188075" y="3143250"/>
          <p14:tracePt t="159317" x="6180138" y="3135313"/>
          <p14:tracePt t="159334" x="6180138" y="3116263"/>
          <p14:tracePt t="159351" x="6170613" y="3116263"/>
          <p14:tracePt t="159367" x="6170613" y="3098800"/>
          <p14:tracePt t="159384" x="6161088" y="3081338"/>
          <p14:tracePt t="159401" x="6161088" y="3071813"/>
          <p14:tracePt t="159418" x="6153150" y="3044825"/>
          <p14:tracePt t="159434" x="6153150" y="3027363"/>
          <p14:tracePt t="159451" x="6143625" y="3009900"/>
          <p14:tracePt t="159467" x="6143625" y="3000375"/>
          <p14:tracePt t="159485" x="6143625" y="2982913"/>
          <p14:tracePt t="159501" x="6126163" y="2973388"/>
          <p14:tracePt t="159518" x="6126163" y="2946400"/>
          <p14:tracePt t="159535" x="6116638" y="2928938"/>
          <p14:tracePt t="159551" x="6108700" y="2901950"/>
          <p14:tracePt t="159569" x="6108700" y="2894013"/>
          <p14:tracePt t="159585" x="6099175" y="2857500"/>
          <p14:tracePt t="159601" x="6089650" y="2840038"/>
          <p14:tracePt t="159617" x="6064250" y="2803525"/>
          <p14:tracePt t="159634" x="6045200" y="2786063"/>
          <p14:tracePt t="159651" x="6027738" y="2768600"/>
          <p14:tracePt t="159669" x="5992813" y="2741613"/>
          <p14:tracePt t="159684" x="5973763" y="2732088"/>
          <p14:tracePt t="159733" x="5965825" y="2724150"/>
          <p14:tracePt t="159747" x="5956300" y="2714625"/>
          <p14:tracePt t="159759" x="5946775" y="2706688"/>
          <p14:tracePt t="159772" x="5929313" y="2679700"/>
          <p14:tracePt t="159785" x="5911850" y="2679700"/>
          <p14:tracePt t="159803" x="5902325" y="2670175"/>
          <p14:tracePt t="159849" x="5894388" y="2670175"/>
          <p14:tracePt t="159873" x="5894388" y="2660650"/>
          <p14:tracePt t="159929" x="5884863" y="2660650"/>
          <p14:tracePt t="159991" x="5884863" y="2652713"/>
          <p14:tracePt t="160062" x="5875338" y="2652713"/>
          <p14:tracePt t="160094" x="5867400" y="2652713"/>
          <p14:tracePt t="160105" x="5857875" y="2652713"/>
          <p14:tracePt t="160118" x="5830888" y="2652713"/>
          <p14:tracePt t="160135" x="5803900" y="2679700"/>
          <p14:tracePt t="160151" x="5778500" y="2679700"/>
          <p14:tracePt t="160168" x="5768975" y="2687638"/>
          <p14:tracePt t="188460" x="5759450" y="2706688"/>
          <p14:tracePt t="188471" x="5732463" y="2751138"/>
          <p14:tracePt t="188488" x="5707063" y="2795588"/>
          <p14:tracePt t="188505" x="5688013" y="2822575"/>
          <p14:tracePt t="188522" x="5680075" y="2830513"/>
          <p14:tracePt t="188557" x="5670550" y="2830513"/>
          <p14:tracePt t="188570" x="5653088" y="2795588"/>
          <p14:tracePt t="188586" x="5599113" y="2714625"/>
          <p14:tracePt t="188594" x="5581650" y="2670175"/>
          <p14:tracePt t="188604" x="5554663" y="2635250"/>
          <p14:tracePt t="188621" x="5492750" y="2554288"/>
          <p14:tracePt t="188637" x="5473700" y="2473325"/>
          <p14:tracePt t="188657" x="5421313" y="2401888"/>
          <p14:tracePt t="188673" x="5402263" y="2374900"/>
          <p14:tracePt t="188688" x="5375275" y="2330450"/>
          <p14:tracePt t="188704" x="5367338" y="2286000"/>
          <p14:tracePt t="188721" x="5349875" y="2232025"/>
          <p14:tracePt t="188738" x="5349875" y="2187575"/>
          <p14:tracePt t="188754" x="5367338" y="2125663"/>
          <p14:tracePt t="188771" x="5394325" y="2063750"/>
          <p14:tracePt t="188788" x="5456238" y="2009775"/>
          <p14:tracePt t="188804" x="5537200" y="1973263"/>
          <p14:tracePt t="188822" x="5643563" y="1946275"/>
          <p14:tracePt t="188838" x="5715000" y="1965325"/>
          <p14:tracePt t="188855" x="5813425" y="2017713"/>
          <p14:tracePt t="188871" x="5911850" y="2071688"/>
          <p14:tracePt t="188888" x="6010275" y="2125663"/>
          <p14:tracePt t="188905" x="6108700" y="2179638"/>
          <p14:tracePt t="188921" x="6224588" y="2224088"/>
          <p14:tracePt t="188938" x="6411913" y="2268538"/>
          <p14:tracePt t="188955" x="6500813" y="2295525"/>
          <p14:tracePt t="188971" x="6581775" y="2322513"/>
          <p14:tracePt t="188988" x="6661150" y="2374900"/>
          <p14:tracePt t="189004" x="6759575" y="2446338"/>
          <p14:tracePt t="189021" x="6858000" y="2536825"/>
          <p14:tracePt t="189037" x="6946900" y="2616200"/>
          <p14:tracePt t="189054" x="6983413" y="2697163"/>
          <p14:tracePt t="189072" x="7010400" y="2813050"/>
          <p14:tracePt t="189088" x="7010400" y="2901950"/>
          <p14:tracePt t="189104" x="7010400" y="3027363"/>
          <p14:tracePt t="189121" x="6973888" y="3143250"/>
          <p14:tracePt t="189138" x="6946900" y="3340100"/>
          <p14:tracePt t="189155" x="6875463" y="3544888"/>
          <p14:tracePt t="189171" x="6751638" y="3778250"/>
          <p14:tracePt t="189188" x="6599238" y="4064000"/>
          <p14:tracePt t="189204" x="6367463" y="4394200"/>
          <p14:tracePt t="189221" x="6081713" y="4795838"/>
          <p14:tracePt t="189238" x="5956300" y="4902200"/>
          <p14:tracePt t="189254" x="5875338" y="4938713"/>
          <p14:tracePt t="189271" x="5849938" y="4965700"/>
          <p14:tracePt t="189288" x="5795963" y="4973638"/>
          <p14:tracePt t="189305" x="5732463" y="4992688"/>
          <p14:tracePt t="189322" x="5572125" y="4983163"/>
          <p14:tracePt t="189338" x="5438775" y="4956175"/>
          <p14:tracePt t="189354" x="5286375" y="4921250"/>
          <p14:tracePt t="189371" x="5135563" y="4894263"/>
          <p14:tracePt t="189388" x="4992688" y="4830763"/>
          <p14:tracePt t="189404" x="4867275" y="4741863"/>
          <p14:tracePt t="189421" x="4741863" y="4643438"/>
          <p14:tracePt t="189438" x="4633913" y="4519613"/>
          <p14:tracePt t="189457" x="4527550" y="4340225"/>
          <p14:tracePt t="189473" x="4500563" y="4241800"/>
          <p14:tracePt t="189488" x="4473575" y="4135438"/>
          <p14:tracePt t="189505" x="4438650" y="3956050"/>
          <p14:tracePt t="189521" x="4411663" y="3822700"/>
          <p14:tracePt t="189538" x="4384675" y="3714750"/>
          <p14:tracePt t="189554" x="4367213" y="3608388"/>
          <p14:tracePt t="189571" x="4375150" y="3500438"/>
          <p14:tracePt t="189588" x="4419600" y="3384550"/>
          <p14:tracePt t="189605" x="4456113" y="3232150"/>
          <p14:tracePt t="189621" x="4500563" y="3152775"/>
          <p14:tracePt t="189638" x="4518025" y="3071813"/>
          <p14:tracePt t="189655" x="4589463" y="2992438"/>
          <p14:tracePt t="189671" x="4660900" y="2911475"/>
          <p14:tracePt t="189688" x="4741863" y="2830513"/>
          <p14:tracePt t="189704" x="4840288" y="2741613"/>
          <p14:tracePt t="189723" x="4965700" y="2635250"/>
          <p14:tracePt t="189738" x="5027613" y="2598738"/>
          <p14:tracePt t="189755" x="5126038" y="2536825"/>
          <p14:tracePt t="189771" x="5207000" y="2500313"/>
          <p14:tracePt t="189788" x="5268913" y="2465388"/>
          <p14:tracePt t="189805" x="5303838" y="2438400"/>
          <p14:tracePt t="189821" x="5330825" y="2420938"/>
          <p14:tracePt t="189838" x="5349875" y="2411413"/>
          <p14:tracePt t="189857" x="5375275" y="2393950"/>
          <p14:tracePt t="189873" x="5456238" y="2384425"/>
          <p14:tracePt t="189888" x="5527675" y="2384425"/>
          <p14:tracePt t="189904" x="5608638" y="2374900"/>
          <p14:tracePt t="189921" x="5653088" y="2374900"/>
          <p14:tracePt t="189938" x="5715000" y="2357438"/>
          <p14:tracePt t="189954" x="5803900" y="2374900"/>
          <p14:tracePt t="189972" x="5938838" y="2393950"/>
          <p14:tracePt t="189988" x="5992813" y="2411413"/>
          <p14:tracePt t="190005" x="6018213" y="2438400"/>
          <p14:tracePt t="190022" x="6037263" y="2455863"/>
          <p14:tracePt t="190038" x="6064250" y="2500313"/>
          <p14:tracePt t="190055" x="6089650" y="2563813"/>
          <p14:tracePt t="190071" x="6135688" y="2660650"/>
          <p14:tracePt t="190088" x="6161088" y="2759075"/>
          <p14:tracePt t="190105" x="6197600" y="2849563"/>
          <p14:tracePt t="190107" x="6215063" y="2894013"/>
          <p14:tracePt t="190122" x="6232525" y="2965450"/>
          <p14:tracePt t="190138" x="6269038" y="3081338"/>
          <p14:tracePt t="190154" x="6278563" y="3206750"/>
          <p14:tracePt t="190171" x="6296025" y="3313113"/>
          <p14:tracePt t="190188" x="6296025" y="3402013"/>
          <p14:tracePt t="190205" x="6278563" y="3473450"/>
          <p14:tracePt t="190221" x="6269038" y="3492500"/>
          <p14:tracePt t="190238" x="6242050" y="3509963"/>
          <p14:tracePt t="190255" x="6224588" y="3544888"/>
          <p14:tracePt t="190271" x="6188075" y="3589338"/>
          <p14:tracePt t="190288" x="6153150" y="3652838"/>
          <p14:tracePt t="190305" x="6089650" y="3733800"/>
          <p14:tracePt t="190321" x="6000750" y="3813175"/>
          <p14:tracePt t="190338" x="5857875" y="3948113"/>
          <p14:tracePt t="190356" x="5643563" y="4125913"/>
          <p14:tracePt t="190372" x="5554663" y="4206875"/>
          <p14:tracePt t="190388" x="5456238" y="4295775"/>
          <p14:tracePt t="190405" x="5330825" y="4394200"/>
          <p14:tracePt t="190421" x="5214938" y="4429125"/>
          <p14:tracePt t="190438" x="5126038" y="4448175"/>
          <p14:tracePt t="190455" x="5045075" y="4448175"/>
          <p14:tracePt t="190471" x="5000625" y="4448175"/>
          <p14:tracePt t="190488" x="4965700" y="4421188"/>
          <p14:tracePt t="190507" x="4938713" y="4376738"/>
          <p14:tracePt t="190523" x="4921250" y="4330700"/>
          <p14:tracePt t="190538" x="4911725" y="4305300"/>
          <p14:tracePt t="190555" x="4911725" y="4241800"/>
          <p14:tracePt t="190572" x="4894263" y="4206875"/>
          <p14:tracePt t="190589" x="4894263" y="4162425"/>
          <p14:tracePt t="190605" x="4884738" y="4116388"/>
          <p14:tracePt t="190609" x="4884738" y="4090988"/>
          <p14:tracePt t="190622" x="4884738" y="4071938"/>
          <p14:tracePt t="190638" x="4875213" y="4019550"/>
          <p14:tracePt t="190655" x="4875213" y="4000500"/>
          <p14:tracePt t="190671" x="4875213" y="3983038"/>
          <p14:tracePt t="190688" x="4875213" y="3973513"/>
          <p14:tracePt t="190704" x="4875213" y="3956050"/>
          <p14:tracePt t="190721" x="4875213" y="3921125"/>
          <p14:tracePt t="191785" x="4902200" y="3857625"/>
          <p14:tracePt t="191797" x="4929188" y="3795713"/>
          <p14:tracePt t="191809" x="4946650" y="3751263"/>
          <p14:tracePt t="191823" x="4946650" y="3706813"/>
          <p14:tracePt t="191838" x="4946650" y="3643313"/>
          <p14:tracePt t="191855" x="4946650" y="3563938"/>
          <p14:tracePt t="191871" x="4956175" y="3492500"/>
          <p14:tracePt t="191888" x="4973638" y="3411538"/>
          <p14:tracePt t="191905" x="4973638" y="3349625"/>
          <p14:tracePt t="191921" x="4983163" y="3278188"/>
          <p14:tracePt t="191938" x="4983163" y="3197225"/>
          <p14:tracePt t="191957" x="4992688" y="3108325"/>
          <p14:tracePt t="191972" x="4992688" y="3089275"/>
          <p14:tracePt t="191989" x="5010150" y="3071813"/>
          <p14:tracePt t="192005" x="5010150" y="3054350"/>
          <p14:tracePt t="192022" x="5010150" y="3017838"/>
          <p14:tracePt t="192038" x="5018088" y="2982913"/>
          <p14:tracePt t="192055" x="5037138" y="2911475"/>
          <p14:tracePt t="192073" x="5081588" y="2795588"/>
          <p14:tracePt t="192088" x="5108575" y="2714625"/>
          <p14:tracePt t="192104" x="5116513" y="2635250"/>
          <p14:tracePt t="192121" x="5143500" y="2563813"/>
          <p14:tracePt t="192138" x="5170488" y="2482850"/>
          <p14:tracePt t="192154" x="5197475" y="2420938"/>
          <p14:tracePt t="192171" x="5207000" y="2393950"/>
          <p14:tracePt t="192188" x="5207000" y="2374900"/>
          <p14:tracePt t="192204" x="5207000" y="2357438"/>
          <p14:tracePt t="192221" x="5207000" y="2339975"/>
          <p14:tracePt t="192238" x="5214938" y="2295525"/>
          <p14:tracePt t="192254" x="5241925" y="2278063"/>
          <p14:tracePt t="192271" x="5251450" y="2251075"/>
          <p14:tracePt t="192289" x="5259388" y="2232025"/>
          <p14:tracePt t="192333" x="5268913" y="2232025"/>
          <p14:tracePt t="192349" x="5278438" y="2241550"/>
          <p14:tracePt t="192363" x="5303838" y="2303463"/>
          <p14:tracePt t="192375" x="5313363" y="2330450"/>
          <p14:tracePt t="192389" x="5330825" y="2401888"/>
          <p14:tracePt t="192405" x="5330825" y="2500313"/>
          <p14:tracePt t="192421" x="5313363" y="2571750"/>
          <p14:tracePt t="192438" x="5313363" y="2652713"/>
          <p14:tracePt t="192455" x="5313363" y="2732088"/>
          <p14:tracePt t="192472" x="5322888" y="2830513"/>
          <p14:tracePt t="192488" x="5340350" y="2867025"/>
          <p14:tracePt t="192505" x="5340350" y="2884488"/>
          <p14:tracePt t="192522" x="5340350" y="2901950"/>
          <p14:tracePt t="192539" x="5340350" y="2946400"/>
          <p14:tracePt t="192555" x="5349875" y="3000375"/>
          <p14:tracePt t="192572" x="5367338" y="3027363"/>
          <p14:tracePt t="192588" x="5394325" y="3054350"/>
          <p14:tracePt t="192605" x="5411788" y="3071813"/>
          <p14:tracePt t="192608" x="5421313" y="3081338"/>
          <p14:tracePt t="192623" x="5429250" y="3081338"/>
          <p14:tracePt t="192638" x="5465763" y="3098800"/>
          <p14:tracePt t="192655" x="5510213" y="3125788"/>
          <p14:tracePt t="192671" x="5581650" y="3152775"/>
          <p14:tracePt t="192688" x="5670550" y="3179763"/>
          <p14:tracePt t="192705" x="5778500" y="3197225"/>
          <p14:tracePt t="192721" x="5867400" y="3197225"/>
          <p14:tracePt t="192738" x="5894388" y="3197225"/>
          <p14:tracePt t="192779" x="5902325" y="3197225"/>
          <p14:tracePt t="192857" x="5902325" y="3206750"/>
          <p14:tracePt t="192868" x="5894388" y="3214688"/>
          <p14:tracePt t="192882" x="5875338" y="3232150"/>
          <p14:tracePt t="192894" x="5857875" y="3241675"/>
          <p14:tracePt t="192906" x="5840413" y="3259138"/>
          <p14:tracePt t="192922" x="5813425" y="3286125"/>
          <p14:tracePt t="192939" x="5759450" y="3303588"/>
          <p14:tracePt t="192956" x="5741988" y="3330575"/>
          <p14:tracePt t="192972" x="5724525" y="3349625"/>
          <p14:tracePt t="192989" x="5697538" y="3384550"/>
          <p14:tracePt t="193005" x="5680075" y="3429000"/>
          <p14:tracePt t="193021" x="5626100" y="3527425"/>
          <p14:tracePt t="193038" x="5599113" y="3608388"/>
          <p14:tracePt t="193055" x="5581650" y="3643313"/>
          <p14:tracePt t="193072" x="5554663" y="3662363"/>
          <p14:tracePt t="193088" x="5545138" y="3687763"/>
          <p14:tracePt t="193105" x="5527675" y="3706813"/>
          <p14:tracePt t="193123" x="5510213" y="3733800"/>
          <p14:tracePt t="193139" x="5483225" y="3759200"/>
          <p14:tracePt t="193155" x="5438775" y="3786188"/>
          <p14:tracePt t="193172" x="5394325" y="3830638"/>
          <p14:tracePt t="193188" x="5384800" y="3849688"/>
          <p14:tracePt t="193205" x="5367338" y="3857625"/>
          <p14:tracePt t="193241" x="5375275" y="3857625"/>
          <p14:tracePt t="193255" x="5384800" y="3857625"/>
          <p14:tracePt t="193273" x="5456238" y="3822700"/>
          <p14:tracePt t="193289" x="5554663" y="3751263"/>
          <p14:tracePt t="193305" x="5670550" y="3662363"/>
          <p14:tracePt t="193321" x="5857875" y="3554413"/>
          <p14:tracePt t="193338" x="6072188" y="3446463"/>
          <p14:tracePt t="193355" x="6303963" y="3340100"/>
          <p14:tracePt t="193372" x="6465888" y="3259138"/>
          <p14:tracePt t="193388" x="6589713" y="3179763"/>
          <p14:tracePt t="193405" x="6707188" y="3108325"/>
          <p14:tracePt t="193421" x="6751638" y="3054350"/>
          <p14:tracePt t="193438" x="6769100" y="3000375"/>
          <p14:tracePt t="193455" x="6786563" y="2982913"/>
          <p14:tracePt t="193471" x="6804025" y="2965450"/>
          <p14:tracePt t="193488" x="6813550" y="2946400"/>
          <p14:tracePt t="193505" x="6823075" y="2921000"/>
          <p14:tracePt t="193523" x="6823075" y="2894013"/>
          <p14:tracePt t="193538" x="6823075" y="2874963"/>
          <p14:tracePt t="193555" x="6813550" y="2849563"/>
          <p14:tracePt t="193571" x="6796088" y="2830513"/>
          <p14:tracePt t="193588" x="6751638" y="2813050"/>
          <p14:tracePt t="193605" x="6688138" y="2786063"/>
          <p14:tracePt t="193622" x="6626225" y="2751138"/>
          <p14:tracePt t="193638" x="6564313" y="2724150"/>
          <p14:tracePt t="193655" x="6483350" y="2724150"/>
          <p14:tracePt t="193673" x="6350000" y="2724150"/>
          <p14:tracePt t="193688" x="6259513" y="2741613"/>
          <p14:tracePt t="193705" x="6170613" y="2751138"/>
          <p14:tracePt t="193722" x="6072188" y="2751138"/>
          <p14:tracePt t="193738" x="6010275" y="2751138"/>
          <p14:tracePt t="193755" x="5965825" y="2741613"/>
          <p14:tracePt t="193773" x="5867400" y="2697163"/>
          <p14:tracePt t="193789" x="5795963" y="2670175"/>
          <p14:tracePt t="193805" x="5751513" y="2652713"/>
          <p14:tracePt t="193821" x="5715000" y="2625725"/>
          <p14:tracePt t="193838" x="5643563" y="2598738"/>
          <p14:tracePt t="193855" x="5564188" y="2581275"/>
          <p14:tracePt t="193871" x="5483225" y="2554288"/>
          <p14:tracePt t="193888" x="5402263" y="2527300"/>
          <p14:tracePt t="193904" x="5375275" y="2500313"/>
          <p14:tracePt t="193921" x="5349875" y="2482850"/>
          <p14:tracePt t="193938" x="5313363" y="2446338"/>
          <p14:tracePt t="193955" x="5295900" y="2428875"/>
          <p14:tracePt t="193971" x="5286375" y="2411413"/>
          <p14:tracePt t="193988" x="5278438" y="2384425"/>
          <p14:tracePt t="194004" x="5278438" y="2374900"/>
          <p14:tracePt t="194070" x="5303838" y="2374900"/>
          <p14:tracePt t="194079" x="5340350" y="2384425"/>
          <p14:tracePt t="194090" x="5375275" y="2393950"/>
          <p14:tracePt t="194106" x="5456238" y="2420938"/>
          <p14:tracePt t="194122" x="5537200" y="2446338"/>
          <p14:tracePt t="194138" x="5616575" y="2473325"/>
          <p14:tracePt t="194155" x="5680075" y="2500313"/>
          <p14:tracePt t="194172" x="5741988" y="2536825"/>
          <p14:tracePt t="194189" x="5759450" y="2554288"/>
          <p14:tracePt t="194205" x="5778500" y="2571750"/>
          <p14:tracePt t="194222" x="5795963" y="2589213"/>
          <p14:tracePt t="194238" x="5830888" y="2616200"/>
          <p14:tracePt t="194255" x="5849938" y="2635250"/>
          <p14:tracePt t="194272" x="5875338" y="2652713"/>
          <p14:tracePt t="194288" x="5884863" y="2679700"/>
          <p14:tracePt t="194305" x="5902325" y="2697163"/>
          <p14:tracePt t="194321" x="5921375" y="2714625"/>
          <p14:tracePt t="194338" x="5956300" y="2751138"/>
          <p14:tracePt t="194355" x="5973763" y="2768600"/>
          <p14:tracePt t="194371" x="5992813" y="2786063"/>
          <p14:tracePt t="194388" x="6018213" y="2803525"/>
          <p14:tracePt t="194406" x="6027738" y="2822575"/>
          <p14:tracePt t="194422" x="6037263" y="2840038"/>
          <p14:tracePt t="194440" x="6064250" y="2867025"/>
          <p14:tracePt t="194456" x="6089650" y="2884488"/>
          <p14:tracePt t="194472" x="6108700" y="2921000"/>
          <p14:tracePt t="194489" x="6126163" y="2938463"/>
          <p14:tracePt t="194505" x="6135688" y="2965450"/>
          <p14:tracePt t="194522" x="6143625" y="2973388"/>
          <p14:tracePt t="194538" x="6161088" y="2992438"/>
          <p14:tracePt t="194555" x="6170613" y="3000375"/>
          <p14:tracePt t="194573" x="6188075" y="3027363"/>
          <p14:tracePt t="194589" x="6207125" y="3036888"/>
          <p14:tracePt t="194605" x="6215063" y="3044825"/>
          <p14:tracePt t="194622" x="6242050" y="3063875"/>
          <p14:tracePt t="194638" x="6251575" y="3081338"/>
          <p14:tracePt t="194655" x="6259513" y="3108325"/>
          <p14:tracePt t="194672" x="6269038" y="3125788"/>
          <p14:tracePt t="194688" x="6269038" y="3143250"/>
          <p14:tracePt t="194705" x="6269038" y="3179763"/>
          <p14:tracePt t="194722" x="6242050" y="3206750"/>
          <p14:tracePt t="194738" x="6215063" y="3224213"/>
          <p14:tracePt t="194755" x="6197600" y="3259138"/>
          <p14:tracePt t="194772" x="6180138" y="3278188"/>
          <p14:tracePt t="194788" x="6153150" y="3313113"/>
          <p14:tracePt t="194805" x="6126163" y="3357563"/>
          <p14:tracePt t="194822" x="6108700" y="3384550"/>
          <p14:tracePt t="194839" x="6045200" y="3455988"/>
          <p14:tracePt t="194855" x="6010275" y="3500438"/>
          <p14:tracePt t="194872" x="5946775" y="3571875"/>
          <p14:tracePt t="194889" x="5875338" y="3625850"/>
          <p14:tracePt t="194905" x="5795963" y="3662363"/>
          <p14:tracePt t="194922" x="5724525" y="3687763"/>
          <p14:tracePt t="194938" x="5653088" y="3714750"/>
          <p14:tracePt t="194955" x="5589588" y="3741738"/>
          <p14:tracePt t="194973" x="5473700" y="3778250"/>
          <p14:tracePt t="194989" x="5456238" y="3795713"/>
          <p14:tracePt t="195005" x="5438775" y="3822700"/>
          <p14:tracePt t="195022" x="5411788" y="3840163"/>
          <p14:tracePt t="195038" x="5394325" y="3857625"/>
          <p14:tracePt t="195055" x="5384800" y="3867150"/>
          <p14:tracePt t="195072" x="5375275" y="3867150"/>
          <p14:tracePt t="195113" x="5367338" y="3867150"/>
          <p14:tracePt t="195121" x="5367338" y="3830638"/>
          <p14:tracePt t="195138" x="5349875" y="3759200"/>
          <p14:tracePt t="195155" x="5349875" y="3679825"/>
          <p14:tracePt t="195172" x="5349875" y="3608388"/>
          <p14:tracePt t="195188" x="5349875" y="3527425"/>
          <p14:tracePt t="195205" x="5357813" y="3446463"/>
          <p14:tracePt t="195221" x="5367338" y="3375025"/>
          <p14:tracePt t="195239" x="5394325" y="3268663"/>
          <p14:tracePt t="195255" x="5394325" y="3241675"/>
          <p14:tracePt t="195271" x="5402263" y="3214688"/>
          <p14:tracePt t="195289" x="5411788" y="3197225"/>
          <p14:tracePt t="195305" x="5438775" y="3179763"/>
          <p14:tracePt t="195322" x="5465763" y="3170238"/>
          <p14:tracePt t="195338" x="5492750" y="3160713"/>
          <p14:tracePt t="195355" x="5510213" y="3160713"/>
          <p14:tracePt t="195372" x="5527675" y="3160713"/>
          <p14:tracePt t="195388" x="5572125" y="3160713"/>
          <p14:tracePt t="195405" x="5599113" y="3160713"/>
          <p14:tracePt t="195422" x="5635625" y="3160713"/>
          <p14:tracePt t="195438" x="5643563" y="3160713"/>
          <p14:tracePt t="195546" x="5643563" y="3135313"/>
          <p14:tracePt t="195557" x="5635625" y="3125788"/>
          <p14:tracePt t="195572" x="5616575" y="3108325"/>
          <p14:tracePt t="195589" x="5589588" y="3071813"/>
          <p14:tracePt t="195605" x="5554663" y="3017838"/>
          <p14:tracePt t="195622" x="5500688" y="2955925"/>
          <p14:tracePt t="195639" x="5465763" y="2894013"/>
          <p14:tracePt t="195655" x="5446713" y="2849563"/>
          <p14:tracePt t="195672" x="5429250" y="2822575"/>
          <p14:tracePt t="195688" x="5421313" y="2795588"/>
          <p14:tracePt t="195706" x="5421313" y="2778125"/>
          <p14:tracePt t="195722" x="5421313" y="2768600"/>
          <p14:tracePt t="195813" x="5411788" y="2768600"/>
          <p14:tracePt t="195827" x="5411788" y="2778125"/>
          <p14:tracePt t="195835" x="5402263" y="2786063"/>
          <p14:tracePt t="195849" x="5394325" y="2795588"/>
          <p14:tracePt t="195857" x="5384800" y="2813050"/>
          <p14:tracePt t="195874" x="5375275" y="2822575"/>
          <p14:tracePt t="195889" x="5357813" y="2830513"/>
          <p14:tracePt t="195905" x="5357813" y="2849563"/>
          <p14:tracePt t="195921" x="5357813" y="2867025"/>
          <p14:tracePt t="195938" x="5367338" y="2894013"/>
          <p14:tracePt t="195955" x="5384800" y="2911475"/>
          <p14:tracePt t="195972" x="5411788" y="2928938"/>
          <p14:tracePt t="195988" x="5446713" y="2955925"/>
          <p14:tracePt t="196005" x="5492750" y="2965450"/>
          <p14:tracePt t="196021" x="5545138" y="2965450"/>
          <p14:tracePt t="196039" x="5626100" y="2965450"/>
          <p14:tracePt t="196055" x="5697538" y="2965450"/>
          <p14:tracePt t="196071" x="5732463" y="2965450"/>
          <p14:tracePt t="196088" x="5759450" y="2965450"/>
          <p14:tracePt t="196105" x="5778500" y="2955925"/>
          <p14:tracePt t="196121" x="5786438" y="2928938"/>
          <p14:tracePt t="196139" x="5795963" y="2894013"/>
          <p14:tracePt t="196155" x="5795963" y="2849563"/>
          <p14:tracePt t="196171" x="5795963" y="2813050"/>
          <p14:tracePt t="196189" x="5795963" y="2768600"/>
          <p14:tracePt t="196206" x="5795963" y="2741613"/>
          <p14:tracePt t="196222" x="5786438" y="2714625"/>
          <p14:tracePt t="196238" x="5768975" y="2687638"/>
          <p14:tracePt t="196255" x="5751513" y="2670175"/>
          <p14:tracePt t="196272" x="5724525" y="2652713"/>
          <p14:tracePt t="196289" x="5688013" y="2616200"/>
          <p14:tracePt t="196305" x="5670550" y="2608263"/>
          <p14:tracePt t="196322" x="5653088" y="2589213"/>
          <p14:tracePt t="196338" x="5626100" y="2581275"/>
          <p14:tracePt t="196355" x="5608638" y="2563813"/>
          <p14:tracePt t="196372" x="5564188" y="2544763"/>
          <p14:tracePt t="196388" x="5545138" y="2544763"/>
          <p14:tracePt t="196405" x="5518150" y="2544763"/>
          <p14:tracePt t="196422" x="5492750" y="2544763"/>
          <p14:tracePt t="196438" x="5473700" y="2554288"/>
          <p14:tracePt t="196455" x="5438775" y="2571750"/>
          <p14:tracePt t="196472" x="5421313" y="2581275"/>
          <p14:tracePt t="196488" x="5402263" y="2598738"/>
          <p14:tracePt t="196505" x="5375275" y="2625725"/>
          <p14:tracePt t="196522" x="5357813" y="2643188"/>
          <p14:tracePt t="196539" x="5313363" y="2670175"/>
          <p14:tracePt t="196555" x="5295900" y="2724150"/>
          <p14:tracePt t="196572" x="5268913" y="2759075"/>
          <p14:tracePt t="196588" x="5241925" y="2813050"/>
          <p14:tracePt t="196605" x="5232400" y="2840038"/>
          <p14:tracePt t="196622" x="5224463" y="2857500"/>
          <p14:tracePt t="196638" x="5224463" y="2867025"/>
          <p14:tracePt t="196655" x="5232400" y="2874963"/>
          <p14:tracePt t="196671" x="5259388" y="2901950"/>
          <p14:tracePt t="196689" x="5322888" y="2928938"/>
          <p14:tracePt t="196705" x="5384800" y="2955925"/>
          <p14:tracePt t="196721" x="5421313" y="2982913"/>
          <p14:tracePt t="196738" x="5456238" y="3000375"/>
          <p14:tracePt t="196755" x="5473700" y="3009900"/>
          <p14:tracePt t="196771" x="5537200" y="3017838"/>
          <p14:tracePt t="196789" x="5608638" y="3017838"/>
          <p14:tracePt t="196806" x="5724525" y="3000375"/>
          <p14:tracePt t="196822" x="5759450" y="2982913"/>
          <p14:tracePt t="196839" x="5768975" y="2973388"/>
          <p14:tracePt t="196855" x="5786438" y="2965450"/>
          <p14:tracePt t="196872" x="5786438" y="2938463"/>
          <p14:tracePt t="196889" x="5795963" y="2921000"/>
          <p14:tracePt t="196905" x="5795963" y="2901950"/>
          <p14:tracePt t="196922" x="5795963" y="2894013"/>
          <p14:tracePt t="196940" x="5795963" y="2849563"/>
          <p14:tracePt t="196955" x="5778500" y="2759075"/>
          <p14:tracePt t="196972" x="5778500" y="2714625"/>
          <p14:tracePt t="198146" x="5778500" y="2724150"/>
          <p14:tracePt t="198163" x="5778500" y="2732088"/>
          <p14:tracePt t="198186" x="5778500" y="2741613"/>
          <p14:tracePt t="198203" x="5778500" y="2751138"/>
          <p14:tracePt t="198214" x="5778500" y="2759075"/>
          <p14:tracePt t="198227" x="5795963" y="2786063"/>
          <p14:tracePt t="198241" x="5803900" y="2813050"/>
          <p14:tracePt t="198256" x="5822950" y="2840038"/>
          <p14:tracePt t="198272" x="5840413" y="2857500"/>
          <p14:tracePt t="198289" x="5867400" y="2874963"/>
          <p14:tracePt t="198306" x="5875338" y="2894013"/>
          <p14:tracePt t="198322" x="5884863" y="2921000"/>
          <p14:tracePt t="198339" x="5902325" y="2938463"/>
          <p14:tracePt t="198356" x="5938838" y="2955925"/>
          <p14:tracePt t="198372" x="5965825" y="2982913"/>
          <p14:tracePt t="198390" x="6000750" y="2992438"/>
          <p14:tracePt t="198406" x="6018213" y="3009900"/>
          <p14:tracePt t="198422" x="6064250" y="3036888"/>
          <p14:tracePt t="198439" x="6126163" y="3063875"/>
          <p14:tracePt t="198456" x="6197600" y="3081338"/>
          <p14:tracePt t="198473" x="6269038" y="3081338"/>
          <p14:tracePt t="198489" x="6375400" y="3098800"/>
          <p14:tracePt t="198508" x="6554788" y="3098800"/>
          <p14:tracePt t="198523" x="6661150" y="3089275"/>
          <p14:tracePt t="198539" x="6759575" y="3081338"/>
          <p14:tracePt t="198555" x="6850063" y="3054350"/>
          <p14:tracePt t="198572" x="6867525" y="3044825"/>
          <p14:tracePt t="200373" x="6884988" y="3036888"/>
          <p14:tracePt t="200389" x="6983413" y="2965450"/>
          <p14:tracePt t="200400" x="7161213" y="2867025"/>
          <p14:tracePt t="200413" x="7510463" y="2670175"/>
          <p14:tracePt t="200427" x="7769225" y="2563813"/>
          <p14:tracePt t="200440" x="7804150" y="2544763"/>
          <p14:tracePt t="200456" x="7813675" y="2527300"/>
          <p14:tracePt t="200475" x="7867650" y="2420938"/>
          <p14:tracePt t="200491" x="7885113" y="2374900"/>
          <p14:tracePt t="200568" x="7902575" y="2366963"/>
          <p14:tracePt t="200593" x="7902575" y="2357438"/>
          <p14:tracePt t="200630" x="7912100" y="2393950"/>
          <p14:tracePt t="200642" x="7966075" y="2500313"/>
          <p14:tracePt t="200656" x="8045450" y="2660650"/>
          <p14:tracePt t="200673" x="8089900" y="2778125"/>
          <p14:tracePt t="200689" x="8116888" y="2884488"/>
          <p14:tracePt t="200706" x="8143875" y="3000375"/>
          <p14:tracePt t="200722" x="8170863" y="3108325"/>
          <p14:tracePt t="200740" x="8197850" y="3295650"/>
          <p14:tracePt t="200756" x="8197850" y="3384550"/>
          <p14:tracePt t="200772" x="8197850" y="3473450"/>
          <p14:tracePt t="200789" x="8197850" y="3536950"/>
          <p14:tracePt t="200806" x="8197850" y="3571875"/>
          <p14:tracePt t="200822" x="8197850" y="3598863"/>
          <p14:tracePt t="200839" x="8197850" y="3625850"/>
          <p14:tracePt t="200856" x="8197850" y="3652838"/>
          <p14:tracePt t="200872" x="8188325" y="3714750"/>
          <p14:tracePt t="200890" x="8135938" y="3849688"/>
          <p14:tracePt t="200906" x="8108950" y="3929063"/>
          <p14:tracePt t="200922" x="8081963" y="4010025"/>
          <p14:tracePt t="200939" x="8037513" y="4071938"/>
          <p14:tracePt t="200956" x="8001000" y="4143375"/>
          <p14:tracePt t="200973" x="7939088" y="4179888"/>
          <p14:tracePt t="200989" x="7902575" y="4197350"/>
          <p14:tracePt t="201005" x="7875588" y="4233863"/>
          <p14:tracePt t="201022" x="7840663" y="4259263"/>
          <p14:tracePt t="201039" x="7778750" y="4313238"/>
          <p14:tracePt t="201055" x="7724775" y="4340225"/>
          <p14:tracePt t="201072" x="7680325" y="4367213"/>
          <p14:tracePt t="201089" x="7635875" y="4367213"/>
          <p14:tracePt t="201105" x="7572375" y="4367213"/>
          <p14:tracePt t="201122" x="7493000" y="4349750"/>
          <p14:tracePt t="201139" x="7402513" y="4322763"/>
          <p14:tracePt t="201156" x="7278688" y="4278313"/>
          <p14:tracePt t="201172" x="7207250" y="4268788"/>
          <p14:tracePt t="201189" x="7089775" y="4241800"/>
          <p14:tracePt t="201205" x="7000875" y="4214813"/>
          <p14:tracePt t="201222" x="6938963" y="4197350"/>
          <p14:tracePt t="201239" x="6884988" y="4179888"/>
          <p14:tracePt t="201255" x="6850063" y="4152900"/>
          <p14:tracePt t="201272" x="6804025" y="4135438"/>
          <p14:tracePt t="201289" x="6697663" y="4037013"/>
          <p14:tracePt t="201305" x="6643688" y="3973513"/>
          <p14:tracePt t="201322" x="6626225" y="3911600"/>
          <p14:tracePt t="201339" x="6599238" y="3830638"/>
          <p14:tracePt t="201356" x="6572250" y="3751263"/>
          <p14:tracePt t="201372" x="6554788" y="3670300"/>
          <p14:tracePt t="201389" x="6554788" y="3616325"/>
          <p14:tracePt t="201406" x="6554788" y="3517900"/>
          <p14:tracePt t="201422" x="6545263" y="3492500"/>
          <p14:tracePt t="201439" x="6545263" y="3465513"/>
          <p14:tracePt t="201455" x="6537325" y="3421063"/>
          <p14:tracePt t="201472" x="6518275" y="3340100"/>
          <p14:tracePt t="201490" x="6518275" y="3259138"/>
          <p14:tracePt t="201506" x="6518275" y="3187700"/>
          <p14:tracePt t="201525" x="6518275" y="3071813"/>
          <p14:tracePt t="201542" x="6527800" y="2992438"/>
          <p14:tracePt t="201557" x="6537325" y="2921000"/>
          <p14:tracePt t="201573" x="6564313" y="2840038"/>
          <p14:tracePt t="201589" x="6581775" y="2759075"/>
          <p14:tracePt t="201606" x="6608763" y="2670175"/>
          <p14:tracePt t="201623" x="6635750" y="2554288"/>
          <p14:tracePt t="201639" x="6643688" y="2465388"/>
          <p14:tracePt t="201656" x="6670675" y="2366963"/>
          <p14:tracePt t="201672" x="6697663" y="2241550"/>
          <p14:tracePt t="201689" x="6724650" y="2179638"/>
          <p14:tracePt t="201706" x="6751638" y="2108200"/>
          <p14:tracePt t="201723" x="6778625" y="2044700"/>
          <p14:tracePt t="201740" x="6796088" y="2027238"/>
          <p14:tracePt t="201756" x="6813550" y="2009775"/>
          <p14:tracePt t="201774" x="6875463" y="1965325"/>
          <p14:tracePt t="201792" x="6921500" y="1920875"/>
          <p14:tracePt t="201807" x="6965950" y="1874838"/>
          <p14:tracePt t="201823" x="7027863" y="1822450"/>
          <p14:tracePt t="201840" x="7081838" y="1785938"/>
          <p14:tracePt t="201856" x="7153275" y="1758950"/>
          <p14:tracePt t="201872" x="7251700" y="1731963"/>
          <p14:tracePt t="201889" x="7340600" y="1731963"/>
          <p14:tracePt t="201906" x="7429500" y="1731963"/>
          <p14:tracePt t="201923" x="7527925" y="1731963"/>
          <p14:tracePt t="201939" x="7670800" y="1731963"/>
          <p14:tracePt t="201956" x="7751763" y="1731963"/>
          <p14:tracePt t="201973" x="7796213" y="1731963"/>
          <p14:tracePt t="201989" x="7813675" y="1731963"/>
          <p14:tracePt t="202006" x="7831138" y="1741488"/>
          <p14:tracePt t="202023" x="7858125" y="1768475"/>
          <p14:tracePt t="202040" x="7929563" y="1795463"/>
          <p14:tracePt t="202056" x="8001000" y="1822450"/>
          <p14:tracePt t="202073" x="8054975" y="1849438"/>
          <p14:tracePt t="202089" x="8072438" y="1866900"/>
          <p14:tracePt t="202106" x="8108950" y="1911350"/>
          <p14:tracePt t="202123" x="8180388" y="2000250"/>
          <p14:tracePt t="202139" x="8232775" y="2081213"/>
          <p14:tracePt t="202156" x="8251825" y="2125663"/>
          <p14:tracePt t="202173" x="8278813" y="2170113"/>
          <p14:tracePt t="202190" x="8313738" y="2232025"/>
          <p14:tracePt t="202207" x="8340725" y="2303463"/>
          <p14:tracePt t="202223" x="8358188" y="2374900"/>
          <p14:tracePt t="202240" x="8385175" y="2438400"/>
          <p14:tracePt t="202257" x="8412163" y="2482850"/>
          <p14:tracePt t="202273" x="8421688" y="2544763"/>
          <p14:tracePt t="202289" x="8421688" y="2608263"/>
          <p14:tracePt t="202306" x="8421688" y="2679700"/>
          <p14:tracePt t="202323" x="8402638" y="2849563"/>
          <p14:tracePt t="202339" x="8394700" y="2955925"/>
          <p14:tracePt t="202356" x="8375650" y="3044825"/>
          <p14:tracePt t="202372" x="8367713" y="3143250"/>
          <p14:tracePt t="202389" x="8350250" y="3232150"/>
          <p14:tracePt t="202405" x="8340725" y="3340100"/>
          <p14:tracePt t="202422" x="8313738" y="3473450"/>
          <p14:tracePt t="202439" x="8278813" y="3581400"/>
          <p14:tracePt t="202456" x="8242300" y="3768725"/>
          <p14:tracePt t="202472" x="8224838" y="3867150"/>
          <p14:tracePt t="202489" x="8215313" y="3948113"/>
          <p14:tracePt t="202506" x="8207375" y="3973513"/>
          <p14:tracePt t="202522" x="8207375" y="4010025"/>
          <p14:tracePt t="202539" x="8188325" y="4054475"/>
          <p14:tracePt t="202556" x="8188325" y="4098925"/>
          <p14:tracePt t="202572" x="8188325" y="4162425"/>
          <p14:tracePt t="202589" x="8188325" y="4206875"/>
          <p14:tracePt t="202607" x="8188325" y="4233863"/>
          <p14:tracePt t="202623" x="8188325" y="4259263"/>
          <p14:tracePt t="202640" x="8188325" y="4286250"/>
          <p14:tracePt t="202656" x="8188325" y="4322763"/>
          <p14:tracePt t="202673" x="8161338" y="4384675"/>
          <p14:tracePt t="202689" x="8135938" y="4465638"/>
          <p14:tracePt t="202706" x="8108950" y="4527550"/>
          <p14:tracePt t="202723" x="8081963" y="4554538"/>
          <p14:tracePt t="202740" x="8064500" y="4572000"/>
          <p14:tracePt t="202756" x="8045450" y="4591050"/>
          <p14:tracePt t="202773" x="8010525" y="4616450"/>
          <p14:tracePt t="202790" x="7966075" y="4635500"/>
          <p14:tracePt t="202806" x="7885113" y="4652963"/>
          <p14:tracePt t="202823" x="7823200" y="4662488"/>
          <p14:tracePt t="202841" x="7759700" y="4687888"/>
          <p14:tracePt t="202856" x="7715250" y="4697413"/>
          <p14:tracePt t="202873" x="7688263" y="4706938"/>
          <p14:tracePt t="202889" x="7626350" y="4706938"/>
          <p14:tracePt t="202906" x="7564438" y="4706938"/>
          <p14:tracePt t="202923" x="7527925" y="4706938"/>
          <p14:tracePt t="202939" x="7500938" y="4697413"/>
          <p14:tracePt t="202957" x="7466013" y="4687888"/>
          <p14:tracePt t="202974" x="7412038" y="4687888"/>
          <p14:tracePt t="202990" x="7367588" y="4687888"/>
          <p14:tracePt t="203007" x="7286625" y="4714875"/>
          <p14:tracePt t="203023" x="7242175" y="4724400"/>
          <p14:tracePt t="203039" x="7207250" y="4724400"/>
          <p14:tracePt t="203056" x="7180263" y="4724400"/>
          <p14:tracePt t="203073" x="7126288" y="4706938"/>
          <p14:tracePt t="203090" x="7045325" y="4670425"/>
          <p14:tracePt t="203106" x="6965950" y="4625975"/>
          <p14:tracePt t="203123" x="6921500" y="4608513"/>
          <p14:tracePt t="203139" x="6884988" y="4581525"/>
          <p14:tracePt t="203156" x="6858000" y="4564063"/>
          <p14:tracePt t="203173" x="6858000" y="4545013"/>
          <p14:tracePt t="203189" x="6840538" y="4510088"/>
          <p14:tracePt t="203206" x="6813550" y="4473575"/>
          <p14:tracePt t="203223" x="6796088" y="4402138"/>
          <p14:tracePt t="203241" x="6724650" y="4241800"/>
          <p14:tracePt t="203264" x="6680200" y="4098925"/>
          <p14:tracePt t="203273" x="6670675" y="4037013"/>
          <p14:tracePt t="203289" x="6643688" y="3929063"/>
          <p14:tracePt t="203306" x="6626225" y="3822700"/>
          <p14:tracePt t="203322" x="6616700" y="3741738"/>
          <p14:tracePt t="203339" x="6599238" y="3652838"/>
          <p14:tracePt t="203357" x="6599238" y="3536950"/>
          <p14:tracePt t="203373" x="6599238" y="3473450"/>
          <p14:tracePt t="203390" x="6599238" y="3411538"/>
          <p14:tracePt t="203406" x="6589713" y="3322638"/>
          <p14:tracePt t="203423" x="6572250" y="3232150"/>
          <p14:tracePt t="203439" x="6564313" y="3125788"/>
          <p14:tracePt t="203456" x="6527800" y="3009900"/>
          <p14:tracePt t="203473" x="6518275" y="2901950"/>
          <p14:tracePt t="203490" x="6473825" y="2751138"/>
          <p14:tracePt t="203506" x="6465888" y="2679700"/>
          <p14:tracePt t="203523" x="6465888" y="2598738"/>
          <p14:tracePt t="203539" x="6465888" y="2527300"/>
          <p14:tracePt t="203556" x="6465888" y="2473325"/>
          <p14:tracePt t="203573" x="6465888" y="2420938"/>
          <p14:tracePt t="203589" x="6465888" y="2366963"/>
          <p14:tracePt t="203606" x="6483350" y="2322513"/>
          <p14:tracePt t="203608" x="6492875" y="2286000"/>
          <p14:tracePt t="203623" x="6510338" y="2241550"/>
          <p14:tracePt t="203639" x="6545263" y="2125663"/>
          <p14:tracePt t="203656" x="6581775" y="2044700"/>
          <p14:tracePt t="203673" x="6608763" y="2000250"/>
          <p14:tracePt t="203690" x="6626225" y="1973263"/>
          <p14:tracePt t="203706" x="6680200" y="1955800"/>
          <p14:tracePt t="203723" x="6751638" y="1911350"/>
          <p14:tracePt t="203740" x="6875463" y="1857375"/>
          <p14:tracePt t="203757" x="6946900" y="1830388"/>
          <p14:tracePt t="203773" x="7045325" y="1803400"/>
          <p14:tracePt t="203789" x="7135813" y="1795463"/>
          <p14:tracePt t="203806" x="7215188" y="1795463"/>
          <p14:tracePt t="203823" x="7286625" y="1795463"/>
          <p14:tracePt t="203840" x="7367588" y="1795463"/>
          <p14:tracePt t="203856" x="7429500" y="1795463"/>
          <p14:tracePt t="203873" x="7466013" y="1795463"/>
          <p14:tracePt t="203890" x="7518400" y="1776413"/>
          <p14:tracePt t="203906" x="7564438" y="1776413"/>
          <p14:tracePt t="203923" x="7626350" y="1776413"/>
          <p14:tracePt t="203939" x="7707313" y="1803400"/>
          <p14:tracePt t="203956" x="7732713" y="1822450"/>
          <p14:tracePt t="203973" x="7759700" y="1849438"/>
          <p14:tracePt t="203989" x="7778750" y="1866900"/>
          <p14:tracePt t="204006" x="7813675" y="1911350"/>
          <p14:tracePt t="204023" x="7867650" y="2000250"/>
          <p14:tracePt t="204040" x="7912100" y="2063750"/>
          <p14:tracePt t="204056" x="7939088" y="2098675"/>
          <p14:tracePt t="204073" x="7966075" y="2152650"/>
          <p14:tracePt t="204089" x="7993063" y="2224088"/>
          <p14:tracePt t="204106" x="8018463" y="2322513"/>
          <p14:tracePt t="204123" x="8045450" y="2428875"/>
          <p14:tracePt t="204142" x="8099425" y="2643188"/>
          <p14:tracePt t="204157" x="8116888" y="2751138"/>
          <p14:tracePt t="204175" x="8126413" y="2830513"/>
          <p14:tracePt t="204189" x="8153400" y="2911475"/>
          <p14:tracePt t="204206" x="8153400" y="2973388"/>
          <p14:tracePt t="204223" x="8153400" y="3044825"/>
          <p14:tracePt t="204240" x="8153400" y="3125788"/>
          <p14:tracePt t="204256" x="8126413" y="3214688"/>
          <p14:tracePt t="204273" x="8099425" y="3313113"/>
          <p14:tracePt t="204291" x="8072438" y="3455988"/>
          <p14:tracePt t="204306" x="8054975" y="3536950"/>
          <p14:tracePt t="204323" x="8054975" y="3598863"/>
          <p14:tracePt t="204340" x="8054975" y="3643313"/>
          <p14:tracePt t="204357" x="8054975" y="3687763"/>
          <p14:tracePt t="204373" x="8054975" y="3733800"/>
          <p14:tracePt t="204389" x="8045450" y="3795713"/>
          <p14:tracePt t="204407" x="8045450" y="3911600"/>
          <p14:tracePt t="204423" x="8045450" y="3973513"/>
          <p14:tracePt t="204440" x="8045450" y="4044950"/>
          <p14:tracePt t="204457" x="8045450" y="4108450"/>
          <p14:tracePt t="204473" x="8045450" y="4152900"/>
          <p14:tracePt t="204490" x="8045450" y="4233863"/>
          <p14:tracePt t="204506" x="8045450" y="4295775"/>
          <p14:tracePt t="204523" x="8045450" y="4322763"/>
          <p14:tracePt t="204540" x="8037513" y="4357688"/>
          <p14:tracePt t="204557" x="8027988" y="4376738"/>
          <p14:tracePt t="204573" x="8010525" y="4394200"/>
          <p14:tracePt t="204590" x="7983538" y="4421188"/>
          <p14:tracePt t="204606" x="7966075" y="4438650"/>
          <p14:tracePt t="204623" x="7947025" y="4456113"/>
          <p14:tracePt t="204640" x="7929563" y="4473575"/>
          <p14:tracePt t="204656" x="7867650" y="4492625"/>
          <p14:tracePt t="204673" x="7804150" y="4492625"/>
          <p14:tracePt t="204689" x="7688263" y="4473575"/>
          <p14:tracePt t="204706" x="7599363" y="4456113"/>
          <p14:tracePt t="204723" x="7483475" y="4448175"/>
          <p14:tracePt t="204739" x="7375525" y="4448175"/>
          <p14:tracePt t="204756" x="7304088" y="4448175"/>
          <p14:tracePt t="204773" x="7207250" y="4465638"/>
          <p14:tracePt t="204791" x="7108825" y="4492625"/>
          <p14:tracePt t="204807" x="7064375" y="4500563"/>
          <p14:tracePt t="204823" x="7027863" y="4500563"/>
          <p14:tracePt t="204840" x="6992938" y="4500563"/>
          <p14:tracePt t="204856" x="6956425" y="4500563"/>
          <p14:tracePt t="204873" x="6875463" y="4500563"/>
          <p14:tracePt t="204890" x="6813550" y="4519613"/>
          <p14:tracePt t="204907" x="6769100" y="4527550"/>
          <p14:tracePt t="204923" x="6715125" y="4554538"/>
          <p14:tracePt t="204941" x="6643688" y="4564063"/>
          <p14:tracePt t="204957" x="6599238" y="4581525"/>
          <p14:tracePt t="204973" x="6564313" y="4581525"/>
          <p14:tracePt t="204989" x="6545263" y="4581525"/>
          <p14:tracePt t="205006" x="6527800" y="4564063"/>
          <p14:tracePt t="205023" x="6500813" y="4545013"/>
          <p14:tracePt t="205040" x="6483350" y="4500563"/>
          <p14:tracePt t="205057" x="6465888" y="4411663"/>
          <p14:tracePt t="205073" x="6465888" y="4340225"/>
          <p14:tracePt t="205090" x="6465888" y="4259263"/>
          <p14:tracePt t="205106" x="6456363" y="4170363"/>
          <p14:tracePt t="205123" x="6429375" y="4071938"/>
          <p14:tracePt t="205140" x="6402388" y="3983038"/>
          <p14:tracePt t="205156" x="6375400" y="3867150"/>
          <p14:tracePt t="205173" x="6350000" y="3795713"/>
          <p14:tracePt t="205190" x="6330950" y="3679825"/>
          <p14:tracePt t="205207" x="6330950" y="3616325"/>
          <p14:tracePt t="205223" x="6330950" y="3536950"/>
          <p14:tracePt t="205240" x="6330950" y="3473450"/>
          <p14:tracePt t="205256" x="6330950" y="3402013"/>
          <p14:tracePt t="205273" x="6330950" y="3313113"/>
          <p14:tracePt t="205290" x="6330950" y="3214688"/>
          <p14:tracePt t="205306" x="6330950" y="3143250"/>
          <p14:tracePt t="205323" x="6330950" y="3098800"/>
          <p14:tracePt t="205341" x="6330950" y="3009900"/>
          <p14:tracePt t="205356" x="6330950" y="2965450"/>
          <p14:tracePt t="205373" x="6330950" y="2901950"/>
          <p14:tracePt t="205390" x="6313488" y="2840038"/>
          <p14:tracePt t="205406" x="6296025" y="2778125"/>
          <p14:tracePt t="205423" x="6286500" y="2714625"/>
          <p14:tracePt t="205441" x="6286500" y="2635250"/>
          <p14:tracePt t="205457" x="6269038" y="2571750"/>
          <p14:tracePt t="205473" x="6259513" y="2527300"/>
          <p14:tracePt t="205490" x="6259513" y="2473325"/>
          <p14:tracePt t="205506" x="6259513" y="2411413"/>
          <p14:tracePt t="205523" x="6259513" y="2384425"/>
          <p14:tracePt t="205540" x="6278563" y="2349500"/>
          <p14:tracePt t="205556" x="6286500" y="2312988"/>
          <p14:tracePt t="205573" x="6303963" y="2295525"/>
          <p14:tracePt t="205590" x="6323013" y="2278063"/>
          <p14:tracePt t="205607" x="6350000" y="2241550"/>
          <p14:tracePt t="205623" x="6367463" y="2214563"/>
          <p14:tracePt t="205640" x="6394450" y="2179638"/>
          <p14:tracePt t="205657" x="6411913" y="2143125"/>
          <p14:tracePt t="205674" x="6429375" y="2125663"/>
          <p14:tracePt t="205689" x="6456363" y="2108200"/>
          <p14:tracePt t="205706" x="6473825" y="2081213"/>
          <p14:tracePt t="205723" x="6492875" y="2054225"/>
          <p14:tracePt t="205740" x="6527800" y="2036763"/>
          <p14:tracePt t="205756" x="6545263" y="2009775"/>
          <p14:tracePt t="205773" x="6581775" y="1992313"/>
          <p14:tracePt t="205790" x="6643688" y="1946275"/>
          <p14:tracePt t="205806" x="6707188" y="1928813"/>
          <p14:tracePt t="205823" x="6769100" y="1901825"/>
          <p14:tracePt t="205840" x="6831013" y="1874838"/>
          <p14:tracePt t="205857" x="6902450" y="1839913"/>
          <p14:tracePt t="205873" x="6956425" y="1812925"/>
          <p14:tracePt t="205889" x="6992938" y="1795463"/>
          <p14:tracePt t="205906" x="7037388" y="1785938"/>
          <p14:tracePt t="205923" x="7054850" y="1776413"/>
          <p14:tracePt t="205940" x="7072313" y="1776413"/>
          <p14:tracePt t="205956" x="7099300" y="1758950"/>
          <p14:tracePt t="205973" x="7116763" y="1758950"/>
          <p14:tracePt t="205991" x="7180263" y="1751013"/>
          <p14:tracePt t="206006" x="7242175" y="1741488"/>
          <p14:tracePt t="206023" x="7296150" y="1724025"/>
          <p14:tracePt t="206040" x="7331075" y="1714500"/>
          <p14:tracePt t="206056" x="7350125" y="1714500"/>
          <p14:tracePt t="206073" x="7367588" y="1714500"/>
          <p14:tracePt t="206090" x="7385050" y="1724025"/>
          <p14:tracePt t="206107" x="7439025" y="1758950"/>
          <p14:tracePt t="206123" x="7493000" y="1785938"/>
          <p14:tracePt t="206140" x="7554913" y="1803400"/>
          <p14:tracePt t="206156" x="7616825" y="1830388"/>
          <p14:tracePt t="206173" x="7653338" y="1857375"/>
          <p14:tracePt t="206190" x="7670800" y="1874838"/>
          <p14:tracePt t="206206" x="7680325" y="1893888"/>
          <p14:tracePt t="206223" x="7707313" y="1920875"/>
          <p14:tracePt t="206242" x="7751763" y="2000250"/>
          <p14:tracePt t="206258" x="7796213" y="2054225"/>
          <p14:tracePt t="206274" x="7840663" y="2108200"/>
          <p14:tracePt t="206290" x="7885113" y="2170113"/>
          <p14:tracePt t="206306" x="7902575" y="2206625"/>
          <p14:tracePt t="206323" x="7929563" y="2259013"/>
          <p14:tracePt t="206340" x="7956550" y="2312988"/>
          <p14:tracePt t="206358" x="7974013" y="2374900"/>
          <p14:tracePt t="206374" x="8001000" y="2428875"/>
          <p14:tracePt t="206390" x="8037513" y="2482850"/>
          <p14:tracePt t="206407" x="8045450" y="2563813"/>
          <p14:tracePt t="206423" x="8072438" y="2625725"/>
          <p14:tracePt t="206440" x="8072438" y="2670175"/>
          <p14:tracePt t="206456" x="8072438" y="2687638"/>
          <p14:tracePt t="206473" x="8072438" y="2706688"/>
          <p14:tracePt t="206491" x="8072438" y="2759075"/>
          <p14:tracePt t="206507" x="8054975" y="2840038"/>
          <p14:tracePt t="206523" x="8027988" y="2921000"/>
          <p14:tracePt t="206540" x="8027988" y="3000375"/>
          <p14:tracePt t="206556" x="8018463" y="3063875"/>
          <p14:tracePt t="206573" x="8001000" y="3108325"/>
          <p14:tracePt t="206590" x="8001000" y="3143250"/>
          <p14:tracePt t="206606" x="8001000" y="3160713"/>
          <p14:tracePt t="206609" x="7993063" y="3170238"/>
          <p14:tracePt t="206623" x="7993063" y="3179763"/>
          <p14:tracePt t="206641" x="7983538" y="3232150"/>
          <p14:tracePt t="206657" x="7974013" y="3295650"/>
          <p14:tracePt t="206673" x="7956550" y="3375025"/>
          <p14:tracePt t="206690" x="7956550" y="3446463"/>
          <p14:tracePt t="206706" x="7947025" y="3482975"/>
          <p14:tracePt t="206723" x="7939088" y="3517900"/>
          <p14:tracePt t="206740" x="7929563" y="3563938"/>
          <p14:tracePt t="206757" x="7902575" y="3608388"/>
          <p14:tracePt t="206773" x="7885113" y="3635375"/>
          <p14:tracePt t="206790" x="7867650" y="3670300"/>
          <p14:tracePt t="206807" x="7850188" y="3687763"/>
          <p14:tracePt t="206823" x="7840663" y="3706813"/>
          <p14:tracePt t="206839" x="7840663" y="3724275"/>
          <p14:tracePt t="206892" x="7831138" y="3733800"/>
          <p14:tracePt t="206903" x="7831138" y="3741738"/>
          <p14:tracePt t="206915" x="7823200" y="3751263"/>
          <p14:tracePt t="207080" x="7796213" y="3759200"/>
          <p14:tracePt t="207091" x="7786688" y="3768725"/>
          <p14:tracePt t="207107" x="7769225" y="3778250"/>
          <p14:tracePt t="207124" x="7751763" y="3795713"/>
          <p14:tracePt t="207140" x="7732713" y="3805238"/>
          <p14:tracePt t="207157" x="7707313" y="3805238"/>
          <p14:tracePt t="207173" x="7688263" y="3805238"/>
          <p14:tracePt t="207520" x="7661275" y="3805238"/>
          <p14:tracePt t="207531" x="7653338" y="3805238"/>
          <p14:tracePt t="207543" x="7635875" y="3786188"/>
          <p14:tracePt t="207557" x="7616825" y="3786188"/>
          <p14:tracePt t="207573" x="7581900" y="3778250"/>
          <p14:tracePt t="207590" x="7564438" y="3778250"/>
          <p14:tracePt t="207607" x="7545388" y="3768725"/>
          <p14:tracePt t="207623" x="7518400" y="3759200"/>
          <p14:tracePt t="207640" x="7500938" y="3759200"/>
          <p14:tracePt t="207656" x="7483475" y="3759200"/>
          <p14:tracePt t="207673" x="7439025" y="3759200"/>
          <p14:tracePt t="207690" x="7375525" y="3759200"/>
          <p14:tracePt t="207707" x="7304088" y="3759200"/>
          <p14:tracePt t="207723" x="7259638" y="3751263"/>
          <p14:tracePt t="207740" x="7242175" y="3751263"/>
          <p14:tracePt t="207757" x="7215188" y="3751263"/>
          <p14:tracePt t="207774" x="7197725" y="3751263"/>
          <p14:tracePt t="207790" x="7180263" y="3741738"/>
          <p14:tracePt t="207807" x="7143750" y="3724275"/>
          <p14:tracePt t="207823" x="7126288" y="3724275"/>
          <p14:tracePt t="207840" x="7116763" y="3724275"/>
          <p14:tracePt t="207857" x="7072313" y="3724275"/>
          <p14:tracePt t="207873" x="7027863" y="3724275"/>
          <p14:tracePt t="207890" x="6983413" y="3724275"/>
          <p14:tracePt t="207907" x="6921500" y="3724275"/>
          <p14:tracePt t="207923" x="6875463" y="3706813"/>
          <p14:tracePt t="207940" x="6850063" y="3697288"/>
          <p14:tracePt t="207956" x="6840538" y="3697288"/>
          <p14:tracePt t="207973" x="6840538" y="3679825"/>
          <p14:tracePt t="207990" x="6823075" y="3670300"/>
          <p14:tracePt t="208007" x="6813550" y="3643313"/>
          <p14:tracePt t="208023" x="6804025" y="3616325"/>
          <p14:tracePt t="208040" x="6786563" y="3589338"/>
          <p14:tracePt t="208057" x="6778625" y="3571875"/>
          <p14:tracePt t="208075" x="6759575" y="3527425"/>
          <p14:tracePt t="208091" x="6751638" y="3509963"/>
          <p14:tracePt t="208108" x="6732588" y="3482975"/>
          <p14:tracePt t="208123" x="6707188" y="3465513"/>
          <p14:tracePt t="208140" x="6688138" y="3446463"/>
          <p14:tracePt t="208157" x="6670675" y="3421063"/>
          <p14:tracePt t="208174" x="6661150" y="3402013"/>
          <p14:tracePt t="208191" x="6635750" y="3375025"/>
          <p14:tracePt t="208207" x="6616700" y="3357563"/>
          <p14:tracePt t="208223" x="6599238" y="3330575"/>
          <p14:tracePt t="208240" x="6589713" y="3313113"/>
          <p14:tracePt t="208256" x="6581775" y="3303588"/>
          <p14:tracePt t="208273" x="6554788" y="3286125"/>
          <p14:tracePt t="208290" x="6537325" y="3268663"/>
          <p14:tracePt t="208306" x="6527800" y="3259138"/>
          <p14:tracePt t="208323" x="6518275" y="3251200"/>
          <p14:tracePt t="208340" x="6510338" y="3241675"/>
          <p14:tracePt t="208357" x="6483350" y="3232150"/>
          <p14:tracePt t="208374" x="6473825" y="3224213"/>
          <p14:tracePt t="208391" x="6473825" y="3214688"/>
          <p14:tracePt t="208407" x="6465888" y="3214688"/>
          <p14:tracePt t="208424" x="6465888" y="3197225"/>
          <p14:tracePt t="208710" x="6465888" y="3179763"/>
          <p14:tracePt t="208734" x="6465888" y="3170238"/>
          <p14:tracePt t="208745" x="6465888" y="3160713"/>
          <p14:tracePt t="208875" x="6465888" y="3152775"/>
          <p14:tracePt t="209000" x="6456363" y="3152775"/>
          <p14:tracePt t="209016" x="6446838" y="3135313"/>
          <p14:tracePt t="209086" x="6438900" y="3135313"/>
          <p14:tracePt t="209180" x="6438900" y="3160713"/>
          <p14:tracePt t="209191" x="6438900" y="3170238"/>
          <p14:tracePt t="209207" x="6438900" y="3206750"/>
          <p14:tracePt t="209224" x="6446838" y="3251200"/>
          <p14:tracePt t="209240" x="6465888" y="3286125"/>
          <p14:tracePt t="209258" x="6473825" y="3322638"/>
          <p14:tracePt t="209274" x="6473825" y="3330575"/>
          <p14:tracePt t="209290" x="6483350" y="3340100"/>
          <p14:tracePt t="209307" x="6483350" y="3349625"/>
          <p14:tracePt t="209340" x="6483350" y="3357563"/>
          <p14:tracePt t="209357" x="6483350" y="3375025"/>
          <p14:tracePt t="209374" x="6483350" y="3384550"/>
          <p14:tracePt t="209390" x="6483350" y="3402013"/>
          <p14:tracePt t="209406" x="6483350" y="3411538"/>
          <p14:tracePt t="209502" x="6483350" y="3421063"/>
          <p14:tracePt t="209517" x="6483350" y="3429000"/>
          <p14:tracePt t="209528" x="6483350" y="3438525"/>
          <p14:tracePt t="209618" x="6483350" y="3429000"/>
          <p14:tracePt t="209629" x="6483350" y="3402013"/>
          <p14:tracePt t="209643" x="6483350" y="3340100"/>
          <p14:tracePt t="209658" x="6483350" y="3303588"/>
          <p14:tracePt t="209675" x="6465888" y="3286125"/>
          <p14:tracePt t="209690" x="6465888" y="3268663"/>
          <p14:tracePt t="209707" x="6456363" y="3251200"/>
          <p14:tracePt t="209759" x="6456363" y="3241675"/>
          <p14:tracePt t="209767" x="6456363" y="3224213"/>
          <p14:tracePt t="209775" x="6456363" y="3214688"/>
          <p14:tracePt t="209878" x="6446838" y="3214688"/>
          <p14:tracePt t="209893" x="6446838" y="3232150"/>
          <p14:tracePt t="209909" x="6446838" y="3241675"/>
          <p14:tracePt t="209925" x="6438900" y="3241675"/>
          <p14:tracePt t="209941" x="6438900" y="3259138"/>
          <p14:tracePt t="209958" x="6438900" y="3278188"/>
          <p14:tracePt t="209974" x="6438900" y="3295650"/>
          <p14:tracePt t="209990" x="6438900" y="3322638"/>
          <p14:tracePt t="210007" x="6438900" y="3367088"/>
          <p14:tracePt t="210023" x="6438900" y="3429000"/>
          <p14:tracePt t="210040" x="6438900" y="3482975"/>
          <p14:tracePt t="210058" x="6438900" y="3527425"/>
          <p14:tracePt t="210074" x="6438900" y="3544888"/>
          <p14:tracePt t="210090" x="6438900" y="3571875"/>
          <p14:tracePt t="210107" x="6438900" y="3589338"/>
          <p14:tracePt t="210124" x="6438900" y="3608388"/>
          <p14:tracePt t="210140" x="6438900" y="3625850"/>
          <p14:tracePt t="210158" x="6438900" y="3662363"/>
          <p14:tracePt t="210176" x="6446838" y="3706813"/>
          <p14:tracePt t="210190" x="6446838" y="3724275"/>
          <p14:tracePt t="210207" x="6446838" y="3733800"/>
          <p14:tracePt t="210223" x="6446838" y="3759200"/>
          <p14:tracePt t="210240" x="6446838" y="3778250"/>
          <p14:tracePt t="210285" x="6446838" y="3786188"/>
          <p14:tracePt t="210324" x="6446838" y="3795713"/>
          <p14:tracePt t="210339" x="6446838" y="3805238"/>
          <p14:tracePt t="210355" x="6446838" y="3813175"/>
          <p14:tracePt t="210363" x="6446838" y="3822700"/>
          <p14:tracePt t="210373" x="6446838" y="3840163"/>
          <p14:tracePt t="210390" x="6446838" y="3857625"/>
          <p14:tracePt t="210407" x="6446838" y="3876675"/>
          <p14:tracePt t="210423" x="6446838" y="3894138"/>
          <p14:tracePt t="210440" x="6446838" y="3929063"/>
          <p14:tracePt t="210457" x="6438900" y="3965575"/>
          <p14:tracePt t="210473" x="6438900" y="3992563"/>
          <p14:tracePt t="210490" x="6429375" y="4010025"/>
          <p14:tracePt t="210506" x="6429375" y="4037013"/>
          <p14:tracePt t="210523" x="6421438" y="4044950"/>
          <p14:tracePt t="210540" x="6421438" y="4064000"/>
          <p14:tracePt t="210556" x="6421438" y="4081463"/>
          <p14:tracePt t="210573" x="6421438" y="4098925"/>
          <p14:tracePt t="210590" x="6421438" y="4116388"/>
          <p14:tracePt t="210607" x="6421438" y="4125913"/>
          <p14:tracePt t="210651" x="6421438" y="4135438"/>
          <p14:tracePt t="210668" x="6421438" y="4170363"/>
          <p14:tracePt t="210681" x="6421438" y="4179888"/>
          <p14:tracePt t="210693" x="6421438" y="4206875"/>
          <p14:tracePt t="210708" x="6421438" y="4233863"/>
          <p14:tracePt t="210724" x="6421438" y="4251325"/>
          <p14:tracePt t="210740" x="6421438" y="4259263"/>
          <p14:tracePt t="210757" x="6421438" y="4278313"/>
          <p14:tracePt t="210774" x="6421438" y="4305300"/>
          <p14:tracePt t="210790" x="6421438" y="4322763"/>
          <p14:tracePt t="210807" x="6421438" y="4330700"/>
          <p14:tracePt t="210824" x="6429375" y="4340225"/>
          <p14:tracePt t="210840" x="6429375" y="4349750"/>
          <p14:tracePt t="210857" x="6429375" y="4384675"/>
          <p14:tracePt t="210874" x="6438900" y="4402138"/>
          <p14:tracePt t="210890" x="6465888" y="4411663"/>
          <p14:tracePt t="210907" x="6483350" y="4411663"/>
          <p14:tracePt t="210924" x="6500813" y="4402138"/>
          <p14:tracePt t="210940" x="6518275" y="4384675"/>
          <p14:tracePt t="210958" x="6545263" y="4349750"/>
          <p14:tracePt t="210974" x="6564313" y="4330700"/>
          <p14:tracePt t="210990" x="6599238" y="4295775"/>
          <p14:tracePt t="211007" x="6661150" y="4233863"/>
          <p14:tracePt t="211024" x="6786563" y="4135438"/>
          <p14:tracePt t="211040" x="6902450" y="4098925"/>
          <p14:tracePt t="211057" x="6992938" y="4071938"/>
          <p14:tracePt t="211074" x="7054850" y="4044950"/>
          <p14:tracePt t="211090" x="7089775" y="4027488"/>
          <p14:tracePt t="211108" x="7126288" y="4010025"/>
          <p14:tracePt t="211124" x="7143750" y="4010025"/>
          <p14:tracePt t="211140" x="7180263" y="4010025"/>
          <p14:tracePt t="211157" x="7197725" y="4010025"/>
          <p14:tracePt t="211174" x="7215188" y="4010025"/>
          <p14:tracePt t="211190" x="7232650" y="4010025"/>
          <p14:tracePt t="211207" x="7259638" y="4010025"/>
          <p14:tracePt t="211224" x="7286625" y="4044950"/>
          <p14:tracePt t="211240" x="7304088" y="4064000"/>
          <p14:tracePt t="211257" x="7331075" y="4081463"/>
          <p14:tracePt t="211274" x="7350125" y="4098925"/>
          <p14:tracePt t="211290" x="7385050" y="4125913"/>
          <p14:tracePt t="211307" x="7412038" y="4143375"/>
          <p14:tracePt t="211324" x="7466013" y="4197350"/>
          <p14:tracePt t="211340" x="7510463" y="4233863"/>
          <p14:tracePt t="211358" x="7572375" y="4278313"/>
          <p14:tracePt t="211374" x="7589838" y="4295775"/>
          <p14:tracePt t="211390" x="7608888" y="4305300"/>
          <p14:tracePt t="211407" x="7635875" y="4305300"/>
          <p14:tracePt t="211424" x="7680325" y="4322763"/>
          <p14:tracePt t="211440" x="7715250" y="4340225"/>
          <p14:tracePt t="211457" x="7742238" y="4367213"/>
          <p14:tracePt t="211474" x="7759700" y="4384675"/>
          <p14:tracePt t="211490" x="7786688" y="4402138"/>
          <p14:tracePt t="211507" x="7840663" y="4429125"/>
          <p14:tracePt t="211524" x="7902575" y="4438650"/>
          <p14:tracePt t="211540" x="7929563" y="4448175"/>
          <p14:tracePt t="211557" x="7966075" y="4473575"/>
          <p14:tracePt t="211574" x="7983538" y="4473575"/>
          <p14:tracePt t="211590" x="8027988" y="4473575"/>
          <p14:tracePt t="211608" x="8089900" y="4483100"/>
          <p14:tracePt t="211624" x="8116888" y="4483100"/>
          <p14:tracePt t="211640" x="8161338" y="4492625"/>
          <p14:tracePt t="211657" x="8215313" y="4492625"/>
          <p14:tracePt t="211675" x="8232775" y="4492625"/>
          <p14:tracePt t="211691" x="8251825" y="4492625"/>
          <p14:tracePt t="211708" x="8313738" y="4483100"/>
          <p14:tracePt t="211724" x="8394700" y="4456113"/>
          <p14:tracePt t="211740" x="8429625" y="4448175"/>
          <p14:tracePt t="211758" x="8456613" y="4411663"/>
          <p14:tracePt t="211774" x="8466138" y="4394200"/>
          <p14:tracePt t="211790" x="8474075" y="4357688"/>
          <p14:tracePt t="211807" x="8493125" y="4330700"/>
          <p14:tracePt t="211824" x="8510588" y="4295775"/>
          <p14:tracePt t="211840" x="8510588" y="4233863"/>
          <p14:tracePt t="211858" x="8510588" y="4170363"/>
          <p14:tracePt t="211874" x="8493125" y="4108450"/>
          <p14:tracePt t="211890" x="8456613" y="4037013"/>
          <p14:tracePt t="211907" x="8447088" y="3992563"/>
          <p14:tracePt t="211924" x="8439150" y="3956050"/>
          <p14:tracePt t="211941" x="8429625" y="3938588"/>
          <p14:tracePt t="211958" x="8412163" y="3902075"/>
          <p14:tracePt t="211974" x="8402638" y="3884613"/>
          <p14:tracePt t="211991" x="8385175" y="3857625"/>
          <p14:tracePt t="212008" x="8358188" y="3813175"/>
          <p14:tracePt t="212024" x="8350250" y="3795713"/>
          <p14:tracePt t="212040" x="8331200" y="3768725"/>
          <p14:tracePt t="212057" x="8323263" y="3741738"/>
          <p14:tracePt t="212074" x="8313738" y="3714750"/>
          <p14:tracePt t="212091" x="8286750" y="3687763"/>
          <p14:tracePt t="212107" x="8278813" y="3652838"/>
          <p14:tracePt t="212124" x="8278813" y="3635375"/>
          <p14:tracePt t="212141" x="8269288" y="3616325"/>
          <p14:tracePt t="212158" x="8269288" y="3571875"/>
          <p14:tracePt t="212174" x="8269288" y="3554413"/>
          <p14:tracePt t="212191" x="8269288" y="3509963"/>
          <p14:tracePt t="212207" x="8286750" y="3473450"/>
          <p14:tracePt t="212224" x="8296275" y="3455988"/>
          <p14:tracePt t="212240" x="8296275" y="3421063"/>
          <p14:tracePt t="212258" x="8323263" y="3367088"/>
          <p14:tracePt t="212274" x="8350250" y="3286125"/>
          <p14:tracePt t="212291" x="8375650" y="3206750"/>
          <p14:tracePt t="212307" x="8402638" y="3125788"/>
          <p14:tracePt t="212324" x="8429625" y="3089275"/>
          <p14:tracePt t="212340" x="8447088" y="3071813"/>
          <p14:tracePt t="212357" x="8466138" y="3054350"/>
          <p14:tracePt t="212374" x="8466138" y="3044825"/>
          <p14:tracePt t="212462" x="8474075" y="3036888"/>
          <p14:tracePt t="212502" x="8474075" y="3027363"/>
          <p14:tracePt t="212549" x="8493125" y="3027363"/>
          <p14:tracePt t="212573" x="8501063" y="3027363"/>
          <p14:tracePt t="212597" x="8510588" y="3009900"/>
          <p14:tracePt t="212609" x="8518525" y="3009900"/>
          <p14:tracePt t="212624" x="8528050" y="3009900"/>
          <p14:tracePt t="212641" x="8537575" y="3009900"/>
          <p14:tracePt t="212658" x="8572500" y="3009900"/>
          <p14:tracePt t="213317" x="8564563" y="3017838"/>
          <p14:tracePt t="213330" x="8555038" y="3017838"/>
          <p14:tracePt t="213342" x="8537575" y="3027363"/>
          <p14:tracePt t="213359" x="8537575" y="3036888"/>
          <p14:tracePt t="213375" x="8528050" y="3036888"/>
          <p14:tracePt t="213569" x="8518525" y="3036888"/>
          <p14:tracePt t="213585" x="8510588" y="3044825"/>
          <p14:tracePt t="213596" x="8483600" y="3054350"/>
          <p14:tracePt t="213609" x="8466138" y="3071813"/>
          <p14:tracePt t="213625" x="8429625" y="3098800"/>
          <p14:tracePt t="213640" x="8412163" y="3116263"/>
          <p14:tracePt t="213657" x="8394700" y="3135313"/>
          <p14:tracePt t="213674" x="8367713" y="3160713"/>
          <p14:tracePt t="213690" x="8358188" y="3170238"/>
          <p14:tracePt t="213795" x="8385175" y="3143250"/>
          <p14:tracePt t="213808" x="8447088" y="3098800"/>
          <p14:tracePt t="213824" x="8564563" y="3017838"/>
          <p14:tracePt t="213840" x="8626475" y="2982913"/>
          <p14:tracePt t="213857" x="8653463" y="2973388"/>
          <p14:tracePt t="213922" x="8636000" y="2973388"/>
          <p14:tracePt t="213933" x="8626475" y="2982913"/>
          <p14:tracePt t="213946" x="8609013" y="3000375"/>
          <p14:tracePt t="213961" x="8564563" y="3027363"/>
          <p14:tracePt t="213974" x="8545513" y="3044825"/>
          <p14:tracePt t="213991" x="8518525" y="3054350"/>
          <p14:tracePt t="214007" x="8510588" y="3081338"/>
          <p14:tracePt t="214024" x="8493125" y="3089275"/>
          <p14:tracePt t="214040" x="8483600" y="3089275"/>
          <p14:tracePt t="214057" x="8474075" y="3098800"/>
          <p14:tracePt t="214073" x="8447088" y="3108325"/>
          <p14:tracePt t="214090" x="8429625" y="3116263"/>
          <p14:tracePt t="214132" x="8421688" y="3143250"/>
          <p14:tracePt t="214140" x="8412163" y="3152775"/>
          <p14:tracePt t="214158" x="8385175" y="3170238"/>
          <p14:tracePt t="214175" x="8367713" y="3170238"/>
          <p14:tracePt t="214191" x="8358188" y="3179763"/>
          <p14:tracePt t="221987" x="8429625" y="3027363"/>
          <p14:tracePt t="221998" x="8582025" y="2724150"/>
          <p14:tracePt t="222011" x="8885238" y="2322513"/>
          <p14:tracePt t="222026" x="8974138" y="2214563"/>
          <p14:tracePt t="222102" x="8974138" y="2206625"/>
          <p14:tracePt t="222119" x="8974138" y="2170113"/>
          <p14:tracePt t="222130" x="8966200" y="2160588"/>
          <p14:tracePt t="222144" x="8956675" y="2160588"/>
          <p14:tracePt t="222159" x="8956675" y="2152650"/>
          <p14:tracePt t="222183" x="8939213" y="2152650"/>
          <p14:tracePt t="222197" x="8929688" y="2143125"/>
          <p14:tracePt t="222209" x="8894763" y="2125663"/>
          <p14:tracePt t="222226" x="8804275" y="2116138"/>
          <p14:tracePt t="222242" x="8715375" y="2116138"/>
          <p14:tracePt t="222261" x="8582025" y="2116138"/>
          <p14:tracePt t="222277" x="8501063" y="2143125"/>
          <p14:tracePt t="222293" x="8456613" y="2143125"/>
          <p14:tracePt t="222309" x="8412163" y="2160588"/>
          <p14:tracePt t="222325" x="8375650" y="2160588"/>
          <p14:tracePt t="222342" x="8350250" y="2160588"/>
          <p14:tracePt t="222358" x="8323263" y="2152650"/>
          <p14:tracePt t="222375" x="8304213" y="2143125"/>
          <p14:tracePt t="222392" x="8224838" y="2125663"/>
          <p14:tracePt t="222408" x="8126413" y="2108200"/>
          <p14:tracePt t="222425" x="7983538" y="2116138"/>
          <p14:tracePt t="222442" x="7804150" y="2143125"/>
          <p14:tracePt t="222458" x="7670800" y="2179638"/>
          <p14:tracePt t="222475" x="7572375" y="2187575"/>
          <p14:tracePt t="222492" x="7466013" y="2214563"/>
          <p14:tracePt t="222511" x="7323138" y="2241550"/>
          <p14:tracePt t="222527" x="7259638" y="2241550"/>
          <p14:tracePt t="222542" x="7180263" y="2241550"/>
          <p14:tracePt t="222559" x="7116763" y="2232025"/>
          <p14:tracePt t="222576" x="7037388" y="2214563"/>
          <p14:tracePt t="222592" x="7000875" y="2206625"/>
          <p14:tracePt t="222609" x="6992938" y="2197100"/>
          <p14:tracePt t="222625" x="6973888" y="2197100"/>
          <p14:tracePt t="222642" x="6956425" y="2197100"/>
          <p14:tracePt t="222777" x="6965950" y="2197100"/>
          <p14:tracePt t="222788" x="6973888" y="2197100"/>
          <p14:tracePt t="222801" x="6992938" y="2170113"/>
          <p14:tracePt t="222813" x="7010400" y="2160588"/>
          <p14:tracePt t="222825" x="7054850" y="2143125"/>
          <p14:tracePt t="222842" x="7072313" y="2135188"/>
          <p14:tracePt t="222858" x="7135813" y="2108200"/>
          <p14:tracePt t="222875" x="7170738" y="2081213"/>
          <p14:tracePt t="222892" x="7188200" y="2071688"/>
          <p14:tracePt t="222911" x="7207250" y="2063750"/>
          <p14:tracePt t="222927" x="7242175" y="2063750"/>
          <p14:tracePt t="222942" x="7259638" y="2063750"/>
          <p14:tracePt t="222959" x="7286625" y="2063750"/>
          <p14:tracePt t="222975" x="7331075" y="2071688"/>
          <p14:tracePt t="222992" x="7350125" y="2089150"/>
          <p14:tracePt t="223009" x="7358063" y="2089150"/>
          <p14:tracePt t="223059" x="7394575" y="2098675"/>
          <p14:tracePt t="223070" x="7421563" y="2108200"/>
          <p14:tracePt t="223082" x="7456488" y="2135188"/>
          <p14:tracePt t="223091" x="7466013" y="2143125"/>
          <p14:tracePt t="223108" x="7473950" y="2152650"/>
          <p14:tracePt t="223125" x="7518400" y="2179638"/>
          <p14:tracePt t="223141" x="7572375" y="2197100"/>
          <p14:tracePt t="223160" x="7608888" y="2232025"/>
          <p14:tracePt t="223178" x="7635875" y="2241550"/>
          <p14:tracePt t="224415" x="7643813" y="2268538"/>
          <p14:tracePt t="224426" x="7680325" y="2286000"/>
          <p14:tracePt t="224442" x="7742238" y="2312988"/>
          <p14:tracePt t="224459" x="7796213" y="2339975"/>
          <p14:tracePt t="224475" x="7813675" y="2349500"/>
          <p14:tracePt t="224492" x="7867650" y="2384425"/>
          <p14:tracePt t="224509" x="7875588" y="2384425"/>
          <p14:tracePt t="224578" x="7894638" y="2393950"/>
          <p14:tracePt t="224588" x="7902575" y="2401888"/>
          <p14:tracePt t="224595" x="7921625" y="2411413"/>
          <p14:tracePt t="224608" x="7929563" y="2420938"/>
          <p14:tracePt t="224627" x="7974013" y="2455863"/>
          <p14:tracePt t="224642" x="8010525" y="2492375"/>
          <p14:tracePt t="224659" x="8027988" y="2527300"/>
          <p14:tracePt t="224675" x="8054975" y="2598738"/>
          <p14:tracePt t="224692" x="8081963" y="2670175"/>
          <p14:tracePt t="224709" x="8108950" y="2697163"/>
          <p14:tracePt t="224725" x="8108950" y="2724150"/>
          <p14:tracePt t="224742" x="8108950" y="2741613"/>
          <p14:tracePt t="224759" x="8116888" y="2768600"/>
          <p14:tracePt t="224775" x="8116888" y="2795588"/>
          <p14:tracePt t="224792" x="8116888" y="2803525"/>
          <p14:tracePt t="224893" x="8116888" y="2813050"/>
          <p14:tracePt t="224904" x="8126413" y="2822575"/>
          <p14:tracePt t="224917" x="8135938" y="2840038"/>
          <p14:tracePt t="224943" x="8135938" y="2849563"/>
          <p14:tracePt t="224959" x="8135938" y="2874963"/>
          <p14:tracePt t="224975" x="8143875" y="2884488"/>
          <p14:tracePt t="224992" x="8143875" y="2894013"/>
          <p14:tracePt t="225009" x="8153400" y="2911475"/>
          <p14:tracePt t="225026" x="8170863" y="2946400"/>
          <p14:tracePt t="225043" x="8180388" y="2992438"/>
          <p14:tracePt t="225059" x="8180388" y="3027363"/>
          <p14:tracePt t="225076" x="8180388" y="3044825"/>
          <p14:tracePt t="225093" x="8188325" y="3063875"/>
          <p14:tracePt t="225110" x="8188325" y="3081338"/>
          <p14:tracePt t="225126" x="8197850" y="3108325"/>
          <p14:tracePt t="225143" x="8197850" y="3116263"/>
          <p14:tracePt t="225403" x="8207375" y="3116263"/>
          <p14:tracePt t="225414" x="8207375" y="3108325"/>
          <p14:tracePt t="225426" x="8232775" y="3081338"/>
          <p14:tracePt t="225443" x="8286750" y="3044825"/>
          <p14:tracePt t="225459" x="8323263" y="3027363"/>
          <p14:tracePt t="225476" x="8340725" y="3000375"/>
          <p14:tracePt t="225493" x="8340725" y="2992438"/>
          <p14:tracePt t="225731" x="8358188" y="2992438"/>
          <p14:tracePt t="225742" x="8367713" y="2992438"/>
          <p14:tracePt t="225762" x="8375650" y="2992438"/>
          <p14:tracePt t="225775" x="8385175" y="2992438"/>
          <p14:tracePt t="225792" x="8402638" y="2992438"/>
          <p14:tracePt t="225809" x="8412163" y="2992438"/>
          <p14:tracePt t="225825" x="8429625" y="2992438"/>
          <p14:tracePt t="225842" x="8439150" y="2992438"/>
          <p14:tracePt t="225859" x="8456613" y="2992438"/>
          <p14:tracePt t="225875" x="8466138" y="2992438"/>
          <p14:tracePt t="225975" x="8474075" y="2992438"/>
          <p14:tracePt t="226022" x="8483600" y="2992438"/>
          <p14:tracePt t="226038" x="8518525" y="2992438"/>
          <p14:tracePt t="226049" x="8545513" y="2982913"/>
          <p14:tracePt t="226061" x="8582025" y="2955925"/>
          <p14:tracePt t="226077" x="8599488" y="2946400"/>
          <p14:tracePt t="226092" x="8616950" y="2946400"/>
          <p14:tracePt t="226109" x="8643938" y="2946400"/>
          <p14:tracePt t="226125" x="8661400" y="2946400"/>
          <p14:tracePt t="226142" x="8670925" y="2946400"/>
          <p14:tracePt t="226158" x="8680450" y="2946400"/>
          <p14:tracePt t="226175" x="8688388" y="2946400"/>
          <p14:tracePt t="226192" x="8707438" y="2946400"/>
          <p14:tracePt t="226208" x="8724900" y="2946400"/>
          <p14:tracePt t="226226" x="8742363" y="2955925"/>
          <p14:tracePt t="226242" x="8759825" y="2973388"/>
          <p14:tracePt t="226259" x="8769350" y="2992438"/>
          <p14:tracePt t="226276" x="8778875" y="3000375"/>
          <p14:tracePt t="226292" x="8778875" y="3017838"/>
          <p14:tracePt t="226309" x="8804275" y="3036888"/>
          <p14:tracePt t="226327" x="8823325" y="3098800"/>
          <p14:tracePt t="226343" x="8850313" y="3125788"/>
          <p14:tracePt t="226359" x="8858250" y="3152775"/>
          <p14:tracePt t="226376" x="8867775" y="3170238"/>
          <p14:tracePt t="226392" x="8885238" y="3179763"/>
          <p14:tracePt t="226409" x="8894763" y="3187700"/>
          <p14:tracePt t="226426" x="8894763" y="3214688"/>
          <p14:tracePt t="226442" x="8902700" y="3232150"/>
          <p14:tracePt t="226459" x="8902700" y="3251200"/>
          <p14:tracePt t="226476" x="8902700" y="3278188"/>
          <p14:tracePt t="226492" x="8921750" y="3303588"/>
          <p14:tracePt t="226509" x="8921750" y="3322638"/>
          <p14:tracePt t="226526" x="8921750" y="3340100"/>
          <p14:tracePt t="226542" x="8921750" y="3367088"/>
          <p14:tracePt t="226558" x="8912225" y="3384550"/>
          <p14:tracePt t="226575" x="8902700" y="3411538"/>
          <p14:tracePt t="226592" x="8885238" y="3455988"/>
          <p14:tracePt t="226608" x="8875713" y="3473450"/>
          <p14:tracePt t="226625" x="8875713" y="3509963"/>
          <p14:tracePt t="226643" x="8867775" y="3527425"/>
          <p14:tracePt t="226659" x="8858250" y="3563938"/>
          <p14:tracePt t="226676" x="8858250" y="3581400"/>
          <p14:tracePt t="226693" x="8858250" y="3598863"/>
          <p14:tracePt t="226709" x="8840788" y="3625850"/>
          <p14:tracePt t="226727" x="8840788" y="3652838"/>
          <p14:tracePt t="226743" x="8840788" y="3670300"/>
          <p14:tracePt t="226759" x="8840788" y="3697288"/>
          <p14:tracePt t="226775" x="8840788" y="3714750"/>
          <p14:tracePt t="226793" x="8831263" y="3733800"/>
          <p14:tracePt t="226810" x="8831263" y="3751263"/>
          <p14:tracePt t="226826" x="8823325" y="3778250"/>
          <p14:tracePt t="226843" x="8823325" y="3805238"/>
          <p14:tracePt t="226859" x="8823325" y="3840163"/>
          <p14:tracePt t="226875" x="8823325" y="3857625"/>
          <p14:tracePt t="226892" x="8823325" y="3876675"/>
          <p14:tracePt t="226909" x="8823325" y="3902075"/>
          <p14:tracePt t="226926" x="8823325" y="3921125"/>
          <p14:tracePt t="226943" x="8823325" y="3938588"/>
          <p14:tracePt t="226959" x="8823325" y="3956050"/>
          <p14:tracePt t="226978" x="8823325" y="3983038"/>
          <p14:tracePt t="226993" x="8823325" y="4000500"/>
          <p14:tracePt t="227010" x="8823325" y="4019550"/>
          <p14:tracePt t="227025" x="8823325" y="4037013"/>
          <p14:tracePt t="227042" x="8831263" y="4064000"/>
          <p14:tracePt t="227059" x="8850313" y="4081463"/>
          <p14:tracePt t="227075" x="8850313" y="4098925"/>
          <p14:tracePt t="227093" x="8858250" y="4108450"/>
          <p14:tracePt t="227110" x="8858250" y="4125913"/>
          <p14:tracePt t="227113" x="8867775" y="4135438"/>
          <p14:tracePt t="227126" x="8875713" y="4152900"/>
          <p14:tracePt t="227143" x="8894763" y="4187825"/>
          <p14:tracePt t="227160" x="8912225" y="4233863"/>
          <p14:tracePt t="227176" x="8921750" y="4251325"/>
          <p14:tracePt t="227192" x="8929688" y="4286250"/>
          <p14:tracePt t="227209" x="8929688" y="4305300"/>
          <p14:tracePt t="227227" x="8929688" y="4349750"/>
          <p14:tracePt t="227243" x="8929688" y="4367213"/>
          <p14:tracePt t="227260" x="8929688" y="4384675"/>
          <p14:tracePt t="227276" x="8921750" y="4411663"/>
          <p14:tracePt t="227292" x="8912225" y="4429125"/>
          <p14:tracePt t="227309" x="8894763" y="4448175"/>
          <p14:tracePt t="227326" x="8875713" y="4465638"/>
          <p14:tracePt t="227342" x="8867775" y="4492625"/>
          <p14:tracePt t="227359" x="8858250" y="4510088"/>
          <p14:tracePt t="227377" x="8823325" y="4537075"/>
          <p14:tracePt t="227394" x="8804275" y="4564063"/>
          <p14:tracePt t="227410" x="8786813" y="4591050"/>
          <p14:tracePt t="227426" x="8759825" y="4635500"/>
          <p14:tracePt t="227443" x="8742363" y="4662488"/>
          <p14:tracePt t="227459" x="8715375" y="4687888"/>
          <p14:tracePt t="227475" x="8697913" y="4714875"/>
          <p14:tracePt t="227492" x="8680450" y="4733925"/>
          <p14:tracePt t="227509" x="8636000" y="4786313"/>
          <p14:tracePt t="227525" x="8609013" y="4857750"/>
          <p14:tracePt t="227542" x="8555038" y="4938713"/>
          <p14:tracePt t="227559" x="8483600" y="5000625"/>
          <p14:tracePt t="227575" x="8429625" y="5081588"/>
          <p14:tracePt t="227592" x="8367713" y="5162550"/>
          <p14:tracePt t="227609" x="8286750" y="5233988"/>
          <p14:tracePt t="227625" x="8215313" y="5286375"/>
          <p14:tracePt t="227627" x="8180388" y="5313363"/>
          <p14:tracePt t="227643" x="8099425" y="5330825"/>
          <p14:tracePt t="227659" x="8001000" y="5376863"/>
          <p14:tracePt t="227675" x="7912100" y="5421313"/>
          <p14:tracePt t="227692" x="7831138" y="5456238"/>
          <p14:tracePt t="227709" x="7715250" y="5483225"/>
          <p14:tracePt t="227726" x="7608888" y="5510213"/>
          <p14:tracePt t="227743" x="7500938" y="5537200"/>
          <p14:tracePt t="227759" x="7385050" y="5572125"/>
          <p14:tracePt t="227778" x="7242175" y="5608638"/>
          <p14:tracePt t="227793" x="7161213" y="5626100"/>
          <p14:tracePt t="227810" x="7099300" y="5643563"/>
          <p14:tracePt t="227826" x="7045325" y="5662613"/>
          <p14:tracePt t="227842" x="6992938" y="5670550"/>
          <p14:tracePt t="227859" x="6911975" y="5689600"/>
          <p14:tracePt t="227876" x="6778625" y="5715000"/>
          <p14:tracePt t="227893" x="6626225" y="5741988"/>
          <p14:tracePt t="227909" x="6554788" y="5761038"/>
          <p14:tracePt t="227926" x="6492875" y="5761038"/>
          <p14:tracePt t="227942" x="6446838" y="5761038"/>
          <p14:tracePt t="227959" x="6367463" y="5751513"/>
          <p14:tracePt t="227976" x="6286500" y="5741988"/>
          <p14:tracePt t="227992" x="6197600" y="5715000"/>
          <p14:tracePt t="228009" x="6045200" y="5697538"/>
          <p14:tracePt t="228027" x="5857875" y="5689600"/>
          <p14:tracePt t="228043" x="5751513" y="5653088"/>
          <p14:tracePt t="228059" x="5643563" y="5626100"/>
          <p14:tracePt t="228076" x="5527675" y="5591175"/>
          <p14:tracePt t="228092" x="5421313" y="5554663"/>
          <p14:tracePt t="228109" x="5286375" y="5527675"/>
          <p14:tracePt t="228126" x="5160963" y="5519738"/>
          <p14:tracePt t="228142" x="5064125" y="5500688"/>
          <p14:tracePt t="228159" x="4992688" y="5492750"/>
          <p14:tracePt t="228176" x="4875213" y="5473700"/>
          <p14:tracePt t="228192" x="4795838" y="5465763"/>
          <p14:tracePt t="228209" x="4714875" y="5448300"/>
          <p14:tracePt t="228226" x="4643438" y="5421313"/>
          <p14:tracePt t="228242" x="4589463" y="5394325"/>
          <p14:tracePt t="228259" x="4545013" y="5376863"/>
          <p14:tracePt t="228277" x="4438650" y="5330825"/>
          <p14:tracePt t="228293" x="4357688" y="5305425"/>
          <p14:tracePt t="228310" x="4276725" y="5286375"/>
          <p14:tracePt t="228326" x="4205288" y="5259388"/>
          <p14:tracePt t="228343" x="4125913" y="5233988"/>
          <p14:tracePt t="228361" x="4044950" y="5207000"/>
          <p14:tracePt t="228376" x="3946525" y="5162550"/>
          <p14:tracePt t="228393" x="3848100" y="5108575"/>
          <p14:tracePt t="228410" x="3759200" y="5064125"/>
          <p14:tracePt t="228428" x="3652838" y="5027613"/>
          <p14:tracePt t="228443" x="3608388" y="5000625"/>
          <p14:tracePt t="228460" x="3571875" y="4983163"/>
          <p14:tracePt t="228476" x="3554413" y="4965700"/>
          <p14:tracePt t="228492" x="3517900" y="4948238"/>
          <p14:tracePt t="228509" x="3482975" y="4938713"/>
          <p14:tracePt t="228526" x="3465513" y="4929188"/>
          <p14:tracePt t="228543" x="3411538" y="4929188"/>
          <p14:tracePt t="228559" x="3394075" y="4929188"/>
          <p14:tracePt t="228576" x="3348038" y="4929188"/>
          <p14:tracePt t="228592" x="3303588" y="4921250"/>
          <p14:tracePt t="228609" x="3251200" y="4921250"/>
          <p14:tracePt t="228626" x="3205163" y="4911725"/>
          <p14:tracePt t="228643" x="3187700" y="4894263"/>
          <p14:tracePt t="228659" x="3170238" y="4884738"/>
          <p14:tracePt t="228677" x="3133725" y="4857750"/>
          <p14:tracePt t="228693" x="3081338" y="4830763"/>
          <p14:tracePt t="228709" x="3027363" y="4795838"/>
          <p14:tracePt t="228726" x="2965450" y="4759325"/>
          <p14:tracePt t="228743" x="2938463" y="4733925"/>
          <p14:tracePt t="228760" x="2919413" y="4706938"/>
          <p14:tracePt t="228776" x="2911475" y="4687888"/>
          <p14:tracePt t="228792" x="2911475" y="4662488"/>
          <p14:tracePt t="228809" x="2911475" y="4643438"/>
          <p14:tracePt t="228826" x="2911475" y="4581525"/>
          <p14:tracePt t="228842" x="2911475" y="4519613"/>
          <p14:tracePt t="228859" x="2928938" y="4465638"/>
          <p14:tracePt t="228876" x="2938463" y="4402138"/>
          <p14:tracePt t="228892" x="2955925" y="4384675"/>
          <p14:tracePt t="228909" x="2965450" y="4367213"/>
          <p14:tracePt t="228926" x="2982913" y="4340225"/>
          <p14:tracePt t="228943" x="3000375" y="4313238"/>
          <p14:tracePt t="228959" x="3017838" y="4295775"/>
          <p14:tracePt t="228976" x="3054350" y="4268788"/>
          <p14:tracePt t="228992" x="3081338" y="4251325"/>
          <p14:tracePt t="229010" x="3108325" y="4233863"/>
          <p14:tracePt t="229026" x="3125788" y="4224338"/>
          <p14:tracePt t="229043" x="3143250" y="4206875"/>
          <p14:tracePt t="229060" x="3152775" y="4197350"/>
          <p14:tracePt t="229078" x="3187700" y="4179888"/>
          <p14:tracePt t="229093" x="3197225" y="4179888"/>
          <p14:tracePt t="229110" x="3205163" y="4179888"/>
          <p14:tracePt t="229126" x="3214688" y="4179888"/>
          <p14:tracePt t="229142" x="3224213" y="4170363"/>
          <p14:tracePt t="229159" x="3251200" y="4170363"/>
          <p14:tracePt t="229192" x="3259138" y="4170363"/>
          <p14:tracePt t="229352" x="3251200" y="4162425"/>
          <p14:tracePt t="229363" x="3232150" y="4152900"/>
          <p14:tracePt t="229377" x="3214688" y="4135438"/>
          <p14:tracePt t="229393" x="3179763" y="4116388"/>
          <p14:tracePt t="229410" x="3152775" y="4098925"/>
          <p14:tracePt t="229427" x="3098800" y="4071938"/>
          <p14:tracePt t="229443" x="3081338" y="4054475"/>
          <p14:tracePt t="229462" x="3036888" y="4044950"/>
          <p14:tracePt t="229478" x="3009900" y="4044950"/>
          <p14:tracePt t="229493" x="2990850" y="4027488"/>
          <p14:tracePt t="229510" x="2973388" y="4027488"/>
          <p14:tracePt t="229527" x="2965450" y="4037013"/>
          <p14:tracePt t="229543" x="2946400" y="4044950"/>
          <p14:tracePt t="229559" x="2928938" y="4054475"/>
          <p14:tracePt t="229576" x="2894013" y="4081463"/>
          <p14:tracePt t="229593" x="2874963" y="4090988"/>
          <p14:tracePt t="229609" x="2867025" y="4116388"/>
          <p14:tracePt t="229626" x="2857500" y="4116388"/>
          <p14:tracePt t="229643" x="2847975" y="4125913"/>
          <p14:tracePt t="229659" x="2830513" y="4143375"/>
          <p14:tracePt t="229676" x="2813050" y="4162425"/>
          <p14:tracePt t="229693" x="2795588" y="4187825"/>
          <p14:tracePt t="229709" x="2776538" y="4214813"/>
          <p14:tracePt t="229727" x="2741613" y="4278313"/>
          <p14:tracePt t="229744" x="2714625" y="4340225"/>
          <p14:tracePt t="229759" x="2705100" y="4384675"/>
          <p14:tracePt t="229776" x="2705100" y="4421188"/>
          <p14:tracePt t="229793" x="2705100" y="4492625"/>
          <p14:tracePt t="229809" x="2732088" y="4554538"/>
          <p14:tracePt t="229826" x="2759075" y="4625975"/>
          <p14:tracePt t="229843" x="2776538" y="4652963"/>
          <p14:tracePt t="229859" x="2803525" y="4706938"/>
          <p14:tracePt t="229876" x="2857500" y="4759325"/>
          <p14:tracePt t="229893" x="2884488" y="4778375"/>
          <p14:tracePt t="229909" x="2955925" y="4805363"/>
          <p14:tracePt t="229926" x="3044825" y="4805363"/>
          <p14:tracePt t="229943" x="3170238" y="4805363"/>
          <p14:tracePt t="229959" x="3394075" y="4795838"/>
          <p14:tracePt t="229978" x="3875088" y="4724400"/>
          <p14:tracePt t="229994" x="4170363" y="4687888"/>
          <p14:tracePt t="230010" x="4465638" y="4591050"/>
          <p14:tracePt t="230026" x="4822825" y="4394200"/>
          <p14:tracePt t="230043" x="5180013" y="4054475"/>
          <p14:tracePt t="230060" x="5500688" y="3697288"/>
          <p14:tracePt t="230077" x="5732463" y="3322638"/>
          <p14:tracePt t="230093" x="6010275" y="3009900"/>
          <p14:tracePt t="230110" x="6278563" y="2759075"/>
          <p14:tracePt t="230126" x="6411913" y="2438400"/>
          <p14:tracePt t="230143" x="6537325" y="1992313"/>
          <p14:tracePt t="230159" x="6554788" y="1812925"/>
          <p14:tracePt t="230177" x="6554788" y="1687513"/>
          <p14:tracePt t="230193" x="6554788" y="1581150"/>
          <p14:tracePt t="230209" x="6554788" y="1509713"/>
          <p14:tracePt t="230226" x="6527800" y="1446213"/>
          <p14:tracePt t="230244" x="6510338" y="1374775"/>
          <p14:tracePt t="230260" x="6492875" y="1347788"/>
          <p14:tracePt t="230277" x="6483350" y="1330325"/>
          <p14:tracePt t="230293" x="6465888" y="1312863"/>
          <p14:tracePt t="230310" x="6446838" y="1285875"/>
          <p14:tracePt t="230326" x="6429375" y="1268413"/>
          <p14:tracePt t="230343" x="6394450" y="1250950"/>
          <p14:tracePt t="230359" x="6367463" y="1250950"/>
          <p14:tracePt t="230376" x="6323013" y="1250950"/>
          <p14:tracePt t="230394" x="6207125" y="1268413"/>
          <p14:tracePt t="230409" x="6089650" y="1322388"/>
          <p14:tracePt t="230426" x="5973763" y="1401763"/>
          <p14:tracePt t="230443" x="5830888" y="1482725"/>
          <p14:tracePt t="230459" x="5661025" y="1562100"/>
          <p14:tracePt t="230476" x="5564188" y="1652588"/>
          <p14:tracePt t="230493" x="5483225" y="1714500"/>
          <p14:tracePt t="230509" x="5446713" y="1768475"/>
          <p14:tracePt t="230526" x="5384800" y="1803400"/>
          <p14:tracePt t="230543" x="5367338" y="1839913"/>
          <p14:tracePt t="230559" x="5340350" y="1857375"/>
          <p14:tracePt t="230576" x="5322888" y="1866900"/>
          <p14:tracePt t="230592" x="5286375" y="1884363"/>
          <p14:tracePt t="230609" x="5259388" y="1911350"/>
          <p14:tracePt t="230626" x="5232400" y="1946275"/>
          <p14:tracePt t="230643" x="5232400" y="1955800"/>
          <p14:tracePt t="230705" x="5241925" y="1928813"/>
          <p14:tracePt t="230714" x="5251450" y="1920875"/>
          <p14:tracePt t="230727" x="5259388" y="1893888"/>
          <p14:tracePt t="230743" x="5322888" y="1830388"/>
          <p14:tracePt t="230761" x="5429250" y="1741488"/>
          <p14:tracePt t="230779" x="5518150" y="1652588"/>
          <p14:tracePt t="230794" x="5608638" y="1598613"/>
          <p14:tracePt t="230809" x="5688013" y="1562100"/>
          <p14:tracePt t="230826" x="5786438" y="1536700"/>
          <p14:tracePt t="230843" x="5875338" y="1509713"/>
          <p14:tracePt t="230859" x="5973763" y="1482725"/>
          <p14:tracePt t="230877" x="6054725" y="1455738"/>
          <p14:tracePt t="230893" x="6143625" y="1438275"/>
          <p14:tracePt t="230910" x="6402388" y="1393825"/>
          <p14:tracePt t="230926" x="6510338" y="1366838"/>
          <p14:tracePt t="230943" x="6616700" y="1339850"/>
          <p14:tracePt t="230959" x="6697663" y="1312863"/>
          <p14:tracePt t="230976" x="6732588" y="1285875"/>
          <p14:tracePt t="230993" x="6742113" y="1276350"/>
          <p14:tracePt t="231009" x="6759575" y="1268413"/>
          <p14:tracePt t="231027" x="6796088" y="1258888"/>
          <p14:tracePt t="231044" x="6813550" y="1250950"/>
          <p14:tracePt t="231059" x="6831013" y="1241425"/>
          <p14:tracePt t="231076" x="6867525" y="1214438"/>
          <p14:tracePt t="231093" x="6921500" y="1196975"/>
          <p14:tracePt t="231109" x="6983413" y="1169988"/>
          <p14:tracePt t="231126" x="7018338" y="1143000"/>
          <p14:tracePt t="231142" x="7027863" y="1133475"/>
          <p14:tracePt t="231159" x="7037388" y="1125538"/>
          <p14:tracePt t="231176" x="7037388" y="1108075"/>
          <p14:tracePt t="231192" x="7000875" y="1071563"/>
          <p14:tracePt t="231209" x="6983413" y="1054100"/>
          <p14:tracePt t="231226" x="6965950" y="1044575"/>
          <p14:tracePt t="231242" x="6938963" y="1036638"/>
          <p14:tracePt t="231259" x="6894513" y="1009650"/>
          <p14:tracePt t="231275" x="6823075" y="1009650"/>
          <p14:tracePt t="231293" x="6661150" y="1017588"/>
          <p14:tracePt t="231309" x="6438900" y="1054100"/>
          <p14:tracePt t="231325" x="6232525" y="1081088"/>
          <p14:tracePt t="231342" x="6064250" y="1098550"/>
          <p14:tracePt t="231359" x="5956300" y="1098550"/>
          <p14:tracePt t="231376" x="5857875" y="1098550"/>
          <p14:tracePt t="231392" x="5768975" y="1098550"/>
          <p14:tracePt t="231410" x="5697538" y="1098550"/>
          <p14:tracePt t="231428" x="5527675" y="1054100"/>
          <p14:tracePt t="231445" x="5394325" y="1027113"/>
          <p14:tracePt t="231460" x="5286375" y="1009650"/>
          <p14:tracePt t="231477" x="5160963" y="1000125"/>
          <p14:tracePt t="231493" x="4983163" y="1017588"/>
          <p14:tracePt t="231509" x="4803775" y="1054100"/>
          <p14:tracePt t="231527" x="4616450" y="1133475"/>
          <p14:tracePt t="231543" x="4411663" y="1187450"/>
          <p14:tracePt t="231560" x="4197350" y="1285875"/>
          <p14:tracePt t="231576" x="4071938" y="1339850"/>
          <p14:tracePt t="231593" x="3973513" y="1384300"/>
          <p14:tracePt t="231610" x="3902075" y="1411288"/>
          <p14:tracePt t="231627" x="3822700" y="1438275"/>
          <p14:tracePt t="231643" x="3741738" y="1465263"/>
          <p14:tracePt t="231659" x="3660775" y="1490663"/>
          <p14:tracePt t="231676" x="3581400" y="1517650"/>
          <p14:tracePt t="231694" x="3482975" y="1554163"/>
          <p14:tracePt t="231710" x="3429000" y="1581150"/>
          <p14:tracePt t="231726" x="3411538" y="1589088"/>
          <p14:tracePt t="231743" x="3394075" y="1598613"/>
          <p14:tracePt t="231759" x="3348038" y="1625600"/>
          <p14:tracePt t="231776" x="3313113" y="1643063"/>
          <p14:tracePt t="231793" x="3276600" y="1643063"/>
          <p14:tracePt t="231810" x="3232150" y="1643063"/>
          <p14:tracePt t="231826" x="3170238" y="1633538"/>
          <p14:tracePt t="231843" x="3071813" y="1598613"/>
          <p14:tracePt t="231859" x="2990850" y="1571625"/>
          <p14:tracePt t="231876" x="2901950" y="1544638"/>
          <p14:tracePt t="231893" x="2803525" y="1517650"/>
          <p14:tracePt t="231909" x="2759075" y="1500188"/>
          <p14:tracePt t="231926" x="2724150" y="1473200"/>
          <p14:tracePt t="231944" x="2687638" y="1446213"/>
          <p14:tracePt t="231959" x="2660650" y="1419225"/>
          <p14:tracePt t="231977" x="2625725" y="1401763"/>
          <p14:tracePt t="231993" x="2608263" y="1393825"/>
          <p14:tracePt t="232010" x="2581275" y="1366838"/>
          <p14:tracePt t="232027" x="2562225" y="1357313"/>
          <p14:tracePt t="232043" x="2554288" y="1339850"/>
          <p14:tracePt t="232060" x="2536825" y="1330325"/>
          <p14:tracePt t="232076" x="2500313" y="1303338"/>
          <p14:tracePt t="232094" x="2446338" y="1258888"/>
          <p14:tracePt t="232110" x="2411413" y="1241425"/>
          <p14:tracePt t="232126" x="2374900" y="1214438"/>
          <p14:tracePt t="232143" x="2330450" y="1196975"/>
          <p14:tracePt t="232159" x="2268538" y="1169988"/>
          <p14:tracePt t="232177" x="2187575" y="1143000"/>
          <p14:tracePt t="232193" x="2108200" y="1116013"/>
          <p14:tracePt t="232210" x="2062163" y="1108075"/>
          <p14:tracePt t="232226" x="2027238" y="1081088"/>
          <p14:tracePt t="232243" x="2000250" y="1062038"/>
          <p14:tracePt t="232260" x="1965325" y="1044575"/>
          <p14:tracePt t="232276" x="1938338" y="1017588"/>
          <p14:tracePt t="232293" x="1901825" y="1000125"/>
          <p14:tracePt t="232310" x="1866900" y="973138"/>
          <p14:tracePt t="232326" x="1847850" y="955675"/>
          <p14:tracePt t="232345" x="1803400" y="938213"/>
          <p14:tracePt t="232360" x="1741488" y="919163"/>
          <p14:tracePt t="232377" x="1679575" y="893763"/>
          <p14:tracePt t="232394" x="1643063" y="874713"/>
          <p14:tracePt t="232410" x="1608138" y="857250"/>
          <p14:tracePt t="232426" x="1589088" y="839788"/>
          <p14:tracePt t="232443" x="1544638" y="830263"/>
          <p14:tracePt t="232459" x="1500188" y="803275"/>
          <p14:tracePt t="232476" x="1419225" y="795338"/>
          <p14:tracePt t="232495" x="1374775" y="795338"/>
          <p14:tracePt t="232510" x="1339850" y="795338"/>
          <p14:tracePt t="232527" x="1312863" y="795338"/>
          <p14:tracePt t="232543" x="1241425" y="795338"/>
          <p14:tracePt t="232559" x="1160463" y="795338"/>
          <p14:tracePt t="232576" x="1098550" y="795338"/>
          <p14:tracePt t="232594" x="1017588" y="795338"/>
          <p14:tracePt t="232610" x="982663" y="803275"/>
          <p14:tracePt t="232626" x="946150" y="803275"/>
          <p14:tracePt t="232644" x="901700" y="830263"/>
          <p14:tracePt t="232660" x="839788" y="847725"/>
          <p14:tracePt t="232677" x="822325" y="857250"/>
          <p14:tracePt t="232693" x="758825" y="866775"/>
          <p14:tracePt t="232710" x="723900" y="874713"/>
          <p14:tracePt t="232727" x="696913" y="901700"/>
          <p14:tracePt t="232744" x="679450" y="911225"/>
          <p14:tracePt t="232760" x="652463" y="919163"/>
          <p14:tracePt t="232776" x="633413" y="919163"/>
          <p14:tracePt t="232793" x="615950" y="928688"/>
          <p14:tracePt t="232810" x="598488" y="946150"/>
          <p14:tracePt t="232826" x="581025" y="955675"/>
          <p14:tracePt t="232843" x="561975" y="982663"/>
          <p14:tracePt t="232860" x="544513" y="1000125"/>
          <p14:tracePt t="232876" x="465138" y="1098550"/>
          <p14:tracePt t="232893" x="411163" y="1196975"/>
          <p14:tracePt t="232910" x="339725" y="1322388"/>
          <p14:tracePt t="232926" x="258763" y="1465263"/>
          <p14:tracePt t="232943" x="214313" y="1544638"/>
          <p14:tracePt t="232960" x="187325" y="1608138"/>
          <p14:tracePt t="232979" x="169863" y="1652588"/>
          <p14:tracePt t="232995" x="169863" y="1670050"/>
          <p14:tracePt t="233011" x="169863" y="1687513"/>
          <p14:tracePt t="233026" x="169863" y="1704975"/>
          <p14:tracePt t="233043" x="169863" y="1724025"/>
          <p14:tracePt t="233060" x="169863" y="1751013"/>
          <p14:tracePt t="233076" x="169863" y="1776413"/>
          <p14:tracePt t="233093" x="169863" y="1795463"/>
          <p14:tracePt t="233110" x="169863" y="1812925"/>
          <p14:tracePt t="233126" x="179388" y="1839913"/>
          <p14:tracePt t="233128" x="187325" y="1849438"/>
          <p14:tracePt t="233144" x="214313" y="1874838"/>
          <p14:tracePt t="233160" x="241300" y="1928813"/>
          <p14:tracePt t="233177" x="276225" y="1973263"/>
          <p14:tracePt t="233193" x="303213" y="2009775"/>
          <p14:tracePt t="233210" x="339725" y="2027238"/>
          <p14:tracePt t="233226" x="384175" y="2054225"/>
          <p14:tracePt t="233243" x="401638" y="2071688"/>
          <p14:tracePt t="233260" x="446088" y="2098675"/>
          <p14:tracePt t="233277" x="473075" y="2098675"/>
          <p14:tracePt t="233294" x="490538" y="2098675"/>
          <p14:tracePt t="233311" x="509588" y="2098675"/>
          <p14:tracePt t="233326" x="527050" y="2071688"/>
          <p14:tracePt t="233343" x="554038" y="2054225"/>
          <p14:tracePt t="233359" x="571500" y="2009775"/>
          <p14:tracePt t="233376" x="598488" y="1946275"/>
          <p14:tracePt t="233394" x="633413" y="1857375"/>
          <p14:tracePt t="233410" x="642938" y="1812925"/>
          <p14:tracePt t="233427" x="669925" y="1751013"/>
          <p14:tracePt t="233443" x="696913" y="1687513"/>
          <p14:tracePt t="233460" x="714375" y="1625600"/>
          <p14:tracePt t="233477" x="723900" y="1562100"/>
          <p14:tracePt t="233494" x="723900" y="1500188"/>
          <p14:tracePt t="233510" x="723900" y="1438275"/>
          <p14:tracePt t="233529" x="723900" y="1339850"/>
          <p14:tracePt t="233544" x="704850" y="1303338"/>
          <p14:tracePt t="233560" x="687388" y="1258888"/>
          <p14:tracePt t="233576" x="660400" y="1223963"/>
          <p14:tracePt t="233593" x="642938" y="1196975"/>
          <p14:tracePt t="233609" x="625475" y="1179513"/>
          <p14:tracePt t="233626" x="598488" y="1169988"/>
          <p14:tracePt t="233628" x="588963" y="1169988"/>
          <p14:tracePt t="233644" x="544513" y="1169988"/>
          <p14:tracePt t="233659" x="517525" y="1169988"/>
          <p14:tracePt t="233676" x="465138" y="1169988"/>
          <p14:tracePt t="233693" x="438150" y="1196975"/>
          <p14:tracePt t="233709" x="374650" y="1223963"/>
          <p14:tracePt t="233727" x="295275" y="1241425"/>
          <p14:tracePt t="233743" x="214313" y="1268413"/>
          <p14:tracePt t="233760" x="169863" y="1295400"/>
          <p14:tracePt t="233776" x="142875" y="1312863"/>
          <p14:tracePt t="233794" x="115888" y="1347788"/>
          <p14:tracePt t="233810" x="98425" y="1366838"/>
          <p14:tracePt t="233826" x="71438" y="1384300"/>
          <p14:tracePt t="233843" x="61913" y="1446213"/>
          <p14:tracePt t="233860" x="61913" y="1527175"/>
          <p14:tracePt t="233876" x="61913" y="1598613"/>
          <p14:tracePt t="233894" x="61913" y="1679575"/>
          <p14:tracePt t="233910" x="107950" y="1776413"/>
          <p14:tracePt t="233927" x="133350" y="1857375"/>
          <p14:tracePt t="233944" x="169863" y="1920875"/>
          <p14:tracePt t="233960" x="231775" y="1992313"/>
          <p14:tracePt t="233977" x="303213" y="2044700"/>
          <p14:tracePt t="233994" x="347663" y="2108200"/>
          <p14:tracePt t="234010" x="384175" y="2125663"/>
          <p14:tracePt t="234029" x="419100" y="2152650"/>
          <p14:tracePt t="234045" x="446088" y="2170113"/>
          <p14:tracePt t="234060" x="482600" y="2197100"/>
          <p14:tracePt t="234076" x="500063" y="2214563"/>
          <p14:tracePt t="234093" x="517525" y="2224088"/>
          <p14:tracePt t="234126" x="554038" y="2224088"/>
          <p14:tracePt t="234144" x="581025" y="2224088"/>
          <p14:tracePt t="234160" x="615950" y="2197100"/>
          <p14:tracePt t="234178" x="669925" y="2125663"/>
          <p14:tracePt t="234193" x="687388" y="2044700"/>
          <p14:tracePt t="234209" x="714375" y="1973263"/>
          <p14:tracePt t="234227" x="714375" y="1893888"/>
          <p14:tracePt t="234244" x="714375" y="1822450"/>
          <p14:tracePt t="234260" x="714375" y="1768475"/>
          <p14:tracePt t="234277" x="714375" y="1741488"/>
          <p14:tracePt t="234295" x="704850" y="1704975"/>
          <p14:tracePt t="234311" x="696913" y="1697038"/>
          <p14:tracePt t="234326" x="679450" y="1697038"/>
          <p14:tracePt t="234396" x="679450" y="1687513"/>
          <p14:tracePt t="234405" x="687388" y="1687513"/>
          <p14:tracePt t="234417" x="696913" y="1687513"/>
          <p14:tracePt t="234430" x="714375" y="1687513"/>
          <p14:tracePt t="234445" x="776288" y="1687513"/>
          <p14:tracePt t="234461" x="919163" y="1704975"/>
          <p14:tracePt t="234477" x="1258888" y="1704975"/>
          <p14:tracePt t="234493" x="1643063" y="1679575"/>
          <p14:tracePt t="234510" x="2071688" y="1581150"/>
          <p14:tracePt t="234527" x="2554288" y="1455738"/>
          <p14:tracePt t="234544" x="3017838" y="1339850"/>
          <p14:tracePt t="234560" x="3357563" y="1223963"/>
          <p14:tracePt t="234577" x="3857625" y="1054100"/>
          <p14:tracePt t="234594" x="4133850" y="938213"/>
          <p14:tracePt t="234611" x="4251325" y="884238"/>
          <p14:tracePt t="234626" x="4348163" y="857250"/>
          <p14:tracePt t="234643" x="4394200" y="830263"/>
          <p14:tracePt t="234660" x="4456113" y="812800"/>
          <p14:tracePt t="234677" x="4518025" y="795338"/>
          <p14:tracePt t="234694" x="4670425" y="731838"/>
          <p14:tracePt t="234710" x="4848225" y="687388"/>
          <p14:tracePt t="234726" x="4983163" y="652463"/>
          <p14:tracePt t="234744" x="5126038" y="608013"/>
          <p14:tracePt t="234760" x="5251450" y="598488"/>
          <p14:tracePt t="234777" x="5357813" y="581025"/>
          <p14:tracePt t="234794" x="5465763" y="581025"/>
          <p14:tracePt t="234811" x="5564188" y="581025"/>
          <p14:tracePt t="234826" x="5635625" y="581025"/>
          <p14:tracePt t="234844" x="5768975" y="581025"/>
          <p14:tracePt t="234860" x="5830888" y="598488"/>
          <p14:tracePt t="234876" x="5867400" y="633413"/>
          <p14:tracePt t="234893" x="5884863" y="660400"/>
          <p14:tracePt t="234910" x="5911850" y="741363"/>
          <p14:tracePt t="234927" x="5938838" y="822325"/>
          <p14:tracePt t="234944" x="5973763" y="946150"/>
          <p14:tracePt t="234960" x="5992813" y="1009650"/>
          <p14:tracePt t="234977" x="5992813" y="1044575"/>
          <p14:tracePt t="234993" x="5992813" y="1062038"/>
          <p14:tracePt t="235010" x="5992813" y="1108075"/>
          <p14:tracePt t="235027" x="5992813" y="1160463"/>
          <p14:tracePt t="235043" x="5992813" y="1214438"/>
          <p14:tracePt t="235060" x="5983288" y="1295400"/>
          <p14:tracePt t="235076" x="5956300" y="1374775"/>
          <p14:tracePt t="235094" x="5946775" y="1446213"/>
          <p14:tracePt t="235110" x="5921375" y="1482725"/>
          <p14:tracePt t="235126" x="5921375" y="1527175"/>
          <p14:tracePt t="235143" x="5911850" y="1571625"/>
          <p14:tracePt t="235160" x="5902325" y="1589088"/>
          <p14:tracePt t="235177" x="5894388" y="1608138"/>
          <p14:tracePt t="235193" x="5894388" y="1633538"/>
          <p14:tracePt t="235210" x="5884863" y="1652588"/>
          <p14:tracePt t="235227" x="5875338" y="1679575"/>
          <p14:tracePt t="235244" x="5857875" y="1704975"/>
          <p14:tracePt t="235260" x="5840413" y="1751013"/>
          <p14:tracePt t="235277" x="5830888" y="1768475"/>
          <p14:tracePt t="235293" x="5813425" y="1785938"/>
          <p14:tracePt t="235310" x="5795963" y="1795463"/>
          <p14:tracePt t="235327" x="5795963" y="1803400"/>
          <p14:tracePt t="235346" x="5778500" y="1839913"/>
          <p14:tracePt t="235361" x="5768975" y="1857375"/>
          <p14:tracePt t="235377" x="5751513" y="1866900"/>
          <p14:tracePt t="235394" x="5741988" y="1893888"/>
          <p14:tracePt t="235410" x="5715000" y="1901825"/>
          <p14:tracePt t="235427" x="5707063" y="1920875"/>
          <p14:tracePt t="235502" x="5697538" y="1920875"/>
          <p14:tracePt t="235524" x="5688013" y="1928813"/>
          <p14:tracePt t="235540" x="5661025" y="1938338"/>
          <p14:tracePt t="235549" x="5653088" y="1938338"/>
          <p14:tracePt t="235560" x="5643563" y="1955800"/>
          <p14:tracePt t="235577" x="5626100" y="1955800"/>
          <p14:tracePt t="235593" x="5608638" y="1965325"/>
          <p14:tracePt t="235610" x="5572125" y="1982788"/>
          <p14:tracePt t="235627" x="5554663" y="1992313"/>
          <p14:tracePt t="235644" x="5537200" y="2009775"/>
          <p14:tracePt t="235660" x="5510213" y="2017713"/>
          <p14:tracePt t="235678" x="5483225" y="2044700"/>
          <p14:tracePt t="235694" x="5456238" y="2054225"/>
          <p14:tracePt t="235711" x="5438775" y="2054225"/>
          <p14:tracePt t="235726" x="5421313" y="2063750"/>
          <p14:tracePt t="235743" x="5411788" y="2063750"/>
          <p14:tracePt t="235760" x="5402263" y="2071688"/>
          <p14:tracePt t="235776" x="5384800" y="2071688"/>
          <p14:tracePt t="236089" x="5394325" y="2071688"/>
          <p14:tracePt t="236129" x="5402263" y="2063750"/>
          <p14:tracePt t="236145" x="5421313" y="2063750"/>
          <p14:tracePt t="236153" x="5429250" y="2054225"/>
          <p14:tracePt t="236168" x="5438775" y="2054225"/>
          <p14:tracePt t="236178" x="5456238" y="2044700"/>
          <p14:tracePt t="236193" x="5473700" y="2044700"/>
          <p14:tracePt t="236210" x="5492750" y="2044700"/>
          <p14:tracePt t="236227" x="5510213" y="2036763"/>
          <p14:tracePt t="236243" x="5537200" y="2036763"/>
          <p14:tracePt t="236260" x="5545138" y="2036763"/>
          <p14:tracePt t="236277" x="5572125" y="2036763"/>
          <p14:tracePt t="236294" x="5599113" y="2017713"/>
          <p14:tracePt t="236311" x="5635625" y="2017713"/>
          <p14:tracePt t="236327" x="5670550" y="2017713"/>
          <p14:tracePt t="236343" x="5715000" y="2009775"/>
          <p14:tracePt t="236360" x="5741988" y="2009775"/>
          <p14:tracePt t="236377" x="5759450" y="2000250"/>
          <p14:tracePt t="236396" x="5803900" y="1982788"/>
          <p14:tracePt t="236411" x="5830888" y="1973263"/>
          <p14:tracePt t="236428" x="5902325" y="1946275"/>
          <p14:tracePt t="236443" x="5946775" y="1920875"/>
          <p14:tracePt t="236460" x="5992813" y="1893888"/>
          <p14:tracePt t="236477" x="6018213" y="1874838"/>
          <p14:tracePt t="236493" x="6027738" y="1866900"/>
          <p14:tracePt t="236771" x="6037263" y="1857375"/>
          <p14:tracePt t="236782" x="6045200" y="1857375"/>
          <p14:tracePt t="236796" x="6064250" y="1849438"/>
          <p14:tracePt t="236811" x="6081713" y="1830388"/>
          <p14:tracePt t="236827" x="6089650" y="1830388"/>
          <p14:tracePt t="236872" x="6099175" y="1822450"/>
          <p14:tracePt t="238472" x="6072188" y="1857375"/>
          <p14:tracePt t="238483" x="6064250" y="1866900"/>
          <p14:tracePt t="238496" x="6045200" y="1893888"/>
          <p14:tracePt t="238512" x="6018213" y="1911350"/>
          <p14:tracePt t="238527" x="6010275" y="1920875"/>
          <p14:tracePt t="238544" x="5992813" y="1928813"/>
          <p14:tracePt t="238560" x="5992813" y="1938338"/>
          <p14:tracePt t="238577" x="5973763" y="1955800"/>
          <p14:tracePt t="238594" x="5938838" y="1973263"/>
          <p14:tracePt t="238610" x="5875338" y="2000250"/>
          <p14:tracePt t="238627" x="5795963" y="2009775"/>
          <p14:tracePt t="238629" x="5778500" y="2027238"/>
          <p14:tracePt t="238644" x="5715000" y="2036763"/>
          <p14:tracePt t="238661" x="5661025" y="2054225"/>
          <p14:tracePt t="238678" x="5626100" y="2063750"/>
          <p14:tracePt t="238694" x="5608638" y="2063750"/>
          <p14:tracePt t="238711" x="5599113" y="2071688"/>
          <p14:tracePt t="238727" x="5589588" y="2071688"/>
          <p14:tracePt t="238793" x="5581650" y="2081213"/>
          <p14:tracePt t="238804" x="5581650" y="2089150"/>
          <p14:tracePt t="238817" x="5572125" y="2089150"/>
          <p14:tracePt t="238831" x="5554663" y="2089150"/>
          <p14:tracePt t="238974" x="5545138" y="2089150"/>
          <p14:tracePt t="238984" x="5537200" y="2089150"/>
          <p14:tracePt t="238998" x="5518150" y="2089150"/>
          <p14:tracePt t="239059" x="5510213" y="2089150"/>
          <p14:tracePt t="239154" x="5518150" y="2081213"/>
          <p14:tracePt t="239165" x="5527675" y="2071688"/>
          <p14:tracePt t="239182" x="5537200" y="2063750"/>
          <p14:tracePt t="239194" x="5564188" y="2054225"/>
          <p14:tracePt t="239210" x="5581650" y="2027238"/>
          <p14:tracePt t="239227" x="5599113" y="2017713"/>
          <p14:tracePt t="239244" x="5616575" y="2009775"/>
          <p14:tracePt t="239260" x="5635625" y="2009775"/>
          <p14:tracePt t="239296" x="5643563" y="2009775"/>
          <p14:tracePt t="239325" x="5653088" y="2000250"/>
          <p14:tracePt t="239333" x="5661025" y="1992313"/>
          <p14:tracePt t="239344" x="5670550" y="1992313"/>
          <p14:tracePt t="239360" x="5688013" y="1965325"/>
          <p14:tracePt t="239377" x="5715000" y="1955800"/>
          <p14:tracePt t="239394" x="5732463" y="1955800"/>
          <p14:tracePt t="239410" x="5732463" y="1946275"/>
          <p14:tracePt t="239428" x="5741988" y="1946275"/>
          <p14:tracePt t="239444" x="5751513" y="1946275"/>
          <p14:tracePt t="239460" x="5759450" y="1946275"/>
          <p14:tracePt t="239477" x="5786438" y="1946275"/>
          <p14:tracePt t="239494" x="5813425" y="1938338"/>
          <p14:tracePt t="239510" x="5849938" y="1928813"/>
          <p14:tracePt t="239527" x="5884863" y="1901825"/>
          <p14:tracePt t="239546" x="5911850" y="1874838"/>
          <p14:tracePt t="239562" x="5929313" y="1866900"/>
          <p14:tracePt t="239577" x="5956300" y="1839913"/>
          <p14:tracePt t="239594" x="5973763" y="1822450"/>
          <p14:tracePt t="239610" x="5992813" y="1812925"/>
          <p14:tracePt t="239627" x="6000750" y="1812925"/>
          <p14:tracePt t="239644" x="6000750" y="1803400"/>
          <p14:tracePt t="239788" x="5983288" y="1812925"/>
          <p14:tracePt t="239799" x="5973763" y="1822450"/>
          <p14:tracePt t="239812" x="5946775" y="1830388"/>
          <p14:tracePt t="239828" x="5929313" y="1857375"/>
          <p14:tracePt t="239844" x="5911850" y="1874838"/>
          <p14:tracePt t="239861" x="5894388" y="1884363"/>
          <p14:tracePt t="239878" x="5867400" y="1884363"/>
          <p14:tracePt t="239894" x="5857875" y="1884363"/>
          <p14:tracePt t="240040" x="5867400" y="1874838"/>
          <p14:tracePt t="240376" x="5867400" y="1901825"/>
          <p14:tracePt t="240387" x="5857875" y="1920875"/>
          <p14:tracePt t="240400" x="5849938" y="1946275"/>
          <p14:tracePt t="240410" x="5840413" y="1955800"/>
          <p14:tracePt t="240427" x="5822950" y="1973263"/>
          <p14:tracePt t="240444" x="5813425" y="1982788"/>
          <p14:tracePt t="240461" x="5786438" y="2009775"/>
          <p14:tracePt t="240478" x="5768975" y="2036763"/>
          <p14:tracePt t="240494" x="5741988" y="2054225"/>
          <p14:tracePt t="240511" x="5724525" y="2071688"/>
          <p14:tracePt t="240527" x="5707063" y="2098675"/>
          <p14:tracePt t="240544" x="5680075" y="2108200"/>
          <p14:tracePt t="240560" x="5661025" y="2116138"/>
          <p14:tracePt t="240577" x="5643563" y="2116138"/>
          <p14:tracePt t="240597" x="5643563" y="2125663"/>
          <p14:tracePt t="240613" x="5616575" y="2135188"/>
          <p14:tracePt t="240628" x="5589588" y="2135188"/>
          <p14:tracePt t="240645" x="5545138" y="2135188"/>
          <p14:tracePt t="240661" x="5500688" y="2135188"/>
          <p14:tracePt t="240677" x="5473700" y="2135188"/>
          <p14:tracePt t="240694" x="5456238" y="2135188"/>
          <p14:tracePt t="240711" x="5438775" y="2125663"/>
          <p14:tracePt t="240727" x="5411788" y="2125663"/>
          <p14:tracePt t="240744" x="5402263" y="2125663"/>
          <p14:tracePt t="240799" x="5402263" y="2116138"/>
          <p14:tracePt t="240810" x="5394325" y="2108200"/>
          <p14:tracePt t="240827" x="5384800" y="2098675"/>
          <p14:tracePt t="240862" x="5384800" y="2063750"/>
          <p14:tracePt t="240877" x="5384800" y="2044700"/>
          <p14:tracePt t="240894" x="5394325" y="2036763"/>
          <p14:tracePt t="240911" x="5421313" y="2009775"/>
          <p14:tracePt t="240927" x="5438775" y="1992313"/>
          <p14:tracePt t="240944" x="5500688" y="1965325"/>
          <p14:tracePt t="240961" x="5564188" y="1938338"/>
          <p14:tracePt t="240977" x="5661025" y="1884363"/>
          <p14:tracePt t="240994" x="5778500" y="1812925"/>
          <p14:tracePt t="241011" x="5965825" y="1687513"/>
          <p14:tracePt t="241027" x="6045200" y="1625600"/>
          <p14:tracePt t="241044" x="6108700" y="1598613"/>
          <p14:tracePt t="241060" x="6126163" y="1571625"/>
          <p14:tracePt t="241078" x="6161088" y="1554163"/>
          <p14:tracePt t="241095" x="6180138" y="1544638"/>
          <p14:tracePt t="241113" x="6207125" y="1517650"/>
          <p14:tracePt t="241127" x="6286500" y="1490663"/>
          <p14:tracePt t="241144" x="6384925" y="1438275"/>
          <p14:tracePt t="241160" x="6473825" y="1411288"/>
          <p14:tracePt t="241178" x="6589713" y="1366838"/>
          <p14:tracePt t="241194" x="6697663" y="1339850"/>
          <p14:tracePt t="241210" x="6796088" y="1312863"/>
          <p14:tracePt t="241227" x="6875463" y="1285875"/>
          <p14:tracePt t="241244" x="7010400" y="1241425"/>
          <p14:tracePt t="241261" x="7081838" y="1214438"/>
          <p14:tracePt t="241277" x="7135813" y="1196975"/>
          <p14:tracePt t="241294" x="7153275" y="1179513"/>
          <p14:tracePt t="241311" x="7170738" y="1160463"/>
          <p14:tracePt t="241327" x="7197725" y="1152525"/>
          <p14:tracePt t="241344" x="7215188" y="1152525"/>
          <p14:tracePt t="241393" x="7215188" y="1143000"/>
          <p14:tracePt t="241401" x="7207250" y="1143000"/>
          <p14:tracePt t="241410" x="7180263" y="1143000"/>
          <p14:tracePt t="241427" x="7143750" y="1116013"/>
          <p14:tracePt t="241444" x="7081838" y="1098550"/>
          <p14:tracePt t="241461" x="6992938" y="1054100"/>
          <p14:tracePt t="241477" x="6858000" y="1027113"/>
          <p14:tracePt t="241494" x="6661150" y="990600"/>
          <p14:tracePt t="241511" x="6313488" y="938213"/>
          <p14:tracePt t="241528" x="6116638" y="938213"/>
          <p14:tracePt t="241545" x="5965825" y="965200"/>
          <p14:tracePt t="241561" x="5830888" y="990600"/>
          <p14:tracePt t="241578" x="5751513" y="1017588"/>
          <p14:tracePt t="241595" x="5715000" y="1036638"/>
          <p14:tracePt t="241611" x="5688013" y="1054100"/>
          <p14:tracePt t="241627" x="5653088" y="1054100"/>
          <p14:tracePt t="241645" x="5581650" y="1054100"/>
          <p14:tracePt t="241662" x="5518150" y="1054100"/>
          <p14:tracePt t="241677" x="5465763" y="1054100"/>
          <p14:tracePt t="241694" x="5384800" y="1054100"/>
          <p14:tracePt t="241711" x="5295900" y="1054100"/>
          <p14:tracePt t="241727" x="5187950" y="1062038"/>
          <p14:tracePt t="241744" x="5010150" y="1098550"/>
          <p14:tracePt t="241762" x="4714875" y="1143000"/>
          <p14:tracePt t="241777" x="4491038" y="1179513"/>
          <p14:tracePt t="241794" x="4286250" y="1214438"/>
          <p14:tracePt t="241811" x="4089400" y="1231900"/>
          <p14:tracePt t="241827" x="3894138" y="1231900"/>
          <p14:tracePt t="241844" x="3724275" y="1231900"/>
          <p14:tracePt t="241861" x="3482975" y="1223963"/>
          <p14:tracePt t="241877" x="3187700" y="1187450"/>
          <p14:tracePt t="241895" x="2911475" y="1133475"/>
          <p14:tracePt t="241912" x="2803525" y="1089025"/>
          <p14:tracePt t="241927" x="2724150" y="1062038"/>
          <p14:tracePt t="241944" x="2687638" y="1044575"/>
          <p14:tracePt t="241961" x="2652713" y="1027113"/>
          <p14:tracePt t="241977" x="2633663" y="1000125"/>
          <p14:tracePt t="241994" x="2616200" y="982663"/>
          <p14:tracePt t="242011" x="2589213" y="965200"/>
          <p14:tracePt t="242027" x="2554288" y="928688"/>
          <p14:tracePt t="242044" x="2482850" y="893763"/>
          <p14:tracePt t="242061" x="2419350" y="866775"/>
          <p14:tracePt t="242077" x="2374900" y="857250"/>
          <p14:tracePt t="242094" x="2339975" y="839788"/>
          <p14:tracePt t="242111" x="2303463" y="822325"/>
          <p14:tracePt t="242127" x="2286000" y="822325"/>
          <p14:tracePt t="242144" x="2224088" y="822325"/>
          <p14:tracePt t="242162" x="2125663" y="822325"/>
          <p14:tracePt t="242178" x="2062163" y="839788"/>
          <p14:tracePt t="242194" x="1982788" y="866775"/>
          <p14:tracePt t="242211" x="1901825" y="884238"/>
          <p14:tracePt t="242227" x="1830388" y="911225"/>
          <p14:tracePt t="242244" x="1731963" y="928688"/>
          <p14:tracePt t="242261" x="1652588" y="955675"/>
          <p14:tracePt t="242277" x="1581150" y="965200"/>
          <p14:tracePt t="242294" x="1482725" y="982663"/>
          <p14:tracePt t="242312" x="1366838" y="990600"/>
          <p14:tracePt t="242327" x="1312863" y="990600"/>
          <p14:tracePt t="242344" x="1285875" y="990600"/>
          <p14:tracePt t="242361" x="1268413" y="990600"/>
          <p14:tracePt t="242377" x="1250950" y="990600"/>
          <p14:tracePt t="242394" x="1223963" y="990600"/>
          <p14:tracePt t="242411" x="1196975" y="990600"/>
          <p14:tracePt t="242428" x="1125538" y="990600"/>
          <p14:tracePt t="242444" x="1098550" y="990600"/>
          <p14:tracePt t="242461" x="1062038" y="982663"/>
          <p14:tracePt t="242477" x="1036638" y="973138"/>
          <p14:tracePt t="242494" x="955675" y="955675"/>
          <p14:tracePt t="242511" x="911225" y="955675"/>
          <p14:tracePt t="242528" x="866775" y="955675"/>
          <p14:tracePt t="242544" x="847725" y="955675"/>
          <p14:tracePt t="242562" x="822325" y="955675"/>
          <p14:tracePt t="242578" x="803275" y="955675"/>
          <p14:tracePt t="242594" x="776288" y="955675"/>
          <p14:tracePt t="242611" x="750888" y="955675"/>
          <p14:tracePt t="242627" x="723900" y="973138"/>
          <p14:tracePt t="242644" x="704850" y="982663"/>
          <p14:tracePt t="242719" x="687388" y="990600"/>
          <p14:tracePt t="242730" x="679450" y="1000125"/>
          <p14:tracePt t="242744" x="660400" y="1017588"/>
          <p14:tracePt t="242761" x="642938" y="1036638"/>
          <p14:tracePt t="242777" x="615950" y="1071563"/>
          <p14:tracePt t="242795" x="598488" y="1108075"/>
          <p14:tracePt t="242812" x="554038" y="1152525"/>
          <p14:tracePt t="242827" x="517525" y="1169988"/>
          <p14:tracePt t="242845" x="500063" y="1204913"/>
          <p14:tracePt t="242861" x="482600" y="1223963"/>
          <p14:tracePt t="242877" x="465138" y="1241425"/>
          <p14:tracePt t="242895" x="455613" y="1268413"/>
          <p14:tracePt t="242911" x="455613" y="1276350"/>
          <p14:tracePt t="242928" x="446088" y="1295400"/>
          <p14:tracePt t="242947" x="446088" y="1312863"/>
          <p14:tracePt t="242963" x="446088" y="1339850"/>
          <p14:tracePt t="242978" x="446088" y="1357313"/>
          <p14:tracePt t="243011" x="446088" y="1366838"/>
          <p14:tracePt t="243040" x="455613" y="1374775"/>
          <p14:tracePt t="243048" x="473075" y="1374775"/>
          <p14:tracePt t="243061" x="473075" y="1384300"/>
          <p14:tracePt t="243077" x="490538" y="1411288"/>
          <p14:tracePt t="243094" x="500063" y="1411288"/>
          <p14:tracePt t="243172" x="500063" y="1419225"/>
          <p14:tracePt t="243275" x="509588" y="1428750"/>
          <p14:tracePt t="243313" x="517525" y="1438275"/>
          <p14:tracePt t="243322" x="517525" y="1446213"/>
          <p14:tracePt t="243330" x="527050" y="1455738"/>
          <p14:tracePt t="243346" x="527050" y="1465263"/>
          <p14:tracePt t="243361" x="527050" y="1482725"/>
          <p14:tracePt t="243378" x="544513" y="1500188"/>
          <p14:tracePt t="243394" x="554038" y="1517650"/>
          <p14:tracePt t="243411" x="554038" y="1527175"/>
          <p14:tracePt t="243427" x="571500" y="1536700"/>
          <p14:tracePt t="243444" x="581025" y="1554163"/>
          <p14:tracePt t="243462" x="598488" y="1571625"/>
          <p14:tracePt t="243478" x="615950" y="1581150"/>
          <p14:tracePt t="243495" x="633413" y="1598613"/>
          <p14:tracePt t="243511" x="652463" y="1608138"/>
          <p14:tracePt t="243528" x="669925" y="1625600"/>
          <p14:tracePt t="243545" x="696913" y="1633538"/>
          <p14:tracePt t="243561" x="704850" y="1633538"/>
          <p14:tracePt t="243651" x="723900" y="1625600"/>
          <p14:tracePt t="243662" x="731838" y="1616075"/>
          <p14:tracePt t="243678" x="758825" y="1598613"/>
          <p14:tracePt t="243695" x="768350" y="1554163"/>
          <p14:tracePt t="243711" x="768350" y="1536700"/>
          <p14:tracePt t="243728" x="750888" y="1482725"/>
          <p14:tracePt t="243744" x="714375" y="1411288"/>
          <p14:tracePt t="243761" x="696913" y="1393825"/>
          <p14:tracePt t="243778" x="679450" y="1374775"/>
          <p14:tracePt t="243795" x="660400" y="1357313"/>
          <p14:tracePt t="243812" x="633413" y="1339850"/>
          <p14:tracePt t="243828" x="615950" y="1330325"/>
          <p14:tracePt t="243844" x="598488" y="1312863"/>
          <p14:tracePt t="243862" x="561975" y="1312863"/>
          <p14:tracePt t="243878" x="544513" y="1312863"/>
          <p14:tracePt t="243895" x="536575" y="1312863"/>
          <p14:tracePt t="243912" x="517525" y="1312863"/>
          <p14:tracePt t="243928" x="482600" y="1312863"/>
          <p14:tracePt t="243944" x="438150" y="1322388"/>
          <p14:tracePt t="243961" x="393700" y="1347788"/>
          <p14:tracePt t="243978" x="366713" y="1357313"/>
          <p14:tracePt t="243994" x="347663" y="1366838"/>
          <p14:tracePt t="244012" x="322263" y="1401763"/>
          <p14:tracePt t="244028" x="295275" y="1419225"/>
          <p14:tracePt t="244044" x="276225" y="1438275"/>
          <p14:tracePt t="244061" x="268288" y="1455738"/>
          <p14:tracePt t="244078" x="258763" y="1490663"/>
          <p14:tracePt t="244094" x="250825" y="1509713"/>
          <p14:tracePt t="244112" x="250825" y="1554163"/>
          <p14:tracePt t="244128" x="231775" y="1589088"/>
          <p14:tracePt t="244145" x="231775" y="1660525"/>
          <p14:tracePt t="244161" x="223838" y="1741488"/>
          <p14:tracePt t="244178" x="223838" y="1822450"/>
          <p14:tracePt t="244194" x="223838" y="1874838"/>
          <p14:tracePt t="244211" x="241300" y="1911350"/>
          <p14:tracePt t="244228" x="241300" y="1928813"/>
          <p14:tracePt t="244245" x="250825" y="1955800"/>
          <p14:tracePt t="244262" x="268288" y="2009775"/>
          <p14:tracePt t="244278" x="295275" y="2044700"/>
          <p14:tracePt t="244294" x="312738" y="2063750"/>
          <p14:tracePt t="244311" x="330200" y="2081213"/>
          <p14:tracePt t="244328" x="347663" y="2098675"/>
          <p14:tracePt t="244344" x="374650" y="2125663"/>
          <p14:tracePt t="244361" x="393700" y="2152650"/>
          <p14:tracePt t="244378" x="455613" y="2179638"/>
          <p14:tracePt t="244395" x="554038" y="2187575"/>
          <p14:tracePt t="244412" x="598488" y="2187575"/>
          <p14:tracePt t="244428" x="625475" y="2187575"/>
          <p14:tracePt t="244444" x="642938" y="2187575"/>
          <p14:tracePt t="244461" x="660400" y="2170113"/>
          <p14:tracePt t="244478" x="679450" y="2152650"/>
          <p14:tracePt t="244494" x="704850" y="2125663"/>
          <p14:tracePt t="244512" x="750888" y="2089150"/>
          <p14:tracePt t="244528" x="768350" y="2054225"/>
          <p14:tracePt t="244545" x="785813" y="2017713"/>
          <p14:tracePt t="244562" x="803275" y="2000250"/>
          <p14:tracePt t="244578" x="822325" y="1982788"/>
          <p14:tracePt t="244594" x="822325" y="1955800"/>
          <p14:tracePt t="244611" x="822325" y="1911350"/>
          <p14:tracePt t="244627" x="822325" y="1866900"/>
          <p14:tracePt t="244630" x="822325" y="1849438"/>
          <p14:tracePt t="244644" x="822325" y="1822450"/>
          <p14:tracePt t="244662" x="795338" y="1751013"/>
          <p14:tracePt t="244678" x="768350" y="1704975"/>
          <p14:tracePt t="244694" x="741363" y="1625600"/>
          <p14:tracePt t="244711" x="714375" y="1562100"/>
          <p14:tracePt t="244728" x="696913" y="1509713"/>
          <p14:tracePt t="244744" x="669925" y="1465263"/>
          <p14:tracePt t="244761" x="652463" y="1428750"/>
          <p14:tracePt t="244778" x="633413" y="1401763"/>
          <p14:tracePt t="244794" x="615950" y="1393825"/>
          <p14:tracePt t="244811" x="598488" y="1366838"/>
          <p14:tracePt t="244828" x="581025" y="1357313"/>
          <p14:tracePt t="244844" x="554038" y="1357313"/>
          <p14:tracePt t="244861" x="536575" y="1347788"/>
          <p14:tracePt t="244878" x="517525" y="1347788"/>
          <p14:tracePt t="244894" x="482600" y="1347788"/>
          <p14:tracePt t="244912" x="401638" y="1339850"/>
          <p14:tracePt t="244928" x="357188" y="1339850"/>
          <p14:tracePt t="244944" x="339725" y="1339850"/>
          <p14:tracePt t="244961" x="312738" y="1339850"/>
          <p14:tracePt t="244978" x="295275" y="1357313"/>
          <p14:tracePt t="244994" x="276225" y="1384300"/>
          <p14:tracePt t="245011" x="223838" y="1401763"/>
          <p14:tracePt t="245028" x="196850" y="1438275"/>
          <p14:tracePt t="245044" x="160338" y="1465263"/>
          <p14:tracePt t="245061" x="142875" y="1482725"/>
          <p14:tracePt t="245077" x="125413" y="1490663"/>
          <p14:tracePt t="245094" x="115888" y="1509713"/>
          <p14:tracePt t="245110" x="107950" y="1544638"/>
          <p14:tracePt t="245128" x="98425" y="1562100"/>
          <p14:tracePt t="245146" x="98425" y="1589088"/>
          <p14:tracePt t="245163" x="98425" y="1670050"/>
          <p14:tracePt t="245179" x="115888" y="1758950"/>
          <p14:tracePt t="245195" x="142875" y="1839913"/>
          <p14:tracePt t="245211" x="152400" y="1874838"/>
          <p14:tracePt t="245228" x="179388" y="1893888"/>
          <p14:tracePt t="245245" x="187325" y="1901825"/>
          <p14:tracePt t="245261" x="204788" y="1920875"/>
          <p14:tracePt t="245278" x="223838" y="1946275"/>
          <p14:tracePt t="245297" x="258763" y="1982788"/>
          <p14:tracePt t="245313" x="276225" y="2009775"/>
          <p14:tracePt t="245328" x="295275" y="2027238"/>
          <p14:tracePt t="245345" x="322263" y="2044700"/>
          <p14:tracePt t="245362" x="339725" y="2071688"/>
          <p14:tracePt t="245378" x="357188" y="2081213"/>
          <p14:tracePt t="245395" x="393700" y="2089150"/>
          <p14:tracePt t="245411" x="438150" y="2098675"/>
          <p14:tracePt t="245428" x="465138" y="2108200"/>
          <p14:tracePt t="245445" x="509588" y="2108200"/>
          <p14:tracePt t="245461" x="544513" y="2108200"/>
          <p14:tracePt t="245478" x="588963" y="2108200"/>
          <p14:tracePt t="245495" x="669925" y="2098675"/>
          <p14:tracePt t="245511" x="750888" y="2071688"/>
          <p14:tracePt t="245528" x="830263" y="2027238"/>
          <p14:tracePt t="245545" x="884238" y="1992313"/>
          <p14:tracePt t="245562" x="901700" y="1973263"/>
          <p14:tracePt t="245578" x="919163" y="1965325"/>
          <p14:tracePt t="245595" x="919163" y="1955800"/>
          <p14:tracePt t="245611" x="919163" y="1946275"/>
          <p14:tracePt t="245628" x="928688" y="1911350"/>
          <p14:tracePt t="245645" x="928688" y="1866900"/>
          <p14:tracePt t="245661" x="938213" y="1803400"/>
          <p14:tracePt t="245678" x="938213" y="1741488"/>
          <p14:tracePt t="245695" x="938213" y="1679575"/>
          <p14:tracePt t="245711" x="938213" y="1581150"/>
          <p14:tracePt t="245728" x="911225" y="1517650"/>
          <p14:tracePt t="245745" x="911225" y="1473200"/>
          <p14:tracePt t="245761" x="901700" y="1446213"/>
          <p14:tracePt t="245778" x="893763" y="1428750"/>
          <p14:tracePt t="245795" x="874713" y="1419225"/>
          <p14:tracePt t="245813" x="857250" y="1393825"/>
          <p14:tracePt t="245828" x="839788" y="1366838"/>
          <p14:tracePt t="245844" x="822325" y="1347788"/>
          <p14:tracePt t="245861" x="795338" y="1330325"/>
          <p14:tracePt t="245878" x="785813" y="1322388"/>
          <p14:tracePt t="245895" x="768350" y="1303338"/>
          <p14:tracePt t="245912" x="750888" y="1303338"/>
          <p14:tracePt t="245928" x="714375" y="1295400"/>
          <p14:tracePt t="245947" x="669925" y="1295400"/>
          <p14:tracePt t="245964" x="642938" y="1295400"/>
          <p14:tracePt t="245979" x="608013" y="1295400"/>
          <p14:tracePt t="245995" x="588963" y="1295400"/>
          <p14:tracePt t="246012" x="561975" y="1312863"/>
          <p14:tracePt t="246029" x="544513" y="1330325"/>
          <p14:tracePt t="246045" x="527050" y="1339850"/>
          <p14:tracePt t="246062" x="509588" y="1347788"/>
          <p14:tracePt t="246079" x="473075" y="1357313"/>
          <p14:tracePt t="246095" x="455613" y="1366838"/>
          <p14:tracePt t="246112" x="438150" y="1366838"/>
          <p14:tracePt t="246129" x="411163" y="1384300"/>
          <p14:tracePt t="246145" x="393700" y="1393825"/>
          <p14:tracePt t="246162" x="374650" y="1411288"/>
          <p14:tracePt t="246178" x="347663" y="1428750"/>
          <p14:tracePt t="246195" x="330200" y="1455738"/>
          <p14:tracePt t="246212" x="295275" y="1490663"/>
          <p14:tracePt t="246228" x="285750" y="1527175"/>
          <p14:tracePt t="246245" x="285750" y="1571625"/>
          <p14:tracePt t="246261" x="285750" y="1616075"/>
          <p14:tracePt t="246278" x="285750" y="1660525"/>
          <p14:tracePt t="246295" x="285750" y="1724025"/>
          <p14:tracePt t="246312" x="295275" y="1785938"/>
          <p14:tracePt t="246328" x="312738" y="1839913"/>
          <p14:tracePt t="246345" x="339725" y="1901825"/>
          <p14:tracePt t="246361" x="374650" y="1955800"/>
          <p14:tracePt t="246378" x="401638" y="2009775"/>
          <p14:tracePt t="246395" x="419100" y="2044700"/>
          <p14:tracePt t="246411" x="446088" y="2063750"/>
          <p14:tracePt t="246428" x="465138" y="2081213"/>
          <p14:tracePt t="246445" x="490538" y="2098675"/>
          <p14:tracePt t="246462" x="527050" y="2116138"/>
          <p14:tracePt t="246478" x="544513" y="2116138"/>
          <p14:tracePt t="246495" x="581025" y="2116138"/>
          <p14:tracePt t="246511" x="642938" y="2125663"/>
          <p14:tracePt t="246528" x="696913" y="2125663"/>
          <p14:tracePt t="246545" x="758825" y="2108200"/>
          <p14:tracePt t="246561" x="839788" y="2081213"/>
          <p14:tracePt t="246578" x="893763" y="2063750"/>
          <p14:tracePt t="246595" x="911225" y="2036763"/>
          <p14:tracePt t="246612" x="946150" y="1982788"/>
          <p14:tracePt t="246628" x="965200" y="1928813"/>
          <p14:tracePt t="246645" x="965200" y="1857375"/>
          <p14:tracePt t="246661" x="965200" y="1776413"/>
          <p14:tracePt t="246678" x="938213" y="1697038"/>
          <p14:tracePt t="246695" x="928688" y="1608138"/>
          <p14:tracePt t="246711" x="901700" y="1544638"/>
          <p14:tracePt t="246728" x="874713" y="1509713"/>
          <p14:tracePt t="246745" x="847725" y="1482725"/>
          <p14:tracePt t="246761" x="830263" y="1455738"/>
          <p14:tracePt t="246778" x="812800" y="1446213"/>
          <p14:tracePt t="246795" x="795338" y="1428750"/>
          <p14:tracePt t="246811" x="776288" y="1411288"/>
          <p14:tracePt t="246828" x="768350" y="1384300"/>
          <p14:tracePt t="246845" x="723900" y="1374775"/>
          <p14:tracePt t="246862" x="652463" y="1374775"/>
          <p14:tracePt t="246878" x="608013" y="1374775"/>
          <p14:tracePt t="246895" x="581025" y="1374775"/>
          <p14:tracePt t="246911" x="554038" y="1374775"/>
          <p14:tracePt t="246928" x="527050" y="1374775"/>
          <p14:tracePt t="246945" x="517525" y="1374775"/>
          <p14:tracePt t="246961" x="509588" y="1374775"/>
          <p14:tracePt t="246982" x="509588" y="1384300"/>
          <p14:tracePt t="246995" x="500063" y="1384300"/>
          <p14:tracePt t="247012" x="473075" y="1419225"/>
          <p14:tracePt t="247028" x="438150" y="1438275"/>
          <p14:tracePt t="247045" x="401638" y="1473200"/>
          <p14:tracePt t="247061" x="366713" y="1509713"/>
          <p14:tracePt t="247078" x="322263" y="1581150"/>
          <p14:tracePt t="247095" x="295275" y="1652588"/>
          <p14:tracePt t="247113" x="276225" y="1776413"/>
          <p14:tracePt t="247129" x="250825" y="1839913"/>
          <p14:tracePt t="247145" x="231775" y="1901825"/>
          <p14:tracePt t="247162" x="231775" y="1973263"/>
          <p14:tracePt t="247179" x="241300" y="2036763"/>
          <p14:tracePt t="247195" x="250825" y="2054225"/>
          <p14:tracePt t="247212" x="285750" y="2116138"/>
          <p14:tracePt t="247228" x="322263" y="2170113"/>
          <p14:tracePt t="247245" x="374650" y="2232025"/>
          <p14:tracePt t="247263" x="455613" y="2286000"/>
          <p14:tracePt t="247278" x="527050" y="2312988"/>
          <p14:tracePt t="247295" x="608013" y="2312988"/>
          <p14:tracePt t="247311" x="687388" y="2312988"/>
          <p14:tracePt t="247328" x="758825" y="2303463"/>
          <p14:tracePt t="247345" x="839788" y="2278063"/>
          <p14:tracePt t="247361" x="919163" y="2251075"/>
          <p14:tracePt t="247378" x="1000125" y="2214563"/>
          <p14:tracePt t="247395" x="1098550" y="2179638"/>
          <p14:tracePt t="247412" x="1116013" y="2152650"/>
          <p14:tracePt t="247429" x="1143000" y="2135188"/>
          <p14:tracePt t="247445" x="1152525" y="2098675"/>
          <p14:tracePt t="247461" x="1160463" y="2071688"/>
          <p14:tracePt t="247478" x="1160463" y="2027238"/>
          <p14:tracePt t="247495" x="1160463" y="1965325"/>
          <p14:tracePt t="247512" x="1133475" y="1812925"/>
          <p14:tracePt t="247528" x="1116013" y="1724025"/>
          <p14:tracePt t="247545" x="1089025" y="1643063"/>
          <p14:tracePt t="247561" x="1036638" y="1562100"/>
          <p14:tracePt t="247578" x="990600" y="1527175"/>
          <p14:tracePt t="247595" x="928688" y="1500188"/>
          <p14:tracePt t="247611" x="911225" y="1482725"/>
          <p14:tracePt t="247628" x="884238" y="1473200"/>
          <p14:tracePt t="247630" x="874713" y="1465263"/>
          <p14:tracePt t="247648" x="857250" y="1438275"/>
          <p14:tracePt t="247664" x="839788" y="1419225"/>
          <p14:tracePt t="247678" x="822325" y="1411288"/>
          <p14:tracePt t="247695" x="795338" y="1401763"/>
          <p14:tracePt t="247711" x="776288" y="1393825"/>
          <p14:tracePt t="247728" x="741363" y="1393825"/>
          <p14:tracePt t="247745" x="714375" y="1393825"/>
          <p14:tracePt t="247761" x="696913" y="1393825"/>
          <p14:tracePt t="247778" x="660400" y="1401763"/>
          <p14:tracePt t="247795" x="642938" y="1411288"/>
          <p14:tracePt t="247811" x="625475" y="1419225"/>
          <p14:tracePt t="247828" x="598488" y="1419225"/>
          <p14:tracePt t="247846" x="588963" y="1428750"/>
          <p14:tracePt t="247898" x="588963" y="1465263"/>
          <p14:tracePt t="247908" x="598488" y="1509713"/>
          <p14:tracePt t="247921" x="652463" y="1625600"/>
          <p14:tracePt t="247933" x="704850" y="1704975"/>
          <p14:tracePt t="247945" x="803275" y="1849438"/>
          <p14:tracePt t="247961" x="911225" y="2000250"/>
          <p14:tracePt t="247978" x="1062038" y="2116138"/>
          <p14:tracePt t="247995" x="1223963" y="2179638"/>
          <p14:tracePt t="248011" x="1357313" y="2224088"/>
          <p14:tracePt t="248028" x="1482725" y="2295525"/>
          <p14:tracePt t="248045" x="1544638" y="2349500"/>
          <p14:tracePt t="248061" x="1598613" y="2428875"/>
          <p14:tracePt t="248078" x="1625600" y="2492375"/>
          <p14:tracePt t="248095" x="1704975" y="2544763"/>
          <p14:tracePt t="248111" x="1795463" y="2571750"/>
          <p14:tracePt t="248128" x="1928813" y="2598738"/>
          <p14:tracePt t="248145" x="2044700" y="2598738"/>
          <p14:tracePt t="248163" x="2232025" y="2625725"/>
          <p14:tracePt t="248179" x="2339975" y="2652713"/>
          <p14:tracePt t="248195" x="2455863" y="2697163"/>
          <p14:tracePt t="248211" x="2643188" y="2786063"/>
          <p14:tracePt t="248228" x="2830513" y="2867025"/>
          <p14:tracePt t="248245" x="2990850" y="2946400"/>
          <p14:tracePt t="248262" x="3152775" y="3000375"/>
          <p14:tracePt t="248279" x="3330575" y="3027363"/>
          <p14:tracePt t="248297" x="3562350" y="3089275"/>
          <p14:tracePt t="248314" x="3660775" y="3116263"/>
          <p14:tracePt t="248329" x="3724275" y="3143250"/>
          <p14:tracePt t="248346" x="3768725" y="3152775"/>
          <p14:tracePt t="248362" x="3803650" y="3170238"/>
          <p14:tracePt t="248379" x="3813175" y="3170238"/>
          <p14:tracePt t="248395" x="3822700" y="3170238"/>
          <p14:tracePt t="248412" x="3867150" y="3170238"/>
          <p14:tracePt t="248429" x="3938588" y="3152775"/>
          <p14:tracePt t="248446" x="4000500" y="3125788"/>
          <p14:tracePt t="248462" x="4037013" y="3108325"/>
          <p14:tracePt t="248478" x="4054475" y="3081338"/>
          <p14:tracePt t="248495" x="4071938" y="3063875"/>
          <p14:tracePt t="248512" x="4071938" y="3044825"/>
          <p14:tracePt t="248528" x="4071938" y="3027363"/>
          <p14:tracePt t="248545" x="4071938" y="3000375"/>
          <p14:tracePt t="248562" x="4062413" y="2928938"/>
          <p14:tracePt t="248578" x="4062413" y="2867025"/>
          <p14:tracePt t="248594" x="4037013" y="2803525"/>
          <p14:tracePt t="248611" x="4010025" y="2732088"/>
          <p14:tracePt t="248629" x="3990975" y="2679700"/>
          <p14:tracePt t="248645" x="3965575" y="2660650"/>
          <p14:tracePt t="248662" x="3938588" y="2652713"/>
          <p14:tracePt t="248680" x="3894138" y="2616200"/>
          <p14:tracePt t="248696" x="3875088" y="2598738"/>
          <p14:tracePt t="248712" x="3840163" y="2563813"/>
          <p14:tracePt t="248729" x="3776663" y="2536825"/>
          <p14:tracePt t="248745" x="3741738" y="2527300"/>
          <p14:tracePt t="248761" x="3705225" y="2527300"/>
          <p14:tracePt t="248778" x="3679825" y="2527300"/>
          <p14:tracePt t="248795" x="3633788" y="2527300"/>
          <p14:tracePt t="248813" x="3598863" y="2527300"/>
          <p14:tracePt t="248829" x="3581400" y="2544763"/>
          <p14:tracePt t="248845" x="3562350" y="2571750"/>
          <p14:tracePt t="248861" x="3536950" y="2589213"/>
          <p14:tracePt t="248879" x="3509963" y="2608263"/>
          <p14:tracePt t="248896" x="3465513" y="2643188"/>
          <p14:tracePt t="248913" x="3438525" y="2660650"/>
          <p14:tracePt t="248929" x="3419475" y="2687638"/>
          <p14:tracePt t="248948" x="3402013" y="2714625"/>
          <p14:tracePt t="248964" x="3375025" y="2786063"/>
          <p14:tracePt t="248979" x="3348038" y="2867025"/>
          <p14:tracePt t="248996" x="3348038" y="2973388"/>
          <p14:tracePt t="249012" x="3330575" y="3160713"/>
          <p14:tracePt t="249029" x="3330575" y="3357563"/>
          <p14:tracePt t="249045" x="3340100" y="3509963"/>
          <p14:tracePt t="249062" x="3375025" y="3589338"/>
          <p14:tracePt t="249078" x="3500438" y="3697288"/>
          <p14:tracePt t="249094" x="3581400" y="3724275"/>
          <p14:tracePt t="249111" x="3625850" y="3741738"/>
          <p14:tracePt t="249127" x="3660775" y="3751263"/>
          <p14:tracePt t="249198" x="3670300" y="3751263"/>
          <p14:tracePt t="249214" x="3670300" y="3733800"/>
          <p14:tracePt t="249225" x="3670300" y="3724275"/>
          <p14:tracePt t="249238" x="3670300" y="3706813"/>
          <p14:tracePt t="249250" x="3670300" y="3697288"/>
          <p14:tracePt t="249262" x="3660775" y="3662363"/>
          <p14:tracePt t="249279" x="3625850" y="3625850"/>
          <p14:tracePt t="249296" x="3562350" y="3581400"/>
          <p14:tracePt t="249312" x="3482975" y="3509963"/>
          <p14:tracePt t="249328" x="3402013" y="3473450"/>
          <p14:tracePt t="249346" x="3295650" y="3446463"/>
          <p14:tracePt t="249362" x="3232150" y="3429000"/>
          <p14:tracePt t="249379" x="3160713" y="3421063"/>
          <p14:tracePt t="249396" x="3062288" y="3421063"/>
          <p14:tracePt t="249412" x="2982913" y="3446463"/>
          <p14:tracePt t="249429" x="2919413" y="3473450"/>
          <p14:tracePt t="249447" x="2847975" y="3509963"/>
          <p14:tracePt t="249464" x="2830513" y="3536950"/>
          <p14:tracePt t="249479" x="2813050" y="3554413"/>
          <p14:tracePt t="249495" x="2795588" y="3571875"/>
          <p14:tracePt t="249512" x="2776538" y="3608388"/>
          <p14:tracePt t="249528" x="2751138" y="3670300"/>
          <p14:tracePt t="249545" x="2724150" y="3733800"/>
          <p14:tracePt t="249562" x="2714625" y="3805238"/>
          <p14:tracePt t="249578" x="2714625" y="3884613"/>
          <p14:tracePt t="249598" x="2714625" y="4000500"/>
          <p14:tracePt t="249614" x="2741613" y="4044950"/>
          <p14:tracePt t="249629" x="2768600" y="4098925"/>
          <p14:tracePt t="249646" x="2786063" y="4116388"/>
          <p14:tracePt t="249662" x="2822575" y="4135438"/>
          <p14:tracePt t="249678" x="2840038" y="4162425"/>
          <p14:tracePt t="249695" x="2857500" y="4179888"/>
          <p14:tracePt t="249712" x="2874963" y="4187825"/>
          <p14:tracePt t="249728" x="2894013" y="4197350"/>
          <p14:tracePt t="249745" x="2946400" y="4197350"/>
          <p14:tracePt t="249761" x="3027363" y="4197350"/>
          <p14:tracePt t="249779" x="3116263" y="4170363"/>
          <p14:tracePt t="249796" x="3214688" y="4152900"/>
          <p14:tracePt t="249812" x="3286125" y="4152900"/>
          <p14:tracePt t="249828" x="3330575" y="4143375"/>
          <p14:tracePt t="249845" x="3367088" y="4143375"/>
          <p14:tracePt t="249863" x="3455988" y="4108450"/>
          <p14:tracePt t="249879" x="3536950" y="4081463"/>
          <p14:tracePt t="249895" x="3598863" y="4054475"/>
          <p14:tracePt t="249912" x="3625850" y="4044950"/>
          <p14:tracePt t="249928" x="3652838" y="4044950"/>
          <p14:tracePt t="249946" x="3670300" y="4037013"/>
          <p14:tracePt t="249962" x="3687763" y="4037013"/>
          <p14:tracePt t="249978" x="3724275" y="4037013"/>
          <p14:tracePt t="249995" x="3741738" y="4037013"/>
          <p14:tracePt t="250011" x="3759200" y="4054475"/>
          <p14:tracePt t="250028" x="3795713" y="4071938"/>
          <p14:tracePt t="250044" x="3822700" y="4090988"/>
          <p14:tracePt t="250061" x="3857625" y="4098925"/>
          <p14:tracePt t="250078" x="3902075" y="4108450"/>
          <p14:tracePt t="250094" x="3946525" y="4108450"/>
          <p14:tracePt t="250111" x="3990975" y="4116388"/>
          <p14:tracePt t="250129" x="4089400" y="4116388"/>
          <p14:tracePt t="250145" x="4187825" y="4116388"/>
          <p14:tracePt t="250161" x="4295775" y="4116388"/>
          <p14:tracePt t="250178" x="4384675" y="4116388"/>
          <p14:tracePt t="250195" x="4438650" y="4090988"/>
          <p14:tracePt t="250212" x="4465638" y="4071938"/>
          <p14:tracePt t="250229" x="4491038" y="4044950"/>
          <p14:tracePt t="250245" x="4510088" y="4027488"/>
          <p14:tracePt t="250263" x="4537075" y="4000500"/>
          <p14:tracePt t="250280" x="4562475" y="3992563"/>
          <p14:tracePt t="250295" x="4572000" y="3973513"/>
          <p14:tracePt t="250312" x="4589463" y="3948113"/>
          <p14:tracePt t="250329" x="4616450" y="3911600"/>
          <p14:tracePt t="250345" x="4625975" y="3884613"/>
          <p14:tracePt t="250361" x="4625975" y="3849688"/>
          <p14:tracePt t="250378" x="4625975" y="3805238"/>
          <p14:tracePt t="250395" x="4608513" y="3714750"/>
          <p14:tracePt t="250411" x="4572000" y="3652838"/>
          <p14:tracePt t="250428" x="4510088" y="3554413"/>
          <p14:tracePt t="250445" x="4465638" y="3492500"/>
          <p14:tracePt t="250461" x="4438650" y="3465513"/>
          <p14:tracePt t="250478" x="4411663" y="3446463"/>
          <p14:tracePt t="250495" x="4375150" y="3438525"/>
          <p14:tracePt t="250511" x="4295775" y="3411538"/>
          <p14:tracePt t="250528" x="4116388" y="3411538"/>
          <p14:tracePt t="250545" x="4010025" y="3411538"/>
          <p14:tracePt t="250561" x="3919538" y="3411538"/>
          <p14:tracePt t="250579" x="3840163" y="3411538"/>
          <p14:tracePt t="250596" x="3776663" y="3402013"/>
          <p14:tracePt t="250613" x="3732213" y="3402013"/>
          <p14:tracePt t="250629" x="3670300" y="3384550"/>
          <p14:tracePt t="250648" x="3625850" y="3367088"/>
          <p14:tracePt t="250663" x="3616325" y="3367088"/>
          <p14:tracePt t="250678" x="3589338" y="3357563"/>
          <p14:tracePt t="250695" x="3554413" y="3357563"/>
          <p14:tracePt t="250712" x="3536950" y="3349625"/>
          <p14:tracePt t="250728" x="3517900" y="3349625"/>
          <p14:tracePt t="250745" x="3482975" y="3349625"/>
          <p14:tracePt t="250762" x="3419475" y="3349625"/>
          <p14:tracePt t="250779" x="3340100" y="3349625"/>
          <p14:tracePt t="250795" x="3276600" y="3349625"/>
          <p14:tracePt t="250812" x="3232150" y="3375025"/>
          <p14:tracePt t="250829" x="3197225" y="3384550"/>
          <p14:tracePt t="250846" x="3179763" y="3394075"/>
          <p14:tracePt t="250862" x="3170238" y="3402013"/>
          <p14:tracePt t="250879" x="3143250" y="3411538"/>
          <p14:tracePt t="250896" x="3133725" y="3411538"/>
          <p14:tracePt t="252958" x="3116263" y="3411538"/>
          <p14:tracePt t="252969" x="3062288" y="3411538"/>
          <p14:tracePt t="252982" x="2955925" y="3411538"/>
          <p14:tracePt t="252996" x="2901950" y="3411538"/>
          <p14:tracePt t="253012" x="2857500" y="3411538"/>
          <p14:tracePt t="253029" x="2847975" y="3411538"/>
          <p14:tracePt t="257779" x="2847975" y="3438525"/>
          <p14:tracePt t="257791" x="2874963" y="3446463"/>
          <p14:tracePt t="257803" x="2894013" y="3465513"/>
          <p14:tracePt t="257818" x="2911475" y="3492500"/>
          <p14:tracePt t="257830" x="2919413" y="3500438"/>
          <p14:tracePt t="257846" x="2946400" y="3517900"/>
          <p14:tracePt t="257863" x="2965450" y="3536950"/>
          <p14:tracePt t="257879" x="2982913" y="3571875"/>
          <p14:tracePt t="257896" x="2990850" y="3589338"/>
          <p14:tracePt t="257913" x="3000375" y="3598863"/>
          <p14:tracePt t="257929" x="3027363" y="3608388"/>
          <p14:tracePt t="257962" x="3036888" y="3625850"/>
          <p14:tracePt t="257979" x="3044825" y="3643313"/>
          <p14:tracePt t="257996" x="3054350" y="3670300"/>
          <p14:tracePt t="258012" x="3054350" y="3697288"/>
          <p14:tracePt t="258029" x="3062288" y="3714750"/>
          <p14:tracePt t="258046" x="3071813" y="3733800"/>
          <p14:tracePt t="258062" x="3089275" y="3751263"/>
          <p14:tracePt t="258079" x="3098800" y="3751263"/>
          <p14:tracePt t="258113" x="3108325" y="3751263"/>
          <p14:tracePt t="258155" x="3116263" y="3751263"/>
          <p14:tracePt t="258167" x="3125788" y="3751263"/>
          <p14:tracePt t="258180" x="3143250" y="3751263"/>
          <p14:tracePt t="258196" x="3170238" y="3751263"/>
          <p14:tracePt t="258249" x="3179763" y="3751263"/>
          <p14:tracePt t="258263" x="3187700" y="3751263"/>
          <p14:tracePt t="258357" x="3197225" y="3741738"/>
          <p14:tracePt t="258373" x="3214688" y="3741738"/>
          <p14:tracePt t="258385" x="3232150" y="3741738"/>
          <p14:tracePt t="258398" x="3251200" y="3741738"/>
          <p14:tracePt t="258414" x="3268663" y="3759200"/>
          <p14:tracePt t="258432" x="3286125" y="3786188"/>
          <p14:tracePt t="258446" x="3313113" y="3813175"/>
          <p14:tracePt t="258463" x="3348038" y="3849688"/>
          <p14:tracePt t="258479" x="3375025" y="3876675"/>
          <p14:tracePt t="258496" x="3402013" y="3884613"/>
          <p14:tracePt t="258513" x="3419475" y="3894138"/>
          <p14:tracePt t="258531" x="3438525" y="3894138"/>
          <p14:tracePt t="258547" x="3438525" y="3902075"/>
          <p14:tracePt t="258563" x="3446463" y="3921125"/>
          <p14:tracePt t="258579" x="3473450" y="3948113"/>
          <p14:tracePt t="258596" x="3490913" y="3965575"/>
          <p14:tracePt t="258613" x="3509963" y="4000500"/>
          <p14:tracePt t="258629" x="3562350" y="4037013"/>
          <p14:tracePt t="258646" x="3956050" y="4037013"/>
          <p14:tracePt t="258663" x="4510088" y="3902075"/>
          <p14:tracePt t="258680" x="4992688" y="3822700"/>
          <p14:tracePt t="258696" x="5160963" y="3894138"/>
          <p14:tracePt t="258713" x="5170488" y="4019550"/>
          <p14:tracePt t="258730" x="5135563" y="4179888"/>
          <p14:tracePt t="258746" x="5126038" y="4187825"/>
          <p14:tracePt t="258763" x="5116513" y="4224338"/>
          <p14:tracePt t="258781" x="5081588" y="4384675"/>
          <p14:tracePt t="259251" x="5081588" y="4376738"/>
          <p14:tracePt t="259262" x="5089525" y="4367213"/>
          <p14:tracePt t="259280" x="5089525" y="4357688"/>
          <p14:tracePt t="259297" x="5108575" y="4340225"/>
          <p14:tracePt t="259313" x="5116513" y="4322763"/>
          <p14:tracePt t="259330" x="5126038" y="4305300"/>
          <p14:tracePt t="259347" x="5135563" y="4305300"/>
          <p14:tracePt t="259363" x="5135563" y="4286250"/>
          <p14:tracePt t="259380" x="5153025" y="4268788"/>
          <p14:tracePt t="259396" x="5180013" y="4241800"/>
          <p14:tracePt t="259413" x="5187950" y="4224338"/>
          <p14:tracePt t="259430" x="5187950" y="4206875"/>
          <p14:tracePt t="259447" x="5197475" y="4197350"/>
          <p14:tracePt t="259463" x="5197475" y="4170363"/>
          <p14:tracePt t="259479" x="5207000" y="4152900"/>
          <p14:tracePt t="259496" x="5214938" y="4135438"/>
          <p14:tracePt t="259513" x="5224463" y="4116388"/>
          <p14:tracePt t="259529" x="5232400" y="4090988"/>
          <p14:tracePt t="259563" x="5232400" y="4081463"/>
          <p14:tracePt t="259579" x="5259388" y="4054475"/>
          <p14:tracePt t="259596" x="5268913" y="4027488"/>
          <p14:tracePt t="259613" x="5268913" y="4010025"/>
          <p14:tracePt t="259629" x="5268913" y="3992563"/>
          <p14:tracePt t="259646" x="5268913" y="3983038"/>
          <p14:tracePt t="259673" x="5259388" y="3983038"/>
          <p14:tracePt t="259697" x="5241925" y="3983038"/>
          <p14:tracePt t="259713" x="5232400" y="3983038"/>
          <p14:tracePt t="259721" x="5232400" y="3973513"/>
          <p14:tracePt t="259729" x="5232400" y="3965575"/>
          <p14:tracePt t="259746" x="5224463" y="3965575"/>
          <p14:tracePt t="259763" x="5207000" y="3965575"/>
          <p14:tracePt t="259780" x="5170488" y="3965575"/>
          <p14:tracePt t="259796" x="5143500" y="3965575"/>
          <p14:tracePt t="259813" x="5116513" y="3965575"/>
          <p14:tracePt t="259831" x="5064125" y="3948113"/>
          <p14:tracePt t="259846" x="5037138" y="3929063"/>
          <p14:tracePt t="259863" x="5000625" y="3902075"/>
          <p14:tracePt t="259880" x="4965700" y="3894138"/>
          <p14:tracePt t="259896" x="4902200" y="3884613"/>
          <p14:tracePt t="259913" x="4840288" y="3857625"/>
          <p14:tracePt t="259930" x="4776788" y="3830638"/>
          <p14:tracePt t="259947" x="4679950" y="3795713"/>
          <p14:tracePt t="259963" x="4581525" y="3778250"/>
          <p14:tracePt t="259979" x="4500563" y="3759200"/>
          <p14:tracePt t="259996" x="4411663" y="3741738"/>
          <p14:tracePt t="260013" x="4303713" y="3714750"/>
          <p14:tracePt t="260030" x="4170363" y="3687763"/>
          <p14:tracePt t="260046" x="3973513" y="3670300"/>
          <p14:tracePt t="260063" x="3768725" y="3635375"/>
          <p14:tracePt t="260080" x="3330575" y="3581400"/>
          <p14:tracePt t="260097" x="3044825" y="3589338"/>
          <p14:tracePt t="260113" x="2616200" y="3608388"/>
          <p14:tracePt t="260129" x="2081213" y="3536950"/>
          <p14:tracePt t="260146" x="1625600" y="3473450"/>
          <p14:tracePt t="260163" x="1268413" y="3455988"/>
          <p14:tracePt t="260180" x="955675" y="3438525"/>
          <p14:tracePt t="260196" x="714375" y="3402013"/>
          <p14:tracePt t="260213" x="598488" y="3375025"/>
          <p14:tracePt t="260230" x="465138" y="3340100"/>
          <p14:tracePt t="260246" x="384175" y="3295650"/>
          <p14:tracePt t="260263" x="312738" y="3268663"/>
          <p14:tracePt t="260280" x="241300" y="3241675"/>
          <p14:tracePt t="260296" x="223838" y="3232150"/>
          <p14:tracePt t="260313" x="204788" y="3224213"/>
          <p14:tracePt t="260330" x="187325" y="3214688"/>
          <p14:tracePt t="260363" x="187325" y="3206750"/>
          <p14:tracePt t="260380" x="169863" y="3206750"/>
          <p14:tracePt t="260466" x="169863" y="3197225"/>
          <p14:tracePt t="260482" x="169863" y="3179763"/>
          <p14:tracePt t="260544" x="169863" y="3170238"/>
          <p14:tracePt t="260621" x="179388" y="3170238"/>
          <p14:tracePt t="260632" x="187325" y="3170238"/>
          <p14:tracePt t="260647" x="204788" y="3197225"/>
          <p14:tracePt t="260664" x="250825" y="3206750"/>
          <p14:tracePt t="260681" x="330200" y="3224213"/>
          <p14:tracePt t="260697" x="411163" y="3241675"/>
          <p14:tracePt t="260715" x="536575" y="3259138"/>
          <p14:tracePt t="260732" x="633413" y="3268663"/>
          <p14:tracePt t="260747" x="723900" y="3286125"/>
          <p14:tracePt t="260764" x="830263" y="3286125"/>
          <p14:tracePt t="260780" x="1000125" y="3286125"/>
          <p14:tracePt t="260796" x="1179513" y="3259138"/>
          <p14:tracePt t="260813" x="1374775" y="3232150"/>
          <p14:tracePt t="260830" x="1554163" y="3214688"/>
          <p14:tracePt t="260846" x="1751013" y="3197225"/>
          <p14:tracePt t="260863" x="1938338" y="3197225"/>
          <p14:tracePt t="260880" x="2205038" y="3197225"/>
          <p14:tracePt t="260896" x="2303463" y="3197225"/>
          <p14:tracePt t="260913" x="2393950" y="3170238"/>
          <p14:tracePt t="260930" x="2490788" y="3143250"/>
          <p14:tracePt t="260946" x="2598738" y="3116263"/>
          <p14:tracePt t="260963" x="2724150" y="3116263"/>
          <p14:tracePt t="260980" x="2867025" y="3125788"/>
          <p14:tracePt t="260997" x="3170238" y="3170238"/>
          <p14:tracePt t="261014" x="3348038" y="3206750"/>
          <p14:tracePt t="261029" x="3455988" y="3214688"/>
          <p14:tracePt t="261046" x="3562350" y="3251200"/>
          <p14:tracePt t="261062" x="3679825" y="3259138"/>
          <p14:tracePt t="261079" x="3776663" y="3259138"/>
          <p14:tracePt t="261096" x="3857625" y="3259138"/>
          <p14:tracePt t="261112" x="3919538" y="3286125"/>
          <p14:tracePt t="261129" x="4000500" y="3313113"/>
          <p14:tracePt t="261131" x="4037013" y="3313113"/>
          <p14:tracePt t="261146" x="4143375" y="3313113"/>
          <p14:tracePt t="261162" x="4241800" y="3303588"/>
          <p14:tracePt t="261179" x="4330700" y="3278188"/>
          <p14:tracePt t="261196" x="4394200" y="3251200"/>
          <p14:tracePt t="261213" x="4456113" y="3241675"/>
          <p14:tracePt t="261230" x="4510088" y="3214688"/>
          <p14:tracePt t="261247" x="4554538" y="3206750"/>
          <p14:tracePt t="261264" x="4633913" y="3179763"/>
          <p14:tracePt t="261281" x="4697413" y="3170238"/>
          <p14:tracePt t="261297" x="4776788" y="3143250"/>
          <p14:tracePt t="261314" x="4857750" y="3143250"/>
          <p14:tracePt t="261329" x="4902200" y="3143250"/>
          <p14:tracePt t="261346" x="4921250" y="3135313"/>
          <p14:tracePt t="261363" x="4946650" y="3135313"/>
          <p14:tracePt t="261380" x="4965700" y="3135313"/>
          <p14:tracePt t="261397" x="5045075" y="3116263"/>
          <p14:tracePt t="261413" x="5108575" y="3116263"/>
          <p14:tracePt t="261429" x="5153025" y="3116263"/>
          <p14:tracePt t="261446" x="5214938" y="3116263"/>
          <p14:tracePt t="261463" x="5251450" y="3125788"/>
          <p14:tracePt t="261479" x="5295900" y="3135313"/>
          <p14:tracePt t="261496" x="5330825" y="3152775"/>
          <p14:tracePt t="261515" x="5411788" y="3187700"/>
          <p14:tracePt t="261531" x="5473700" y="3214688"/>
          <p14:tracePt t="261546" x="5554663" y="3241675"/>
          <p14:tracePt t="261563" x="5653088" y="3268663"/>
          <p14:tracePt t="261580" x="5741988" y="3286125"/>
          <p14:tracePt t="261596" x="5849938" y="3295650"/>
          <p14:tracePt t="261613" x="5983288" y="3322638"/>
          <p14:tracePt t="261630" x="6089650" y="3340100"/>
          <p14:tracePt t="261632" x="6126163" y="3340100"/>
          <p14:tracePt t="261647" x="6207125" y="3367088"/>
          <p14:tracePt t="261664" x="6278563" y="3367088"/>
          <p14:tracePt t="261681" x="6357938" y="3367088"/>
          <p14:tracePt t="261697" x="6429375" y="3375025"/>
          <p14:tracePt t="261714" x="6510338" y="3375025"/>
          <p14:tracePt t="261730" x="6616700" y="3375025"/>
          <p14:tracePt t="261747" x="6724650" y="3349625"/>
          <p14:tracePt t="261763" x="6867525" y="3303588"/>
          <p14:tracePt t="261781" x="7010400" y="3259138"/>
          <p14:tracePt t="261797" x="7108825" y="3232150"/>
          <p14:tracePt t="261813" x="7188200" y="3206750"/>
          <p14:tracePt t="261829" x="7269163" y="3179763"/>
          <p14:tracePt t="261846" x="7313613" y="3170238"/>
          <p14:tracePt t="261863" x="7358063" y="3143250"/>
          <p14:tracePt t="261879" x="7412038" y="3125788"/>
          <p14:tracePt t="261896" x="7439025" y="3098800"/>
          <p14:tracePt t="261912" x="7500938" y="3071813"/>
          <p14:tracePt t="261929" x="7545388" y="3044825"/>
          <p14:tracePt t="261946" x="7581900" y="3009900"/>
          <p14:tracePt t="261962" x="7608888" y="2982913"/>
          <p14:tracePt t="261979" x="7626350" y="2928938"/>
          <p14:tracePt t="261996" x="7670800" y="2857500"/>
          <p14:tracePt t="262012" x="7697788" y="2786063"/>
          <p14:tracePt t="262029" x="7732713" y="2706688"/>
          <p14:tracePt t="262047" x="7786688" y="2581275"/>
          <p14:tracePt t="262064" x="7813675" y="2509838"/>
          <p14:tracePt t="262080" x="7840663" y="2438400"/>
          <p14:tracePt t="262097" x="7858125" y="2374900"/>
          <p14:tracePt t="262114" x="7902575" y="2295525"/>
          <p14:tracePt t="262130" x="7947025" y="2206625"/>
          <p14:tracePt t="262147" x="7966075" y="2143125"/>
          <p14:tracePt t="262163" x="7993063" y="2071688"/>
          <p14:tracePt t="262181" x="8037513" y="1973263"/>
          <p14:tracePt t="262196" x="8054975" y="1911350"/>
          <p14:tracePt t="262213" x="8081963" y="1849438"/>
          <p14:tracePt t="262230" x="8108950" y="1768475"/>
          <p14:tracePt t="262246" x="8116888" y="1751013"/>
          <p14:tracePt t="262263" x="8126413" y="1731963"/>
          <p14:tracePt t="262408" x="8126413" y="1741488"/>
          <p14:tracePt t="262419" x="8116888" y="1751013"/>
          <p14:tracePt t="262430" x="8108950" y="1758950"/>
          <p14:tracePt t="262447" x="8072438" y="1839913"/>
          <p14:tracePt t="262463" x="8045450" y="1920875"/>
          <p14:tracePt t="262480" x="8018463" y="1965325"/>
          <p14:tracePt t="262496" x="7993063" y="2036763"/>
          <p14:tracePt t="262513" x="7983538" y="2063750"/>
          <p14:tracePt t="262529" x="7956550" y="2125663"/>
          <p14:tracePt t="262546" x="7939088" y="2170113"/>
          <p14:tracePt t="262563" x="7912100" y="2224088"/>
          <p14:tracePt t="262579" x="7875588" y="2295525"/>
          <p14:tracePt t="262596" x="7858125" y="2339975"/>
          <p14:tracePt t="262613" x="7831138" y="2366963"/>
          <p14:tracePt t="262629" x="7813675" y="2393950"/>
          <p14:tracePt t="262646" x="7796213" y="2428875"/>
          <p14:tracePt t="262663" x="7769225" y="2446338"/>
          <p14:tracePt t="262680" x="7751763" y="2465388"/>
          <p14:tracePt t="262698" x="7715250" y="2509838"/>
          <p14:tracePt t="262714" x="7697788" y="2544763"/>
          <p14:tracePt t="262731" x="7680325" y="2563813"/>
          <p14:tracePt t="262747" x="7661275" y="2581275"/>
          <p14:tracePt t="262763" x="7635875" y="2608263"/>
          <p14:tracePt t="262780" x="7616825" y="2625725"/>
          <p14:tracePt t="262796" x="7581900" y="2643188"/>
          <p14:tracePt t="262813" x="7564438" y="2660650"/>
          <p14:tracePt t="262830" x="7545388" y="2670175"/>
          <p14:tracePt t="262848" x="7473950" y="2687638"/>
          <p14:tracePt t="262863" x="7421563" y="2706688"/>
          <p14:tracePt t="262880" x="7367588" y="2714625"/>
          <p14:tracePt t="262896" x="7313613" y="2732088"/>
          <p14:tracePt t="262913" x="7251700" y="2741613"/>
          <p14:tracePt t="262930" x="7180263" y="2751138"/>
          <p14:tracePt t="262946" x="7099300" y="2778125"/>
          <p14:tracePt t="262963" x="7010400" y="2795588"/>
          <p14:tracePt t="262981" x="6929438" y="2822575"/>
          <p14:tracePt t="262997" x="6858000" y="2822575"/>
          <p14:tracePt t="263013" x="6778625" y="2830513"/>
          <p14:tracePt t="263030" x="6707188" y="2849563"/>
          <p14:tracePt t="263046" x="6626225" y="2874963"/>
          <p14:tracePt t="263063" x="6545263" y="2901950"/>
          <p14:tracePt t="263081" x="6384925" y="2938463"/>
          <p14:tracePt t="263097" x="6303963" y="2965450"/>
          <p14:tracePt t="263113" x="6242050" y="2992438"/>
          <p14:tracePt t="263130" x="6215063" y="3000375"/>
          <p14:tracePt t="263147" x="6197600" y="3009900"/>
          <p14:tracePt t="263163" x="6180138" y="3027363"/>
          <p14:tracePt t="263180" x="6116638" y="3054350"/>
          <p14:tracePt t="263197" x="6037263" y="3081338"/>
          <p14:tracePt t="263213" x="5973763" y="3108325"/>
          <p14:tracePt t="263230" x="5929313" y="3125788"/>
          <p14:tracePt t="263247" x="5911850" y="3125788"/>
          <p14:tracePt t="263263" x="5894388" y="3125788"/>
          <p14:tracePt t="263280" x="5867400" y="3125788"/>
          <p14:tracePt t="263297" x="5840413" y="3125788"/>
          <p14:tracePt t="263313" x="5822950" y="3125788"/>
          <p14:tracePt t="263331" x="5759450" y="3125788"/>
          <p14:tracePt t="263348" x="5707063" y="3125788"/>
          <p14:tracePt t="263363" x="5643563" y="3143250"/>
          <p14:tracePt t="263380" x="5589588" y="3143250"/>
          <p14:tracePt t="263397" x="5545138" y="3143250"/>
          <p14:tracePt t="263413" x="5492750" y="3143250"/>
          <p14:tracePt t="263430" x="5446713" y="3143250"/>
          <p14:tracePt t="263447" x="5411788" y="3143250"/>
          <p14:tracePt t="263463" x="5375275" y="3143250"/>
          <p14:tracePt t="263481" x="5322888" y="3143250"/>
          <p14:tracePt t="263498" x="5303838" y="3143250"/>
          <p14:tracePt t="263513" x="5268913" y="3143250"/>
          <p14:tracePt t="263530" x="5241925" y="3143250"/>
          <p14:tracePt t="263547" x="5207000" y="3143250"/>
          <p14:tracePt t="263563" x="5160963" y="3143250"/>
          <p14:tracePt t="263580" x="5099050" y="3143250"/>
          <p14:tracePt t="263598" x="5018088" y="3152775"/>
          <p14:tracePt t="263614" x="4983163" y="3160713"/>
          <p14:tracePt t="263630" x="4902200" y="3160713"/>
          <p14:tracePt t="263647" x="4830763" y="3160713"/>
          <p14:tracePt t="263663" x="4751388" y="3160713"/>
          <p14:tracePt t="263680" x="4687888" y="3160713"/>
          <p14:tracePt t="263697" x="4616450" y="3160713"/>
          <p14:tracePt t="263714" x="4562475" y="3160713"/>
          <p14:tracePt t="263732" x="4510088" y="3179763"/>
          <p14:tracePt t="263748" x="4483100" y="3187700"/>
          <p14:tracePt t="263763" x="4419600" y="3187700"/>
          <p14:tracePt t="263780" x="4340225" y="3214688"/>
          <p14:tracePt t="263797" x="4241800" y="3241675"/>
          <p14:tracePt t="263814" x="4179888" y="3259138"/>
          <p14:tracePt t="263830" x="4133850" y="3286125"/>
          <p14:tracePt t="263847" x="4098925" y="3313113"/>
          <p14:tracePt t="263863" x="4081463" y="3322638"/>
          <p14:tracePt t="263880" x="4010025" y="3349625"/>
          <p14:tracePt t="263897" x="3946525" y="3357563"/>
          <p14:tracePt t="263913" x="3911600" y="3367088"/>
          <p14:tracePt t="263930" x="3867150" y="3375025"/>
          <p14:tracePt t="263947" x="3830638" y="3402013"/>
          <p14:tracePt t="263963" x="3795713" y="3411538"/>
          <p14:tracePt t="263981" x="3768725" y="3429000"/>
          <p14:tracePt t="263998" x="3751263" y="3438525"/>
          <p14:tracePt t="264013" x="3732213" y="3455988"/>
          <p14:tracePt t="264030" x="3705225" y="3455988"/>
          <p14:tracePt t="264047" x="3679825" y="3465513"/>
          <p14:tracePt t="264063" x="3643313" y="3473450"/>
          <p14:tracePt t="264080" x="3625850" y="3482975"/>
          <p14:tracePt t="264097" x="3616325" y="3482975"/>
          <p14:tracePt t="264140" x="3608388" y="3482975"/>
          <p14:tracePt t="264156" x="3571875" y="3482975"/>
          <p14:tracePt t="264163" x="3544888" y="3482975"/>
          <p14:tracePt t="264181" x="3500438" y="3482975"/>
          <p14:tracePt t="264197" x="3465513" y="3482975"/>
          <p14:tracePt t="264213" x="3446463" y="3473450"/>
          <p14:tracePt t="264230" x="3429000" y="3455988"/>
          <p14:tracePt t="264247" x="3411538" y="3455988"/>
          <p14:tracePt t="264264" x="3367088" y="3446463"/>
          <p14:tracePt t="264280" x="3348038" y="3438525"/>
          <p14:tracePt t="264297" x="3322638" y="3421063"/>
          <p14:tracePt t="264313" x="3303588" y="3421063"/>
          <p14:tracePt t="264330" x="3286125" y="3411538"/>
          <p14:tracePt t="264347" x="3268663" y="3411538"/>
          <p14:tracePt t="264363" x="3241675" y="3402013"/>
          <p14:tracePt t="264380" x="3214688" y="3402013"/>
          <p14:tracePt t="264398" x="3179763" y="3384550"/>
          <p14:tracePt t="264414" x="3160713" y="3384550"/>
          <p14:tracePt t="264431" x="3143250" y="3384550"/>
          <p14:tracePt t="264447" x="3098800" y="3375025"/>
          <p14:tracePt t="264463" x="3036888" y="3367088"/>
          <p14:tracePt t="264480" x="3000375" y="3367088"/>
          <p14:tracePt t="264497" x="2955925" y="3367088"/>
          <p14:tracePt t="264513" x="2919413" y="3367088"/>
          <p14:tracePt t="264530" x="2894013" y="3357563"/>
          <p14:tracePt t="264547" x="2822575" y="3357563"/>
          <p14:tracePt t="264563" x="2776538" y="3330575"/>
          <p14:tracePt t="264580" x="2714625" y="3322638"/>
          <p14:tracePt t="264597" x="2679700" y="3303588"/>
          <p14:tracePt t="264614" x="2660650" y="3303588"/>
          <p14:tracePt t="264630" x="2643188" y="3303588"/>
          <p14:tracePt t="264648" x="2608263" y="3303588"/>
          <p14:tracePt t="264664" x="2598738" y="3303588"/>
          <p14:tracePt t="264680" x="2581275" y="3303588"/>
          <p14:tracePt t="264697" x="2562225" y="3303588"/>
          <p14:tracePt t="264713" x="2517775" y="3303588"/>
          <p14:tracePt t="264730" x="2438400" y="3303588"/>
          <p14:tracePt t="264747" x="2366963" y="3303588"/>
          <p14:tracePt t="264764" x="2303463" y="3295650"/>
          <p14:tracePt t="264780" x="2224088" y="3295650"/>
          <p14:tracePt t="264798" x="2125663" y="3295650"/>
          <p14:tracePt t="264814" x="2062163" y="3313113"/>
          <p14:tracePt t="264830" x="2009775" y="3322638"/>
          <p14:tracePt t="264847" x="1955800" y="3322638"/>
          <p14:tracePt t="264863" x="1901825" y="3330575"/>
          <p14:tracePt t="264880" x="1857375" y="3349625"/>
          <p14:tracePt t="264897" x="1839913" y="3349625"/>
          <p14:tracePt t="264914" x="1795463" y="3367088"/>
          <p14:tracePt t="264931" x="1751013" y="3384550"/>
          <p14:tracePt t="264947" x="1714500" y="3384550"/>
          <p14:tracePt t="264963" x="1670050" y="3384550"/>
          <p14:tracePt t="264980" x="1652588" y="3375025"/>
          <p14:tracePt t="264997" x="1633538" y="3375025"/>
          <p14:tracePt t="265014" x="1608138" y="3375025"/>
          <p14:tracePt t="265030" x="1589088" y="3375025"/>
          <p14:tracePt t="265048" x="1536700" y="3367088"/>
          <p14:tracePt t="265064" x="1517650" y="3357563"/>
          <p14:tracePt t="265080" x="1473200" y="3357563"/>
          <p14:tracePt t="265097" x="1419225" y="3349625"/>
          <p14:tracePt t="265114" x="1401763" y="3349625"/>
          <p14:tracePt t="265130" x="1384300" y="3340100"/>
          <p14:tracePt t="265147" x="1366838" y="3340100"/>
          <p14:tracePt t="265163" x="1330325" y="3322638"/>
          <p14:tracePt t="265182" x="1258888" y="3313113"/>
          <p14:tracePt t="265197" x="1214438" y="3286125"/>
          <p14:tracePt t="265214" x="1169988" y="3286125"/>
          <p14:tracePt t="265230" x="1133475" y="3278188"/>
          <p14:tracePt t="265247" x="1116013" y="3278188"/>
          <p14:tracePt t="265263" x="1089025" y="3268663"/>
          <p14:tracePt t="265280" x="1071563" y="3268663"/>
          <p14:tracePt t="265298" x="1044575" y="3251200"/>
          <p14:tracePt t="265314" x="1027113" y="3241675"/>
          <p14:tracePt t="265330" x="1009650" y="3241675"/>
          <p14:tracePt t="265347" x="990600" y="3241675"/>
          <p14:tracePt t="265363" x="973138" y="3241675"/>
          <p14:tracePt t="265380" x="955675" y="3251200"/>
          <p14:tracePt t="265397" x="919163" y="3251200"/>
          <p14:tracePt t="265413" x="874713" y="3251200"/>
          <p14:tracePt t="265430" x="857250" y="3251200"/>
          <p14:tracePt t="265447" x="830263" y="3251200"/>
          <p14:tracePt t="265464" x="822325" y="3251200"/>
          <p14:tracePt t="265550" x="822325" y="3241675"/>
          <p14:tracePt t="265588" x="812800" y="3224213"/>
          <p14:tracePt t="265605" x="803275" y="3214688"/>
          <p14:tracePt t="265768" x="812800" y="3232150"/>
          <p14:tracePt t="265779" x="812800" y="3241675"/>
          <p14:tracePt t="267643" x="822325" y="3241675"/>
          <p14:tracePt t="267654" x="839788" y="3251200"/>
          <p14:tracePt t="267666" x="884238" y="3259138"/>
          <p14:tracePt t="267681" x="955675" y="3259138"/>
          <p14:tracePt t="267697" x="1036638" y="3259138"/>
          <p14:tracePt t="267714" x="1071563" y="3259138"/>
          <p14:tracePt t="267730" x="1081088" y="3259138"/>
          <p14:tracePt t="267747" x="1089025" y="3268663"/>
          <p14:tracePt t="267860" x="1098550" y="3278188"/>
          <p14:tracePt t="267885" x="1108075" y="3278188"/>
          <p14:tracePt t="267893" x="1116013" y="3278188"/>
          <p14:tracePt t="267901" x="1125538" y="3278188"/>
          <p14:tracePt t="267914" x="1125538" y="3295650"/>
          <p14:tracePt t="267995" x="1133475" y="3295650"/>
          <p14:tracePt t="268011" x="1160463" y="3295650"/>
          <p14:tracePt t="268022" x="1169988" y="3295650"/>
          <p14:tracePt t="268034" x="1214438" y="3295650"/>
          <p14:tracePt t="268047" x="1241425" y="3286125"/>
          <p14:tracePt t="268064" x="1312863" y="3278188"/>
          <p14:tracePt t="268080" x="1330325" y="3278188"/>
          <p14:tracePt t="268097" x="1347788" y="3268663"/>
          <p14:tracePt t="268849" x="1339850" y="3268663"/>
          <p14:tracePt t="268860" x="1330325" y="3268663"/>
          <p14:tracePt t="268874" x="1285875" y="3268663"/>
          <p14:tracePt t="268881" x="1250950" y="3268663"/>
          <p14:tracePt t="268897" x="1169988" y="3268663"/>
          <p14:tracePt t="268914" x="1089025" y="3268663"/>
          <p14:tracePt t="268930" x="1017588" y="3286125"/>
          <p14:tracePt t="268947" x="938213" y="3313113"/>
          <p14:tracePt t="268964" x="874713" y="3322638"/>
          <p14:tracePt t="268981" x="839788" y="3330575"/>
          <p14:tracePt t="269169" x="847725" y="3322638"/>
          <p14:tracePt t="269187" x="857250" y="3313113"/>
          <p14:tracePt t="269199" x="866775" y="3303588"/>
          <p14:tracePt t="269215" x="874713" y="3286125"/>
          <p14:tracePt t="269234" x="884238" y="3278188"/>
          <p14:tracePt t="269250" x="901700" y="3259138"/>
          <p14:tracePt t="269265" x="919163" y="3251200"/>
          <p14:tracePt t="269281" x="928688" y="3241675"/>
          <p14:tracePt t="269298" x="946150" y="3232150"/>
          <p14:tracePt t="269315" x="946150" y="3214688"/>
          <p14:tracePt t="269331" x="946150" y="3206750"/>
          <p14:tracePt t="269347" x="955675" y="3187700"/>
          <p14:tracePt t="269364" x="965200" y="3160713"/>
          <p14:tracePt t="269381" x="965200" y="3143250"/>
          <p14:tracePt t="269397" x="965200" y="3135313"/>
          <p14:tracePt t="269475" x="965200" y="3125788"/>
          <p14:tracePt t="269486" x="965200" y="3116263"/>
          <p14:tracePt t="269499" x="955675" y="3108325"/>
          <p14:tracePt t="269514" x="946150" y="3098800"/>
          <p14:tracePt t="269585" x="938213" y="3098800"/>
          <p14:tracePt t="269601" x="911225" y="3098800"/>
          <p14:tracePt t="269631" x="901700" y="3098800"/>
          <p14:tracePt t="269828" x="901700" y="3108325"/>
          <p14:tracePt t="270031" x="928688" y="3108325"/>
          <p14:tracePt t="270042" x="938213" y="3108325"/>
          <p14:tracePt t="270053" x="946150" y="3108325"/>
          <p14:tracePt t="270065" x="965200" y="3108325"/>
          <p14:tracePt t="270081" x="990600" y="3108325"/>
          <p14:tracePt t="270098" x="1017588" y="3116263"/>
          <p14:tracePt t="270115" x="1062038" y="3116263"/>
          <p14:tracePt t="270133" x="1133475" y="3116263"/>
          <p14:tracePt t="270150" x="1214438" y="3116263"/>
          <p14:tracePt t="270166" x="1285875" y="3135313"/>
          <p14:tracePt t="270181" x="1366838" y="3135313"/>
          <p14:tracePt t="270197" x="1401763" y="3143250"/>
          <p14:tracePt t="270214" x="1419225" y="3152775"/>
          <p14:tracePt t="270231" x="1428750" y="3152775"/>
          <p14:tracePt t="270247" x="1428750" y="3160713"/>
          <p14:tracePt t="270264" x="1438275" y="3170238"/>
          <p14:tracePt t="270297" x="1446213" y="3170238"/>
          <p14:tracePt t="270917" x="1446213" y="3179763"/>
          <p14:tracePt t="270934" x="1446213" y="3197225"/>
          <p14:tracePt t="270950" x="1438275" y="3197225"/>
          <p14:tracePt t="271020" x="1428750" y="3197225"/>
          <p14:tracePt t="271160" x="1419225" y="3187700"/>
          <p14:tracePt t="271176" x="1411288" y="3179763"/>
          <p14:tracePt t="271310" x="1393825" y="3179763"/>
          <p14:tracePt t="271326" x="1384300" y="3179763"/>
          <p14:tracePt t="271338" x="1374775" y="3179763"/>
          <p14:tracePt t="271347" x="1366838" y="3170238"/>
          <p14:tracePt t="271364" x="1357313" y="3170238"/>
          <p14:tracePt t="271381" x="1347788" y="3170238"/>
          <p14:tracePt t="271397" x="1339850" y="3170238"/>
          <p14:tracePt t="271414" x="1322388" y="3170238"/>
          <p14:tracePt t="271431" x="1312863" y="3170238"/>
          <p14:tracePt t="271448" x="1303338" y="3170238"/>
          <p14:tracePt t="271465" x="1285875" y="3170238"/>
          <p14:tracePt t="271481" x="1276350" y="3170238"/>
          <p14:tracePt t="271514" x="1250950" y="3170238"/>
          <p14:tracePt t="271531" x="1250950" y="3160713"/>
          <p14:tracePt t="271547" x="1241425" y="3160713"/>
          <p14:tracePt t="271564" x="1223963" y="3152775"/>
          <p14:tracePt t="271581" x="1214438" y="3143250"/>
          <p14:tracePt t="271598" x="1179513" y="3135313"/>
          <p14:tracePt t="271614" x="1179513" y="3125788"/>
          <p14:tracePt t="271631" x="1169988" y="3125788"/>
          <p14:tracePt t="271858" x="1160463" y="3108325"/>
          <p14:tracePt t="271873" x="1152525" y="3098800"/>
          <p14:tracePt t="271885" x="1133475" y="3089275"/>
          <p14:tracePt t="271898" x="1062038" y="3063875"/>
          <p14:tracePt t="271915" x="1000125" y="3054350"/>
          <p14:tracePt t="271932" x="955675" y="3054350"/>
          <p14:tracePt t="271948" x="938213" y="3044825"/>
          <p14:tracePt t="272014" x="938213" y="3054350"/>
          <p14:tracePt t="272025" x="938213" y="3063875"/>
          <p14:tracePt t="272038" x="946150" y="3081338"/>
          <p14:tracePt t="272050" x="955675" y="3089275"/>
          <p14:tracePt t="272064" x="982663" y="3108325"/>
          <p14:tracePt t="272081" x="1027113" y="3116263"/>
          <p14:tracePt t="272098" x="1143000" y="3143250"/>
          <p14:tracePt t="272115" x="1285875" y="3143250"/>
          <p14:tracePt t="272131" x="1509713" y="3116263"/>
          <p14:tracePt t="272148" x="1704975" y="3098800"/>
          <p14:tracePt t="272165" x="1884363" y="3071813"/>
          <p14:tracePt t="272181" x="2017713" y="3036888"/>
          <p14:tracePt t="272198" x="2125663" y="3009900"/>
          <p14:tracePt t="272214" x="2232025" y="3000375"/>
          <p14:tracePt t="272231" x="2339975" y="2982913"/>
          <p14:tracePt t="272249" x="2455863" y="2982913"/>
          <p14:tracePt t="272265" x="2517775" y="2982913"/>
          <p14:tracePt t="272281" x="2581275" y="2992438"/>
          <p14:tracePt t="272298" x="2625725" y="3009900"/>
          <p14:tracePt t="272314" x="2660650" y="3027363"/>
          <p14:tracePt t="272331" x="2679700" y="3036888"/>
          <p14:tracePt t="272348" x="2687638" y="3044825"/>
          <p14:tracePt t="272365" x="2732088" y="3044825"/>
          <p14:tracePt t="272381" x="2803525" y="3054350"/>
          <p14:tracePt t="272398" x="2901950" y="3071813"/>
          <p14:tracePt t="272414" x="2990850" y="3081338"/>
          <p14:tracePt t="272432" x="3098800" y="3108325"/>
          <p14:tracePt t="272448" x="3197225" y="3108325"/>
          <p14:tracePt t="272464" x="3286125" y="3125788"/>
          <p14:tracePt t="272481" x="3375025" y="3135313"/>
          <p14:tracePt t="272497" x="3500438" y="3135313"/>
          <p14:tracePt t="272515" x="3724275" y="3135313"/>
          <p14:tracePt t="272531" x="3902075" y="3125788"/>
          <p14:tracePt t="272548" x="4054475" y="3116263"/>
          <p14:tracePt t="272564" x="4143375" y="3116263"/>
          <p14:tracePt t="272581" x="4214813" y="3116263"/>
          <p14:tracePt t="272598" x="4295775" y="3116263"/>
          <p14:tracePt t="272614" x="4357688" y="3143250"/>
          <p14:tracePt t="272631" x="4438650" y="3143250"/>
          <p14:tracePt t="272633" x="4473575" y="3152775"/>
          <p14:tracePt t="272648" x="4572000" y="3179763"/>
          <p14:tracePt t="272664" x="4679950" y="3206750"/>
          <p14:tracePt t="272682" x="4786313" y="3232150"/>
          <p14:tracePt t="272698" x="4894263" y="3251200"/>
          <p14:tracePt t="272714" x="4973638" y="3259138"/>
          <p14:tracePt t="272731" x="5072063" y="3278188"/>
          <p14:tracePt t="272748" x="5214938" y="3303588"/>
          <p14:tracePt t="272766" x="5322888" y="3330575"/>
          <p14:tracePt t="272781" x="5456238" y="3357563"/>
          <p14:tracePt t="272798" x="5572125" y="3402013"/>
          <p14:tracePt t="272814" x="5653088" y="3429000"/>
          <p14:tracePt t="272831" x="5724525" y="3429000"/>
          <p14:tracePt t="272848" x="5786438" y="3429000"/>
          <p14:tracePt t="272864" x="5822950" y="3429000"/>
          <p14:tracePt t="272881" x="5840413" y="3429000"/>
          <p14:tracePt t="272898" x="5911850" y="3429000"/>
          <p14:tracePt t="272915" x="5973763" y="3429000"/>
          <p14:tracePt t="272931" x="6045200" y="3429000"/>
          <p14:tracePt t="272948" x="6126163" y="3429000"/>
          <p14:tracePt t="272964" x="6197600" y="3429000"/>
          <p14:tracePt t="272981" x="6303963" y="3411538"/>
          <p14:tracePt t="272998" x="6438900" y="3402013"/>
          <p14:tracePt t="273014" x="6635750" y="3367088"/>
          <p14:tracePt t="273031" x="6938963" y="3313113"/>
          <p14:tracePt t="273048" x="7143750" y="3232150"/>
          <p14:tracePt t="273065" x="7278688" y="3197225"/>
          <p14:tracePt t="273081" x="7367588" y="3170238"/>
          <p14:tracePt t="273098" x="7439025" y="3143250"/>
          <p14:tracePt t="273114" x="7456488" y="3125788"/>
          <p14:tracePt t="273131" x="7466013" y="3125788"/>
          <p14:tracePt t="273212" x="7473950" y="3116263"/>
          <p14:tracePt t="273227" x="7483475" y="3108325"/>
          <p14:tracePt t="273305" x="7493000" y="3098800"/>
          <p14:tracePt t="273318" x="7493000" y="3089275"/>
          <p14:tracePt t="273331" x="7500938" y="3071813"/>
          <p14:tracePt t="273348" x="7500938" y="3063875"/>
          <p14:tracePt t="273380" x="7518400" y="3054350"/>
          <p14:tracePt t="273397" x="7518400" y="3036888"/>
          <p14:tracePt t="273415" x="7527925" y="3027363"/>
          <p14:tracePt t="273431" x="7527925" y="3009900"/>
          <p14:tracePt t="273447" x="7537450" y="3009900"/>
          <p14:tracePt t="273464" x="7537450" y="2982913"/>
          <p14:tracePt t="273481" x="7545388" y="2973388"/>
          <p14:tracePt t="273497" x="7554913" y="2955925"/>
          <p14:tracePt t="273514" x="7564438" y="2938463"/>
          <p14:tracePt t="273531" x="7572375" y="2921000"/>
          <p14:tracePt t="273548" x="7589838" y="2901950"/>
          <p14:tracePt t="273565" x="7616825" y="2874963"/>
          <p14:tracePt t="273581" x="7626350" y="2849563"/>
          <p14:tracePt t="273598" x="7635875" y="2803525"/>
          <p14:tracePt t="273614" x="7653338" y="2759075"/>
          <p14:tracePt t="273631" x="7670800" y="2687638"/>
          <p14:tracePt t="273648" x="7697788" y="2589213"/>
          <p14:tracePt t="273664" x="7724775" y="2509838"/>
          <p14:tracePt t="273681" x="7769225" y="2393950"/>
          <p14:tracePt t="273697" x="7778750" y="2312988"/>
          <p14:tracePt t="273714" x="7796213" y="2241550"/>
          <p14:tracePt t="273731" x="7804150" y="2179638"/>
          <p14:tracePt t="273747" x="7813675" y="2125663"/>
          <p14:tracePt t="273764" x="7840663" y="2098675"/>
          <p14:tracePt t="273781" x="7850188" y="2071688"/>
          <p14:tracePt t="273797" x="7858125" y="2054225"/>
          <p14:tracePt t="273815" x="7858125" y="2036763"/>
          <p14:tracePt t="275132" x="7858125" y="2044700"/>
          <p14:tracePt t="275145" x="7850188" y="2071688"/>
          <p14:tracePt t="275159" x="7823200" y="2098675"/>
          <p14:tracePt t="275174" x="7804150" y="2135188"/>
          <p14:tracePt t="275185" x="7796213" y="2179638"/>
          <p14:tracePt t="275198" x="7778750" y="2224088"/>
          <p14:tracePt t="275214" x="7751763" y="2286000"/>
          <p14:tracePt t="275231" x="7751763" y="2330450"/>
          <p14:tracePt t="275248" x="7732713" y="2374900"/>
          <p14:tracePt t="275265" x="7724775" y="2411413"/>
          <p14:tracePt t="275281" x="7707313" y="2428875"/>
          <p14:tracePt t="275298" x="7697788" y="2446338"/>
          <p14:tracePt t="275314" x="7680325" y="2473325"/>
          <p14:tracePt t="275331" x="7680325" y="2492375"/>
          <p14:tracePt t="275347" x="7670800" y="2509838"/>
          <p14:tracePt t="275364" x="7661275" y="2527300"/>
          <p14:tracePt t="275381" x="7635875" y="2563813"/>
          <p14:tracePt t="275398" x="7635875" y="2581275"/>
          <p14:tracePt t="275414" x="7626350" y="2589213"/>
          <p14:tracePt t="275431" x="7616825" y="2598738"/>
          <p14:tracePt t="275448" x="7616825" y="2608263"/>
          <p14:tracePt t="275464" x="7608888" y="2635250"/>
          <p14:tracePt t="275481" x="7599363" y="2652713"/>
          <p14:tracePt t="275497" x="7572375" y="2687638"/>
          <p14:tracePt t="275515" x="7554913" y="2724150"/>
          <p14:tracePt t="275531" x="7537450" y="2759075"/>
          <p14:tracePt t="275547" x="7510463" y="2813050"/>
          <p14:tracePt t="275564" x="7493000" y="2840038"/>
          <p14:tracePt t="275581" x="7466013" y="2874963"/>
          <p14:tracePt t="275598" x="7446963" y="2894013"/>
          <p14:tracePt t="275615" x="7446963" y="2921000"/>
          <p14:tracePt t="275632" x="7439025" y="2938463"/>
          <p14:tracePt t="275649" x="7429500" y="2946400"/>
          <p14:tracePt t="275814" x="7412038" y="2955925"/>
          <p14:tracePt t="275830" x="7402513" y="2982913"/>
          <p14:tracePt t="275841" x="7394575" y="2982913"/>
          <p14:tracePt t="275853" x="7375525" y="3000375"/>
          <p14:tracePt t="275865" x="7367588" y="3009900"/>
          <p14:tracePt t="275882" x="7340600" y="3027363"/>
          <p14:tracePt t="275900" x="7313613" y="3054350"/>
          <p14:tracePt t="275916" x="7296150" y="3071813"/>
          <p14:tracePt t="275932" x="7269163" y="3089275"/>
          <p14:tracePt t="275948" x="7251700" y="3108325"/>
          <p14:tracePt t="275965" x="7242175" y="3125788"/>
          <p14:tracePt t="275982" x="7232650" y="3125788"/>
          <p14:tracePt t="277993" x="7232650" y="3135313"/>
          <p14:tracePt t="278004" x="7224713" y="3135313"/>
          <p14:tracePt t="278016" x="7153275" y="3303588"/>
          <p14:tracePt t="278032" x="7116763" y="3394075"/>
          <p14:tracePt t="278048" x="7072313" y="3473450"/>
          <p14:tracePt t="278065" x="7037388" y="3571875"/>
          <p14:tracePt t="278082" x="6983413" y="3652838"/>
          <p14:tracePt t="278098" x="6956425" y="3697288"/>
          <p14:tracePt t="278116" x="6911975" y="3733800"/>
          <p14:tracePt t="278132" x="6902450" y="3741738"/>
          <p14:tracePt t="278181" x="6894513" y="3751263"/>
          <p14:tracePt t="278197" x="6858000" y="3778250"/>
          <p14:tracePt t="278208" x="6850063" y="3778250"/>
          <p14:tracePt t="278220" x="6823075" y="3786188"/>
          <p14:tracePt t="278233" x="6813550" y="3795713"/>
          <p14:tracePt t="278251" x="6786563" y="3805238"/>
          <p14:tracePt t="278267" x="6724650" y="3830638"/>
          <p14:tracePt t="278282" x="6680200" y="3857625"/>
          <p14:tracePt t="278299" x="6626225" y="3876675"/>
          <p14:tracePt t="278315" x="6608763" y="3894138"/>
          <p14:tracePt t="278332" x="6599238" y="3902075"/>
          <p14:tracePt t="278349" x="6572250" y="3902075"/>
          <p14:tracePt t="278365" x="6545263" y="3902075"/>
          <p14:tracePt t="278382" x="6510338" y="3902075"/>
          <p14:tracePt t="278398" x="6492875" y="3867150"/>
          <p14:tracePt t="278415" x="6483350" y="3857625"/>
          <p14:tracePt t="278487" x="6483350" y="3849688"/>
          <p14:tracePt t="278501" x="6492875" y="3840163"/>
          <p14:tracePt t="278515" x="6500813" y="3840163"/>
          <p14:tracePt t="278532" x="6518275" y="3840163"/>
          <p14:tracePt t="278548" x="6537325" y="3840163"/>
          <p14:tracePt t="278565" x="6554788" y="3867150"/>
          <p14:tracePt t="278582" x="6554788" y="3929063"/>
          <p14:tracePt t="278599" x="6554788" y="3973513"/>
          <p14:tracePt t="278615" x="6554788" y="4000500"/>
          <p14:tracePt t="278632" x="6537325" y="4019550"/>
          <p14:tracePt t="278634" x="6510338" y="4027488"/>
          <p14:tracePt t="278648" x="6500813" y="4037013"/>
          <p14:tracePt t="278665" x="6473825" y="4064000"/>
          <p14:tracePt t="278682" x="6465888" y="4071938"/>
          <p14:tracePt t="278699" x="6456363" y="4081463"/>
          <p14:tracePt t="278791" x="6456363" y="4090988"/>
          <p14:tracePt t="278802" x="6438900" y="4090988"/>
          <p14:tracePt t="278816" x="6438900" y="4098925"/>
          <p14:tracePt t="278955" x="6438900" y="4108450"/>
          <p14:tracePt t="278971" x="6429375" y="4135438"/>
          <p14:tracePt t="278983" x="6421438" y="4170363"/>
          <p14:tracePt t="278999" x="6394450" y="4251325"/>
          <p14:tracePt t="279016" x="6375400" y="4330700"/>
          <p14:tracePt t="279033" x="6367463" y="4376738"/>
          <p14:tracePt t="279049" x="6367463" y="4394200"/>
          <p14:tracePt t="279066" x="6367463" y="4402138"/>
          <p14:tracePt t="279143" x="6367463" y="4411663"/>
          <p14:tracePt t="279154" x="6367463" y="4429125"/>
          <p14:tracePt t="279166" x="6367463" y="4438650"/>
          <p14:tracePt t="279185" x="6367463" y="4448175"/>
          <p14:tracePt t="279253" x="6367463" y="4456113"/>
          <p14:tracePt t="279269" x="6367463" y="4465638"/>
          <p14:tracePt t="279282" x="6375400" y="4465638"/>
          <p14:tracePt t="279299" x="6375400" y="4473575"/>
          <p14:tracePt t="279363" x="6375400" y="4483100"/>
          <p14:tracePt t="279379" x="6375400" y="4500563"/>
          <p14:tracePt t="279390" x="6367463" y="4510088"/>
          <p14:tracePt t="279411" x="6367463" y="4519613"/>
          <p14:tracePt t="279423" x="6357938" y="4527550"/>
          <p14:tracePt t="279435" x="6350000" y="4537075"/>
          <p14:tracePt t="279731" x="6340475" y="4537075"/>
          <p14:tracePt t="279747" x="6323013" y="4545013"/>
          <p14:tracePt t="279758" x="6313488" y="4554538"/>
          <p14:tracePt t="279778" x="6303963" y="4572000"/>
          <p14:tracePt t="279787" x="6303963" y="4581525"/>
          <p14:tracePt t="279817" x="6296025" y="4581525"/>
          <p14:tracePt t="279888" x="6296025" y="4591050"/>
          <p14:tracePt t="279902" x="6296025" y="4598988"/>
          <p14:tracePt t="279910" x="6296025" y="4608513"/>
          <p14:tracePt t="279919" x="6296025" y="4616450"/>
          <p14:tracePt t="279958" x="6286500" y="4625975"/>
          <p14:tracePt t="279974" x="6286500" y="4652963"/>
          <p14:tracePt t="279982" x="6286500" y="4687888"/>
          <p14:tracePt t="279998" x="6286500" y="4706938"/>
          <p14:tracePt t="280015" x="6286500" y="4733925"/>
          <p14:tracePt t="280031" x="6286500" y="4741863"/>
          <p14:tracePt t="280068" x="6286500" y="4751388"/>
          <p14:tracePt t="280084" x="6286500" y="4759325"/>
          <p14:tracePt t="280098" x="6286500" y="4768850"/>
          <p14:tracePt t="280116" x="6286500" y="4778375"/>
          <p14:tracePt t="280133" x="6278563" y="4813300"/>
          <p14:tracePt t="280149" x="6251575" y="4902200"/>
          <p14:tracePt t="280165" x="6232525" y="4956175"/>
          <p14:tracePt t="280182" x="6224588" y="4965700"/>
          <p14:tracePt t="280199" x="6224588" y="4983163"/>
          <p14:tracePt t="280216" x="6207125" y="5000625"/>
          <p14:tracePt t="280232" x="6197600" y="5010150"/>
          <p14:tracePt t="280249" x="6180138" y="5010150"/>
          <p14:tracePt t="280265" x="6170613" y="5010150"/>
          <p14:tracePt t="280298" x="6161088" y="5010150"/>
          <p14:tracePt t="280315" x="6153150" y="5027613"/>
          <p14:tracePt t="280332" x="6135688" y="5037138"/>
          <p14:tracePt t="280351" x="6108700" y="5045075"/>
          <p14:tracePt t="280368" x="6089650" y="5064125"/>
          <p14:tracePt t="280383" x="6072188" y="5081588"/>
          <p14:tracePt t="280399" x="6064250" y="5099050"/>
          <p14:tracePt t="280415" x="6054725" y="5108575"/>
          <p14:tracePt t="280432" x="6037263" y="5116513"/>
          <p14:tracePt t="280449" x="6037263" y="5126038"/>
          <p14:tracePt t="280467" x="6037263" y="5135563"/>
          <p14:tracePt t="280482" x="6027738" y="5135563"/>
          <p14:tracePt t="280499" x="6027738" y="5153025"/>
          <p14:tracePt t="280515" x="6010275" y="5162550"/>
          <p14:tracePt t="280533" x="6000750" y="5170488"/>
          <p14:tracePt t="280549" x="5983288" y="5187950"/>
          <p14:tracePt t="280566" x="5983288" y="5197475"/>
          <p14:tracePt t="280583" x="5983288" y="5207000"/>
          <p14:tracePt t="280618" x="5973763" y="5207000"/>
          <p14:tracePt t="280633" x="5973763" y="5224463"/>
          <p14:tracePt t="280647" x="5973763" y="5233988"/>
          <p14:tracePt t="280671" x="5973763" y="5241925"/>
          <p14:tracePt t="280678" x="5973763" y="5251450"/>
          <p14:tracePt t="280687" x="5956300" y="5259388"/>
          <p14:tracePt t="280702" x="5956300" y="5268913"/>
          <p14:tracePt t="280718" x="5956300" y="5278438"/>
          <p14:tracePt t="280731" x="5956300" y="5295900"/>
          <p14:tracePt t="280748" x="5956300" y="5313363"/>
          <p14:tracePt t="280765" x="5956300" y="5322888"/>
          <p14:tracePt t="280782" x="5946775" y="5340350"/>
          <p14:tracePt t="280798" x="5946775" y="5349875"/>
          <p14:tracePt t="280815" x="5938838" y="5357813"/>
          <p14:tracePt t="280850" x="5938838" y="5376863"/>
          <p14:tracePt t="280865" x="5938838" y="5384800"/>
          <p14:tracePt t="280881" x="5929313" y="5394325"/>
          <p14:tracePt t="280898" x="5921375" y="5402263"/>
          <p14:tracePt t="280915" x="5921375" y="5411788"/>
          <p14:tracePt t="280931" x="5911850" y="5429250"/>
          <p14:tracePt t="280948" x="5902325" y="5456238"/>
          <p14:tracePt t="280965" x="5884863" y="5473700"/>
          <p14:tracePt t="280983" x="5875338" y="5492750"/>
          <p14:tracePt t="281001" x="5857875" y="5527675"/>
          <p14:tracePt t="281018" x="5849938" y="5546725"/>
          <p14:tracePt t="281033" x="5840413" y="5564188"/>
          <p14:tracePt t="281049" x="5840413" y="5591175"/>
          <p14:tracePt t="281066" x="5840413" y="5608638"/>
          <p14:tracePt t="281082" x="5840413" y="5635625"/>
          <p14:tracePt t="281099" x="5830888" y="5662613"/>
          <p14:tracePt t="281118" x="5830888" y="5697538"/>
          <p14:tracePt t="281133" x="5830888" y="5724525"/>
          <p14:tracePt t="281149" x="5830888" y="5741988"/>
          <p14:tracePt t="281166" x="5813425" y="5761038"/>
          <p14:tracePt t="281182" x="5813425" y="5786438"/>
          <p14:tracePt t="281199" x="5813425" y="5805488"/>
          <p14:tracePt t="281215" x="5813425" y="5822950"/>
          <p14:tracePt t="281232" x="5813425" y="5840413"/>
          <p14:tracePt t="281249" x="5822950" y="5867400"/>
          <p14:tracePt t="281266" x="5830888" y="5894388"/>
          <p14:tracePt t="281282" x="5840413" y="5911850"/>
          <p14:tracePt t="281299" x="5857875" y="5938838"/>
          <p14:tracePt t="281316" x="5875338" y="5956300"/>
          <p14:tracePt t="281332" x="5902325" y="5975350"/>
          <p14:tracePt t="281349" x="5921375" y="5992813"/>
          <p14:tracePt t="281365" x="5929313" y="6019800"/>
          <p14:tracePt t="281382" x="5946775" y="6037263"/>
          <p14:tracePt t="281399" x="5983288" y="6064250"/>
          <p14:tracePt t="281415" x="6027738" y="6091238"/>
          <p14:tracePt t="281432" x="6045200" y="6108700"/>
          <p14:tracePt t="281449" x="6081713" y="6135688"/>
          <p14:tracePt t="281465" x="6099175" y="6143625"/>
          <p14:tracePt t="281482" x="6126163" y="6153150"/>
          <p14:tracePt t="281499" x="6153150" y="6170613"/>
          <p14:tracePt t="281517" x="6232525" y="6207125"/>
          <p14:tracePt t="281532" x="6313488" y="6234113"/>
          <p14:tracePt t="281549" x="6402388" y="6261100"/>
          <p14:tracePt t="281566" x="6518275" y="6286500"/>
          <p14:tracePt t="281582" x="6626225" y="6286500"/>
          <p14:tracePt t="281599" x="6697663" y="6269038"/>
          <p14:tracePt t="281616" x="6778625" y="6261100"/>
          <p14:tracePt t="281632" x="6823075" y="6242050"/>
          <p14:tracePt t="281634" x="6850063" y="6242050"/>
          <p14:tracePt t="281649" x="6858000" y="6234113"/>
          <p14:tracePt t="281666" x="6894513" y="6234113"/>
          <p14:tracePt t="281682" x="6921500" y="6234113"/>
          <p14:tracePt t="281699" x="6965950" y="6234113"/>
          <p14:tracePt t="281715" x="7010400" y="6224588"/>
          <p14:tracePt t="281732" x="7072313" y="6224588"/>
          <p14:tracePt t="281749" x="7116763" y="6224588"/>
          <p14:tracePt t="281767" x="7180263" y="6251575"/>
          <p14:tracePt t="281783" x="7224713" y="6251575"/>
          <p14:tracePt t="281799" x="7242175" y="6251575"/>
          <p14:tracePt t="281816" x="7269163" y="6251575"/>
          <p14:tracePt t="281832" x="7296150" y="6251575"/>
          <p14:tracePt t="281849" x="7358063" y="6261100"/>
          <p14:tracePt t="281865" x="7439025" y="6278563"/>
          <p14:tracePt t="281882" x="7500938" y="6286500"/>
          <p14:tracePt t="281899" x="7564438" y="6305550"/>
          <p14:tracePt t="281917" x="7608888" y="6313488"/>
          <p14:tracePt t="281932" x="7635875" y="6313488"/>
          <p14:tracePt t="281949" x="7653338" y="6323013"/>
          <p14:tracePt t="281965" x="7680325" y="6332538"/>
          <p14:tracePt t="281982" x="7724775" y="6340475"/>
          <p14:tracePt t="281999" x="7796213" y="6357938"/>
          <p14:tracePt t="282016" x="7875588" y="6357938"/>
          <p14:tracePt t="282032" x="7966075" y="6357938"/>
          <p14:tracePt t="282049" x="8099425" y="6367463"/>
          <p14:tracePt t="282066" x="8161338" y="6367463"/>
          <p14:tracePt t="282083" x="8188325" y="6367463"/>
          <p14:tracePt t="282099" x="8197850" y="6367463"/>
          <p14:tracePt t="282116" x="8232775" y="6367463"/>
          <p14:tracePt t="282133" x="8269288" y="6367463"/>
          <p14:tracePt t="282136" x="8304213" y="6357938"/>
          <p14:tracePt t="282149" x="8331200" y="6340475"/>
          <p14:tracePt t="282167" x="8421688" y="6296025"/>
          <p14:tracePt t="282183" x="8466138" y="6269038"/>
          <p14:tracePt t="282199" x="8501063" y="6261100"/>
          <p14:tracePt t="282215" x="8518525" y="6251575"/>
          <p14:tracePt t="282232" x="8528050" y="6242050"/>
          <p14:tracePt t="282249" x="8555038" y="6234113"/>
          <p14:tracePt t="282266" x="8572500" y="6215063"/>
          <p14:tracePt t="282282" x="8599488" y="6197600"/>
          <p14:tracePt t="282299" x="8653463" y="6162675"/>
          <p14:tracePt t="282317" x="8724900" y="6126163"/>
          <p14:tracePt t="282332" x="8742363" y="6108700"/>
          <p14:tracePt t="282349" x="8778875" y="6081713"/>
          <p14:tracePt t="282366" x="8823325" y="6064250"/>
          <p14:tracePt t="282382" x="8840788" y="6046788"/>
          <p14:tracePt t="282399" x="8850313" y="6027738"/>
          <p14:tracePt t="282416" x="8858250" y="6010275"/>
          <p14:tracePt t="282433" x="8894763" y="5983288"/>
          <p14:tracePt t="282449" x="8912225" y="5956300"/>
          <p14:tracePt t="282466" x="8947150" y="5929313"/>
          <p14:tracePt t="282482" x="8983663" y="5876925"/>
          <p14:tracePt t="282499" x="9001125" y="5849938"/>
          <p14:tracePt t="282516" x="9018588" y="5813425"/>
          <p14:tracePt t="282532" x="9028113" y="5768975"/>
          <p14:tracePt t="282549" x="9045575" y="5734050"/>
          <p14:tracePt t="282566" x="9064625" y="5653088"/>
          <p14:tracePt t="282583" x="9064625" y="5591175"/>
          <p14:tracePt t="282599" x="9072563" y="5510213"/>
          <p14:tracePt t="282616" x="9072563" y="5448300"/>
          <p14:tracePt t="282632" x="9072563" y="5402263"/>
          <p14:tracePt t="282649" x="9064625" y="5367338"/>
          <p14:tracePt t="282666" x="9045575" y="5349875"/>
          <p14:tracePt t="282682" x="9018588" y="5330825"/>
          <p14:tracePt t="282699" x="8956675" y="5305425"/>
          <p14:tracePt t="282716" x="8921750" y="5305425"/>
          <p14:tracePt t="282732" x="8894763" y="5305425"/>
          <p14:tracePt t="282749" x="8858250" y="5305425"/>
          <p14:tracePt t="282766" x="8840788" y="5305425"/>
          <p14:tracePt t="282783" x="8796338" y="5305425"/>
          <p14:tracePt t="282799" x="8715375" y="5305425"/>
          <p14:tracePt t="282818" x="8636000" y="5322888"/>
          <p14:tracePt t="282833" x="8599488" y="5330825"/>
          <p14:tracePt t="282849" x="8564563" y="5340350"/>
          <p14:tracePt t="282866" x="8545513" y="5349875"/>
          <p14:tracePt t="282882" x="8510588" y="5376863"/>
          <p14:tracePt t="282899" x="8466138" y="5384800"/>
          <p14:tracePt t="282915" x="8402638" y="5411788"/>
          <p14:tracePt t="282935" x="8358188" y="5448300"/>
          <p14:tracePt t="282950" x="8296275" y="5456238"/>
          <p14:tracePt t="282968" x="8232775" y="5465763"/>
          <p14:tracePt t="282982" x="8197850" y="5483225"/>
          <p14:tracePt t="282999" x="8180388" y="5492750"/>
          <p14:tracePt t="283015" x="8161338" y="5492750"/>
          <p14:tracePt t="283032" x="8143875" y="5500688"/>
          <p14:tracePt t="283049" x="8108950" y="5510213"/>
          <p14:tracePt t="283066" x="8089900" y="5510213"/>
          <p14:tracePt t="283084" x="8054975" y="5519738"/>
          <p14:tracePt t="283100" x="8010525" y="5546725"/>
          <p14:tracePt t="283116" x="7947025" y="5554663"/>
          <p14:tracePt t="283132" x="7885113" y="5554663"/>
          <p14:tracePt t="283149" x="7858125" y="5572125"/>
          <p14:tracePt t="283165" x="7831138" y="5572125"/>
          <p14:tracePt t="283182" x="7813675" y="5572125"/>
          <p14:tracePt t="283199" x="7796213" y="5564188"/>
          <p14:tracePt t="283216" x="7769225" y="5554663"/>
          <p14:tracePt t="283233" x="7732713" y="5554663"/>
          <p14:tracePt t="283249" x="7697788" y="5554663"/>
          <p14:tracePt t="283265" x="7688263" y="5554663"/>
          <p14:tracePt t="283282" x="7670800" y="5554663"/>
          <p14:tracePt t="283298" x="7643813" y="5554663"/>
          <p14:tracePt t="283315" x="7626350" y="5554663"/>
          <p14:tracePt t="283332" x="7608888" y="5554663"/>
          <p14:tracePt t="283348" x="7572375" y="5546725"/>
          <p14:tracePt t="283365" x="7554913" y="5537200"/>
          <p14:tracePt t="283382" x="7537450" y="5527675"/>
          <p14:tracePt t="283398" x="7527925" y="5527675"/>
          <p14:tracePt t="283416" x="7500938" y="5519738"/>
          <p14:tracePt t="283433" x="7456488" y="5519738"/>
          <p14:tracePt t="283449" x="7412038" y="5510213"/>
          <p14:tracePt t="283466" x="7394575" y="5510213"/>
          <p14:tracePt t="283483" x="7367588" y="5492750"/>
          <p14:tracePt t="283499" x="7340600" y="5492750"/>
          <p14:tracePt t="283515" x="7323138" y="5492750"/>
          <p14:tracePt t="283532" x="7296150" y="5492750"/>
          <p14:tracePt t="283548" x="7259638" y="5492750"/>
          <p14:tracePt t="283565" x="7215188" y="5500688"/>
          <p14:tracePt t="283582" x="7153275" y="5500688"/>
          <p14:tracePt t="283598" x="7116763" y="5500688"/>
          <p14:tracePt t="283615" x="7099300" y="5500688"/>
          <p14:tracePt t="283633" x="7072313" y="5500688"/>
          <p14:tracePt t="283648" x="7054850" y="5500688"/>
          <p14:tracePt t="283665" x="7037388" y="5500688"/>
          <p14:tracePt t="283683" x="7010400" y="5500688"/>
          <p14:tracePt t="283699" x="6973888" y="5510213"/>
          <p14:tracePt t="283716" x="6946900" y="5510213"/>
          <p14:tracePt t="283733" x="6921500" y="5510213"/>
          <p14:tracePt t="283749" x="6884988" y="5510213"/>
          <p14:tracePt t="283766" x="6858000" y="5510213"/>
          <p14:tracePt t="283783" x="6840538" y="5510213"/>
          <p14:tracePt t="283799" x="6813550" y="5510213"/>
          <p14:tracePt t="283816" x="6769100" y="5510213"/>
          <p14:tracePt t="283832" x="6724650" y="5510213"/>
          <p14:tracePt t="283849" x="6688138" y="5510213"/>
          <p14:tracePt t="283866" x="6661150" y="5500688"/>
          <p14:tracePt t="283884" x="6653213" y="5500688"/>
          <p14:tracePt t="283900" x="6643688" y="5492750"/>
          <p14:tracePt t="283932" x="6635750" y="5492750"/>
          <p14:tracePt t="283961" x="6626225" y="5473700"/>
          <p14:tracePt t="283969" x="6608763" y="5473700"/>
          <p14:tracePt t="283982" x="6599238" y="5473700"/>
          <p14:tracePt t="283999" x="6572250" y="5465763"/>
          <p14:tracePt t="284016" x="6564313" y="5456238"/>
          <p14:tracePt t="284032" x="6537325" y="5456238"/>
          <p14:tracePt t="284158" x="6527800" y="5456238"/>
          <p14:tracePt t="284169" x="6518275" y="5456238"/>
          <p14:tracePt t="284183" x="6510338" y="5456238"/>
          <p14:tracePt t="284800" x="6518275" y="5456238"/>
          <p14:tracePt t="284813" x="6527800" y="5465763"/>
          <p14:tracePt t="284826" x="6554788" y="5492750"/>
          <p14:tracePt t="284839" x="6572250" y="5510213"/>
          <p14:tracePt t="284849" x="6581775" y="5527675"/>
          <p14:tracePt t="284866" x="6616700" y="5554663"/>
          <p14:tracePt t="284882" x="6626225" y="5572125"/>
          <p14:tracePt t="284899" x="6635750" y="5581650"/>
          <p14:tracePt t="284932" x="6653213" y="5581650"/>
          <p14:tracePt t="284949" x="6670675" y="5608638"/>
          <p14:tracePt t="285003" x="6680200" y="5608638"/>
          <p14:tracePt t="285019" x="6688138" y="5608638"/>
          <p14:tracePt t="285168" x="6697663" y="5608638"/>
          <p14:tracePt t="285185" x="6724650" y="5608638"/>
          <p14:tracePt t="285197" x="6732588" y="5608638"/>
          <p14:tracePt t="285216" x="6759575" y="5591175"/>
          <p14:tracePt t="285233" x="6769100" y="5581650"/>
          <p14:tracePt t="285249" x="6778625" y="5572125"/>
          <p14:tracePt t="285266" x="6804025" y="5572125"/>
          <p14:tracePt t="285283" x="6813550" y="5564188"/>
          <p14:tracePt t="285299" x="6823075" y="5564188"/>
          <p14:tracePt t="285316" x="6831013" y="5564188"/>
          <p14:tracePt t="285332" x="6840538" y="5564188"/>
          <p14:tracePt t="286030" x="6840538" y="5554663"/>
          <p14:tracePt t="286041" x="6840538" y="5546725"/>
          <p14:tracePt t="286055" x="6840538" y="5537200"/>
          <p14:tracePt t="286067" x="6831013" y="5519738"/>
          <p14:tracePt t="286083" x="6823075" y="5510213"/>
          <p14:tracePt t="286100" x="6823075" y="5500688"/>
          <p14:tracePt t="286140" x="6813550" y="5492750"/>
          <p14:tracePt t="286156" x="6804025" y="5483225"/>
          <p14:tracePt t="286168" x="6804025" y="5473700"/>
          <p14:tracePt t="286184" x="6786563" y="5448300"/>
          <p14:tracePt t="286203" x="6786563" y="5438775"/>
          <p14:tracePt t="286226" x="6778625" y="5429250"/>
          <p14:tracePt t="286239" x="6778625" y="5421313"/>
          <p14:tracePt t="286252" x="6769100" y="5411788"/>
          <p14:tracePt t="286266" x="6769100" y="5402263"/>
          <p14:tracePt t="286283" x="6759575" y="5384800"/>
          <p14:tracePt t="286299" x="6751638" y="5357813"/>
          <p14:tracePt t="286316" x="6742113" y="5349875"/>
          <p14:tracePt t="286333" x="6732588" y="5340350"/>
          <p14:tracePt t="286349" x="6715125" y="5330825"/>
          <p14:tracePt t="286366" x="6697663" y="5313363"/>
          <p14:tracePt t="286383" x="6688138" y="5286375"/>
          <p14:tracePt t="286399" x="6680200" y="5268913"/>
          <p14:tracePt t="286416" x="6661150" y="5259388"/>
          <p14:tracePt t="286433" x="6635750" y="5241925"/>
          <p14:tracePt t="286449" x="6626225" y="5224463"/>
          <p14:tracePt t="286466" x="6616700" y="5214938"/>
          <p14:tracePt t="286484" x="6599238" y="5207000"/>
          <p14:tracePt t="286499" x="6589713" y="5197475"/>
          <p14:tracePt t="286516" x="6581775" y="5187950"/>
          <p14:tracePt t="286533" x="6554788" y="5180013"/>
          <p14:tracePt t="286550" x="6537325" y="5153025"/>
          <p14:tracePt t="286567" x="6518275" y="5143500"/>
          <p14:tracePt t="286583" x="6492875" y="5135563"/>
          <p14:tracePt t="286600" x="6473825" y="5135563"/>
          <p14:tracePt t="286618" x="6446838" y="5135563"/>
          <p14:tracePt t="286634" x="6438900" y="5135563"/>
          <p14:tracePt t="286649" x="6411913" y="5135563"/>
          <p14:tracePt t="286666" x="6402388" y="5135563"/>
          <p14:tracePt t="286683" x="6384925" y="5135563"/>
          <p14:tracePt t="286699" x="6375400" y="5135563"/>
          <p14:tracePt t="286733" x="6357938" y="5135563"/>
          <p14:tracePt t="286750" x="6330950" y="5143500"/>
          <p14:tracePt t="286766" x="6323013" y="5162550"/>
          <p14:tracePt t="286783" x="6303963" y="5162550"/>
          <p14:tracePt t="286799" x="6296025" y="5170488"/>
          <p14:tracePt t="286816" x="6269038" y="5170488"/>
          <p14:tracePt t="286832" x="6251575" y="5180013"/>
          <p14:tracePt t="286849" x="6232525" y="5187950"/>
          <p14:tracePt t="286866" x="6215063" y="5207000"/>
          <p14:tracePt t="286884" x="6180138" y="5233988"/>
          <p14:tracePt t="286900" x="6170613" y="5251450"/>
          <p14:tracePt t="286917" x="6170613" y="5268913"/>
          <p14:tracePt t="286933" x="6161088" y="5278438"/>
          <p14:tracePt t="286949" x="6153150" y="5286375"/>
          <p14:tracePt t="286966" x="6143625" y="5313363"/>
          <p14:tracePt t="286983" x="6143625" y="5330825"/>
          <p14:tracePt t="286999" x="6143625" y="5349875"/>
          <p14:tracePt t="287016" x="6143625" y="5357813"/>
          <p14:tracePt t="287033" x="6143625" y="5376863"/>
          <p14:tracePt t="287088" x="6143625" y="5384800"/>
          <p14:tracePt t="287105" x="6143625" y="5394325"/>
          <p14:tracePt t="287116" x="6143625" y="5402263"/>
          <p14:tracePt t="287134" x="6143625" y="5421313"/>
          <p14:tracePt t="287150" x="6143625" y="5429250"/>
          <p14:tracePt t="287166" x="6153150" y="5456238"/>
          <p14:tracePt t="287183" x="6170613" y="5473700"/>
          <p14:tracePt t="287200" x="6188075" y="5492750"/>
          <p14:tracePt t="287216" x="6215063" y="5510213"/>
          <p14:tracePt t="287233" x="6224588" y="5537200"/>
          <p14:tracePt t="287250" x="6242050" y="5554663"/>
          <p14:tracePt t="287266" x="6251575" y="5564188"/>
          <p14:tracePt t="287283" x="6278563" y="5572125"/>
          <p14:tracePt t="287330" x="6296025" y="5591175"/>
          <p14:tracePt t="287338" x="6303963" y="5599113"/>
          <p14:tracePt t="287349" x="6313488" y="5608638"/>
          <p14:tracePt t="287366" x="6340475" y="5618163"/>
          <p14:tracePt t="287383" x="6357938" y="5626100"/>
          <p14:tracePt t="287400" x="6375400" y="5635625"/>
          <p14:tracePt t="287416" x="6384925" y="5635625"/>
          <p14:tracePt t="287433" x="6394450" y="5643563"/>
          <p14:tracePt t="287449" x="6421438" y="5653088"/>
          <p14:tracePt t="287466" x="6438900" y="5653088"/>
          <p14:tracePt t="287483" x="6456363" y="5653088"/>
          <p14:tracePt t="287500" x="6465888" y="5653088"/>
          <p14:tracePt t="287516" x="6492875" y="5670550"/>
          <p14:tracePt t="287534" x="6518275" y="5680075"/>
          <p14:tracePt t="287550" x="6527800" y="5689600"/>
          <p14:tracePt t="287566" x="6554788" y="5689600"/>
          <p14:tracePt t="287583" x="6572250" y="5697538"/>
          <p14:tracePt t="287600" x="6581775" y="5697538"/>
          <p14:tracePt t="287616" x="6589713" y="5697538"/>
          <p14:tracePt t="287633" x="6608763" y="5697538"/>
          <p14:tracePt t="287635" x="6616700" y="5697538"/>
          <p14:tracePt t="287650" x="6635750" y="5697538"/>
          <p14:tracePt t="287666" x="6643688" y="5697538"/>
          <p14:tracePt t="287683" x="6670675" y="5697538"/>
          <p14:tracePt t="287700" x="6688138" y="5689600"/>
          <p14:tracePt t="287717" x="6715125" y="5689600"/>
          <p14:tracePt t="287733" x="6732588" y="5680075"/>
          <p14:tracePt t="287749" x="6742113" y="5662613"/>
          <p14:tracePt t="287767" x="6759575" y="5662613"/>
          <p14:tracePt t="287784" x="6786563" y="5653088"/>
          <p14:tracePt t="287800" x="6804025" y="5653088"/>
          <p14:tracePt t="287816" x="6823075" y="5653088"/>
          <p14:tracePt t="287832" x="6831013" y="5643563"/>
          <p14:tracePt t="287849" x="6850063" y="5635625"/>
          <p14:tracePt t="287866" x="6858000" y="5626100"/>
          <p14:tracePt t="287882" x="6867525" y="5626100"/>
          <p14:tracePt t="287899" x="6867525" y="5618163"/>
          <p14:tracePt t="287942" x="6875463" y="5608638"/>
          <p14:tracePt t="287949" x="6875463" y="5599113"/>
          <p14:tracePt t="287967" x="6875463" y="5572125"/>
          <p14:tracePt t="287984" x="6875463" y="5554663"/>
          <p14:tracePt t="288000" x="6875463" y="5537200"/>
          <p14:tracePt t="288016" x="6875463" y="5510213"/>
          <p14:tracePt t="288033" x="6875463" y="5492750"/>
          <p14:tracePt t="288050" x="6875463" y="5465763"/>
          <p14:tracePt t="288066" x="6875463" y="5438775"/>
          <p14:tracePt t="288083" x="6867525" y="5421313"/>
          <p14:tracePt t="288100" x="6867525" y="5411788"/>
          <p14:tracePt t="288116" x="6858000" y="5402263"/>
          <p14:tracePt t="288153" x="6840538" y="5394325"/>
          <p14:tracePt t="288168" x="6840538" y="5384800"/>
          <p14:tracePt t="288186" x="6831013" y="5384800"/>
          <p14:tracePt t="288231" x="6823075" y="5367338"/>
          <p14:tracePt t="288247" x="6823075" y="5357813"/>
          <p14:tracePt t="288258" x="6813550" y="5357813"/>
          <p14:tracePt t="288266" x="6804025" y="5349875"/>
          <p14:tracePt t="288285" x="6796088" y="5340350"/>
          <p14:tracePt t="288299" x="6786563" y="5340350"/>
          <p14:tracePt t="288316" x="6769100" y="5322888"/>
          <p14:tracePt t="288334" x="6751638" y="5313363"/>
          <p14:tracePt t="288350" x="6742113" y="5305425"/>
          <p14:tracePt t="288367" x="6732588" y="5286375"/>
          <p14:tracePt t="288383" x="6724650" y="5278438"/>
          <p14:tracePt t="288400" x="6715125" y="5268913"/>
          <p14:tracePt t="288416" x="6697663" y="5251450"/>
          <p14:tracePt t="288434" x="6688138" y="5214938"/>
          <p14:tracePt t="288450" x="6688138" y="5207000"/>
          <p14:tracePt t="288466" x="6680200" y="5197475"/>
          <p14:tracePt t="288483" x="6680200" y="5187950"/>
          <p14:tracePt t="288500" x="6680200" y="5180013"/>
          <p14:tracePt t="288516" x="6670675" y="5170488"/>
          <p14:tracePt t="288533" x="6670675" y="5162550"/>
          <p14:tracePt t="288550" x="6661150" y="5143500"/>
          <p14:tracePt t="288568" x="6643688" y="5126038"/>
          <p14:tracePt t="288623" x="6626225" y="5116513"/>
          <p14:tracePt t="288655" x="6616700" y="5116513"/>
          <p14:tracePt t="288670" x="6608763" y="5116513"/>
          <p14:tracePt t="288684" x="6599238" y="5116513"/>
          <p14:tracePt t="288700" x="6572250" y="5108575"/>
          <p14:tracePt t="288717" x="6545263" y="5108575"/>
          <p14:tracePt t="288734" x="6537325" y="5108575"/>
          <p14:tracePt t="288750" x="6518275" y="5108575"/>
          <p14:tracePt t="288766" x="6510338" y="5108575"/>
          <p14:tracePt t="288783" x="6500813" y="5108575"/>
          <p14:tracePt t="288802" x="6492875" y="5108575"/>
          <p14:tracePt t="288818" x="6473825" y="5108575"/>
          <p14:tracePt t="288833" x="6465888" y="5108575"/>
          <p14:tracePt t="288849" x="6438900" y="5108575"/>
          <p14:tracePt t="288866" x="6421438" y="5116513"/>
          <p14:tracePt t="288883" x="6394450" y="5126038"/>
          <p14:tracePt t="288899" x="6384925" y="5126038"/>
          <p14:tracePt t="288944" x="6375400" y="5135563"/>
          <p14:tracePt t="288961" x="6367463" y="5135563"/>
          <p14:tracePt t="288972" x="6357938" y="5135563"/>
          <p14:tracePt t="289062" x="6330950" y="5135563"/>
          <p14:tracePt t="289077" x="6323013" y="5135563"/>
          <p14:tracePt t="289133" x="6313488" y="5135563"/>
          <p14:tracePt t="289235" x="6303963" y="5153025"/>
          <p14:tracePt t="289246" x="6296025" y="5162550"/>
          <p14:tracePt t="289258" x="6296025" y="5170488"/>
          <p14:tracePt t="289270" x="6286500" y="5170488"/>
          <p14:tracePt t="289383" x="6278563" y="5180013"/>
          <p14:tracePt t="289517" x="6259513" y="5187950"/>
          <p14:tracePt t="289533" x="6259513" y="5197475"/>
          <p14:tracePt t="289544" x="6251575" y="5207000"/>
          <p14:tracePt t="289556" x="6251575" y="5224463"/>
          <p14:tracePt t="289567" x="6251575" y="5233988"/>
          <p14:tracePt t="289583" x="6242050" y="5241925"/>
          <p14:tracePt t="289600" x="6232525" y="5259388"/>
          <p14:tracePt t="289616" x="6232525" y="5268913"/>
          <p14:tracePt t="289633" x="6224588" y="5295900"/>
          <p14:tracePt t="289634" x="6224588" y="5305425"/>
          <p14:tracePt t="289649" x="6224588" y="5313363"/>
          <p14:tracePt t="289666" x="6224588" y="5330825"/>
          <p14:tracePt t="289683" x="6215063" y="5340350"/>
          <p14:tracePt t="289699" x="6207125" y="5357813"/>
          <p14:tracePt t="289716" x="6207125" y="5384800"/>
          <p14:tracePt t="289732" x="6188075" y="5394325"/>
          <p14:tracePt t="289749" x="6188075" y="5402263"/>
          <p14:tracePt t="289791" x="6188075" y="5411788"/>
          <p14:tracePt t="289802" x="6188075" y="5421313"/>
          <p14:tracePt t="289817" x="6188075" y="5448300"/>
          <p14:tracePt t="289833" x="6197600" y="5465763"/>
          <p14:tracePt t="289850" x="6207125" y="5500688"/>
          <p14:tracePt t="289866" x="6215063" y="5519738"/>
          <p14:tracePt t="289883" x="6224588" y="5537200"/>
          <p14:tracePt t="289900" x="6224588" y="5546725"/>
          <p14:tracePt t="289934" x="6224588" y="5554663"/>
          <p14:tracePt t="289950" x="6242050" y="5581650"/>
          <p14:tracePt t="289967" x="6251575" y="5599113"/>
          <p14:tracePt t="289984" x="6278563" y="5618163"/>
          <p14:tracePt t="290000" x="6286500" y="5635625"/>
          <p14:tracePt t="290016" x="6303963" y="5662613"/>
          <p14:tracePt t="290034" x="6313488" y="5670550"/>
          <p14:tracePt t="290066" x="6323013" y="5680075"/>
          <p14:tracePt t="290083" x="6340475" y="5689600"/>
          <p14:tracePt t="290099" x="6350000" y="5689600"/>
          <p14:tracePt t="290116" x="6357938" y="5697538"/>
          <p14:tracePt t="290136" x="6375400" y="5697538"/>
          <p14:tracePt t="290150" x="6384925" y="5707063"/>
          <p14:tracePt t="290167" x="6411913" y="5707063"/>
          <p14:tracePt t="290184" x="6421438" y="5707063"/>
          <p14:tracePt t="290216" x="6429375" y="5724525"/>
          <p14:tracePt t="290233" x="6446838" y="5724525"/>
          <p14:tracePt t="290250" x="6465888" y="5741988"/>
          <p14:tracePt t="290266" x="6492875" y="5741988"/>
          <p14:tracePt t="290285" x="6518275" y="5751513"/>
          <p14:tracePt t="290300" x="6527800" y="5751513"/>
          <p14:tracePt t="290317" x="6545263" y="5751513"/>
          <p14:tracePt t="290350" x="6564313" y="5751513"/>
          <p14:tracePt t="290367" x="6581775" y="5751513"/>
          <p14:tracePt t="290385" x="6608763" y="5751513"/>
          <p14:tracePt t="290400" x="6635750" y="5751513"/>
          <p14:tracePt t="290417" x="6653213" y="5751513"/>
          <p14:tracePt t="290435" x="6670675" y="5751513"/>
          <p14:tracePt t="290450" x="6688138" y="5741988"/>
          <p14:tracePt t="290466" x="6715125" y="5741988"/>
          <p14:tracePt t="290483" x="6724650" y="5734050"/>
          <p14:tracePt t="290500" x="6732588" y="5734050"/>
          <p14:tracePt t="290564" x="6742113" y="5734050"/>
          <p14:tracePt t="290612" x="6742113" y="5715000"/>
          <p14:tracePt t="290637" x="6751638" y="5707063"/>
          <p14:tracePt t="290653" x="6751638" y="5697538"/>
          <p14:tracePt t="290674" x="6751638" y="5689600"/>
          <p14:tracePt t="290682" x="6751638" y="5680075"/>
          <p14:tracePt t="290691" x="6751638" y="5670550"/>
          <p14:tracePt t="290700" x="6759575" y="5662613"/>
          <p14:tracePt t="290716" x="6759575" y="5635625"/>
          <p14:tracePt t="290733" x="6759575" y="5618163"/>
          <p14:tracePt t="290750" x="6759575" y="5599113"/>
          <p14:tracePt t="290769" x="6759575" y="5572125"/>
          <p14:tracePt t="290785" x="6759575" y="5564188"/>
          <p14:tracePt t="290801" x="6759575" y="5546725"/>
          <p14:tracePt t="290818" x="6759575" y="5537200"/>
          <p14:tracePt t="290834" x="6759575" y="5527675"/>
          <p14:tracePt t="290856" x="6759575" y="5519738"/>
          <p14:tracePt t="290918" x="6759575" y="5510213"/>
          <p14:tracePt t="290927" x="6759575" y="5492750"/>
          <p14:tracePt t="290934" x="6759575" y="5483225"/>
          <p14:tracePt t="290950" x="6759575" y="5465763"/>
          <p14:tracePt t="290966" x="6759575" y="5448300"/>
          <p14:tracePt t="290983" x="6759575" y="5421313"/>
          <p14:tracePt t="290999" x="6742113" y="5402263"/>
          <p14:tracePt t="291016" x="6742113" y="5394325"/>
          <p14:tracePt t="291033" x="6732588" y="5384800"/>
          <p14:tracePt t="291050" x="6715125" y="5367338"/>
          <p14:tracePt t="291066" x="6697663" y="5367338"/>
          <p14:tracePt t="291083" x="6697663" y="5349875"/>
          <p14:tracePt t="291099" x="6688138" y="5349875"/>
          <p14:tracePt t="291116" x="6688138" y="5340350"/>
          <p14:tracePt t="291133" x="6680200" y="5330825"/>
          <p14:tracePt t="291149" x="6670675" y="5322888"/>
          <p14:tracePt t="291166" x="6661150" y="5322888"/>
          <p14:tracePt t="291183" x="6661150" y="5313363"/>
          <p14:tracePt t="291199" x="6653213" y="5305425"/>
          <p14:tracePt t="291234" x="6643688" y="5305425"/>
          <p14:tracePt t="291250" x="6626225" y="5295900"/>
          <p14:tracePt t="291267" x="6608763" y="5278438"/>
          <p14:tracePt t="291284" x="6599238" y="5268913"/>
          <p14:tracePt t="291300" x="6589713" y="5259388"/>
          <p14:tracePt t="291341" x="6581775" y="5259388"/>
          <p14:tracePt t="291350" x="6572250" y="5251450"/>
          <p14:tracePt t="291367" x="6545263" y="5251450"/>
          <p14:tracePt t="291383" x="6527800" y="5251450"/>
          <p14:tracePt t="291400" x="6500813" y="5241925"/>
          <p14:tracePt t="291416" x="6473825" y="5241925"/>
          <p14:tracePt t="291434" x="6446838" y="5241925"/>
          <p14:tracePt t="291450" x="6429375" y="5241925"/>
          <p14:tracePt t="291467" x="6402388" y="5241925"/>
          <p14:tracePt t="291483" x="6384925" y="5241925"/>
          <p14:tracePt t="291500" x="6367463" y="5241925"/>
          <p14:tracePt t="291517" x="6340475" y="5241925"/>
          <p14:tracePt t="291533" x="6330950" y="5241925"/>
          <p14:tracePt t="291550" x="6323013" y="5241925"/>
          <p14:tracePt t="291567" x="6313488" y="5241925"/>
          <p14:tracePt t="291584" x="6286500" y="5241925"/>
          <p14:tracePt t="291600" x="6259513" y="5241925"/>
          <p14:tracePt t="291617" x="6242050" y="5241925"/>
          <p14:tracePt t="291633" x="6232525" y="5241925"/>
          <p14:tracePt t="291678" x="6224588" y="5241925"/>
          <p14:tracePt t="291701" x="6215063" y="5241925"/>
          <p14:tracePt t="291716" x="6215063" y="5251450"/>
          <p14:tracePt t="291749" x="6207125" y="5251450"/>
          <p14:tracePt t="291827" x="6207125" y="5259388"/>
          <p14:tracePt t="291882" x="6188075" y="5268913"/>
          <p14:tracePt t="291888" x="6188075" y="5286375"/>
          <p14:tracePt t="291900" x="6188075" y="5295900"/>
          <p14:tracePt t="291916" x="6188075" y="5305425"/>
          <p14:tracePt t="291933" x="6180138" y="5322888"/>
          <p14:tracePt t="291950" x="6180138" y="5340350"/>
          <p14:tracePt t="291966" x="6180138" y="5367338"/>
          <p14:tracePt t="291983" x="6180138" y="5376863"/>
          <p14:tracePt t="292022" x="6180138" y="5384800"/>
          <p14:tracePt t="292038" x="6188075" y="5421313"/>
          <p14:tracePt t="292048" x="6197600" y="5448300"/>
          <p14:tracePt t="292059" x="6197600" y="5456238"/>
          <p14:tracePt t="292071" x="6207125" y="5473700"/>
          <p14:tracePt t="292084" x="6215063" y="5492750"/>
          <p14:tracePt t="292100" x="6224588" y="5500688"/>
          <p14:tracePt t="292148" x="6232525" y="5519738"/>
          <p14:tracePt t="292156" x="6251575" y="5527675"/>
          <p14:tracePt t="292170" x="6259513" y="5537200"/>
          <p14:tracePt t="292195" x="6269038" y="5546725"/>
          <p14:tracePt t="292206" x="6278563" y="5546725"/>
          <p14:tracePt t="292220" x="6286500" y="5546725"/>
          <p14:tracePt t="292235" x="6296025" y="5546725"/>
          <p14:tracePt t="292251" x="6303963" y="5554663"/>
          <p14:tracePt t="292266" x="6323013" y="5554663"/>
          <p14:tracePt t="292283" x="6323013" y="5564188"/>
          <p14:tracePt t="292375" x="6330950" y="5572125"/>
          <p14:tracePt t="292383" x="6340475" y="5572125"/>
          <p14:tracePt t="292391" x="6340475" y="5591175"/>
          <p14:tracePt t="292517" x="6350000" y="5599113"/>
          <p14:tracePt t="294178" x="6357938" y="5608638"/>
          <p14:tracePt t="294192" x="6394450" y="5608638"/>
          <p14:tracePt t="294205" x="6429375" y="5618163"/>
          <p14:tracePt t="294218" x="6500813" y="5635625"/>
          <p14:tracePt t="294234" x="6581775" y="5635625"/>
          <p14:tracePt t="294251" x="6608763" y="5635625"/>
          <p14:tracePt t="294267" x="6626225" y="5635625"/>
          <p14:tracePt t="294593" x="6635750" y="5643563"/>
          <p14:tracePt t="294611" x="6643688" y="5643563"/>
          <p14:tracePt t="294632" x="6653213" y="5643563"/>
          <p14:tracePt t="294648" x="6661150" y="5643563"/>
          <p14:tracePt t="294663" x="6680200" y="5626100"/>
          <p14:tracePt t="294677" x="6697663" y="5626100"/>
          <p14:tracePt t="294686" x="6697663" y="5618163"/>
          <p14:tracePt t="294700" x="6707188" y="5618163"/>
          <p14:tracePt t="294717" x="6724650" y="5618163"/>
          <p14:tracePt t="294734" x="6742113" y="5618163"/>
          <p14:tracePt t="294750" x="6769100" y="5618163"/>
          <p14:tracePt t="294767" x="6813550" y="5608638"/>
          <p14:tracePt t="294784" x="6858000" y="5599113"/>
          <p14:tracePt t="294800" x="6875463" y="5599113"/>
          <p14:tracePt t="294817" x="6894513" y="5599113"/>
          <p14:tracePt t="294835" x="6956425" y="5599113"/>
          <p14:tracePt t="294852" x="7027863" y="5599113"/>
          <p14:tracePt t="294867" x="7089775" y="5599113"/>
          <p14:tracePt t="294884" x="7126288" y="5581650"/>
          <p14:tracePt t="294900" x="7143750" y="5564188"/>
          <p14:tracePt t="294917" x="7161213" y="5554663"/>
          <p14:tracePt t="294934" x="7188200" y="5537200"/>
          <p14:tracePt t="294950" x="7207250" y="5527675"/>
          <p14:tracePt t="294967" x="7224713" y="5510213"/>
          <p14:tracePt t="294985" x="7269163" y="5492750"/>
          <p14:tracePt t="295001" x="7286625" y="5492750"/>
          <p14:tracePt t="295017" x="7304088" y="5492750"/>
          <p14:tracePt t="295034" x="7323138" y="5492750"/>
          <p14:tracePt t="295050" x="7340600" y="5492750"/>
          <p14:tracePt t="295067" x="7367588" y="5519738"/>
          <p14:tracePt t="295083" x="7412038" y="5519738"/>
          <p14:tracePt t="295101" x="7456488" y="5519738"/>
          <p14:tracePt t="295118" x="7483475" y="5519738"/>
          <p14:tracePt t="295134" x="7527925" y="5510213"/>
          <p14:tracePt t="295151" x="7545388" y="5510213"/>
          <p14:tracePt t="295167" x="7554913" y="5500688"/>
          <p14:tracePt t="295187" x="7564438" y="5500688"/>
          <p14:tracePt t="295203" x="7564438" y="5492750"/>
          <p14:tracePt t="295235" x="7589838" y="5492750"/>
          <p14:tracePt t="295246" x="7599363" y="5483225"/>
          <p14:tracePt t="295260" x="7653338" y="5465763"/>
          <p14:tracePt t="295272" x="7680325" y="5465763"/>
          <p14:tracePt t="295284" x="7715250" y="5456238"/>
          <p14:tracePt t="295301" x="7732713" y="5448300"/>
          <p14:tracePt t="295317" x="7751763" y="5448300"/>
          <p14:tracePt t="295376" x="7759700" y="5448300"/>
          <p14:tracePt t="295384" x="7769225" y="5448300"/>
          <p14:tracePt t="295400" x="7786688" y="5448300"/>
          <p14:tracePt t="295417" x="7804150" y="5448300"/>
          <p14:tracePt t="295450" x="7813675" y="5448300"/>
          <p14:tracePt t="295470" x="7823200" y="5448300"/>
          <p14:tracePt t="295484" x="7831138" y="5448300"/>
          <p14:tracePt t="295502" x="7858125" y="5448300"/>
          <p14:tracePt t="295517" x="7875588" y="5448300"/>
          <p14:tracePt t="295550" x="7894638" y="5448300"/>
          <p14:tracePt t="295568" x="7912100" y="5448300"/>
          <p14:tracePt t="295584" x="7947025" y="5448300"/>
          <p14:tracePt t="295601" x="7966075" y="5448300"/>
          <p14:tracePt t="295617" x="7983538" y="5448300"/>
          <p14:tracePt t="295634" x="8010525" y="5448300"/>
          <p14:tracePt t="295714" x="8018463" y="5448300"/>
          <p14:tracePt t="295725" x="8027988" y="5448300"/>
          <p14:tracePt t="295738" x="8045450" y="5448300"/>
          <p14:tracePt t="295751" x="8054975" y="5448300"/>
          <p14:tracePt t="295768" x="8072438" y="5448300"/>
          <p14:tracePt t="295785" x="8089900" y="5438775"/>
          <p14:tracePt t="295800" x="8099425" y="5438775"/>
          <p14:tracePt t="295817" x="8108950" y="5438775"/>
          <p14:tracePt t="295834" x="8153400" y="5438775"/>
          <p14:tracePt t="295851" x="8215313" y="5438775"/>
          <p14:tracePt t="295867" x="8286750" y="5438775"/>
          <p14:tracePt t="295885" x="8331200" y="5438775"/>
          <p14:tracePt t="295964" x="8340725" y="5438775"/>
          <p14:tracePt t="295975" x="8358188" y="5438775"/>
          <p14:tracePt t="295988" x="8375650" y="5438775"/>
          <p14:tracePt t="296001" x="8385175" y="5438775"/>
          <p14:tracePt t="296018" x="8394700" y="5438775"/>
          <p14:tracePt t="296041" x="8402638" y="5438775"/>
          <p14:tracePt t="296050" x="8412163" y="5438775"/>
          <p14:tracePt t="296067" x="8439150" y="5438775"/>
          <p14:tracePt t="296084" x="8456613" y="5438775"/>
          <p14:tracePt t="296101" x="8474075" y="5438775"/>
          <p14:tracePt t="296117" x="8483600" y="5438775"/>
          <p14:tracePt t="296134" x="8510588" y="5438775"/>
          <p14:tracePt t="296151" x="8528050" y="5438775"/>
          <p14:tracePt t="296167" x="8545513" y="5448300"/>
          <p14:tracePt t="296184" x="8564563" y="5448300"/>
          <p14:tracePt t="296201" x="8589963" y="5448300"/>
          <p14:tracePt t="296217" x="8609013" y="5448300"/>
          <p14:tracePt t="296234" x="8626475" y="5448300"/>
          <p14:tracePt t="296251" x="8653463" y="5456238"/>
          <p14:tracePt t="296267" x="8670925" y="5473700"/>
          <p14:tracePt t="296284" x="8688388" y="5473700"/>
          <p14:tracePt t="296372" x="8697913" y="5483225"/>
          <p14:tracePt t="296388" x="8707438" y="5483225"/>
          <p14:tracePt t="296401" x="8724900" y="5483225"/>
          <p14:tracePt t="296466" x="8732838" y="5483225"/>
          <p14:tracePt t="296482" x="8742363" y="5483225"/>
          <p14:tracePt t="296489" x="8751888" y="5483225"/>
          <p14:tracePt t="296500" x="8759825" y="5483225"/>
          <p14:tracePt t="296517" x="8769350" y="5483225"/>
          <p14:tracePt t="296590" x="8778875" y="5465763"/>
          <p14:tracePt t="296606" x="8796338" y="5456238"/>
          <p14:tracePt t="296802" x="8804275" y="5456238"/>
          <p14:tracePt t="296858" x="8813800" y="5456238"/>
          <p14:tracePt t="296904" x="8813800" y="5473700"/>
          <p14:tracePt t="296920" x="8823325" y="5483225"/>
          <p14:tracePt t="296937" x="8823325" y="5492750"/>
          <p14:tracePt t="296952" x="8823325" y="5500688"/>
          <p14:tracePt t="297005" x="8823325" y="5510213"/>
          <p14:tracePt t="297021" x="8831263" y="5519738"/>
          <p14:tracePt t="297037" x="8831263" y="5527675"/>
          <p14:tracePt t="297218" x="8831263" y="5537200"/>
          <p14:tracePt t="297248" x="8831263" y="5554663"/>
          <p14:tracePt t="297500" x="8840788" y="5554663"/>
          <p14:tracePt t="297524" x="8840788" y="5564188"/>
          <p14:tracePt t="298048" x="8850313" y="5564188"/>
          <p14:tracePt t="298059" x="8858250" y="5564188"/>
          <p14:tracePt t="298158" x="8875713" y="5564188"/>
          <p14:tracePt t="298212" x="8867775" y="5572125"/>
          <p14:tracePt t="298224" x="8858250" y="5581650"/>
          <p14:tracePt t="298236" x="8840788" y="5599113"/>
          <p14:tracePt t="298252" x="8831263" y="5608638"/>
          <p14:tracePt t="298269" x="8813800" y="5635625"/>
          <p14:tracePt t="298285" x="8804275" y="5653088"/>
          <p14:tracePt t="298301" x="8786813" y="5662613"/>
          <p14:tracePt t="298318" x="8778875" y="5670550"/>
          <p14:tracePt t="299169" x="8769350" y="5670550"/>
          <p14:tracePt t="299404" x="8759825" y="5670550"/>
          <p14:tracePt t="299442" x="8751888" y="5670550"/>
          <p14:tracePt t="299483" x="8742363" y="5670550"/>
          <p14:tracePt t="301143" x="8732838" y="5680075"/>
          <p14:tracePt t="301154" x="8715375" y="5680075"/>
          <p14:tracePt t="301168" x="8697913" y="5697538"/>
          <p14:tracePt t="301185" x="8697913" y="5707063"/>
          <p14:tracePt t="301322" x="8680450" y="5707063"/>
          <p14:tracePt t="301339" x="8670925" y="5707063"/>
          <p14:tracePt t="301351" x="8653463" y="5715000"/>
          <p14:tracePt t="301368" x="8643938" y="5715000"/>
          <p14:tracePt t="301385" x="8636000" y="5715000"/>
          <p14:tracePt t="301567" x="8626475" y="5715000"/>
          <p14:tracePt t="301583" x="8616950" y="5724525"/>
          <p14:tracePt t="301590" x="8609013" y="5724525"/>
          <p14:tracePt t="301601" x="8599488" y="5724525"/>
          <p14:tracePt t="301618" x="8582025" y="5734050"/>
          <p14:tracePt t="301692" x="8572500" y="5734050"/>
          <p14:tracePt t="301706" x="8564563" y="5734050"/>
          <p14:tracePt t="302774" x="8555038" y="5734050"/>
          <p14:tracePt t="302784" x="8545513" y="5741988"/>
          <p14:tracePt t="302801" x="8537575" y="5751513"/>
          <p14:tracePt t="302818" x="8528050" y="5751513"/>
          <p14:tracePt t="303055" x="8528050" y="5768975"/>
          <p14:tracePt t="303102" x="8518525" y="5768975"/>
          <p14:tracePt t="303116" x="8501063" y="5768975"/>
          <p14:tracePt t="303124" x="8493125" y="5778500"/>
          <p14:tracePt t="303134" x="8483600" y="5786438"/>
          <p14:tracePt t="303151" x="8466138" y="5795963"/>
          <p14:tracePt t="303167" x="8447088" y="5813425"/>
          <p14:tracePt t="303184" x="8421688" y="5822950"/>
          <p14:tracePt t="303201" x="8412163" y="5822950"/>
          <p14:tracePt t="303218" x="8385175" y="5832475"/>
          <p14:tracePt t="303235" x="8340725" y="5832475"/>
          <p14:tracePt t="303252" x="8304213" y="5849938"/>
          <p14:tracePt t="303269" x="8232775" y="5857875"/>
          <p14:tracePt t="303285" x="8135938" y="5884863"/>
          <p14:tracePt t="303302" x="8045450" y="5903913"/>
          <p14:tracePt t="303319" x="7966075" y="5903913"/>
          <p14:tracePt t="303335" x="7902575" y="5884863"/>
          <p14:tracePt t="303353" x="7831138" y="5857875"/>
          <p14:tracePt t="303368" x="7813675" y="5840413"/>
          <p14:tracePt t="303385" x="7769225" y="5840413"/>
          <p14:tracePt t="303401" x="7688263" y="5840413"/>
          <p14:tracePt t="303418" x="7599363" y="5857875"/>
          <p14:tracePt t="303435" x="7537450" y="5867400"/>
          <p14:tracePt t="303451" x="7483475" y="5867400"/>
          <p14:tracePt t="303468" x="7466013" y="5867400"/>
          <p14:tracePt t="303485" x="7439025" y="5867400"/>
          <p14:tracePt t="303502" x="7394575" y="5857875"/>
          <p14:tracePt t="303518" x="7358063" y="5857875"/>
          <p14:tracePt t="303535" x="7331075" y="5867400"/>
          <p14:tracePt t="303551" x="7296150" y="5867400"/>
          <p14:tracePt t="303568" x="7259638" y="5867400"/>
          <p14:tracePt t="303585" x="7232650" y="5876925"/>
          <p14:tracePt t="303602" x="7207250" y="5894388"/>
          <p14:tracePt t="303618" x="7180263" y="5894388"/>
          <p14:tracePt t="303776" x="7170738" y="5884863"/>
          <p14:tracePt t="303786" x="7161213" y="5876925"/>
          <p14:tracePt t="303802" x="7143750" y="5857875"/>
          <p14:tracePt t="303818" x="7108825" y="5840413"/>
          <p14:tracePt t="303835" x="7089775" y="5813425"/>
          <p14:tracePt t="303852" x="7089775" y="5805488"/>
          <p14:tracePt t="303868" x="7089775" y="5795963"/>
          <p14:tracePt t="303885" x="7081838" y="5786438"/>
          <p14:tracePt t="303901" x="7054850" y="5768975"/>
          <p14:tracePt t="303918" x="7037388" y="5741988"/>
          <p14:tracePt t="303935" x="7018338" y="5724525"/>
          <p14:tracePt t="303952" x="7000875" y="5707063"/>
          <p14:tracePt t="303969" x="6973888" y="5689600"/>
          <p14:tracePt t="303986" x="6965950" y="5689600"/>
          <p14:tracePt t="304049" x="6956425" y="5670550"/>
          <p14:tracePt t="304060" x="6929438" y="5662613"/>
          <p14:tracePt t="304074" x="6911975" y="5643563"/>
          <p14:tracePt t="304086" x="6902450" y="5635625"/>
          <p14:tracePt t="304102" x="6884988" y="5608638"/>
          <p14:tracePt t="304118" x="6875463" y="5599113"/>
          <p14:tracePt t="304136" x="6850063" y="5572125"/>
          <p14:tracePt t="304152" x="6831013" y="5554663"/>
          <p14:tracePt t="304168" x="6813550" y="5527675"/>
          <p14:tracePt t="304185" x="6796088" y="5510213"/>
          <p14:tracePt t="304201" x="6769100" y="5492750"/>
          <p14:tracePt t="304218" x="6751638" y="5473700"/>
          <p14:tracePt t="304237" x="6724650" y="5448300"/>
          <p14:tracePt t="304254" x="6697663" y="5429250"/>
          <p14:tracePt t="304269" x="6670675" y="5411788"/>
          <p14:tracePt t="304286" x="6616700" y="5384800"/>
          <p14:tracePt t="304302" x="6554788" y="5357813"/>
          <p14:tracePt t="304319" x="6473825" y="5349875"/>
          <p14:tracePt t="304335" x="6411913" y="5330825"/>
          <p14:tracePt t="304351" x="6367463" y="5330825"/>
          <p14:tracePt t="304368" x="6350000" y="5322888"/>
          <p14:tracePt t="304385" x="6313488" y="5313363"/>
          <p14:tracePt t="304403" x="6278563" y="5313363"/>
          <p14:tracePt t="304419" x="6232525" y="5313363"/>
          <p14:tracePt t="304435" x="6135688" y="5313363"/>
          <p14:tracePt t="304452" x="5965825" y="5330825"/>
          <p14:tracePt t="304468" x="5786438" y="5367338"/>
          <p14:tracePt t="304485" x="5680075" y="5394325"/>
          <p14:tracePt t="304503" x="5599113" y="5421313"/>
          <p14:tracePt t="304518" x="5581650" y="5438775"/>
          <p14:tracePt t="304535" x="5572125" y="5448300"/>
          <p14:tracePt t="304569" x="5572125" y="5465763"/>
          <p14:tracePt t="304586" x="5554663" y="5500688"/>
          <p14:tracePt t="304602" x="5554663" y="5519738"/>
          <p14:tracePt t="304619" x="5554663" y="5581650"/>
          <p14:tracePt t="304638" x="5572125" y="5697538"/>
          <p14:tracePt t="304654" x="5589588" y="5761038"/>
          <p14:tracePt t="304669" x="5616575" y="5822950"/>
          <p14:tracePt t="304685" x="5626100" y="5867400"/>
          <p14:tracePt t="304702" x="5653088" y="5929313"/>
          <p14:tracePt t="304718" x="5688013" y="6010275"/>
          <p14:tracePt t="304736" x="5732463" y="6091238"/>
          <p14:tracePt t="304752" x="5768975" y="6170613"/>
          <p14:tracePt t="304769" x="5813425" y="6251575"/>
          <p14:tracePt t="304787" x="5840413" y="6305550"/>
          <p14:tracePt t="304802" x="5867400" y="6332538"/>
          <p14:tracePt t="304819" x="5894388" y="6350000"/>
          <p14:tracePt t="304835" x="5956300" y="6357938"/>
          <p14:tracePt t="304852" x="6010275" y="6376988"/>
          <p14:tracePt t="304868" x="6081713" y="6376988"/>
          <p14:tracePt t="304885" x="6126163" y="6376988"/>
          <p14:tracePt t="304903" x="6161088" y="6376988"/>
          <p14:tracePt t="304919" x="6180138" y="6350000"/>
          <p14:tracePt t="304935" x="6197600" y="6340475"/>
          <p14:tracePt t="304951" x="6224588" y="6332538"/>
          <p14:tracePt t="304968" x="6232525" y="6332538"/>
          <p14:tracePt t="304985" x="6242050" y="6323013"/>
          <p14:tracePt t="305002" x="6259513" y="6305550"/>
          <p14:tracePt t="305018" x="6278563" y="6278563"/>
          <p14:tracePt t="306244" x="6278563" y="6269038"/>
          <p14:tracePt t="306255" x="6278563" y="6261100"/>
          <p14:tracePt t="306269" x="6278563" y="6242050"/>
          <p14:tracePt t="306286" x="6269038" y="6224588"/>
          <p14:tracePt t="306302" x="6251575" y="6197600"/>
          <p14:tracePt t="306319" x="6232525" y="6180138"/>
          <p14:tracePt t="306335" x="6215063" y="6170613"/>
          <p14:tracePt t="306352" x="6215063" y="6162675"/>
          <p14:tracePt t="306370" x="6197600" y="6153150"/>
          <p14:tracePt t="306386" x="6188075" y="6126163"/>
          <p14:tracePt t="306402" x="6170613" y="6108700"/>
          <p14:tracePt t="306418" x="6143625" y="6091238"/>
          <p14:tracePt t="306435" x="6126163" y="6072188"/>
          <p14:tracePt t="306479" x="6116638" y="6054725"/>
          <p14:tracePt t="306487" x="6108700" y="6046788"/>
          <p14:tracePt t="306502" x="6089650" y="6027738"/>
          <p14:tracePt t="306518" x="6064250" y="6010275"/>
          <p14:tracePt t="306535" x="6045200" y="5983288"/>
          <p14:tracePt t="306552" x="6037263" y="5965825"/>
          <p14:tracePt t="306568" x="6018213" y="5948363"/>
          <p14:tracePt t="306585" x="6010275" y="5929313"/>
          <p14:tracePt t="306603" x="5973763" y="5903913"/>
          <p14:tracePt t="306619" x="5929313" y="5884863"/>
          <p14:tracePt t="306635" x="5840413" y="5857875"/>
          <p14:tracePt t="306652" x="5680075" y="5813425"/>
          <p14:tracePt t="306668" x="5492750" y="5724525"/>
          <p14:tracePt t="306685" x="5322888" y="5626100"/>
          <p14:tracePt t="306702" x="5180013" y="5527675"/>
          <p14:tracePt t="306718" x="4956175" y="5349875"/>
          <p14:tracePt t="306735" x="4714875" y="5099050"/>
          <p14:tracePt t="306753" x="4241800" y="4687888"/>
          <p14:tracePt t="306769" x="3776663" y="4313238"/>
          <p14:tracePt t="306785" x="3348038" y="4010025"/>
          <p14:tracePt t="306802" x="3071813" y="3849688"/>
          <p14:tracePt t="306819" x="2874963" y="3724275"/>
          <p14:tracePt t="306835" x="2687638" y="3616325"/>
          <p14:tracePt t="306852" x="2473325" y="3492500"/>
          <p14:tracePt t="306869" x="2170113" y="3241675"/>
          <p14:tracePt t="306885" x="2044700" y="3135313"/>
          <p14:tracePt t="306902" x="1965325" y="3081338"/>
          <p14:tracePt t="306919" x="1884363" y="3054350"/>
          <p14:tracePt t="306935" x="1822450" y="3027363"/>
          <p14:tracePt t="306952" x="1741488" y="2992438"/>
          <p14:tracePt t="306968" x="1660525" y="2938463"/>
          <p14:tracePt t="306985" x="1581150" y="2894013"/>
          <p14:tracePt t="307002" x="1500188" y="2840038"/>
          <p14:tracePt t="307020" x="1428750" y="2795588"/>
          <p14:tracePt t="307036" x="1393825" y="2768600"/>
          <p14:tracePt t="307052" x="1366838" y="2759075"/>
          <p14:tracePt t="307068" x="1330325" y="2751138"/>
          <p14:tracePt t="307085" x="1303338" y="2732088"/>
          <p14:tracePt t="307102" x="1231900" y="2706688"/>
          <p14:tracePt t="307119" x="1214438" y="2679700"/>
          <p14:tracePt t="307136" x="1179513" y="2660650"/>
          <p14:tracePt t="307139" x="1169988" y="2652713"/>
          <p14:tracePt t="307152" x="1152525" y="2635250"/>
          <p14:tracePt t="307168" x="1133475" y="2608263"/>
          <p14:tracePt t="307185" x="1089025" y="2589213"/>
          <p14:tracePt t="307202" x="1017588" y="2563813"/>
          <p14:tracePt t="307219" x="973138" y="2536825"/>
          <p14:tracePt t="307235" x="911225" y="2500313"/>
          <p14:tracePt t="307253" x="847725" y="2473325"/>
          <p14:tracePt t="307270" x="830263" y="2465388"/>
          <p14:tracePt t="307286" x="822325" y="2465388"/>
          <p14:tracePt t="307303" x="812800" y="2455863"/>
          <p14:tracePt t="307319" x="795338" y="2455863"/>
          <p14:tracePt t="307335" x="785813" y="2455863"/>
          <p14:tracePt t="307352" x="741363" y="2446338"/>
          <p14:tracePt t="307368" x="679450" y="2420938"/>
          <p14:tracePt t="307386" x="615950" y="2393950"/>
          <p14:tracePt t="307404" x="517525" y="2357438"/>
          <p14:tracePt t="307420" x="438150" y="2312988"/>
          <p14:tracePt t="307436" x="374650" y="2286000"/>
          <p14:tracePt t="307452" x="347663" y="2268538"/>
          <p14:tracePt t="307469" x="303213" y="2251075"/>
          <p14:tracePt t="307485" x="241300" y="2197100"/>
          <p14:tracePt t="307502" x="169863" y="2143125"/>
          <p14:tracePt t="307520" x="133350" y="2108200"/>
          <p14:tracePt t="307535" x="115888" y="2108200"/>
          <p14:tracePt t="307552" x="107950" y="2098675"/>
          <p14:tracePt t="307569" x="98425" y="2098675"/>
          <p14:tracePt t="307585" x="88900" y="2098675"/>
          <p14:tracePt t="307602" x="80963" y="2089150"/>
          <p14:tracePt t="307618" x="71438" y="2081213"/>
          <p14:tracePt t="307756" x="71438" y="2089150"/>
          <p14:tracePt t="307767" x="80963" y="2098675"/>
          <p14:tracePt t="307788" x="107950" y="2135188"/>
          <p14:tracePt t="307802" x="133350" y="2152650"/>
          <p14:tracePt t="307819" x="152400" y="2170113"/>
          <p14:tracePt t="307835" x="160338" y="2197100"/>
          <p14:tracePt t="307851" x="179388" y="2214563"/>
          <p14:tracePt t="307868" x="204788" y="2232025"/>
          <p14:tracePt t="307885" x="223838" y="2251075"/>
          <p14:tracePt t="307901" x="231775" y="2278063"/>
          <p14:tracePt t="307919" x="258763" y="2295525"/>
          <p14:tracePt t="307935" x="285750" y="2312988"/>
          <p14:tracePt t="307952" x="303213" y="2339975"/>
          <p14:tracePt t="307969" x="322263" y="2357438"/>
          <p14:tracePt t="307986" x="330200" y="2374900"/>
          <p14:tracePt t="308003" x="347663" y="2393950"/>
          <p14:tracePt t="308019" x="366713" y="2420938"/>
          <p14:tracePt t="308036" x="374650" y="2428875"/>
          <p14:tracePt t="308052" x="374650" y="2438400"/>
          <p14:tracePt t="308069" x="401638" y="2465388"/>
          <p14:tracePt t="308085" x="428625" y="2492375"/>
          <p14:tracePt t="308102" x="446088" y="2509838"/>
          <p14:tracePt t="308119" x="465138" y="2527300"/>
          <p14:tracePt t="308135" x="490538" y="2544763"/>
          <p14:tracePt t="308152" x="509588" y="2571750"/>
          <p14:tracePt t="308169" x="536575" y="2598738"/>
          <p14:tracePt t="308185" x="554038" y="2616200"/>
          <p14:tracePt t="308202" x="581025" y="2643188"/>
          <p14:tracePt t="308218" x="608013" y="2660650"/>
          <p14:tracePt t="308235" x="633413" y="2679700"/>
          <p14:tracePt t="308252" x="642938" y="2706688"/>
          <p14:tracePt t="308268" x="669925" y="2724150"/>
          <p14:tracePt t="308285" x="750888" y="2751138"/>
          <p14:tracePt t="308302" x="812800" y="2778125"/>
          <p14:tracePt t="308320" x="874713" y="2813050"/>
          <p14:tracePt t="308336" x="884238" y="2822575"/>
          <p14:tracePt t="308352" x="919163" y="2830513"/>
          <p14:tracePt t="308369" x="946150" y="2849563"/>
          <p14:tracePt t="308385" x="973138" y="2867025"/>
          <p14:tracePt t="308402" x="990600" y="2874963"/>
          <p14:tracePt t="308419" x="1009650" y="2874963"/>
          <p14:tracePt t="308435" x="1027113" y="2874963"/>
          <p14:tracePt t="308452" x="1044575" y="2884488"/>
          <p14:tracePt t="309902" x="1054100" y="2894013"/>
          <p14:tracePt t="309918" x="1089025" y="2901950"/>
          <p14:tracePt t="309930" x="1098550" y="2911475"/>
          <p14:tracePt t="309942" x="1143000" y="2955925"/>
          <p14:tracePt t="309954" x="1169988" y="2965450"/>
          <p14:tracePt t="309969" x="1204913" y="2982913"/>
          <p14:tracePt t="309986" x="1303338" y="3071813"/>
          <p14:tracePt t="310002" x="1455738" y="3224213"/>
          <p14:tracePt t="310019" x="1785938" y="3517900"/>
          <p14:tracePt t="310036" x="2027238" y="3741738"/>
          <p14:tracePt t="310052" x="2339975" y="3973513"/>
          <p14:tracePt t="310069" x="2670175" y="4233863"/>
          <p14:tracePt t="310086" x="2955925" y="4438650"/>
          <p14:tracePt t="310102" x="3259138" y="4591050"/>
          <p14:tracePt t="310120" x="3544888" y="4724400"/>
          <p14:tracePt t="310136" x="3751263" y="4830763"/>
          <p14:tracePt t="310153" x="3973513" y="4921250"/>
          <p14:tracePt t="310169" x="4133850" y="4965700"/>
          <p14:tracePt t="310186" x="4286250" y="5000625"/>
          <p14:tracePt t="310203" x="4465638" y="5027613"/>
          <p14:tracePt t="310219" x="4616450" y="5064125"/>
          <p14:tracePt t="310236" x="4759325" y="5108575"/>
          <p14:tracePt t="310253" x="4830763" y="5135563"/>
          <p14:tracePt t="310270" x="4956175" y="5170488"/>
          <p14:tracePt t="310286" x="5045075" y="5214938"/>
          <p14:tracePt t="310302" x="5126038" y="5241925"/>
          <p14:tracePt t="310319" x="5207000" y="5268913"/>
          <p14:tracePt t="310336" x="5286375" y="5295900"/>
          <p14:tracePt t="310352" x="5367338" y="5322888"/>
          <p14:tracePt t="310369" x="5438775" y="5330825"/>
          <p14:tracePt t="310386" x="5518150" y="5357813"/>
          <p14:tracePt t="310403" x="5599113" y="5384800"/>
          <p14:tracePt t="310420" x="5670550" y="5421313"/>
          <p14:tracePt t="310436" x="5715000" y="5448300"/>
          <p14:tracePt t="310453" x="5786438" y="5473700"/>
          <p14:tracePt t="310470" x="5849938" y="5500688"/>
          <p14:tracePt t="310487" x="5929313" y="5527675"/>
          <p14:tracePt t="310503" x="5992813" y="5546725"/>
          <p14:tracePt t="310520" x="6045200" y="5581650"/>
          <p14:tracePt t="310536" x="6081713" y="5608638"/>
          <p14:tracePt t="310552" x="6099175" y="5618163"/>
          <p14:tracePt t="310569" x="6116638" y="5635625"/>
          <p14:tracePt t="310586" x="6135688" y="5653088"/>
          <p14:tracePt t="310602" x="6153150" y="5680075"/>
          <p14:tracePt t="310619" x="6170613" y="5697538"/>
          <p14:tracePt t="310636" x="6188075" y="5715000"/>
          <p14:tracePt t="310638" x="6207125" y="5724525"/>
          <p14:tracePt t="310652" x="6224588" y="5741988"/>
          <p14:tracePt t="310670" x="6323013" y="5761038"/>
          <p14:tracePt t="310686" x="6357938" y="5778500"/>
          <p14:tracePt t="310702" x="6384925" y="5786438"/>
          <p14:tracePt t="310719" x="6402388" y="5786438"/>
          <p14:tracePt t="310764" x="6402388" y="5795963"/>
          <p14:tracePt t="310787" x="6411913" y="5795963"/>
          <p14:tracePt t="310801" x="6421438" y="5795963"/>
          <p14:tracePt t="310809" x="6429375" y="5805488"/>
          <p14:tracePt t="310819" x="6438900" y="5805488"/>
          <p14:tracePt t="310835" x="6456363" y="5805488"/>
          <p14:tracePt t="310852" x="6473825" y="5822950"/>
          <p14:tracePt t="311039" x="6483350" y="5840413"/>
          <p14:tracePt t="311050" x="6492875" y="5840413"/>
          <p14:tracePt t="311076" x="6500813" y="5840413"/>
          <p14:tracePt t="311125" x="6500813" y="5849938"/>
          <p14:tracePt t="311149" x="6510338" y="5849938"/>
          <p14:tracePt t="311161" x="6527800" y="5857875"/>
          <p14:tracePt t="311172" x="6537325" y="5857875"/>
          <p14:tracePt t="311264" x="6545263" y="5857875"/>
          <p14:tracePt t="311272" x="6554788" y="5867400"/>
          <p14:tracePt t="311303" x="6564313" y="5876925"/>
          <p14:tracePt t="311311" x="6572250" y="5876925"/>
          <p14:tracePt t="311320" x="6572250" y="5884863"/>
          <p14:tracePt t="311336" x="6581775" y="5884863"/>
          <p14:tracePt t="311352" x="6608763" y="5894388"/>
          <p14:tracePt t="311386" x="6616700" y="5894388"/>
          <p14:tracePt t="311402" x="6616700" y="5911850"/>
          <p14:tracePt t="311418" x="6626225" y="5911850"/>
          <p14:tracePt t="311438" x="6626225" y="5921375"/>
          <p14:tracePt t="311452" x="6635750" y="5921375"/>
          <p14:tracePt t="311828" x="6643688" y="5929313"/>
          <p14:tracePt t="311844" x="6670675" y="5938838"/>
          <p14:tracePt t="311853" x="6680200" y="5938838"/>
          <p14:tracePt t="311909" x="6688138" y="5938838"/>
          <p14:tracePt t="311919" x="6697663" y="5938838"/>
          <p14:tracePt t="313075" x="6707188" y="5948363"/>
          <p14:tracePt t="313161" x="6715125" y="5948363"/>
          <p14:tracePt t="313177" x="6732588" y="5948363"/>
          <p14:tracePt t="313189" x="6742113" y="5956300"/>
          <p14:tracePt t="313233" x="6751638" y="5965825"/>
          <p14:tracePt t="313247" x="6759575" y="5965825"/>
          <p14:tracePt t="313263" x="6759575" y="5983288"/>
          <p14:tracePt t="313275" x="6769100" y="5992813"/>
          <p14:tracePt t="313287" x="6778625" y="6000750"/>
          <p14:tracePt t="313302" x="6796088" y="6000750"/>
          <p14:tracePt t="313336" x="6813550" y="6000750"/>
          <p14:tracePt t="313352" x="6831013" y="6010275"/>
          <p14:tracePt t="313369" x="6850063" y="6010275"/>
          <p14:tracePt t="313386" x="6867525" y="6010275"/>
          <p14:tracePt t="313402" x="6894513" y="6010275"/>
          <p14:tracePt t="313420" x="6902450" y="6010275"/>
          <p14:tracePt t="313437" x="6921500" y="6010275"/>
          <p14:tracePt t="313453" x="6929438" y="6010275"/>
          <p14:tracePt t="313469" x="6938963" y="6010275"/>
          <p14:tracePt t="313529" x="6956425" y="6010275"/>
          <p14:tracePt t="313545" x="6965950" y="6000750"/>
          <p14:tracePt t="313557" x="6973888" y="5992813"/>
          <p14:tracePt t="313570" x="6992938" y="5992813"/>
          <p14:tracePt t="313663" x="7000875" y="5975350"/>
          <p14:tracePt t="313695" x="7000875" y="5965825"/>
          <p14:tracePt t="313717" x="7010400" y="5956300"/>
          <p14:tracePt t="313797" x="7010400" y="5948363"/>
          <p14:tracePt t="313809" x="7010400" y="5938838"/>
          <p14:tracePt t="313824" x="7027863" y="5921375"/>
          <p14:tracePt t="313836" x="7027863" y="5903913"/>
          <p14:tracePt t="313852" x="7027863" y="5894388"/>
          <p14:tracePt t="313874" x="7027863" y="5884863"/>
          <p14:tracePt t="313886" x="7027863" y="5876925"/>
          <p14:tracePt t="313902" x="7027863" y="5857875"/>
          <p14:tracePt t="313919" x="7018338" y="5840413"/>
          <p14:tracePt t="313936" x="7010400" y="5822950"/>
          <p14:tracePt t="313952" x="7010400" y="5805488"/>
          <p14:tracePt t="313969" x="7000875" y="5786438"/>
          <p14:tracePt t="313986" x="6983413" y="5768975"/>
          <p14:tracePt t="314003" x="6973888" y="5741988"/>
          <p14:tracePt t="314019" x="6965950" y="5724525"/>
          <p14:tracePt t="314036" x="6946900" y="5707063"/>
          <p14:tracePt t="314052" x="6938963" y="5680075"/>
          <p14:tracePt t="314070" x="6929438" y="5653088"/>
          <p14:tracePt t="314086" x="6921500" y="5635625"/>
          <p14:tracePt t="314103" x="6911975" y="5626100"/>
          <p14:tracePt t="314119" x="6894513" y="5599113"/>
          <p14:tracePt t="314136" x="6875463" y="5591175"/>
          <p14:tracePt t="314152" x="6867525" y="5581650"/>
          <p14:tracePt t="314172" x="6858000" y="5581650"/>
          <p14:tracePt t="314187" x="6840538" y="5581650"/>
          <p14:tracePt t="314204" x="6823075" y="5581650"/>
          <p14:tracePt t="314220" x="6796088" y="5581650"/>
          <p14:tracePt t="314237" x="6778625" y="5581650"/>
          <p14:tracePt t="314253" x="6769100" y="5591175"/>
          <p14:tracePt t="314269" x="6751638" y="5608638"/>
          <p14:tracePt t="314286" x="6742113" y="5626100"/>
          <p14:tracePt t="314303" x="6724650" y="5643563"/>
          <p14:tracePt t="314320" x="6707188" y="5670550"/>
          <p14:tracePt t="314337" x="6707188" y="5697538"/>
          <p14:tracePt t="314353" x="6697663" y="5715000"/>
          <p14:tracePt t="314369" x="6688138" y="5734050"/>
          <p14:tracePt t="314386" x="6688138" y="5761038"/>
          <p14:tracePt t="314403" x="6688138" y="5778500"/>
          <p14:tracePt t="314419" x="6688138" y="5795963"/>
          <p14:tracePt t="314436" x="6688138" y="5805488"/>
          <p14:tracePt t="314453" x="6688138" y="5813425"/>
          <p14:tracePt t="314469" x="6688138" y="5840413"/>
          <p14:tracePt t="314486" x="6697663" y="5849938"/>
          <p14:tracePt t="314503" x="6707188" y="5867400"/>
          <p14:tracePt t="314519" x="6732588" y="5876925"/>
          <p14:tracePt t="314536" x="6732588" y="5884863"/>
          <p14:tracePt t="314553" x="6732588" y="5894388"/>
          <p14:tracePt t="314571" x="6742113" y="5929313"/>
          <p14:tracePt t="314587" x="6751638" y="5948363"/>
          <p14:tracePt t="314603" x="6759575" y="5956300"/>
          <p14:tracePt t="314620" x="6759575" y="5983288"/>
          <p14:tracePt t="314636" x="6769100" y="5992813"/>
          <p14:tracePt t="314657" x="6769100" y="6000750"/>
          <p14:tracePt t="314669" x="6778625" y="6010275"/>
          <p14:tracePt t="314686" x="6778625" y="6019800"/>
          <p14:tracePt t="314703" x="6786563" y="6037263"/>
          <p14:tracePt t="314721" x="6813550" y="6064250"/>
          <p14:tracePt t="314736" x="6823075" y="6081713"/>
          <p14:tracePt t="314753" x="6823075" y="6091238"/>
          <p14:tracePt t="314770" x="6831013" y="6108700"/>
          <p14:tracePt t="314786" x="6840538" y="6135688"/>
          <p14:tracePt t="314803" x="6850063" y="6153150"/>
          <p14:tracePt t="314820" x="6867525" y="6170613"/>
          <p14:tracePt t="314837" x="6884988" y="6189663"/>
          <p14:tracePt t="314853" x="6894513" y="6207125"/>
          <p14:tracePt t="314869" x="6894513" y="6215063"/>
          <p14:tracePt t="314886" x="6902450" y="6215063"/>
          <p14:tracePt t="314903" x="6902450" y="6224588"/>
          <p14:tracePt t="314920" x="6911975" y="6234113"/>
          <p14:tracePt t="314937" x="6921500" y="6234113"/>
          <p14:tracePt t="314956" x="6956425" y="6234113"/>
          <p14:tracePt t="314970" x="6965950" y="6234113"/>
          <p14:tracePt t="314989" x="6973888" y="6234113"/>
          <p14:tracePt t="315004" x="6992938" y="6242050"/>
          <p14:tracePt t="315020" x="7027863" y="6242050"/>
          <p14:tracePt t="315037" x="7054850" y="6242050"/>
          <p14:tracePt t="315053" x="7072313" y="6242050"/>
          <p14:tracePt t="315070" x="7108825" y="6234113"/>
          <p14:tracePt t="315086" x="7126288" y="6215063"/>
          <p14:tracePt t="315103" x="7161213" y="6180138"/>
          <p14:tracePt t="315119" x="7180263" y="6162675"/>
          <p14:tracePt t="315136" x="7180263" y="6153150"/>
          <p14:tracePt t="315153" x="7188200" y="6143625"/>
          <p14:tracePt t="315169" x="7197725" y="6118225"/>
          <p14:tracePt t="315186" x="7215188" y="6108700"/>
          <p14:tracePt t="315203" x="7224713" y="6091238"/>
          <p14:tracePt t="315220" x="7242175" y="6054725"/>
          <p14:tracePt t="315237" x="7251700" y="6027738"/>
          <p14:tracePt t="315253" x="7251700" y="6010275"/>
          <p14:tracePt t="315269" x="7269163" y="5956300"/>
          <p14:tracePt t="315286" x="7269163" y="5929313"/>
          <p14:tracePt t="315303" x="7278688" y="5884863"/>
          <p14:tracePt t="315320" x="7278688" y="5857875"/>
          <p14:tracePt t="315337" x="7278688" y="5840413"/>
          <p14:tracePt t="315354" x="7278688" y="5813425"/>
          <p14:tracePt t="315372" x="7269163" y="5786438"/>
          <p14:tracePt t="315387" x="7251700" y="5768975"/>
          <p14:tracePt t="315404" x="7242175" y="5734050"/>
          <p14:tracePt t="315420" x="7232650" y="5680075"/>
          <p14:tracePt t="315436" x="7207250" y="5626100"/>
          <p14:tracePt t="315453" x="7188200" y="5591175"/>
          <p14:tracePt t="315469" x="7161213" y="5572125"/>
          <p14:tracePt t="315486" x="7135813" y="5564188"/>
          <p14:tracePt t="315503" x="7116763" y="5564188"/>
          <p14:tracePt t="315519" x="7089775" y="5564188"/>
          <p14:tracePt t="315536" x="7072313" y="5564188"/>
          <p14:tracePt t="315553" x="7010400" y="5564188"/>
          <p14:tracePt t="315570" x="6965950" y="5564188"/>
          <p14:tracePt t="315587" x="6894513" y="5564188"/>
          <p14:tracePt t="315603" x="6813550" y="5546725"/>
          <p14:tracePt t="315619" x="6707188" y="5546725"/>
          <p14:tracePt t="315637" x="6510338" y="5546725"/>
          <p14:tracePt t="315653" x="6375400" y="5519738"/>
          <p14:tracePt t="315669" x="6215063" y="5473700"/>
          <p14:tracePt t="315686" x="5956300" y="5322888"/>
          <p14:tracePt t="315703" x="5635625" y="5153025"/>
          <p14:tracePt t="315720" x="5197475" y="4884738"/>
          <p14:tracePt t="315736" x="4768850" y="4662488"/>
          <p14:tracePt t="315753" x="4251325" y="4465638"/>
          <p14:tracePt t="315770" x="4037013" y="4340225"/>
          <p14:tracePt t="315786" x="3840163" y="4162425"/>
          <p14:tracePt t="315803" x="3633788" y="3876675"/>
          <p14:tracePt t="315820" x="3482975" y="3571875"/>
          <p14:tracePt t="315836" x="3330575" y="3313113"/>
          <p14:tracePt t="315853" x="3241675" y="3206750"/>
          <p14:tracePt t="315871" x="3205163" y="3152775"/>
          <p14:tracePt t="315887" x="3197225" y="3125788"/>
          <p14:tracePt t="315903" x="3179763" y="3108325"/>
          <p14:tracePt t="315919" x="3160713" y="3089275"/>
          <p14:tracePt t="315936" x="3152775" y="3071813"/>
          <p14:tracePt t="315953" x="3125788" y="3044825"/>
          <p14:tracePt t="315969" x="3098800" y="3027363"/>
          <p14:tracePt t="315986" x="3000375" y="2955925"/>
          <p14:tracePt t="316003" x="2803525" y="2813050"/>
          <p14:tracePt t="316020" x="2562225" y="2670175"/>
          <p14:tracePt t="316036" x="2339975" y="2500313"/>
          <p14:tracePt t="316053" x="2259013" y="2465388"/>
          <p14:tracePt t="316070" x="2224088" y="2446338"/>
          <p14:tracePt t="316087" x="2214563" y="2446338"/>
          <p14:tracePt t="316104" x="2197100" y="2446338"/>
          <p14:tracePt t="316120" x="2170113" y="2465388"/>
          <p14:tracePt t="316136" x="2143125" y="2492375"/>
          <p14:tracePt t="316153" x="2133600" y="2509838"/>
          <p14:tracePt t="316169" x="2125663" y="2527300"/>
          <p14:tracePt t="316186" x="2116138" y="2554288"/>
          <p14:tracePt t="316204" x="2098675" y="2616200"/>
          <p14:tracePt t="316220" x="2098675" y="2697163"/>
          <p14:tracePt t="316236" x="2089150" y="2803525"/>
          <p14:tracePt t="316253" x="2071688" y="2928938"/>
          <p14:tracePt t="316271" x="2017713" y="3206750"/>
          <p14:tracePt t="316287" x="1955800" y="3411538"/>
          <p14:tracePt t="316303" x="1919288" y="3616325"/>
          <p14:tracePt t="316320" x="1884363" y="3813175"/>
          <p14:tracePt t="316336" x="1847850" y="4019550"/>
          <p14:tracePt t="316353" x="1822450" y="4214813"/>
          <p14:tracePt t="316370" x="1803400" y="4367213"/>
          <p14:tracePt t="316386" x="1795463" y="4465638"/>
          <p14:tracePt t="316403" x="1795463" y="4537075"/>
          <p14:tracePt t="316420" x="1776413" y="4635500"/>
          <p14:tracePt t="316436" x="1776413" y="4733925"/>
          <p14:tracePt t="316454" x="1785938" y="4840288"/>
          <p14:tracePt t="316470" x="1795463" y="4948238"/>
          <p14:tracePt t="316486" x="1822450" y="5027613"/>
          <p14:tracePt t="316503" x="1839913" y="5054600"/>
          <p14:tracePt t="316520" x="1847850" y="5081588"/>
          <p14:tracePt t="316561" x="1847850" y="5091113"/>
          <p14:tracePt t="316664" x="1847850" y="5099050"/>
          <p14:tracePt t="316782" x="1857375" y="5099050"/>
          <p14:tracePt t="316793" x="1874838" y="5091113"/>
          <p14:tracePt t="316805" x="1911350" y="5064125"/>
          <p14:tracePt t="316820" x="1946275" y="5045075"/>
          <p14:tracePt t="316836" x="1965325" y="5019675"/>
          <p14:tracePt t="316853" x="1982788" y="5010150"/>
          <p14:tracePt t="316870" x="2044700" y="4992688"/>
          <p14:tracePt t="316886" x="2125663" y="4965700"/>
          <p14:tracePt t="316903" x="2232025" y="4938713"/>
          <p14:tracePt t="316920" x="2347913" y="4894263"/>
          <p14:tracePt t="316937" x="2482850" y="4849813"/>
          <p14:tracePt t="316953" x="2562225" y="4822825"/>
          <p14:tracePt t="316970" x="2608263" y="4805363"/>
          <p14:tracePt t="316986" x="2660650" y="4751388"/>
          <p14:tracePt t="317003" x="2687638" y="4724400"/>
          <p14:tracePt t="317020" x="2741613" y="4652963"/>
          <p14:tracePt t="317036" x="2830513" y="4537075"/>
          <p14:tracePt t="317053" x="2973388" y="4349750"/>
          <p14:tracePt t="317070" x="3062288" y="4224338"/>
          <p14:tracePt t="317086" x="3133725" y="4143375"/>
          <p14:tracePt t="317103" x="3187700" y="4064000"/>
          <p14:tracePt t="317120" x="3241675" y="3983038"/>
          <p14:tracePt t="317136" x="3295650" y="3902075"/>
          <p14:tracePt t="317153" x="3367088" y="3805238"/>
          <p14:tracePt t="317170" x="3482975" y="3643313"/>
          <p14:tracePt t="317187" x="3527425" y="3527425"/>
          <p14:tracePt t="317203" x="3581400" y="3429000"/>
          <p14:tracePt t="317220" x="3660775" y="3349625"/>
          <p14:tracePt t="317236" x="3751263" y="3241675"/>
          <p14:tracePt t="317253" x="3884613" y="3116263"/>
          <p14:tracePt t="317270" x="3990975" y="3000375"/>
          <p14:tracePt t="317287" x="4081463" y="2901950"/>
          <p14:tracePt t="317303" x="4143375" y="2822575"/>
          <p14:tracePt t="317321" x="4205288" y="2741613"/>
          <p14:tracePt t="317336" x="4259263" y="2697163"/>
          <p14:tracePt t="317353" x="4295775" y="2643188"/>
          <p14:tracePt t="317370" x="4330700" y="2608263"/>
          <p14:tracePt t="317386" x="4348163" y="2589213"/>
          <p14:tracePt t="317403" x="4375150" y="2563813"/>
          <p14:tracePt t="317420" x="4384675" y="2509838"/>
          <p14:tracePt t="317437" x="4419600" y="2420938"/>
          <p14:tracePt t="317453" x="4419600" y="2374900"/>
          <p14:tracePt t="317470" x="4419600" y="2312988"/>
          <p14:tracePt t="317487" x="4402138" y="2251075"/>
          <p14:tracePt t="317504" x="4330700" y="2170113"/>
          <p14:tracePt t="317520" x="4232275" y="2081213"/>
          <p14:tracePt t="317537" x="4108450" y="1992313"/>
          <p14:tracePt t="317554" x="3919538" y="1884363"/>
          <p14:tracePt t="317572" x="3741738" y="1795463"/>
          <p14:tracePt t="317587" x="3679825" y="1768475"/>
          <p14:tracePt t="317603" x="3633788" y="1758950"/>
          <p14:tracePt t="317620" x="3571875" y="1758950"/>
          <p14:tracePt t="317636" x="3482975" y="1758950"/>
          <p14:tracePt t="317653" x="3384550" y="1758950"/>
          <p14:tracePt t="317669" x="3295650" y="1776413"/>
          <p14:tracePt t="317686" x="3197225" y="1803400"/>
          <p14:tracePt t="317703" x="3116263" y="1830388"/>
          <p14:tracePt t="317719" x="3044825" y="1866900"/>
          <p14:tracePt t="317736" x="3027363" y="1874838"/>
          <p14:tracePt t="317753" x="3027363" y="1884363"/>
          <p14:tracePt t="317770" x="3017838" y="1893888"/>
          <p14:tracePt t="317787" x="3009900" y="1920875"/>
          <p14:tracePt t="317805" x="3009900" y="1946275"/>
          <p14:tracePt t="317822" x="2990850" y="1965325"/>
          <p14:tracePt t="317838" x="2973388" y="2017713"/>
          <p14:tracePt t="317854" x="2955925" y="2081213"/>
          <p14:tracePt t="317870" x="2946400" y="2108200"/>
          <p14:tracePt t="317887" x="2946400" y="2143125"/>
          <p14:tracePt t="317904" x="2946400" y="2160588"/>
          <p14:tracePt t="317920" x="2946400" y="2179638"/>
          <p14:tracePt t="317937" x="2946400" y="2206625"/>
          <p14:tracePt t="317953" x="2946400" y="2251075"/>
          <p14:tracePt t="317970" x="2946400" y="2312988"/>
          <p14:tracePt t="317987" x="2955925" y="2420938"/>
          <p14:tracePt t="318003" x="2973388" y="2500313"/>
          <p14:tracePt t="318020" x="2973388" y="2581275"/>
          <p14:tracePt t="318037" x="2973388" y="2616200"/>
          <p14:tracePt t="318053" x="2990850" y="2660650"/>
          <p14:tracePt t="318070" x="2990850" y="2687638"/>
          <p14:tracePt t="318088" x="3027363" y="2759075"/>
          <p14:tracePt t="318104" x="3054350" y="2813050"/>
          <p14:tracePt t="318121" x="3062288" y="2830513"/>
          <p14:tracePt t="318137" x="3062288" y="2857500"/>
          <p14:tracePt t="318154" x="3071813" y="2874963"/>
          <p14:tracePt t="318171" x="3071813" y="2884488"/>
          <p14:tracePt t="318187" x="3081338" y="2901950"/>
          <p14:tracePt t="318204" x="3089275" y="2911475"/>
          <p14:tracePt t="318222" x="3098800" y="2946400"/>
          <p14:tracePt t="318239" x="3116263" y="2955925"/>
          <p14:tracePt t="318254" x="3125788" y="2973388"/>
          <p14:tracePt t="318271" x="3133725" y="2982913"/>
          <p14:tracePt t="318287" x="3143250" y="3009900"/>
          <p14:tracePt t="318303" x="3160713" y="3027363"/>
          <p14:tracePt t="318320" x="3170238" y="3044825"/>
          <p14:tracePt t="318337" x="3197225" y="3063875"/>
          <p14:tracePt t="318354" x="3224213" y="3098800"/>
          <p14:tracePt t="318370" x="3241675" y="3116263"/>
          <p14:tracePt t="318386" x="3268663" y="3135313"/>
          <p14:tracePt t="318403" x="3286125" y="3160713"/>
          <p14:tracePt t="318419" x="3330575" y="3179763"/>
          <p14:tracePt t="318436" x="3384550" y="3214688"/>
          <p14:tracePt t="318453" x="3402013" y="3241675"/>
          <p14:tracePt t="318469" x="3419475" y="3259138"/>
          <p14:tracePt t="318488" x="3465513" y="3295650"/>
          <p14:tracePt t="318504" x="3509963" y="3313113"/>
          <p14:tracePt t="318521" x="3571875" y="3340100"/>
          <p14:tracePt t="318537" x="3625850" y="3367088"/>
          <p14:tracePt t="318554" x="3687763" y="3394075"/>
          <p14:tracePt t="318570" x="3724275" y="3411538"/>
          <p14:tracePt t="318586" x="3768725" y="3438525"/>
          <p14:tracePt t="318603" x="3803650" y="3446463"/>
          <p14:tracePt t="318620" x="3830638" y="3446463"/>
          <p14:tracePt t="318636" x="3929063" y="3455988"/>
          <p14:tracePt t="318653" x="4010025" y="3455988"/>
          <p14:tracePt t="318670" x="4081463" y="3455988"/>
          <p14:tracePt t="318686" x="4160838" y="3455988"/>
          <p14:tracePt t="318703" x="4232275" y="3455988"/>
          <p14:tracePt t="318720" x="4295775" y="3438525"/>
          <p14:tracePt t="318737" x="4384675" y="3421063"/>
          <p14:tracePt t="318753" x="4419600" y="3421063"/>
          <p14:tracePt t="318770" x="4446588" y="3402013"/>
          <p14:tracePt t="318786" x="4500563" y="3384550"/>
          <p14:tracePt t="318803" x="4527550" y="3357563"/>
          <p14:tracePt t="318820" x="4554538" y="3340100"/>
          <p14:tracePt t="318836" x="4572000" y="3322638"/>
          <p14:tracePt t="318853" x="4581525" y="3295650"/>
          <p14:tracePt t="318870" x="4589463" y="3278188"/>
          <p14:tracePt t="318887" x="4616450" y="3197225"/>
          <p14:tracePt t="318903" x="4625975" y="3098800"/>
          <p14:tracePt t="318920" x="4625975" y="3009900"/>
          <p14:tracePt t="318936" x="4625975" y="2965450"/>
          <p14:tracePt t="318953" x="4625975" y="2928938"/>
          <p14:tracePt t="318970" x="4616450" y="2911475"/>
          <p14:tracePt t="318986" x="4598988" y="2874963"/>
          <p14:tracePt t="319003" x="4581525" y="2840038"/>
          <p14:tracePt t="319021" x="4545013" y="2759075"/>
          <p14:tracePt t="319037" x="4518025" y="2679700"/>
          <p14:tracePt t="319054" x="4465638" y="2598738"/>
          <p14:tracePt t="319071" x="4438650" y="2517775"/>
          <p14:tracePt t="319087" x="4411663" y="2500313"/>
          <p14:tracePt t="319104" x="4384675" y="2473325"/>
          <p14:tracePt t="319122" x="4348163" y="2446338"/>
          <p14:tracePt t="319137" x="4295775" y="2438400"/>
          <p14:tracePt t="319154" x="4232275" y="2438400"/>
          <p14:tracePt t="319170" x="4160838" y="2438400"/>
          <p14:tracePt t="319186" x="4098925" y="2438400"/>
          <p14:tracePt t="319203" x="4081463" y="2446338"/>
          <p14:tracePt t="319220" x="4054475" y="2465388"/>
          <p14:tracePt t="319236" x="4037013" y="2473325"/>
          <p14:tracePt t="319253" x="4017963" y="2492375"/>
          <p14:tracePt t="319272" x="3983038" y="2500313"/>
          <p14:tracePt t="319288" x="3938588" y="2517775"/>
          <p14:tracePt t="319304" x="3875088" y="2544763"/>
          <p14:tracePt t="319321" x="3813175" y="2571750"/>
          <p14:tracePt t="319337" x="3751263" y="2598738"/>
          <p14:tracePt t="319353" x="3714750" y="2616200"/>
          <p14:tracePt t="319370" x="3697288" y="2643188"/>
          <p14:tracePt t="319387" x="3652838" y="2670175"/>
          <p14:tracePt t="319403" x="3608388" y="2697163"/>
          <p14:tracePt t="319419" x="3554413" y="2724150"/>
          <p14:tracePt t="319436" x="3517900" y="2741613"/>
          <p14:tracePt t="319453" x="3473450" y="2768600"/>
          <p14:tracePt t="319469" x="3455988" y="2786063"/>
          <p14:tracePt t="319486" x="3446463" y="2795588"/>
          <p14:tracePt t="319553" x="3429000" y="2803525"/>
          <p14:tracePt t="319562" x="3419475" y="2813050"/>
          <p14:tracePt t="319574" x="3411538" y="2840038"/>
          <p14:tracePt t="319587" x="3394075" y="2867025"/>
          <p14:tracePt t="319604" x="3367088" y="2901950"/>
          <p14:tracePt t="319620" x="3348038" y="2938463"/>
          <p14:tracePt t="319637" x="3340100" y="2955925"/>
          <p14:tracePt t="319639" x="3340100" y="2965450"/>
          <p14:tracePt t="319654" x="3340100" y="2982913"/>
          <p14:tracePt t="319670" x="3340100" y="3009900"/>
          <p14:tracePt t="319687" x="3340100" y="3027363"/>
          <p14:tracePt t="319703" x="3340100" y="3044825"/>
          <p14:tracePt t="319720" x="3340100" y="3081338"/>
          <p14:tracePt t="319737" x="3357563" y="3098800"/>
          <p14:tracePt t="319753" x="3357563" y="3116263"/>
          <p14:tracePt t="319770" x="3367088" y="3143250"/>
          <p14:tracePt t="319788" x="3394075" y="3170238"/>
          <p14:tracePt t="319803" x="3411538" y="3187700"/>
          <p14:tracePt t="319820" x="3438525" y="3241675"/>
          <p14:tracePt t="319836" x="3455988" y="3259138"/>
          <p14:tracePt t="319853" x="3490913" y="3278188"/>
          <p14:tracePt t="319869" x="3509963" y="3303588"/>
          <p14:tracePt t="319886" x="3527425" y="3322638"/>
          <p14:tracePt t="319904" x="3544888" y="3340100"/>
          <p14:tracePt t="319922" x="3581400" y="3375025"/>
          <p14:tracePt t="319938" x="3598863" y="3394075"/>
          <p14:tracePt t="319954" x="3616325" y="3411538"/>
          <p14:tracePt t="319971" x="3643313" y="3429000"/>
          <p14:tracePt t="319987" x="3670300" y="3455988"/>
          <p14:tracePt t="320004" x="3697288" y="3465513"/>
          <p14:tracePt t="320021" x="3705225" y="3473450"/>
          <p14:tracePt t="320038" x="3732213" y="3492500"/>
          <p14:tracePt t="320054" x="3751263" y="3500438"/>
          <p14:tracePt t="320070" x="3751263" y="3517900"/>
          <p14:tracePt t="320087" x="3759200" y="3517900"/>
          <p14:tracePt t="320204" x="3759200" y="3509963"/>
          <p14:tracePt t="320218" x="3751263" y="3509963"/>
          <p14:tracePt t="320230" x="3741738" y="3509963"/>
          <p14:tracePt t="320430" x="3705225" y="3509963"/>
          <p14:tracePt t="320442" x="3697288" y="3517900"/>
          <p14:tracePt t="320454" x="3643313" y="3527425"/>
          <p14:tracePt t="320471" x="3562350" y="3527425"/>
          <p14:tracePt t="320488" x="3473450" y="3536950"/>
          <p14:tracePt t="320504" x="3375025" y="3517900"/>
          <p14:tracePt t="320521" x="3276600" y="3438525"/>
          <p14:tracePt t="320537" x="3152775" y="3322638"/>
          <p14:tracePt t="320554" x="2982913" y="3187700"/>
          <p14:tracePt t="320573" x="2724150" y="2982913"/>
          <p14:tracePt t="320589" x="2598738" y="2901950"/>
          <p14:tracePt t="320605" x="2465388" y="2874963"/>
          <p14:tracePt t="320620" x="2268538" y="2857500"/>
          <p14:tracePt t="320637" x="2027238" y="2867025"/>
          <p14:tracePt t="320653" x="1830388" y="2884488"/>
          <p14:tracePt t="320670" x="1724025" y="2901950"/>
          <p14:tracePt t="320688" x="1616075" y="2928938"/>
          <p14:tracePt t="320704" x="1554163" y="2938463"/>
          <p14:tracePt t="320720" x="1527175" y="2946400"/>
          <p14:tracePt t="320737" x="1465263" y="2965450"/>
          <p14:tracePt t="320753" x="1419225" y="2973388"/>
          <p14:tracePt t="320770" x="1384300" y="2992438"/>
          <p14:tracePt t="320787" x="1322388" y="3017838"/>
          <p14:tracePt t="320803" x="1258888" y="3044825"/>
          <p14:tracePt t="320820" x="1204913" y="3071813"/>
          <p14:tracePt t="320838" x="1179513" y="3098800"/>
          <p14:tracePt t="320853" x="1160463" y="3116263"/>
          <p14:tracePt t="320870" x="1133475" y="3143250"/>
          <p14:tracePt t="320889" x="1125538" y="3143250"/>
          <p14:tracePt t="321018" x="1133475" y="3125788"/>
          <p14:tracePt t="321034" x="1179513" y="3098800"/>
          <p14:tracePt t="321054" x="1258888" y="3054350"/>
          <p14:tracePt t="321070" x="1419225" y="3009900"/>
          <p14:tracePt t="321086" x="1670050" y="2921000"/>
          <p14:tracePt t="321103" x="2259013" y="2741613"/>
          <p14:tracePt t="321120" x="2714625" y="2679700"/>
          <p14:tracePt t="321137" x="3214688" y="2643188"/>
          <p14:tracePt t="321153" x="3705225" y="2625725"/>
          <p14:tracePt t="321170" x="4133850" y="2608263"/>
          <p14:tracePt t="321187" x="4545013" y="2544763"/>
          <p14:tracePt t="321203" x="4884738" y="2465388"/>
          <p14:tracePt t="321221" x="5214938" y="2384425"/>
          <p14:tracePt t="321238" x="5349875" y="2349500"/>
          <p14:tracePt t="321254" x="5421313" y="2349500"/>
          <p14:tracePt t="321271" x="5500688" y="2349500"/>
          <p14:tracePt t="321287" x="5589588" y="2357438"/>
          <p14:tracePt t="321303" x="5697538" y="2366963"/>
          <p14:tracePt t="321320" x="5830888" y="2401888"/>
          <p14:tracePt t="321338" x="5983288" y="2438400"/>
          <p14:tracePt t="321354" x="6027738" y="2455863"/>
          <p14:tracePt t="321370" x="6054725" y="2465388"/>
          <p14:tracePt t="321387" x="6064250" y="2473325"/>
          <p14:tracePt t="321404" x="6081713" y="2482850"/>
          <p14:tracePt t="321421" x="6153150" y="2482850"/>
          <p14:tracePt t="321437" x="6232525" y="2500313"/>
          <p14:tracePt t="321453" x="6303963" y="2509838"/>
          <p14:tracePt t="321470" x="6375400" y="2536825"/>
          <p14:tracePt t="321487" x="6402388" y="2554288"/>
          <p14:tracePt t="321504" x="6421438" y="2571750"/>
          <p14:tracePt t="321520" x="6446838" y="2598738"/>
          <p14:tracePt t="321537" x="6492875" y="2616200"/>
          <p14:tracePt t="321553" x="6518275" y="2643188"/>
          <p14:tracePt t="321570" x="6545263" y="2660650"/>
          <p14:tracePt t="321587" x="6564313" y="2679700"/>
          <p14:tracePt t="321604" x="6581775" y="2687638"/>
          <p14:tracePt t="321620" x="6616700" y="2724150"/>
          <p14:tracePt t="321637" x="6635750" y="2741613"/>
          <p14:tracePt t="321654" x="6670675" y="2759075"/>
          <p14:tracePt t="321671" x="6688138" y="2786063"/>
          <p14:tracePt t="321687" x="6707188" y="2803525"/>
          <p14:tracePt t="321704" x="6715125" y="2822575"/>
          <p14:tracePt t="321720" x="6742113" y="2849563"/>
          <p14:tracePt t="321737" x="6751638" y="2867025"/>
          <p14:tracePt t="321754" x="6751638" y="2874963"/>
          <p14:tracePt t="321770" x="6759575" y="2884488"/>
          <p14:tracePt t="321787" x="6759575" y="2894013"/>
          <p14:tracePt t="321809" x="6759575" y="2901950"/>
          <p14:tracePt t="321824" x="6769100" y="2911475"/>
          <p14:tracePt t="321837" x="6769100" y="2928938"/>
          <p14:tracePt t="321853" x="6769100" y="2938463"/>
          <p14:tracePt t="321871" x="6778625" y="2938463"/>
          <p14:tracePt t="322842" x="6769100" y="2938463"/>
          <p14:tracePt t="322850" x="6759575" y="2938463"/>
          <p14:tracePt t="322858" x="6751638" y="2946400"/>
          <p14:tracePt t="322870" x="6732588" y="2946400"/>
          <p14:tracePt t="322887" x="6715125" y="2965450"/>
          <p14:tracePt t="322904" x="6697663" y="2965450"/>
          <p14:tracePt t="322920" x="6688138" y="2973388"/>
          <p14:tracePt t="322937" x="6661150" y="2982913"/>
          <p14:tracePt t="322954" x="6616700" y="3009900"/>
          <p14:tracePt t="322970" x="6510338" y="3054350"/>
          <p14:tracePt t="322987" x="6394450" y="3098800"/>
          <p14:tracePt t="323004" x="6296025" y="3125788"/>
          <p14:tracePt t="323020" x="6207125" y="3135313"/>
          <p14:tracePt t="323037" x="6064250" y="3152775"/>
          <p14:tracePt t="323054" x="5894388" y="3179763"/>
          <p14:tracePt t="323070" x="5643563" y="3214688"/>
          <p14:tracePt t="323087" x="5421313" y="3251200"/>
          <p14:tracePt t="323104" x="5241925" y="3268663"/>
          <p14:tracePt t="323120" x="5153025" y="3278188"/>
          <p14:tracePt t="323137" x="5081588" y="3278188"/>
          <p14:tracePt t="323154" x="5027613" y="3278188"/>
          <p14:tracePt t="323170" x="5000625" y="3259138"/>
          <p14:tracePt t="323188" x="4921250" y="3224213"/>
          <p14:tracePt t="323204" x="4848225" y="3214688"/>
          <p14:tracePt t="323220" x="4786313" y="3187700"/>
          <p14:tracePt t="323237" x="4714875" y="3160713"/>
          <p14:tracePt t="323254" x="4643438" y="3125788"/>
          <p14:tracePt t="323271" x="4562475" y="3071813"/>
          <p14:tracePt t="323287" x="4483100" y="3017838"/>
          <p14:tracePt t="323304" x="4411663" y="2911475"/>
          <p14:tracePt t="323321" x="4375150" y="2830513"/>
          <p14:tracePt t="323337" x="4348163" y="2751138"/>
          <p14:tracePt t="323354" x="4322763" y="2687638"/>
          <p14:tracePt t="323370" x="4286250" y="2643188"/>
          <p14:tracePt t="323387" x="4241800" y="2589213"/>
          <p14:tracePt t="323404" x="4160838" y="2536825"/>
          <p14:tracePt t="323421" x="4081463" y="2509838"/>
          <p14:tracePt t="323438" x="4010025" y="2482850"/>
          <p14:tracePt t="323454" x="3965575" y="2455863"/>
          <p14:tracePt t="323471" x="3929063" y="2428875"/>
          <p14:tracePt t="323488" x="3867150" y="2420938"/>
          <p14:tracePt t="323504" x="3776663" y="2420938"/>
          <p14:tracePt t="323520" x="3687763" y="2420938"/>
          <p14:tracePt t="323537" x="3608388" y="2438400"/>
          <p14:tracePt t="323554" x="3544888" y="2465388"/>
          <p14:tracePt t="323570" x="3509963" y="2482850"/>
          <p14:tracePt t="323587" x="3482975" y="2500313"/>
          <p14:tracePt t="323604" x="3419475" y="2527300"/>
          <p14:tracePt t="323621" x="3402013" y="2544763"/>
          <p14:tracePt t="323637" x="3367088" y="2571750"/>
          <p14:tracePt t="323654" x="3330575" y="2589213"/>
          <p14:tracePt t="323670" x="3313113" y="2616200"/>
          <p14:tracePt t="323688" x="3268663" y="2660650"/>
          <p14:tracePt t="323704" x="3241675" y="2706688"/>
          <p14:tracePt t="323721" x="3224213" y="2768600"/>
          <p14:tracePt t="323737" x="3205163" y="2786063"/>
          <p14:tracePt t="323754" x="3205163" y="2813050"/>
          <p14:tracePt t="323771" x="3205163" y="2830513"/>
          <p14:tracePt t="323787" x="3214688" y="2849563"/>
          <p14:tracePt t="323804" x="3224213" y="2867025"/>
          <p14:tracePt t="323821" x="3232150" y="2894013"/>
          <p14:tracePt t="323838" x="3259138" y="2921000"/>
          <p14:tracePt t="323854" x="3268663" y="2938463"/>
          <p14:tracePt t="323871" x="3276600" y="2965450"/>
          <p14:tracePt t="323887" x="3295650" y="2973388"/>
          <p14:tracePt t="323920" x="3295650" y="2982913"/>
          <p14:tracePt t="323937" x="3295650" y="3000375"/>
          <p14:tracePt t="323954" x="3322638" y="3044825"/>
          <p14:tracePt t="323971" x="3330575" y="3063875"/>
          <p14:tracePt t="323987" x="3340100" y="3089275"/>
          <p14:tracePt t="324004" x="3357563" y="3098800"/>
          <p14:tracePt t="325077" x="3367088" y="3098800"/>
          <p14:tracePt t="325091" x="3446463" y="3098800"/>
          <p14:tracePt t="325105" x="3571875" y="3116263"/>
          <p14:tracePt t="325121" x="3822700" y="3224213"/>
          <p14:tracePt t="325137" x="4081463" y="3340100"/>
          <p14:tracePt t="325139" x="4205288" y="3394075"/>
          <p14:tracePt t="325154" x="4483100" y="3500438"/>
          <p14:tracePt t="325171" x="4759325" y="3616325"/>
          <p14:tracePt t="325187" x="5108575" y="3724275"/>
          <p14:tracePt t="325204" x="5456238" y="3902075"/>
          <p14:tracePt t="325221" x="5786438" y="4135438"/>
          <p14:tracePt t="325237" x="6116638" y="4394200"/>
          <p14:tracePt t="325254" x="6429375" y="4608513"/>
          <p14:tracePt t="325271" x="6697663" y="4911725"/>
          <p14:tracePt t="325287" x="6813550" y="5037138"/>
          <p14:tracePt t="325304" x="6902450" y="5162550"/>
          <p14:tracePt t="325321" x="6965950" y="5259388"/>
          <p14:tracePt t="325337" x="6992938" y="5340350"/>
          <p14:tracePt t="325354" x="7010400" y="5402263"/>
          <p14:tracePt t="325371" x="7037388" y="5465763"/>
          <p14:tracePt t="325388" x="7089775" y="5591175"/>
          <p14:tracePt t="325404" x="7116763" y="5618163"/>
          <p14:tracePt t="325420" x="7126288" y="5643563"/>
          <p14:tracePt t="325437" x="7126288" y="5689600"/>
          <p14:tracePt t="325454" x="7153275" y="5734050"/>
          <p14:tracePt t="325470" x="7161213" y="5813425"/>
          <p14:tracePt t="325487" x="7170738" y="5857875"/>
          <p14:tracePt t="325504" x="7197725" y="5884863"/>
          <p14:tracePt t="325547" x="7197725" y="5894388"/>
          <p14:tracePt t="325641" x="7197725" y="5876925"/>
          <p14:tracePt t="325652" x="7207250" y="5867400"/>
          <p14:tracePt t="325664" x="7215188" y="5849938"/>
          <p14:tracePt t="325676" x="7224713" y="5840413"/>
          <p14:tracePt t="325687" x="7242175" y="5822950"/>
          <p14:tracePt t="325704" x="7242175" y="5795963"/>
          <p14:tracePt t="325721" x="7242175" y="5778500"/>
          <p14:tracePt t="325737" x="7242175" y="5741988"/>
          <p14:tracePt t="325755" x="7232650" y="5724525"/>
          <p14:tracePt t="325774" x="7224713" y="5697538"/>
          <p14:tracePt t="325790" x="7215188" y="5670550"/>
          <p14:tracePt t="325805" x="7188200" y="5653088"/>
          <p14:tracePt t="325822" x="7170738" y="5635625"/>
          <p14:tracePt t="325837" x="7126288" y="5608638"/>
          <p14:tracePt t="325854" x="7108825" y="5599113"/>
          <p14:tracePt t="325929" x="7099300" y="5591175"/>
          <p14:tracePt t="325941" x="7081838" y="5591175"/>
          <p14:tracePt t="325955" x="7072313" y="5581650"/>
          <p14:tracePt t="325971" x="7064375" y="5581650"/>
          <p14:tracePt t="325988" x="7045325" y="5581650"/>
          <p14:tracePt t="326005" x="7027863" y="5581650"/>
          <p14:tracePt t="326023" x="7000875" y="5581650"/>
          <p14:tracePt t="326039" x="6992938" y="5581650"/>
          <p14:tracePt t="326055" x="6983413" y="5581650"/>
          <p14:tracePt t="326071" x="6973888" y="5599113"/>
          <p14:tracePt t="326087" x="6965950" y="5608638"/>
          <p14:tracePt t="326104" x="6956425" y="5608638"/>
          <p14:tracePt t="326121" x="6929438" y="5635625"/>
          <p14:tracePt t="326137" x="6911975" y="5653088"/>
          <p14:tracePt t="326154" x="6894513" y="5670550"/>
          <p14:tracePt t="326171" x="6875463" y="5697538"/>
          <p14:tracePt t="326189" x="6850063" y="5724525"/>
          <p14:tracePt t="326204" x="6840538" y="5741988"/>
          <p14:tracePt t="326221" x="6823075" y="5768975"/>
          <p14:tracePt t="326237" x="6813550" y="5786438"/>
          <p14:tracePt t="326254" x="6804025" y="5795963"/>
          <p14:tracePt t="326271" x="6804025" y="5813425"/>
          <p14:tracePt t="326287" x="6786563" y="5832475"/>
          <p14:tracePt t="326304" x="6778625" y="5857875"/>
          <p14:tracePt t="326321" x="6769100" y="5876925"/>
          <p14:tracePt t="326337" x="6769100" y="5894388"/>
          <p14:tracePt t="326354" x="6759575" y="5921375"/>
          <p14:tracePt t="326371" x="6759575" y="5938838"/>
          <p14:tracePt t="326387" x="6759575" y="5983288"/>
          <p14:tracePt t="326405" x="6759575" y="6000750"/>
          <p14:tracePt t="326422" x="6786563" y="6037263"/>
          <p14:tracePt t="326440" x="6796088" y="6054725"/>
          <p14:tracePt t="326455" x="6813550" y="6091238"/>
          <p14:tracePt t="326471" x="6831013" y="6108700"/>
          <p14:tracePt t="326488" x="6858000" y="6126163"/>
          <p14:tracePt t="326505" x="6867525" y="6143625"/>
          <p14:tracePt t="326521" x="6884988" y="6170613"/>
          <p14:tracePt t="326538" x="6902450" y="6180138"/>
          <p14:tracePt t="326555" x="6929438" y="6197600"/>
          <p14:tracePt t="326571" x="6938963" y="6197600"/>
          <p14:tracePt t="326588" x="6946900" y="6207125"/>
          <p14:tracePt t="326605" x="6965950" y="6215063"/>
          <p14:tracePt t="326621" x="6992938" y="6234113"/>
          <p14:tracePt t="326637" x="7010400" y="6251575"/>
          <p14:tracePt t="326654" x="7027863" y="6251575"/>
          <p14:tracePt t="326671" x="7045325" y="6251575"/>
          <p14:tracePt t="326687" x="7072313" y="6251575"/>
          <p14:tracePt t="326705" x="7099300" y="6251575"/>
          <p14:tracePt t="326721" x="7116763" y="6242050"/>
          <p14:tracePt t="326737" x="7143750" y="6242050"/>
          <p14:tracePt t="326754" x="7161213" y="6224588"/>
          <p14:tracePt t="326771" x="7180263" y="6215063"/>
          <p14:tracePt t="326787" x="7197725" y="6207125"/>
          <p14:tracePt t="326804" x="7224713" y="6197600"/>
          <p14:tracePt t="326821" x="7242175" y="6197600"/>
          <p14:tracePt t="326855" x="7259638" y="6189663"/>
          <p14:tracePt t="326871" x="7286625" y="6170613"/>
          <p14:tracePt t="326887" x="7304088" y="6135688"/>
          <p14:tracePt t="326904" x="7304088" y="6099175"/>
          <p14:tracePt t="326921" x="7304088" y="6054725"/>
          <p14:tracePt t="326937" x="7304088" y="6019800"/>
          <p14:tracePt t="326955" x="7304088" y="5992813"/>
          <p14:tracePt t="326971" x="7286625" y="5975350"/>
          <p14:tracePt t="326987" x="7286625" y="5948363"/>
          <p14:tracePt t="327004" x="7278688" y="5929313"/>
          <p14:tracePt t="327021" x="7278688" y="5911850"/>
          <p14:tracePt t="327037" x="7259638" y="5876925"/>
          <p14:tracePt t="327054" x="7259638" y="5849938"/>
          <p14:tracePt t="327071" x="7251700" y="5832475"/>
          <p14:tracePt t="327088" x="7251700" y="5813425"/>
          <p14:tracePt t="327105" x="7251700" y="5786438"/>
          <p14:tracePt t="327121" x="7224713" y="5751513"/>
          <p14:tracePt t="327138" x="7215188" y="5734050"/>
          <p14:tracePt t="327154" x="7215188" y="5689600"/>
          <p14:tracePt t="327171" x="7215188" y="5653088"/>
          <p14:tracePt t="327188" x="7207250" y="5618163"/>
          <p14:tracePt t="327204" x="7197725" y="5599113"/>
          <p14:tracePt t="327221" x="7180263" y="5581650"/>
          <p14:tracePt t="327237" x="7143750" y="5554663"/>
          <p14:tracePt t="327254" x="7126288" y="5537200"/>
          <p14:tracePt t="327271" x="7116763" y="5537200"/>
          <p14:tracePt t="327288" x="7108825" y="5527675"/>
          <p14:tracePt t="327309" x="7089775" y="5527675"/>
          <p14:tracePt t="327321" x="7089775" y="5519738"/>
          <p14:tracePt t="327338" x="7072313" y="5519738"/>
          <p14:tracePt t="327355" x="7045325" y="5519738"/>
          <p14:tracePt t="327371" x="7037388" y="5510213"/>
          <p14:tracePt t="327405" x="7010400" y="5500688"/>
          <p14:tracePt t="327421" x="7000875" y="5492750"/>
          <p14:tracePt t="327438" x="6992938" y="5492750"/>
          <p14:tracePt t="327454" x="6973888" y="5492750"/>
          <p14:tracePt t="327471" x="6956425" y="5492750"/>
          <p14:tracePt t="327488" x="6938963" y="5492750"/>
          <p14:tracePt t="327504" x="6929438" y="5492750"/>
          <p14:tracePt t="327521" x="6902450" y="5510213"/>
          <p14:tracePt t="327538" x="6875463" y="5527675"/>
          <p14:tracePt t="327555" x="6858000" y="5554663"/>
          <p14:tracePt t="327572" x="6840538" y="5572125"/>
          <p14:tracePt t="327588" x="6813550" y="5581650"/>
          <p14:tracePt t="327606" x="6804025" y="5599113"/>
          <p14:tracePt t="327622" x="6796088" y="5599113"/>
          <p14:tracePt t="327639" x="6796088" y="5626100"/>
          <p14:tracePt t="327655" x="6786563" y="5635625"/>
          <p14:tracePt t="327672" x="6778625" y="5653088"/>
          <p14:tracePt t="327688" x="6778625" y="5670550"/>
          <p14:tracePt t="327704" x="6778625" y="5697538"/>
          <p14:tracePt t="327721" x="6769100" y="5715000"/>
          <p14:tracePt t="327738" x="6769100" y="5734050"/>
          <p14:tracePt t="327755" x="6759575" y="5768975"/>
          <p14:tracePt t="327771" x="6759575" y="5786438"/>
          <p14:tracePt t="327788" x="6759575" y="5805488"/>
          <p14:tracePt t="327805" x="6759575" y="5822950"/>
          <p14:tracePt t="327822" x="6759575" y="5849938"/>
          <p14:tracePt t="327838" x="6759575" y="5867400"/>
          <p14:tracePt t="327855" x="6759575" y="5884863"/>
          <p14:tracePt t="327871" x="6759575" y="5911850"/>
          <p14:tracePt t="327888" x="6759575" y="5948363"/>
          <p14:tracePt t="327904" x="6759575" y="5975350"/>
          <p14:tracePt t="327921" x="6759575" y="6019800"/>
          <p14:tracePt t="327938" x="6759575" y="6037263"/>
          <p14:tracePt t="327954" x="6759575" y="6054725"/>
          <p14:tracePt t="327971" x="6759575" y="6072188"/>
          <p14:tracePt t="327988" x="6759575" y="6099175"/>
          <p14:tracePt t="328006" x="6778625" y="6126163"/>
          <p14:tracePt t="328021" x="6786563" y="6143625"/>
          <p14:tracePt t="328038" x="6804025" y="6170613"/>
          <p14:tracePt t="328054" x="6823075" y="6189663"/>
          <p14:tracePt t="328071" x="6823075" y="6207125"/>
          <p14:tracePt t="328147" x="6831013" y="6207125"/>
          <p14:tracePt t="328155" x="6840538" y="6215063"/>
          <p14:tracePt t="328171" x="6858000" y="6224588"/>
          <p14:tracePt t="328188" x="6867525" y="6242050"/>
          <p14:tracePt t="328204" x="6875463" y="6242050"/>
          <p14:tracePt t="328221" x="6902450" y="6251575"/>
          <p14:tracePt t="328238" x="6911975" y="6251575"/>
          <p14:tracePt t="328255" x="6938963" y="6251575"/>
          <p14:tracePt t="328271" x="6946900" y="6251575"/>
          <p14:tracePt t="328288" x="6973888" y="6251575"/>
          <p14:tracePt t="328305" x="7000875" y="6234113"/>
          <p14:tracePt t="328322" x="7027863" y="6234113"/>
          <p14:tracePt t="328338" x="7045325" y="6234113"/>
          <p14:tracePt t="328356" x="7064375" y="6234113"/>
          <p14:tracePt t="328372" x="7072313" y="6234113"/>
          <p14:tracePt t="328388" x="7081838" y="6234113"/>
          <p14:tracePt t="328405" x="7116763" y="6215063"/>
          <p14:tracePt t="328421" x="7135813" y="6207125"/>
          <p14:tracePt t="328438" x="7143750" y="6207125"/>
          <p14:tracePt t="328508" x="7153275" y="6197600"/>
          <p14:tracePt t="328524" x="7161213" y="6189663"/>
          <p14:tracePt t="328535" x="7180263" y="6180138"/>
          <p14:tracePt t="328547" x="7188200" y="6162675"/>
          <p14:tracePt t="328559" x="7197725" y="6153150"/>
          <p14:tracePt t="328571" x="7207250" y="6135688"/>
          <p14:tracePt t="328588" x="7215188" y="6118225"/>
          <p14:tracePt t="328604" x="7215188" y="6108700"/>
          <p14:tracePt t="328621" x="7224713" y="6081713"/>
          <p14:tracePt t="328637" x="7232650" y="6072188"/>
          <p14:tracePt t="328655" x="7232650" y="6037263"/>
          <p14:tracePt t="328671" x="7232650" y="6000750"/>
          <p14:tracePt t="328687" x="7232650" y="5938838"/>
          <p14:tracePt t="328704" x="7232650" y="5876925"/>
          <p14:tracePt t="328722" x="7232650" y="5832475"/>
          <p14:tracePt t="328739" x="7232650" y="5813425"/>
          <p14:tracePt t="328755" x="7224713" y="5778500"/>
          <p14:tracePt t="328774" x="7215188" y="5751513"/>
          <p14:tracePt t="328790" x="7207250" y="5734050"/>
          <p14:tracePt t="328805" x="7197725" y="5707063"/>
          <p14:tracePt t="328822" x="7197725" y="5689600"/>
          <p14:tracePt t="328838" x="7180263" y="5680075"/>
          <p14:tracePt t="328854" x="7170738" y="5662613"/>
          <p14:tracePt t="328871" x="7153275" y="5635625"/>
          <p14:tracePt t="328888" x="7135813" y="5618163"/>
          <p14:tracePt t="328905" x="7099300" y="5599113"/>
          <p14:tracePt t="328921" x="7081838" y="5581650"/>
          <p14:tracePt t="328938" x="7072313" y="5564188"/>
          <p14:tracePt t="328954" x="7054850" y="5554663"/>
          <p14:tracePt t="328971" x="7027863" y="5546725"/>
          <p14:tracePt t="328988" x="7018338" y="5546725"/>
          <p14:tracePt t="329004" x="7010400" y="5537200"/>
          <p14:tracePt t="329040" x="7000875" y="5537200"/>
          <p14:tracePt t="329056" x="6965950" y="5527675"/>
          <p14:tracePt t="329068" x="6956425" y="5527675"/>
          <p14:tracePt t="329076" x="6946900" y="5527675"/>
          <p14:tracePt t="329088" x="6929438" y="5527675"/>
          <p14:tracePt t="329105" x="6902450" y="5537200"/>
          <p14:tracePt t="329121" x="6875463" y="5546725"/>
          <p14:tracePt t="329138" x="6850063" y="5564188"/>
          <p14:tracePt t="329155" x="6823075" y="5591175"/>
          <p14:tracePt t="329171" x="6804025" y="5599113"/>
          <p14:tracePt t="329188" x="6786563" y="5608638"/>
          <p14:tracePt t="329227" x="6778625" y="5618163"/>
          <p14:tracePt t="329243" x="6769100" y="5653088"/>
          <p14:tracePt t="329251" x="6759575" y="5662613"/>
          <p14:tracePt t="329259" x="6759575" y="5670550"/>
          <p14:tracePt t="329271" x="6751638" y="5670550"/>
          <p14:tracePt t="329287" x="6751638" y="5697538"/>
          <p14:tracePt t="329304" x="6742113" y="5724525"/>
          <p14:tracePt t="329322" x="6742113" y="5741988"/>
          <p14:tracePt t="329338" x="6742113" y="5751513"/>
          <p14:tracePt t="329355" x="6742113" y="5778500"/>
          <p14:tracePt t="329371" x="6742113" y="5795963"/>
          <p14:tracePt t="329388" x="6742113" y="5813425"/>
          <p14:tracePt t="329405" x="6742113" y="5840413"/>
          <p14:tracePt t="329421" x="6742113" y="5857875"/>
          <p14:tracePt t="329438" x="6751638" y="5876925"/>
          <p14:tracePt t="329455" x="6778625" y="5921375"/>
          <p14:tracePt t="329471" x="6786563" y="5938838"/>
          <p14:tracePt t="329488" x="6804025" y="5956300"/>
          <p14:tracePt t="329506" x="6823075" y="5992813"/>
          <p14:tracePt t="329521" x="6831013" y="6010275"/>
          <p14:tracePt t="329730" x="6840538" y="6046788"/>
          <p14:tracePt t="329741" x="6858000" y="6072188"/>
          <p14:tracePt t="329755" x="6875463" y="6091238"/>
          <p14:tracePt t="329772" x="6894513" y="6118225"/>
          <p14:tracePt t="329789" x="6921500" y="6170613"/>
          <p14:tracePt t="329805" x="6938963" y="6189663"/>
          <p14:tracePt t="329822" x="6946900" y="6207125"/>
          <p14:tracePt t="334384" x="6946900" y="6197600"/>
          <p14:tracePt t="334395" x="6946900" y="6189663"/>
          <p14:tracePt t="334438" x="6946900" y="6180138"/>
          <p14:tracePt t="334447" x="6946900" y="6170613"/>
          <p14:tracePt t="334455" x="6946900" y="6153150"/>
          <p14:tracePt t="334472" x="6965950" y="6108700"/>
          <p14:tracePt t="334489" x="6992938" y="6037263"/>
          <p14:tracePt t="334506" x="7010400" y="6019800"/>
          <p14:tracePt t="334522" x="7037388" y="5956300"/>
          <p14:tracePt t="334538" x="7054850" y="5876925"/>
          <p14:tracePt t="334555" x="7099300" y="5778500"/>
          <p14:tracePt t="334572" x="7126288" y="5715000"/>
          <p14:tracePt t="334588" x="7143750" y="5662613"/>
          <p14:tracePt t="334606" x="7153275" y="5653088"/>
          <p14:tracePt t="334622" x="7180263" y="5635625"/>
          <p14:tracePt t="334638" x="7197725" y="5618163"/>
          <p14:tracePt t="334641" x="7207250" y="5599113"/>
          <p14:tracePt t="334656" x="7224713" y="5581650"/>
          <p14:tracePt t="334672" x="7232650" y="5572125"/>
          <p14:tracePt t="334688" x="7251700" y="5572125"/>
          <p14:tracePt t="334705" x="7269163" y="5564188"/>
          <p14:tracePt t="334722" x="7286625" y="5546725"/>
          <p14:tracePt t="334739" x="7304088" y="5519738"/>
          <p14:tracePt t="334756" x="7331075" y="5500688"/>
          <p14:tracePt t="334773" x="7350125" y="5438775"/>
          <p14:tracePt t="334790" x="7375525" y="5394325"/>
          <p14:tracePt t="334807" x="7385050" y="5376863"/>
          <p14:tracePt t="334823" x="7385050" y="5367338"/>
          <p14:tracePt t="334838" x="7394575" y="5357813"/>
          <p14:tracePt t="334876" x="7402513" y="5349875"/>
          <p14:tracePt t="334885" x="7412038" y="5340350"/>
          <p14:tracePt t="334893" x="7421563" y="5322888"/>
          <p14:tracePt t="334909" x="7439025" y="5313363"/>
          <p14:tracePt t="334922" x="7483475" y="5295900"/>
          <p14:tracePt t="334938" x="7527925" y="5268913"/>
          <p14:tracePt t="334955" x="7581900" y="5259388"/>
          <p14:tracePt t="334972" x="7599363" y="5259388"/>
          <p14:tracePt t="334988" x="7626350" y="5241925"/>
          <p14:tracePt t="335005" x="7661275" y="5241925"/>
          <p14:tracePt t="335022" x="7697788" y="5251450"/>
          <p14:tracePt t="335039" x="7724775" y="5251450"/>
          <p14:tracePt t="335057" x="7759700" y="5259388"/>
          <p14:tracePt t="335072" x="7769225" y="5259388"/>
          <p14:tracePt t="335089" x="7786688" y="5259388"/>
          <p14:tracePt t="335122" x="7796213" y="5259388"/>
          <p14:tracePt t="335139" x="7804150" y="5278438"/>
          <p14:tracePt t="335156" x="7831138" y="5330825"/>
          <p14:tracePt t="335172" x="7850188" y="5357813"/>
          <p14:tracePt t="335189" x="7875588" y="5384800"/>
          <p14:tracePt t="335205" x="7885113" y="5421313"/>
          <p14:tracePt t="335222" x="7885113" y="5473700"/>
          <p14:tracePt t="335239" x="7885113" y="5519738"/>
          <p14:tracePt t="335255" x="7885113" y="5537200"/>
          <p14:tracePt t="335271" x="7885113" y="5554663"/>
          <p14:tracePt t="335288" x="7885113" y="5581650"/>
          <p14:tracePt t="335305" x="7885113" y="5599113"/>
          <p14:tracePt t="335322" x="7885113" y="5626100"/>
          <p14:tracePt t="335338" x="7885113" y="5689600"/>
          <p14:tracePt t="335355" x="7867650" y="5768975"/>
          <p14:tracePt t="335372" x="7867650" y="5813425"/>
          <p14:tracePt t="335388" x="7867650" y="5832475"/>
          <p14:tracePt t="335406" x="7867650" y="5857875"/>
          <p14:tracePt t="335423" x="7867650" y="5867400"/>
          <p14:tracePt t="335439" x="7867650" y="5884863"/>
          <p14:tracePt t="335458" x="7867650" y="5903913"/>
          <p14:tracePt t="335473" x="7867650" y="5938838"/>
          <p14:tracePt t="335489" x="7867650" y="5983288"/>
          <p14:tracePt t="335505" x="7885113" y="6064250"/>
          <p14:tracePt t="335522" x="7885113" y="6091238"/>
          <p14:tracePt t="335539" x="7885113" y="6143625"/>
          <p14:tracePt t="335556" x="7885113" y="6162675"/>
          <p14:tracePt t="335572" x="7885113" y="6170613"/>
          <p14:tracePt t="335635" x="7867650" y="6170613"/>
          <p14:tracePt t="335643" x="7858125" y="6170613"/>
          <p14:tracePt t="335655" x="7850188" y="6180138"/>
          <p14:tracePt t="335671" x="7831138" y="6189663"/>
          <p14:tracePt t="335688" x="7813675" y="6197600"/>
          <p14:tracePt t="335705" x="7778750" y="6215063"/>
          <p14:tracePt t="335722" x="7732713" y="6215063"/>
          <p14:tracePt t="335739" x="7707313" y="6197600"/>
          <p14:tracePt t="335756" x="7670800" y="6180138"/>
          <p14:tracePt t="335772" x="7653338" y="6162675"/>
          <p14:tracePt t="335789" x="7626350" y="6153150"/>
          <p14:tracePt t="335805" x="7608888" y="6126163"/>
          <p14:tracePt t="335822" x="7589838" y="6108700"/>
          <p14:tracePt t="335839" x="7572375" y="6099175"/>
          <p14:tracePt t="335855" x="7545388" y="6091238"/>
          <p14:tracePt t="335872" x="7537450" y="6081713"/>
          <p14:tracePt t="335889" x="7518400" y="6054725"/>
          <p14:tracePt t="335905" x="7500938" y="6046788"/>
          <p14:tracePt t="335922" x="7473950" y="6037263"/>
          <p14:tracePt t="335938" x="7456488" y="6019800"/>
          <p14:tracePt t="335958" x="7429500" y="6010275"/>
          <p14:tracePt t="335973" x="7402513" y="5992813"/>
          <p14:tracePt t="335989" x="7385050" y="5975350"/>
          <p14:tracePt t="336006" x="7367588" y="5956300"/>
          <p14:tracePt t="336023" x="7350125" y="5938838"/>
          <p14:tracePt t="336039" x="7323138" y="5911850"/>
          <p14:tracePt t="336055" x="7304088" y="5894388"/>
          <p14:tracePt t="336072" x="7286625" y="5876925"/>
          <p14:tracePt t="336089" x="7259638" y="5857875"/>
          <p14:tracePt t="336106" x="7242175" y="5822950"/>
          <p14:tracePt t="336122" x="7224713" y="5813425"/>
          <p14:tracePt t="336139" x="7207250" y="5795963"/>
          <p14:tracePt t="336155" x="7188200" y="5768975"/>
          <p14:tracePt t="336172" x="7170738" y="5741988"/>
          <p14:tracePt t="336188" x="7161213" y="5715000"/>
          <p14:tracePt t="336205" x="7161213" y="5697538"/>
          <p14:tracePt t="336222" x="7153275" y="5680075"/>
          <p14:tracePt t="336238" x="7153275" y="5662613"/>
          <p14:tracePt t="336255" x="7153275" y="5635625"/>
          <p14:tracePt t="336273" x="7153275" y="5618163"/>
          <p14:tracePt t="336289" x="7153275" y="5599113"/>
          <p14:tracePt t="336305" x="7161213" y="5581650"/>
          <p14:tracePt t="336322" x="7170738" y="5564188"/>
          <p14:tracePt t="336339" x="7188200" y="5546725"/>
          <p14:tracePt t="336357" x="7224713" y="5519738"/>
          <p14:tracePt t="336373" x="7242175" y="5492750"/>
          <p14:tracePt t="336389" x="7278688" y="5473700"/>
          <p14:tracePt t="336406" x="7296150" y="5456238"/>
          <p14:tracePt t="336422" x="7313613" y="5438775"/>
          <p14:tracePt t="336439" x="7340600" y="5411788"/>
          <p14:tracePt t="336455" x="7358063" y="5411788"/>
          <p14:tracePt t="336472" x="7375525" y="5402263"/>
          <p14:tracePt t="336489" x="7394575" y="5394325"/>
          <p14:tracePt t="336505" x="7421563" y="5394325"/>
          <p14:tracePt t="336522" x="7439025" y="5394325"/>
          <p14:tracePt t="336539" x="7456488" y="5402263"/>
          <p14:tracePt t="336555" x="7483475" y="5429250"/>
          <p14:tracePt t="336572" x="7500938" y="5438775"/>
          <p14:tracePt t="336589" x="7518400" y="5438775"/>
          <p14:tracePt t="336606" x="7537450" y="5448300"/>
          <p14:tracePt t="336622" x="7564438" y="5448300"/>
          <p14:tracePt t="336639" x="7581900" y="5456238"/>
          <p14:tracePt t="336655" x="7589838" y="5456238"/>
          <p14:tracePt t="336672" x="7599363" y="5456238"/>
          <p14:tracePt t="336689" x="7626350" y="5465763"/>
          <p14:tracePt t="336705" x="7643813" y="5483225"/>
          <p14:tracePt t="336722" x="7661275" y="5510213"/>
          <p14:tracePt t="336739" x="7670800" y="5527675"/>
          <p14:tracePt t="336756" x="7680325" y="5537200"/>
          <p14:tracePt t="336772" x="7680325" y="5546725"/>
          <p14:tracePt t="336805" x="7688263" y="5564188"/>
          <p14:tracePt t="336822" x="7688263" y="5581650"/>
          <p14:tracePt t="336839" x="7707313" y="5599113"/>
          <p14:tracePt t="336889" x="7707313" y="5608638"/>
          <p14:tracePt t="336905" x="7707313" y="5618163"/>
          <p14:tracePt t="336916" x="7707313" y="5626100"/>
          <p14:tracePt t="336930" x="7715250" y="5635625"/>
          <p14:tracePt t="336946" x="7715250" y="5653088"/>
          <p14:tracePt t="336958" x="7724775" y="5653088"/>
          <p14:tracePt t="336973" x="7732713" y="5662613"/>
          <p14:tracePt t="336989" x="7732713" y="5670550"/>
          <p14:tracePt t="337006" x="7732713" y="5680075"/>
          <p14:tracePt t="337022" x="7732713" y="5697538"/>
          <p14:tracePt t="337039" x="7732713" y="5724525"/>
          <p14:tracePt t="337056" x="7732713" y="5741988"/>
          <p14:tracePt t="337072" x="7732713" y="5761038"/>
          <p14:tracePt t="337089" x="7732713" y="5778500"/>
          <p14:tracePt t="337106" x="7732713" y="5805488"/>
          <p14:tracePt t="337122" x="7732713" y="5822950"/>
          <p14:tracePt t="337139" x="7732713" y="5832475"/>
          <p14:tracePt t="337156" x="7732713" y="5849938"/>
          <p14:tracePt t="337173" x="7732713" y="5857875"/>
          <p14:tracePt t="337189" x="7732713" y="5884863"/>
          <p14:tracePt t="337206" x="7742238" y="5894388"/>
          <p14:tracePt t="337222" x="7742238" y="5911850"/>
          <p14:tracePt t="337239" x="7742238" y="5921375"/>
          <p14:tracePt t="337352" x="7742238" y="5929313"/>
          <p14:tracePt t="337384" x="7742238" y="5948363"/>
          <p14:tracePt t="337408" x="7742238" y="5956300"/>
          <p14:tracePt t="337656" x="7732713" y="5965825"/>
          <p14:tracePt t="337664" x="7724775" y="5965825"/>
          <p14:tracePt t="346675" x="7732713" y="5938838"/>
          <p14:tracePt t="346687" x="7796213" y="5857875"/>
          <p14:tracePt t="346701" x="7902575" y="5734050"/>
          <p14:tracePt t="346713" x="7921625" y="5724525"/>
          <p14:tracePt t="346760" x="7974013" y="5670550"/>
          <p14:tracePt t="346768" x="8027988" y="5626100"/>
          <p14:tracePt t="346777" x="8089900" y="5581650"/>
          <p14:tracePt t="346791" x="8153400" y="5527675"/>
          <p14:tracePt t="346807" x="8188325" y="5510213"/>
          <p14:tracePt t="346824" x="8224838" y="5500688"/>
          <p14:tracePt t="346840" x="8251825" y="5500688"/>
          <p14:tracePt t="346856" x="8286750" y="5500688"/>
          <p14:tracePt t="346874" x="8304213" y="5510213"/>
          <p14:tracePt t="346890" x="8313738" y="5510213"/>
          <p14:tracePt t="346957" x="8323263" y="5519738"/>
          <p14:tracePt t="346973" x="8350250" y="5527675"/>
          <p14:tracePt t="346984" x="8358188" y="5527675"/>
          <p14:tracePt t="346998" x="8394700" y="5546725"/>
          <p14:tracePt t="347010" x="8402638" y="5554663"/>
          <p14:tracePt t="347024" x="8421688" y="5554663"/>
          <p14:tracePt t="347041" x="8429625" y="5564188"/>
          <p14:tracePt t="347059" x="8466138" y="5564188"/>
          <p14:tracePt t="347075" x="8483600" y="5537200"/>
          <p14:tracePt t="347091" x="8493125" y="5537200"/>
          <p14:tracePt t="347107" x="8501063" y="5527675"/>
          <p14:tracePt t="347123" x="8518525" y="5527675"/>
          <p14:tracePt t="347140" x="8545513" y="5519738"/>
          <p14:tracePt t="347157" x="8564563" y="5510213"/>
          <p14:tracePt t="347173" x="8572500" y="5510213"/>
          <p14:tracePt t="347209" x="8589963" y="5510213"/>
          <p14:tracePt t="347225" x="8609013" y="5510213"/>
          <p14:tracePt t="347236" x="8616950" y="5510213"/>
          <p14:tracePt t="347249" x="8643938" y="5510213"/>
          <p14:tracePt t="347261" x="8670925" y="5500688"/>
          <p14:tracePt t="347274" x="8715375" y="5500688"/>
          <p14:tracePt t="347291" x="8796338" y="5473700"/>
          <p14:tracePt t="347307" x="8902700" y="5448300"/>
          <p14:tracePt t="347325" x="9037638" y="5402263"/>
          <p14:tracePt t="347340" x="9072563" y="5394325"/>
          <p14:tracePt t="347357" x="9082088" y="5394325"/>
          <p14:tracePt t="347427" x="9090025" y="5394325"/>
          <p14:tracePt t="347436" x="9099550" y="5394325"/>
          <p14:tracePt t="347448" x="9109075" y="5394325"/>
          <p14:tracePt t="347460" x="9117013" y="5394325"/>
          <p14:tracePt t="347473" x="9136063" y="5394325"/>
          <p14:tracePt t="347504" x="9136063" y="5402263"/>
          <p14:tracePt t="347512" x="9136063" y="5411788"/>
          <p14:tracePt t="347523" x="9136063" y="5429250"/>
          <p14:tracePt t="347540" x="9136063" y="5438775"/>
          <p14:tracePt t="347557" x="9136063" y="5456238"/>
          <p14:tracePt t="347574" x="9136063" y="5473700"/>
          <p14:tracePt t="347591" x="9136063" y="5510213"/>
          <p14:tracePt t="347608" x="9136063" y="5537200"/>
          <p14:tracePt t="347623" x="9136063" y="5564188"/>
          <p14:tracePt t="347640" x="9136063" y="5572125"/>
          <p14:tracePt t="347701" x="9136063" y="5581650"/>
          <p14:tracePt t="347717" x="9136063" y="5591175"/>
          <p14:tracePt t="347729" x="9126538" y="5608638"/>
          <p14:tracePt t="347741" x="9126538" y="5635625"/>
          <p14:tracePt t="347757" x="9099550" y="5653088"/>
          <p14:tracePt t="347773" x="9082088" y="5689600"/>
          <p14:tracePt t="347790" x="9064625" y="5707063"/>
          <p14:tracePt t="347808" x="9064625" y="5724525"/>
          <p14:tracePt t="347825" x="9045575" y="5734050"/>
          <p14:tracePt t="347859" x="9037638" y="5741988"/>
          <p14:tracePt t="347873" x="9028113" y="5778500"/>
          <p14:tracePt t="347886" x="9018588" y="5795963"/>
          <p14:tracePt t="347898" x="9010650" y="5822950"/>
          <p14:tracePt t="347911" x="8993188" y="5849938"/>
          <p14:tracePt t="347923" x="8974138" y="5867400"/>
          <p14:tracePt t="347940" x="8974138" y="5884863"/>
          <p14:tracePt t="347956" x="8966200" y="5894388"/>
          <p14:tracePt t="348047" x="8966200" y="5911850"/>
          <p14:tracePt t="348058" x="8966200" y="5921375"/>
          <p14:tracePt t="348075" x="8966200" y="5938838"/>
          <p14:tracePt t="348091" x="8966200" y="5948363"/>
          <p14:tracePt t="348108" x="8966200" y="5956300"/>
          <p14:tracePt t="348322" x="8974138" y="5956300"/>
          <p14:tracePt t="348338" x="8983663" y="5956300"/>
          <p14:tracePt t="348400" x="9010650" y="5956300"/>
          <p14:tracePt t="348411" x="9018588" y="5948363"/>
          <p14:tracePt t="348424" x="9037638" y="5929313"/>
          <p14:tracePt t="348440" x="9064625" y="5911850"/>
          <p14:tracePt t="348457" x="9072563" y="5894388"/>
          <p14:tracePt t="348473" x="9072563" y="5884863"/>
          <p14:tracePt t="348540" x="9082088" y="5876925"/>
          <p14:tracePt t="348555" x="9082088" y="5867400"/>
          <p14:tracePt t="348566" x="9090025" y="5857875"/>
          <p14:tracePt t="348576" x="9090025" y="5840413"/>
          <p14:tracePt t="348590" x="9090025" y="5822950"/>
          <p14:tracePt t="348607" x="9090025" y="5813425"/>
          <p14:tracePt t="348625" x="9099550" y="5795963"/>
          <p14:tracePt t="348657" x="9099550" y="5786438"/>
          <p14:tracePt t="348674" x="9099550" y="5761038"/>
          <p14:tracePt t="348690" x="9099550" y="5741988"/>
          <p14:tracePt t="348707" x="9099550" y="5724525"/>
          <p14:tracePt t="348724" x="9099550" y="5697538"/>
          <p14:tracePt t="348740" x="9099550" y="5680075"/>
          <p14:tracePt t="348757" x="9099550" y="5670550"/>
          <p14:tracePt t="348775" x="9099550" y="5653088"/>
          <p14:tracePt t="348813" x="9090025" y="5653088"/>
          <p14:tracePt t="348870" x="9082088" y="5643563"/>
          <p14:tracePt t="348881" x="9072563" y="5635625"/>
          <p14:tracePt t="348892" x="9055100" y="5618163"/>
          <p14:tracePt t="348909" x="9045575" y="5618163"/>
          <p14:tracePt t="348932" x="9045575" y="5608638"/>
          <p14:tracePt t="348943" x="9037638" y="5599113"/>
          <p14:tracePt t="348957" x="9018588" y="5599113"/>
          <p14:tracePt t="348973" x="9010650" y="5581650"/>
          <p14:tracePt t="348990" x="8983663" y="5572125"/>
          <p14:tracePt t="349007" x="8966200" y="5572125"/>
          <p14:tracePt t="349023" x="8956675" y="5564188"/>
          <p14:tracePt t="349041" x="8947150" y="5564188"/>
          <p14:tracePt t="349057" x="8929688" y="5564188"/>
          <p14:tracePt t="349073" x="8929688" y="5546725"/>
          <p14:tracePt t="349090" x="8921750" y="5546725"/>
          <p14:tracePt t="349183" x="8902700" y="5537200"/>
          <p14:tracePt t="349194" x="8894763" y="5537200"/>
          <p14:tracePt t="349208" x="8885238" y="5537200"/>
          <p14:tracePt t="349224" x="8867775" y="5527675"/>
          <p14:tracePt t="349241" x="8850313" y="5519738"/>
          <p14:tracePt t="349283" x="8831263" y="5519738"/>
          <p14:tracePt t="349300" x="8804275" y="5519738"/>
          <p14:tracePt t="349311" x="8759825" y="5519738"/>
          <p14:tracePt t="349324" x="8697913" y="5537200"/>
          <p14:tracePt t="349341" x="8636000" y="5546725"/>
          <p14:tracePt t="349357" x="8572500" y="5572125"/>
          <p14:tracePt t="349374" x="8510588" y="5599113"/>
          <p14:tracePt t="349390" x="8466138" y="5626100"/>
          <p14:tracePt t="349407" x="8402638" y="5643563"/>
          <p14:tracePt t="349425" x="8367713" y="5653088"/>
          <p14:tracePt t="349441" x="8340725" y="5670550"/>
          <p14:tracePt t="349457" x="8323263" y="5670550"/>
          <p14:tracePt t="349474" x="8296275" y="5680075"/>
          <p14:tracePt t="349490" x="8278813" y="5689600"/>
          <p14:tracePt t="349507" x="8242300" y="5697538"/>
          <p14:tracePt t="349524" x="8224838" y="5707063"/>
          <p14:tracePt t="349540" x="8207375" y="5715000"/>
          <p14:tracePt t="349557" x="8170863" y="5734050"/>
          <p14:tracePt t="349574" x="8161338" y="5734050"/>
          <p14:tracePt t="349590" x="8143875" y="5741988"/>
          <p14:tracePt t="349607" x="8126413" y="5741988"/>
          <p14:tracePt t="349624" x="8099425" y="5741988"/>
          <p14:tracePt t="349640" x="8081963" y="5751513"/>
          <p14:tracePt t="349657" x="8064500" y="5751513"/>
          <p14:tracePt t="349675" x="8045450" y="5751513"/>
          <p14:tracePt t="349691" x="8010525" y="5751513"/>
          <p14:tracePt t="349707" x="7983538" y="5751513"/>
          <p14:tracePt t="349724" x="7947025" y="5761038"/>
          <p14:tracePt t="349740" x="7902575" y="5761038"/>
          <p14:tracePt t="349757" x="7885113" y="5761038"/>
          <p14:tracePt t="349774" x="7858125" y="5761038"/>
          <p14:tracePt t="349790" x="7813675" y="5761038"/>
          <p14:tracePt t="349807" x="7796213" y="5761038"/>
          <p14:tracePt t="349824" x="7769225" y="5761038"/>
          <p14:tracePt t="349840" x="7732713" y="5761038"/>
          <p14:tracePt t="349857" x="7715250" y="5761038"/>
          <p14:tracePt t="349873" x="7707313" y="5761038"/>
          <p14:tracePt t="349890" x="7670800" y="5761038"/>
          <p14:tracePt t="349907" x="7643813" y="5761038"/>
          <p14:tracePt t="349926" x="7608888" y="5751513"/>
          <p14:tracePt t="349942" x="7589838" y="5751513"/>
          <p14:tracePt t="349958" x="7554913" y="5734050"/>
          <p14:tracePt t="349974" x="7527925" y="5724525"/>
          <p14:tracePt t="349990" x="7510463" y="5724525"/>
          <p14:tracePt t="350007" x="7483475" y="5724525"/>
          <p14:tracePt t="350024" x="7466013" y="5724525"/>
          <p14:tracePt t="350040" x="7429500" y="5715000"/>
          <p14:tracePt t="350057" x="7385050" y="5707063"/>
          <p14:tracePt t="350076" x="7331075" y="5689600"/>
          <p14:tracePt t="350091" x="7296150" y="5680075"/>
          <p14:tracePt t="350107" x="7278688" y="5670550"/>
          <p14:tracePt t="350124" x="7251700" y="5662613"/>
          <p14:tracePt t="350140" x="7232650" y="5662613"/>
          <p14:tracePt t="350157" x="7215188" y="5653088"/>
          <p14:tracePt t="350174" x="7180263" y="5635625"/>
          <p14:tracePt t="350190" x="7126288" y="5635625"/>
          <p14:tracePt t="350207" x="7064375" y="5626100"/>
          <p14:tracePt t="350224" x="7018338" y="5626100"/>
          <p14:tracePt t="350240" x="6973888" y="5626100"/>
          <p14:tracePt t="350257" x="6929438" y="5635625"/>
          <p14:tracePt t="350274" x="6884988" y="5643563"/>
          <p14:tracePt t="350290" x="6831013" y="5653088"/>
          <p14:tracePt t="350307" x="6804025" y="5662613"/>
          <p14:tracePt t="350325" x="6759575" y="5680075"/>
          <p14:tracePt t="350341" x="6742113" y="5689600"/>
          <p14:tracePt t="350357" x="6715125" y="5689600"/>
          <p14:tracePt t="350374" x="6697663" y="5689600"/>
          <p14:tracePt t="350391" x="6670675" y="5689600"/>
          <p14:tracePt t="350407" x="6635750" y="5697538"/>
          <p14:tracePt t="350424" x="6599238" y="5697538"/>
          <p14:tracePt t="350440" x="6554788" y="5697538"/>
          <p14:tracePt t="350457" x="6537325" y="5697538"/>
          <p14:tracePt t="350476" x="6483350" y="5689600"/>
          <p14:tracePt t="350491" x="6465888" y="5670550"/>
          <p14:tracePt t="350508" x="6446838" y="5670550"/>
          <p14:tracePt t="350524" x="6421438" y="5653088"/>
          <p14:tracePt t="350541" x="6402388" y="5643563"/>
          <p14:tracePt t="350557" x="6384925" y="5626100"/>
          <p14:tracePt t="350575" x="6357938" y="5618163"/>
          <p14:tracePt t="350591" x="6340475" y="5591175"/>
          <p14:tracePt t="350607" x="6330950" y="5581650"/>
          <p14:tracePt t="350623" x="6323013" y="5564188"/>
          <p14:tracePt t="350640" x="6303963" y="5546725"/>
          <p14:tracePt t="350657" x="6278563" y="5519738"/>
          <p14:tracePt t="350674" x="6259513" y="5500688"/>
          <p14:tracePt t="350690" x="6242050" y="5483225"/>
          <p14:tracePt t="350707" x="6232525" y="5483225"/>
          <p14:tracePt t="350804" x="6215063" y="5483225"/>
          <p14:tracePt t="350815" x="6207125" y="5492750"/>
          <p14:tracePt t="350828" x="6188075" y="5510213"/>
          <p14:tracePt t="350841" x="6180138" y="5527675"/>
          <p14:tracePt t="350858" x="6161088" y="5554663"/>
          <p14:tracePt t="350875" x="6135688" y="5572125"/>
          <p14:tracePt t="350891" x="6116638" y="5591175"/>
          <p14:tracePt t="350908" x="6108700" y="5618163"/>
          <p14:tracePt t="350924" x="6108700" y="5635625"/>
          <p14:tracePt t="350942" x="6108700" y="5653088"/>
          <p14:tracePt t="350958" x="6108700" y="5662613"/>
          <p14:tracePt t="350976" x="6099175" y="5707063"/>
          <p14:tracePt t="350991" x="6099175" y="5768975"/>
          <p14:tracePt t="351008" x="6099175" y="5813425"/>
          <p14:tracePt t="351025" x="6099175" y="5840413"/>
          <p14:tracePt t="351040" x="6108700" y="5857875"/>
          <p14:tracePt t="351057" x="6116638" y="5876925"/>
          <p14:tracePt t="351074" x="6116638" y="5894388"/>
          <p14:tracePt t="351090" x="6135688" y="5921375"/>
          <p14:tracePt t="351107" x="6135688" y="5938838"/>
          <p14:tracePt t="351124" x="6135688" y="5956300"/>
          <p14:tracePt t="351140" x="6143625" y="5992813"/>
          <p14:tracePt t="351157" x="6153150" y="6010275"/>
          <p14:tracePt t="351174" x="6153150" y="6027738"/>
          <p14:tracePt t="351190" x="6161088" y="6037263"/>
          <p14:tracePt t="351207" x="6161088" y="6064250"/>
          <p14:tracePt t="351225" x="6170613" y="6091238"/>
          <p14:tracePt t="351241" x="6170613" y="6099175"/>
          <p14:tracePt t="351257" x="6180138" y="6118225"/>
          <p14:tracePt t="351274" x="6188075" y="6143625"/>
          <p14:tracePt t="351290" x="6188075" y="6153150"/>
          <p14:tracePt t="351307" x="6207125" y="6162675"/>
          <p14:tracePt t="351324" x="6215063" y="6162675"/>
          <p14:tracePt t="351340" x="6215063" y="6170613"/>
          <p14:tracePt t="351357" x="6232525" y="6180138"/>
          <p14:tracePt t="351374" x="6251575" y="6189663"/>
          <p14:tracePt t="351391" x="6286500" y="6224588"/>
          <p14:tracePt t="351407" x="6313488" y="6242050"/>
          <p14:tracePt t="351424" x="6340475" y="6251575"/>
          <p14:tracePt t="351441" x="6357938" y="6251575"/>
          <p14:tracePt t="351457" x="6375400" y="6261100"/>
          <p14:tracePt t="351474" x="6438900" y="6278563"/>
          <p14:tracePt t="351490" x="6465888" y="6286500"/>
          <p14:tracePt t="351507" x="6537325" y="6313488"/>
          <p14:tracePt t="351524" x="6572250" y="6332538"/>
          <p14:tracePt t="351540" x="6635750" y="6367463"/>
          <p14:tracePt t="351557" x="6742113" y="6456363"/>
          <p14:tracePt t="351574" x="6867525" y="6591300"/>
          <p14:tracePt t="351591" x="6992938" y="6697663"/>
          <p14:tracePt t="351609" x="7170738" y="6805613"/>
          <p14:tracePt t="351626" x="7286625" y="6850063"/>
          <p14:tracePt t="351642" x="7385050" y="6850063"/>
          <p14:tracePt t="351657" x="7456488" y="6850063"/>
          <p14:tracePt t="351674" x="7537450" y="6832600"/>
          <p14:tracePt t="351690" x="7616825" y="6805613"/>
          <p14:tracePt t="351708" x="7661275" y="6786563"/>
          <p14:tracePt t="351724" x="7697788" y="6761163"/>
          <p14:tracePt t="351740" x="7715250" y="6751638"/>
          <p14:tracePt t="351757" x="7742238" y="6742113"/>
          <p14:tracePt t="351774" x="7840663" y="6715125"/>
          <p14:tracePt t="351790" x="7921625" y="6689725"/>
          <p14:tracePt t="351807" x="7993063" y="6680200"/>
          <p14:tracePt t="351824" x="8045450" y="6662738"/>
          <p14:tracePt t="351840" x="8064500" y="6662738"/>
          <p14:tracePt t="351857" x="8116888" y="6643688"/>
          <p14:tracePt t="351875" x="8224838" y="6599238"/>
          <p14:tracePt t="351891" x="8269288" y="6581775"/>
          <p14:tracePt t="351907" x="8340725" y="6554788"/>
          <p14:tracePt t="351924" x="8367713" y="6527800"/>
          <p14:tracePt t="351940" x="8385175" y="6519863"/>
          <p14:tracePt t="351957" x="8412163" y="6500813"/>
          <p14:tracePt t="351974" x="8429625" y="6483350"/>
          <p14:tracePt t="351990" x="8466138" y="6456363"/>
          <p14:tracePt t="352008" x="8493125" y="6438900"/>
          <p14:tracePt t="352025" x="8501063" y="6429375"/>
          <p14:tracePt t="352088" x="8528050" y="6421438"/>
          <p14:tracePt t="352104" x="8537575" y="6403975"/>
          <p14:tracePt t="352115" x="8564563" y="6394450"/>
          <p14:tracePt t="352128" x="8582025" y="6376988"/>
          <p14:tracePt t="352141" x="8589963" y="6367463"/>
          <p14:tracePt t="352158" x="8661400" y="6332538"/>
          <p14:tracePt t="352175" x="8715375" y="6305550"/>
          <p14:tracePt t="352191" x="8742363" y="6286500"/>
          <p14:tracePt t="352208" x="8786813" y="6261100"/>
          <p14:tracePt t="352225" x="8823325" y="6242050"/>
          <p14:tracePt t="352241" x="8831263" y="6224588"/>
          <p14:tracePt t="352315" x="8858250" y="6207125"/>
          <p14:tracePt t="352326" x="8867775" y="6197600"/>
          <p14:tracePt t="352341" x="8885238" y="6180138"/>
          <p14:tracePt t="352357" x="8902700" y="6162675"/>
          <p14:tracePt t="352374" x="8939213" y="6135688"/>
          <p14:tracePt t="352391" x="8956675" y="6118225"/>
          <p14:tracePt t="352407" x="8993188" y="6099175"/>
          <p14:tracePt t="352424" x="9010650" y="6072188"/>
          <p14:tracePt t="352441" x="9045575" y="6046788"/>
          <p14:tracePt t="352457" x="9064625" y="6027738"/>
          <p14:tracePt t="352474" x="9082088" y="5992813"/>
          <p14:tracePt t="352491" x="9109075" y="5975350"/>
          <p14:tracePt t="352507" x="9126538" y="5911850"/>
          <p14:tracePt t="352524" x="9136063" y="5857875"/>
          <p14:tracePt t="352541" x="9136063" y="5778500"/>
          <p14:tracePt t="352557" x="9136063" y="5724525"/>
          <p14:tracePt t="352574" x="9136063" y="5680075"/>
          <p14:tracePt t="352591" x="9136063" y="5626100"/>
          <p14:tracePt t="352607" x="9136063" y="5599113"/>
          <p14:tracePt t="352624" x="9136063" y="5564188"/>
          <p14:tracePt t="352641" x="9136063" y="5546725"/>
          <p14:tracePt t="352643" x="9136063" y="5537200"/>
          <p14:tracePt t="352657" x="9136063" y="5510213"/>
          <p14:tracePt t="352674" x="9136063" y="5492750"/>
          <p14:tracePt t="352691" x="9117013" y="5438775"/>
          <p14:tracePt t="352707" x="9099550" y="5411788"/>
          <p14:tracePt t="352724" x="9099550" y="5402263"/>
          <p14:tracePt t="352754" x="9090025" y="5394325"/>
          <p14:tracePt t="352765" x="9082088" y="5394325"/>
          <p14:tracePt t="352779" x="9072563" y="5384800"/>
          <p14:tracePt t="352791" x="9072563" y="5376863"/>
          <p14:tracePt t="352807" x="9037638" y="5357813"/>
          <p14:tracePt t="352824" x="9018588" y="5330825"/>
          <p14:tracePt t="352841" x="9001125" y="5330825"/>
          <p14:tracePt t="352857" x="8983663" y="5330825"/>
          <p14:tracePt t="352874" x="8956675" y="5322888"/>
          <p14:tracePt t="352891" x="8939213" y="5322888"/>
          <p14:tracePt t="352907" x="8921750" y="5322888"/>
          <p14:tracePt t="352924" x="8885238" y="5322888"/>
          <p14:tracePt t="352941" x="8823325" y="5322888"/>
          <p14:tracePt t="352957" x="8759825" y="5340350"/>
          <p14:tracePt t="352974" x="8707438" y="5367338"/>
          <p14:tracePt t="352991" x="8626475" y="5394325"/>
          <p14:tracePt t="353007" x="8555038" y="5421313"/>
          <p14:tracePt t="353025" x="8474075" y="5438775"/>
          <p14:tracePt t="353041" x="8375650" y="5500688"/>
          <p14:tracePt t="353058" x="8259763" y="5554663"/>
          <p14:tracePt t="353076" x="8099425" y="5643563"/>
          <p14:tracePt t="353091" x="8018463" y="5680075"/>
          <p14:tracePt t="353107" x="7939088" y="5724525"/>
          <p14:tracePt t="353124" x="7875588" y="5751513"/>
          <p14:tracePt t="353141" x="7813675" y="5768975"/>
          <p14:tracePt t="353157" x="7769225" y="5795963"/>
          <p14:tracePt t="353174" x="7732713" y="5795963"/>
          <p14:tracePt t="353192" x="7688263" y="5822950"/>
          <p14:tracePt t="353207" x="7670800" y="5822950"/>
          <p14:tracePt t="353224" x="7653338" y="5822950"/>
          <p14:tracePt t="353241" x="7626350" y="5822950"/>
          <p14:tracePt t="353257" x="7608888" y="5822950"/>
          <p14:tracePt t="353274" x="7589838" y="5822950"/>
          <p14:tracePt t="353291" x="7564438" y="5832475"/>
          <p14:tracePt t="353307" x="7545388" y="5832475"/>
          <p14:tracePt t="353325" x="7518400" y="5832475"/>
          <p14:tracePt t="353342" x="7493000" y="5832475"/>
          <p14:tracePt t="353358" x="7473950" y="5832475"/>
          <p14:tracePt t="353374" x="7446963" y="5832475"/>
          <p14:tracePt t="353391" x="7412038" y="5832475"/>
          <p14:tracePt t="353407" x="7394575" y="5832475"/>
          <p14:tracePt t="353424" x="7350125" y="5813425"/>
          <p14:tracePt t="353441" x="7313613" y="5805488"/>
          <p14:tracePt t="353457" x="7242175" y="5805488"/>
          <p14:tracePt t="353474" x="7197725" y="5795963"/>
          <p14:tracePt t="353491" x="7180263" y="5795963"/>
          <p14:tracePt t="353507" x="7143750" y="5795963"/>
          <p14:tracePt t="353524" x="7126288" y="5778500"/>
          <p14:tracePt t="353541" x="7108825" y="5778500"/>
          <p14:tracePt t="353557" x="7072313" y="5768975"/>
          <p14:tracePt t="353574" x="7037388" y="5761038"/>
          <p14:tracePt t="353592" x="6983413" y="5751513"/>
          <p14:tracePt t="353608" x="6946900" y="5734050"/>
          <p14:tracePt t="353624" x="6921500" y="5734050"/>
          <p14:tracePt t="353641" x="6884988" y="5734050"/>
          <p14:tracePt t="353657" x="6858000" y="5734050"/>
          <p14:tracePt t="353674" x="6823075" y="5741988"/>
          <p14:tracePt t="353691" x="6804025" y="5751513"/>
          <p14:tracePt t="353707" x="6751638" y="5768975"/>
          <p14:tracePt t="353724" x="6724650" y="5786438"/>
          <p14:tracePt t="353741" x="6688138" y="5795963"/>
          <p14:tracePt t="353757" x="6670675" y="5795963"/>
          <p14:tracePt t="353774" x="6653213" y="5795963"/>
          <p14:tracePt t="353791" x="6635750" y="5795963"/>
          <p14:tracePt t="353807" x="6608763" y="5778500"/>
          <p14:tracePt t="353825" x="6581775" y="5768975"/>
          <p14:tracePt t="353842" x="6564313" y="5768975"/>
          <p14:tracePt t="353874" x="6554788" y="5768975"/>
          <p14:tracePt t="353891" x="6537325" y="5768975"/>
          <p14:tracePt t="353907" x="6518275" y="5761038"/>
          <p14:tracePt t="353924" x="6492875" y="5751513"/>
          <p14:tracePt t="353941" x="6465888" y="5751513"/>
          <p14:tracePt t="353957" x="6421438" y="5751513"/>
          <p14:tracePt t="353975" x="6394450" y="5751513"/>
          <p14:tracePt t="353992" x="6375400" y="5751513"/>
          <p14:tracePt t="354007" x="6350000" y="5751513"/>
          <p14:tracePt t="354024" x="6330950" y="5751513"/>
          <p14:tracePt t="354041" x="6323013" y="5751513"/>
          <p14:tracePt t="354057" x="6313488" y="5751513"/>
          <p14:tracePt t="354074" x="6303963" y="5751513"/>
          <p14:tracePt t="354124" x="6296025" y="5751513"/>
          <p14:tracePt t="354140" x="6269038" y="5751513"/>
          <p14:tracePt t="354152" x="6259513" y="5751513"/>
          <p14:tracePt t="354165" x="6242050" y="5751513"/>
          <p14:tracePt t="354177" x="6232525" y="5751513"/>
          <p14:tracePt t="354192" x="6215063" y="5741988"/>
          <p14:tracePt t="354210" x="6197600" y="5734050"/>
          <p14:tracePt t="354250" x="6188075" y="5734050"/>
          <p14:tracePt t="354313" x="6180138" y="5734050"/>
          <p14:tracePt t="354325" x="6170613" y="5741988"/>
          <p14:tracePt t="354342" x="6143625" y="5751513"/>
          <p14:tracePt t="354358" x="6126163" y="5761038"/>
          <p14:tracePt t="354374" x="6116638" y="5768975"/>
          <p14:tracePt t="354391" x="6072188" y="5805488"/>
          <p14:tracePt t="354408" x="6054725" y="5822950"/>
          <p14:tracePt t="354424" x="6037263" y="5832475"/>
          <p14:tracePt t="359744" x="6045200" y="5832475"/>
          <p14:tracePt t="359758" x="6099175" y="5822950"/>
          <p14:tracePt t="359813" x="6108700" y="5822950"/>
          <p14:tracePt t="359835" x="6116638" y="5822950"/>
          <p14:tracePt t="359849" x="6153150" y="5813425"/>
          <p14:tracePt t="359859" x="6170613" y="5795963"/>
          <p14:tracePt t="359875" x="6180138" y="5795963"/>
          <p14:tracePt t="359892" x="6188075" y="5768975"/>
          <p14:tracePt t="359908" x="6215063" y="5761038"/>
          <p14:tracePt t="359925" x="6232525" y="5761038"/>
          <p14:tracePt t="359942" x="6242050" y="5751513"/>
          <p14:tracePt t="359958" x="6251575" y="5751513"/>
          <p14:tracePt t="360236" x="6215063" y="5761038"/>
          <p14:tracePt t="360247" x="6207125" y="5778500"/>
          <p14:tracePt t="360259" x="6188075" y="5786438"/>
          <p14:tracePt t="360276" x="6161088" y="5786438"/>
          <p14:tracePt t="360292" x="6143625" y="5795963"/>
          <p14:tracePt t="360308" x="6135688" y="5795963"/>
          <p14:tracePt t="360480" x="6126163" y="5795963"/>
          <p14:tracePt t="360496" x="6116638" y="5795963"/>
          <p14:tracePt t="360682" x="6126163" y="5795963"/>
          <p14:tracePt t="360693" x="6135688" y="5795963"/>
          <p14:tracePt t="360709" x="6143625" y="5795963"/>
          <p14:tracePt t="360726" x="6153150" y="5795963"/>
          <p14:tracePt t="360742" x="6180138" y="5786438"/>
          <p14:tracePt t="360759" x="6197600" y="5786438"/>
          <p14:tracePt t="360776" x="6251575" y="5761038"/>
          <p14:tracePt t="360792" x="6313488" y="5751513"/>
          <p14:tracePt t="360809" x="6402388" y="5751513"/>
          <p14:tracePt t="360826" x="6483350" y="5734050"/>
          <p14:tracePt t="360842" x="6527800" y="5734050"/>
          <p14:tracePt t="360858" x="6581775" y="5707063"/>
          <p14:tracePt t="360874" x="6643688" y="5697538"/>
          <p14:tracePt t="360891" x="6707188" y="5680075"/>
          <p14:tracePt t="360910" x="6742113" y="5680075"/>
          <p14:tracePt t="360926" x="6769100" y="5680075"/>
          <p14:tracePt t="360942" x="6778625" y="5680075"/>
          <p14:tracePt t="360959" x="6786563" y="5680075"/>
          <p14:tracePt t="360975" x="6804025" y="5680075"/>
          <p14:tracePt t="360992" x="6823075" y="5689600"/>
          <p14:tracePt t="361008" x="6850063" y="5697538"/>
          <p14:tracePt t="361025" x="6867525" y="5715000"/>
          <p14:tracePt t="361043" x="6894513" y="5724525"/>
          <p14:tracePt t="361058" x="6929438" y="5734050"/>
          <p14:tracePt t="361075" x="6992938" y="5751513"/>
          <p14:tracePt t="361092" x="7054850" y="5751513"/>
          <p14:tracePt t="361108" x="7099300" y="5751513"/>
          <p14:tracePt t="361125" x="7135813" y="5751513"/>
          <p14:tracePt t="361142" x="7161213" y="5751513"/>
          <p14:tracePt t="361159" x="7215188" y="5751513"/>
          <p14:tracePt t="361175" x="7251700" y="5751513"/>
          <p14:tracePt t="361192" x="7278688" y="5734050"/>
          <p14:tracePt t="361208" x="7340600" y="5724525"/>
          <p14:tracePt t="361225" x="7421563" y="5697538"/>
          <p14:tracePt t="361242" x="7518400" y="5670550"/>
          <p14:tracePt t="361258" x="7608888" y="5643563"/>
          <p14:tracePt t="361275" x="7688263" y="5618163"/>
          <p14:tracePt t="361292" x="7786688" y="5608638"/>
          <p14:tracePt t="361309" x="7831138" y="5608638"/>
          <p14:tracePt t="361325" x="7867650" y="5608638"/>
          <p14:tracePt t="361342" x="7902575" y="5608638"/>
          <p14:tracePt t="361358" x="7921625" y="5608638"/>
          <p14:tracePt t="361375" x="7939088" y="5608638"/>
          <p14:tracePt t="361392" x="7966075" y="5608638"/>
          <p14:tracePt t="361408" x="7983538" y="5608638"/>
          <p14:tracePt t="361425" x="8054975" y="5608638"/>
          <p14:tracePt t="361442" x="8099425" y="5608638"/>
          <p14:tracePt t="361459" x="8143875" y="5608638"/>
          <p14:tracePt t="361476" x="8188325" y="5591175"/>
          <p14:tracePt t="361492" x="8232775" y="5581650"/>
          <p14:tracePt t="361508" x="8259763" y="5572125"/>
          <p14:tracePt t="361525" x="8278813" y="5572125"/>
          <p14:tracePt t="361543" x="8304213" y="5564188"/>
          <p14:tracePt t="361560" x="8340725" y="5564188"/>
          <p14:tracePt t="361575" x="8375650" y="5546725"/>
          <p14:tracePt t="361592" x="8402638" y="5537200"/>
          <p14:tracePt t="361609" x="8439150" y="5527675"/>
          <p14:tracePt t="361625" x="8466138" y="5519738"/>
          <p14:tracePt t="361642" x="8501063" y="5510213"/>
          <p14:tracePt t="361658" x="8537575" y="5483225"/>
          <p14:tracePt t="361675" x="8589963" y="5483225"/>
          <p14:tracePt t="361692" x="8643938" y="5456238"/>
          <p14:tracePt t="361708" x="8661400" y="5438775"/>
          <p14:tracePt t="361725" x="8670925" y="5438775"/>
          <p14:tracePt t="361742" x="8680450" y="5438775"/>
          <p14:tracePt t="361759" x="8707438" y="5429250"/>
          <p14:tracePt t="361776" x="8724900" y="5429250"/>
          <p14:tracePt t="361792" x="8742363" y="5429250"/>
          <p14:tracePt t="361809" x="8778875" y="5429250"/>
          <p14:tracePt t="361826" x="8796338" y="5429250"/>
          <p14:tracePt t="361842" x="8813800" y="5438775"/>
          <p14:tracePt t="361859" x="8840788" y="5438775"/>
          <p14:tracePt t="361875" x="8858250" y="5448300"/>
          <p14:tracePt t="361892" x="8875713" y="5465763"/>
          <p14:tracePt t="361908" x="8894763" y="5465763"/>
          <p14:tracePt t="361925" x="8912225" y="5473700"/>
          <p14:tracePt t="361942" x="8939213" y="5500688"/>
          <p14:tracePt t="361959" x="8956675" y="5519738"/>
          <p14:tracePt t="361975" x="8993188" y="5546725"/>
          <p14:tracePt t="361992" x="9010650" y="5564188"/>
          <p14:tracePt t="362008" x="9028113" y="5572125"/>
          <p14:tracePt t="362025" x="9055100" y="5591175"/>
          <p14:tracePt t="362042" x="9072563" y="5618163"/>
          <p14:tracePt t="362059" x="9072563" y="5635625"/>
          <p14:tracePt t="362075" x="9082088" y="5662613"/>
          <p14:tracePt t="362092" x="9082088" y="5689600"/>
          <p14:tracePt t="362110" x="9082088" y="5697538"/>
          <p14:tracePt t="362126" x="9082088" y="5715000"/>
          <p14:tracePt t="362142" x="9082088" y="5734050"/>
          <p14:tracePt t="362158" x="9072563" y="5761038"/>
          <p14:tracePt t="362175" x="9072563" y="5786438"/>
          <p14:tracePt t="362192" x="9055100" y="5805488"/>
          <p14:tracePt t="362209" x="9037638" y="5840413"/>
          <p14:tracePt t="362225" x="9028113" y="5857875"/>
          <p14:tracePt t="362242" x="9028113" y="5876925"/>
          <p14:tracePt t="362259" x="9018588" y="5903913"/>
          <p14:tracePt t="362276" x="9010650" y="5921375"/>
          <p14:tracePt t="362292" x="9010650" y="5938838"/>
          <p14:tracePt t="362309" x="9001125" y="5948363"/>
          <p14:tracePt t="362327" x="8993188" y="5983288"/>
          <p14:tracePt t="362344" x="8993188" y="6000750"/>
          <p14:tracePt t="362358" x="8983663" y="6019800"/>
          <p14:tracePt t="362375" x="8966200" y="6037263"/>
          <p14:tracePt t="362392" x="8966200" y="6054725"/>
          <p14:tracePt t="362408" x="8947150" y="6072188"/>
          <p14:tracePt t="362425" x="8939213" y="6091238"/>
          <p14:tracePt t="362443" x="8912225" y="6126163"/>
          <p14:tracePt t="362459" x="8885238" y="6143625"/>
          <p14:tracePt t="362475" x="8867775" y="6153150"/>
          <p14:tracePt t="362492" x="8850313" y="6162675"/>
          <p14:tracePt t="362509" x="8831263" y="6170613"/>
          <p14:tracePt t="362526" x="8804275" y="6189663"/>
          <p14:tracePt t="362543" x="8786813" y="6197600"/>
          <p14:tracePt t="362558" x="8751888" y="6197600"/>
          <p14:tracePt t="362575" x="8732838" y="6207125"/>
          <p14:tracePt t="362592" x="8715375" y="6207125"/>
          <p14:tracePt t="362609" x="8680450" y="6197600"/>
          <p14:tracePt t="362625" x="8661400" y="6170613"/>
          <p14:tracePt t="362642" x="8643938" y="6153150"/>
          <p14:tracePt t="362659" x="8626475" y="6143625"/>
          <p14:tracePt t="362676" x="8589963" y="6135688"/>
          <p14:tracePt t="362692" x="8518525" y="6135688"/>
          <p14:tracePt t="362708" x="8456613" y="6143625"/>
          <p14:tracePt t="362725" x="8340725" y="6189663"/>
          <p14:tracePt t="362742" x="8259763" y="6215063"/>
          <p14:tracePt t="362758" x="8180388" y="6242050"/>
          <p14:tracePt t="362775" x="8116888" y="6269038"/>
          <p14:tracePt t="362792" x="8037513" y="6296025"/>
          <p14:tracePt t="362808" x="7974013" y="6313488"/>
          <p14:tracePt t="362825" x="7921625" y="6340475"/>
          <p14:tracePt t="362842" x="7867650" y="6367463"/>
          <p14:tracePt t="362860" x="7796213" y="6376988"/>
          <p14:tracePt t="362875" x="7751763" y="6376988"/>
          <p14:tracePt t="362892" x="7707313" y="6376988"/>
          <p14:tracePt t="362908" x="7643813" y="6384925"/>
          <p14:tracePt t="362925" x="7608888" y="6384925"/>
          <p14:tracePt t="362942" x="7572375" y="6384925"/>
          <p14:tracePt t="362959" x="7527925" y="6384925"/>
          <p14:tracePt t="362976" x="7456488" y="6384925"/>
          <p14:tracePt t="362994" x="7340600" y="6384925"/>
          <p14:tracePt t="363009" x="7269163" y="6384925"/>
          <p14:tracePt t="363026" x="7161213" y="6384925"/>
          <p14:tracePt t="363042" x="7064375" y="6384925"/>
          <p14:tracePt t="363059" x="6956425" y="6350000"/>
          <p14:tracePt t="363075" x="6850063" y="6340475"/>
          <p14:tracePt t="363092" x="6688138" y="6340475"/>
          <p14:tracePt t="363110" x="6589713" y="6323013"/>
          <p14:tracePt t="363125" x="6500813" y="6323013"/>
          <p14:tracePt t="363142" x="6438900" y="6323013"/>
          <p14:tracePt t="363159" x="6375400" y="6313488"/>
          <p14:tracePt t="363176" x="6330950" y="6286500"/>
          <p14:tracePt t="363192" x="6296025" y="6269038"/>
          <p14:tracePt t="363209" x="6278563" y="6242050"/>
          <p14:tracePt t="363225" x="6242050" y="6224588"/>
          <p14:tracePt t="363242" x="6224588" y="6215063"/>
          <p14:tracePt t="363261" x="6188075" y="6189663"/>
          <p14:tracePt t="363276" x="6180138" y="6162675"/>
          <p14:tracePt t="363292" x="6170613" y="6143625"/>
          <p14:tracePt t="363309" x="6161088" y="6135688"/>
          <p14:tracePt t="363326" x="6153150" y="6126163"/>
          <p14:tracePt t="363342" x="6153150" y="6118225"/>
          <p14:tracePt t="363359" x="6153150" y="6091238"/>
          <p14:tracePt t="363375" x="6153150" y="6064250"/>
          <p14:tracePt t="363392" x="6153150" y="6019800"/>
          <p14:tracePt t="363408" x="6143625" y="6000750"/>
          <p14:tracePt t="363425" x="6143625" y="5965825"/>
          <p14:tracePt t="363443" x="6143625" y="5948363"/>
          <p14:tracePt t="363459" x="6143625" y="5921375"/>
          <p14:tracePt t="363475" x="6143625" y="5903913"/>
          <p14:tracePt t="363492" x="6143625" y="5884863"/>
          <p14:tracePt t="363509" x="6143625" y="5857875"/>
          <p14:tracePt t="363525" x="6153150" y="5832475"/>
          <p14:tracePt t="363542" x="6161088" y="5813425"/>
          <p14:tracePt t="363559" x="6161088" y="5795963"/>
          <p14:tracePt t="363575" x="6170613" y="5768975"/>
          <p14:tracePt t="363592" x="6188075" y="5741988"/>
          <p14:tracePt t="363609" x="6197600" y="5724525"/>
          <p14:tracePt t="363625" x="6207125" y="5697538"/>
          <p14:tracePt t="363642" x="6224588" y="5680075"/>
          <p14:tracePt t="363659" x="6232525" y="5670550"/>
          <p14:tracePt t="363722" x="6242050" y="5662613"/>
          <p14:tracePt t="363738" x="6242050" y="5653088"/>
          <p14:tracePt t="363750" x="6251575" y="5653088"/>
          <p14:tracePt t="363761" x="6251575" y="5635625"/>
          <p14:tracePt t="363816" x="6269038" y="5626100"/>
          <p14:tracePt t="363846" x="6278563" y="5626100"/>
          <p14:tracePt t="363862" x="6286500" y="5618163"/>
          <p14:tracePt t="363876" x="6296025" y="5608638"/>
          <p14:tracePt t="363894" x="6323013" y="5591175"/>
          <p14:tracePt t="363910" x="6340475" y="5581650"/>
          <p14:tracePt t="363956" x="6350000" y="5581650"/>
          <p14:tracePt t="363972" x="6357938" y="5581650"/>
          <p14:tracePt t="363983" x="6367463" y="5581650"/>
          <p14:tracePt t="363995" x="6375400" y="5581650"/>
          <p14:tracePt t="364009" x="6384925" y="5581650"/>
          <p14:tracePt t="364026" x="6421438" y="5581650"/>
          <p14:tracePt t="364043" x="6438900" y="5581650"/>
          <p14:tracePt t="364059" x="6456363" y="5581650"/>
          <p14:tracePt t="364075" x="6465888" y="5591175"/>
          <p14:tracePt t="364092" x="6483350" y="5591175"/>
          <p14:tracePt t="364109" x="6492875" y="5591175"/>
          <p14:tracePt t="364143" x="6500813" y="5591175"/>
          <p14:tracePt t="364152" x="6510338" y="5591175"/>
          <p14:tracePt t="364168" x="6518275" y="5591175"/>
          <p14:tracePt t="364246" x="6527800" y="5591175"/>
          <p14:tracePt t="364270" x="6537325" y="5591175"/>
          <p14:tracePt t="364286" x="6545263" y="5581650"/>
          <p14:tracePt t="364316" x="6564313" y="5581650"/>
          <p14:tracePt t="364328" x="6572250" y="5581650"/>
          <p14:tracePt t="364403" x="6581775" y="5564188"/>
          <p14:tracePt t="364414" x="6589713" y="5564188"/>
          <p14:tracePt t="364426" x="6626225" y="5554663"/>
          <p14:tracePt t="364443" x="6643688" y="5554663"/>
          <p14:tracePt t="364459" x="6670675" y="5554663"/>
          <p14:tracePt t="364476" x="6707188" y="5554663"/>
          <p14:tracePt t="364492" x="6742113" y="5554663"/>
          <p14:tracePt t="364509" x="6769100" y="5546725"/>
          <p14:tracePt t="364525" x="6796088" y="5546725"/>
          <p14:tracePt t="364542" x="6813550" y="5546725"/>
          <p14:tracePt t="364560" x="6840538" y="5537200"/>
          <p14:tracePt t="364576" x="6875463" y="5537200"/>
          <p14:tracePt t="364592" x="6894513" y="5527675"/>
          <p14:tracePt t="364609" x="6911975" y="5527675"/>
          <p14:tracePt t="364626" x="6938963" y="5527675"/>
          <p14:tracePt t="364642" x="6956425" y="5519738"/>
          <p14:tracePt t="364659" x="6973888" y="5519738"/>
          <p14:tracePt t="364676" x="7064375" y="5492750"/>
          <p14:tracePt t="364692" x="7135813" y="5473700"/>
          <p14:tracePt t="364709" x="7232650" y="5465763"/>
          <p14:tracePt t="364726" x="7323138" y="5438775"/>
          <p14:tracePt t="364742" x="7402513" y="5421313"/>
          <p14:tracePt t="364759" x="7483475" y="5411788"/>
          <p14:tracePt t="364776" x="7554913" y="5384800"/>
          <p14:tracePt t="364794" x="7661275" y="5349875"/>
          <p14:tracePt t="364810" x="7742238" y="5330825"/>
          <p14:tracePt t="364826" x="7786688" y="5305425"/>
          <p14:tracePt t="364843" x="7831138" y="5295900"/>
          <p14:tracePt t="364860" x="7867650" y="5286375"/>
          <p14:tracePt t="364875" x="7929563" y="5268913"/>
          <p14:tracePt t="364892" x="7993063" y="5259388"/>
          <p14:tracePt t="364909" x="8072438" y="5251450"/>
          <p14:tracePt t="364926" x="8143875" y="5233988"/>
          <p14:tracePt t="364944" x="8259763" y="5207000"/>
          <p14:tracePt t="364959" x="8340725" y="5180013"/>
          <p14:tracePt t="364976" x="8402638" y="5170488"/>
          <p14:tracePt t="364993" x="8456613" y="5143500"/>
          <p14:tracePt t="365010" x="8518525" y="5135563"/>
          <p14:tracePt t="365026" x="8545513" y="5135563"/>
          <p14:tracePt t="365042" x="8582025" y="5135563"/>
          <p14:tracePt t="365060" x="8636000" y="5135563"/>
          <p14:tracePt t="365076" x="8661400" y="5126038"/>
          <p14:tracePt t="365092" x="8688388" y="5126038"/>
          <p14:tracePt t="365109" x="8742363" y="5108575"/>
          <p14:tracePt t="365126" x="8796338" y="5099050"/>
          <p14:tracePt t="365142" x="8840788" y="5081588"/>
          <p14:tracePt t="365159" x="8875713" y="5072063"/>
          <p14:tracePt t="365176" x="8894763" y="5064125"/>
          <p14:tracePt t="365192" x="8902700" y="5064125"/>
          <p14:tracePt t="365209" x="8912225" y="5064125"/>
          <p14:tracePt t="365226" x="8921750" y="5064125"/>
          <p14:tracePt t="365242" x="8947150" y="5054600"/>
          <p14:tracePt t="365259" x="8966200" y="5054600"/>
          <p14:tracePt t="365275" x="8974138" y="5054600"/>
          <p14:tracePt t="365292" x="8974138" y="5064125"/>
          <p14:tracePt t="365309" x="8974138" y="5081588"/>
          <p14:tracePt t="365326" x="8983663" y="5116513"/>
          <p14:tracePt t="365342" x="8983663" y="5135563"/>
          <p14:tracePt t="365358" x="8983663" y="5170488"/>
          <p14:tracePt t="365375" x="8983663" y="5197475"/>
          <p14:tracePt t="365392" x="8974138" y="5233988"/>
          <p14:tracePt t="365409" x="8966200" y="5251450"/>
          <p14:tracePt t="365426" x="8956675" y="5278438"/>
          <p14:tracePt t="365442" x="8929688" y="5295900"/>
          <p14:tracePt t="365460" x="8921750" y="5313363"/>
          <p14:tracePt t="365476" x="8921750" y="5330825"/>
          <p14:tracePt t="365492" x="8912225" y="5357813"/>
          <p14:tracePt t="365509" x="8912225" y="5376863"/>
          <p14:tracePt t="365526" x="8902700" y="5384800"/>
          <p14:tracePt t="365648" x="8894763" y="5384800"/>
          <p14:tracePt t="365664" x="8885238" y="5384800"/>
          <p14:tracePt t="365679" x="8867775" y="5384800"/>
          <p14:tracePt t="365694" x="8858250" y="5384800"/>
          <p14:tracePt t="365710" x="8850313" y="5376863"/>
          <p14:tracePt t="365726" x="8831263" y="5376863"/>
          <p14:tracePt t="365742" x="8796338" y="5367338"/>
          <p14:tracePt t="365759" x="8778875" y="5367338"/>
          <p14:tracePt t="365775" x="8759825" y="5349875"/>
          <p14:tracePt t="365792" x="8715375" y="5340350"/>
          <p14:tracePt t="365809" x="8643938" y="5313363"/>
          <p14:tracePt t="365825" x="8572500" y="5286375"/>
          <p14:tracePt t="365842" x="8528050" y="5268913"/>
          <p14:tracePt t="365858" x="8474075" y="5241925"/>
          <p14:tracePt t="365875" x="8421688" y="5207000"/>
          <p14:tracePt t="365892" x="8367713" y="5187950"/>
          <p14:tracePt t="365908" x="8323263" y="5170488"/>
          <p14:tracePt t="365925" x="8259763" y="5162550"/>
          <p14:tracePt t="365942" x="8197850" y="5143500"/>
          <p14:tracePt t="365958" x="8153400" y="5135563"/>
          <p14:tracePt t="365975" x="8081963" y="5126038"/>
          <p14:tracePt t="365992" x="8045450" y="5126038"/>
          <p14:tracePt t="366008" x="8027988" y="5126038"/>
          <p14:tracePt t="366025" x="8010525" y="5126038"/>
          <p14:tracePt t="366042" x="7993063" y="5135563"/>
          <p14:tracePt t="366058" x="7966075" y="5153025"/>
          <p14:tracePt t="366075" x="7947025" y="5162550"/>
          <p14:tracePt t="366092" x="7947025" y="5180013"/>
          <p14:tracePt t="366127" x="7939088" y="5187950"/>
          <p14:tracePt t="366138" x="7929563" y="5197475"/>
          <p14:tracePt t="366151" x="7902575" y="5214938"/>
          <p14:tracePt t="366163" x="7894638" y="5224463"/>
          <p14:tracePt t="366176" x="7875588" y="5268913"/>
          <p14:tracePt t="366193" x="7840663" y="5313363"/>
          <p14:tracePt t="366209" x="7813675" y="5340350"/>
          <p14:tracePt t="366226" x="7796213" y="5367338"/>
          <p14:tracePt t="366243" x="7778750" y="5384800"/>
          <p14:tracePt t="366338" x="7759700" y="5402263"/>
          <p14:tracePt t="366352" x="7759700" y="5421313"/>
          <p14:tracePt t="366360" x="7751763" y="5429250"/>
          <p14:tracePt t="366377" x="7751763" y="5438775"/>
          <p14:tracePt t="366392" x="7742238" y="5448300"/>
          <p14:tracePt t="366409" x="7742238" y="5456238"/>
          <p14:tracePt t="366426" x="7742238" y="5473700"/>
          <p14:tracePt t="366460" x="7742238" y="5492750"/>
          <p14:tracePt t="366721" x="7751763" y="5492750"/>
          <p14:tracePt t="366737" x="7759700" y="5483225"/>
          <p14:tracePt t="366748" x="7786688" y="5483225"/>
          <p14:tracePt t="366762" x="7796213" y="5473700"/>
          <p14:tracePt t="366981" x="7804150" y="5473700"/>
          <p14:tracePt t="366997" x="7813675" y="5510213"/>
          <p14:tracePt t="367011" x="7894638" y="5581650"/>
          <p14:tracePt t="367027" x="7929563" y="5618163"/>
          <p14:tracePt t="367043" x="7956550" y="5635625"/>
          <p14:tracePt t="373530" x="7947025" y="5662613"/>
          <p14:tracePt t="373541" x="7939088" y="5680075"/>
          <p14:tracePt t="373554" x="7921625" y="5715000"/>
          <p14:tracePt t="373566" x="7921625" y="5741988"/>
          <p14:tracePt t="373579" x="7894638" y="5761038"/>
          <p14:tracePt t="373594" x="7894638" y="5778500"/>
          <p14:tracePt t="373611" x="7885113" y="5822950"/>
          <p14:tracePt t="373627" x="7858125" y="5894388"/>
          <p14:tracePt t="373644" x="7831138" y="5938838"/>
          <p14:tracePt t="373660" x="7813675" y="5956300"/>
          <p14:tracePt t="373677" x="7796213" y="5992813"/>
          <p14:tracePt t="373694" x="7759700" y="6010275"/>
          <p14:tracePt t="373711" x="7724775" y="6046788"/>
          <p14:tracePt t="373727" x="7707313" y="6064250"/>
          <p14:tracePt t="373744" x="7697788" y="6072188"/>
          <p14:tracePt t="373760" x="7661275" y="6099175"/>
          <p14:tracePt t="373777" x="7616825" y="6135688"/>
          <p14:tracePt t="373794" x="7537450" y="6180138"/>
          <p14:tracePt t="373812" x="7429500" y="6215063"/>
          <p14:tracePt t="373828" x="7385050" y="6242050"/>
          <p14:tracePt t="373843" x="7304088" y="6269038"/>
          <p14:tracePt t="373860" x="7251700" y="6286500"/>
          <p14:tracePt t="373876" x="7188200" y="6313488"/>
          <p14:tracePt t="373893" x="7170738" y="6332538"/>
          <p14:tracePt t="373909" x="7153275" y="6340475"/>
          <p14:tracePt t="373926" x="7135813" y="6367463"/>
          <p14:tracePt t="373943" x="7108825" y="6384925"/>
          <p14:tracePt t="373961" x="7018338" y="6448425"/>
          <p14:tracePt t="373977" x="6956425" y="6475413"/>
          <p14:tracePt t="373993" x="6921500" y="6483350"/>
          <p14:tracePt t="374010" x="6894513" y="6492875"/>
          <p14:tracePt t="374026" x="6875463" y="6492875"/>
          <p14:tracePt t="374043" x="6850063" y="6510338"/>
          <p14:tracePt t="374060" x="6840538" y="6510338"/>
          <p14:tracePt t="374078" x="6823075" y="6500813"/>
          <p14:tracePt t="374093" x="6813550" y="6500813"/>
          <p14:tracePt t="374110" x="6804025" y="6492875"/>
          <p14:tracePt t="374126" x="6778625" y="6483350"/>
          <p14:tracePt t="374143" x="6751638" y="6475413"/>
          <p14:tracePt t="374160" x="6715125" y="6465888"/>
          <p14:tracePt t="374176" x="6680200" y="6438900"/>
          <p14:tracePt t="374193" x="6661150" y="6429375"/>
          <p14:tracePt t="374210" x="6643688" y="6411913"/>
          <p14:tracePt t="374227" x="6581775" y="6367463"/>
          <p14:tracePt t="374243" x="6564313" y="6357938"/>
          <p14:tracePt t="374260" x="6554788" y="6340475"/>
          <p14:tracePt t="374298" x="6545263" y="6332538"/>
          <p14:tracePt t="374314" x="6527800" y="6323013"/>
          <p14:tracePt t="374328" x="6518275" y="6313488"/>
          <p14:tracePt t="374344" x="6500813" y="6286500"/>
          <p14:tracePt t="374360" x="6492875" y="6269038"/>
          <p14:tracePt t="374377" x="6483350" y="6251575"/>
          <p14:tracePt t="374393" x="6465888" y="6234113"/>
          <p14:tracePt t="374410" x="6438900" y="6215063"/>
          <p14:tracePt t="374427" x="6429375" y="6197600"/>
          <p14:tracePt t="374443" x="6421438" y="6189663"/>
          <p14:tracePt t="374460" x="6421438" y="6180138"/>
          <p14:tracePt t="374540" x="6411913" y="6170613"/>
          <p14:tracePt t="374556" x="6402388" y="6170613"/>
          <p14:tracePt t="374567" x="6402388" y="6162675"/>
          <p14:tracePt t="374581" x="6394450" y="6153150"/>
          <p14:tracePt t="374784" x="6375400" y="6153150"/>
          <p14:tracePt t="374798" x="6367463" y="6153150"/>
          <p14:tracePt t="375300" x="6384925" y="6162675"/>
          <p14:tracePt t="375311" x="6394450" y="6162675"/>
          <p14:tracePt t="375328" x="6411913" y="6180138"/>
          <p14:tracePt t="375344" x="6421438" y="6207125"/>
          <p14:tracePt t="375418" x="6429375" y="6207125"/>
          <p14:tracePt t="375872" x="6438900" y="6207125"/>
          <p14:tracePt t="375889" x="6473825" y="6207125"/>
          <p14:tracePt t="375900" x="6500813" y="6207125"/>
          <p14:tracePt t="375913" x="6527800" y="6207125"/>
          <p14:tracePt t="375927" x="6545263" y="6215063"/>
          <p14:tracePt t="375944" x="6554788" y="6215063"/>
          <p14:tracePt t="376123" x="6554788" y="6224588"/>
          <p14:tracePt t="376133" x="6572250" y="6224588"/>
          <p14:tracePt t="376146" x="6608763" y="6234113"/>
          <p14:tracePt t="376162" x="6688138" y="6261100"/>
          <p14:tracePt t="376178" x="6778625" y="6278563"/>
          <p14:tracePt t="376194" x="6875463" y="6305550"/>
          <p14:tracePt t="376210" x="6946900" y="6313488"/>
          <p14:tracePt t="376227" x="7000875" y="6340475"/>
          <p14:tracePt t="376244" x="7018338" y="6357938"/>
          <p14:tracePt t="376261" x="7037388" y="6367463"/>
          <p14:tracePt t="376277" x="7064375" y="6376988"/>
          <p14:tracePt t="376318" x="7072313" y="6376988"/>
          <p14:tracePt t="376334" x="7108825" y="6376988"/>
          <p14:tracePt t="376343" x="7126288" y="6367463"/>
          <p14:tracePt t="376360" x="7188200" y="6350000"/>
          <p14:tracePt t="376377" x="7242175" y="6323013"/>
          <p14:tracePt t="376393" x="7269163" y="6305550"/>
          <p14:tracePt t="376410" x="7304088" y="6286500"/>
          <p14:tracePt t="376428" x="7375525" y="6269038"/>
          <p14:tracePt t="376444" x="7394575" y="6269038"/>
          <p14:tracePt t="376497" x="7402513" y="6278563"/>
          <p14:tracePt t="376522" x="7412038" y="6278563"/>
          <p14:tracePt t="376539" x="7429500" y="6278563"/>
          <p14:tracePt t="376555" x="7439025" y="6278563"/>
          <p14:tracePt t="376608" x="7439025" y="6269038"/>
          <p14:tracePt t="376619" x="7439025" y="6261100"/>
          <p14:tracePt t="376670" x="7439025" y="6251575"/>
          <p14:tracePt t="376686" x="7446963" y="6251575"/>
          <p14:tracePt t="376702" x="7456488" y="6251575"/>
          <p14:tracePt t="376710" x="7466013" y="6242050"/>
          <p14:tracePt t="376727" x="7483475" y="6242050"/>
          <p14:tracePt t="376744" x="7510463" y="6215063"/>
          <p14:tracePt t="376761" x="7537450" y="6207125"/>
          <p14:tracePt t="376778" x="7572375" y="6189663"/>
          <p14:tracePt t="376794" x="7608888" y="6180138"/>
          <p14:tracePt t="376810" x="7635875" y="6180138"/>
          <p14:tracePt t="376828" x="7670800" y="6180138"/>
          <p14:tracePt t="376844" x="7715250" y="6162675"/>
          <p14:tracePt t="376860" x="7759700" y="6143625"/>
          <p14:tracePt t="376877" x="7813675" y="6118225"/>
          <p14:tracePt t="376893" x="7840663" y="6091238"/>
          <p14:tracePt t="376910" x="7875588" y="6081713"/>
          <p14:tracePt t="376927" x="7894638" y="6072188"/>
          <p14:tracePt t="376944" x="7921625" y="6054725"/>
          <p14:tracePt t="376960" x="7947025" y="6019800"/>
          <p14:tracePt t="376977" x="7983538" y="6000750"/>
          <p14:tracePt t="376993" x="8010525" y="5992813"/>
          <p14:tracePt t="377010" x="8064500" y="5965825"/>
          <p14:tracePt t="377027" x="8126413" y="5938838"/>
          <p14:tracePt t="377044" x="8188325" y="5911850"/>
          <p14:tracePt t="377060" x="8224838" y="5894388"/>
          <p14:tracePt t="377078" x="8259763" y="5857875"/>
          <p14:tracePt t="377094" x="8323263" y="5840413"/>
          <p14:tracePt t="377111" x="8385175" y="5813425"/>
          <p14:tracePt t="377128" x="8447088" y="5786438"/>
          <p14:tracePt t="377144" x="8474075" y="5768975"/>
          <p14:tracePt t="377161" x="8493125" y="5761038"/>
          <p14:tracePt t="377177" x="8501063" y="5751513"/>
          <p14:tracePt t="377234" x="8528050" y="5734050"/>
          <p14:tracePt t="377242" x="8537575" y="5734050"/>
          <p14:tracePt t="377250" x="8545513" y="5734050"/>
          <p14:tracePt t="377260" x="8555038" y="5734050"/>
          <p14:tracePt t="377277" x="8572500" y="5734050"/>
          <p14:tracePt t="377294" x="8589963" y="5761038"/>
          <p14:tracePt t="377310" x="8609013" y="5778500"/>
          <p14:tracePt t="377328" x="8609013" y="5805488"/>
          <p14:tracePt t="377344" x="8609013" y="5840413"/>
          <p14:tracePt t="377360" x="8609013" y="5884863"/>
          <p14:tracePt t="377377" x="8616950" y="5921375"/>
          <p14:tracePt t="377394" x="8661400" y="5956300"/>
          <p14:tracePt t="377410" x="8715375" y="5975350"/>
          <p14:tracePt t="377427" x="8732838" y="6000750"/>
          <p14:tracePt t="377494" x="8742363" y="6000750"/>
          <p14:tracePt t="377525" x="8751888" y="6000750"/>
          <p14:tracePt t="377535" x="8759825" y="6000750"/>
          <p14:tracePt t="377547" x="8769350" y="6000750"/>
          <p14:tracePt t="377580" x="8778875" y="6000750"/>
          <p14:tracePt t="377594" x="8813800" y="5992813"/>
          <p14:tracePt t="377605" x="8831263" y="5992813"/>
          <p14:tracePt t="377620" x="8850313" y="5983288"/>
          <p14:tracePt t="377627" x="8858250" y="5975350"/>
          <p14:tracePt t="377644" x="8867775" y="5965825"/>
          <p14:tracePt t="377901" x="8858250" y="5975350"/>
          <p14:tracePt t="377917" x="8850313" y="5975350"/>
          <p14:tracePt t="377928" x="8813800" y="5992813"/>
          <p14:tracePt t="377944" x="8732838" y="6019800"/>
          <p14:tracePt t="377961" x="8653463" y="6037263"/>
          <p14:tracePt t="377979" x="8582025" y="6081713"/>
          <p14:tracePt t="377994" x="8564563" y="6099175"/>
          <p14:tracePt t="378010" x="8555038" y="6108700"/>
          <p14:tracePt t="378027" x="8528050" y="6108700"/>
          <p14:tracePt t="378044" x="8510588" y="6118225"/>
          <p14:tracePt t="378060" x="8493125" y="6126163"/>
          <p14:tracePt t="378077" x="8466138" y="6135688"/>
          <p14:tracePt t="378094" x="8447088" y="6162675"/>
          <p14:tracePt t="378110" x="8421688" y="6170613"/>
          <p14:tracePt t="378128" x="8358188" y="6189663"/>
          <p14:tracePt t="378144" x="8340725" y="6197600"/>
          <p14:tracePt t="378160" x="8323263" y="6197600"/>
          <p14:tracePt t="378177" x="8304213" y="6215063"/>
          <p14:tracePt t="378194" x="8286750" y="6215063"/>
          <p14:tracePt t="378285" x="8278813" y="6215063"/>
          <p14:tracePt t="378308" x="8269288" y="6224588"/>
          <p14:tracePt t="378316" x="8251825" y="6234113"/>
          <p14:tracePt t="378327" x="8232775" y="6234113"/>
          <p14:tracePt t="378344" x="8232775" y="6207125"/>
          <p14:tracePt t="378361" x="8242300" y="6207125"/>
          <p14:tracePt t="381081" x="8081963" y="6215063"/>
          <p14:tracePt t="381099" x="7456488" y="6207125"/>
          <p14:tracePt t="381110" x="7215188" y="6207125"/>
          <p14:tracePt t="381127" x="6946900" y="6207125"/>
          <p14:tracePt t="381144" x="6894513" y="6215063"/>
          <p14:tracePt t="381160" x="6831013" y="6234113"/>
          <p14:tracePt t="381177" x="6724650" y="6261100"/>
          <p14:tracePt t="381194" x="6599238" y="6286500"/>
          <p14:tracePt t="381210" x="6527800" y="6286500"/>
          <p14:tracePt t="381227" x="6492875" y="6286500"/>
          <p14:tracePt t="381244" x="6473825" y="6269038"/>
          <p14:tracePt t="381260" x="6438900" y="6224588"/>
          <p14:tracePt t="381277" x="6438900" y="6215063"/>
          <p14:tracePt t="381294" x="6438900" y="6207125"/>
          <p14:tracePt t="381327" x="6446838" y="6180138"/>
          <p14:tracePt t="381344" x="6465888" y="6162675"/>
          <p14:tracePt t="381360" x="6500813" y="6126163"/>
          <p14:tracePt t="381379" x="6616700" y="6072188"/>
          <p14:tracePt t="381395" x="6697663" y="6019800"/>
          <p14:tracePt t="381412" x="6778625" y="5992813"/>
          <p14:tracePt t="381428" x="6813550" y="5956300"/>
          <p14:tracePt t="381444" x="6831013" y="5894388"/>
          <p14:tracePt t="381461" x="6850063" y="5832475"/>
          <p14:tracePt t="381477" x="6850063" y="5761038"/>
          <p14:tracePt t="381494" x="6850063" y="5715000"/>
          <p14:tracePt t="381511" x="6831013" y="5635625"/>
          <p14:tracePt t="381529" x="6813550" y="5572125"/>
          <p14:tracePt t="381544" x="6796088" y="5546725"/>
          <p14:tracePt t="381755" x="6796088" y="5564188"/>
          <p14:tracePt t="381766" x="6804025" y="5608638"/>
          <p14:tracePt t="381779" x="6831013" y="5689600"/>
          <p14:tracePt t="381795" x="6858000" y="5778500"/>
          <p14:tracePt t="381811" x="6884988" y="5876925"/>
          <p14:tracePt t="381828" x="6911975" y="5965825"/>
          <p14:tracePt t="381844" x="6921500" y="6046788"/>
          <p14:tracePt t="381860" x="6938963" y="6091238"/>
          <p14:tracePt t="381992" x="6946900" y="6091238"/>
          <p14:tracePt t="382003" x="6956425" y="6081713"/>
          <p14:tracePt t="382015" x="6973888" y="6064250"/>
          <p14:tracePt t="382030" x="7000875" y="6027738"/>
          <p14:tracePt t="382045" x="7018338" y="6000750"/>
          <p14:tracePt t="382062" x="7045325" y="5921375"/>
          <p14:tracePt t="382079" x="7089775" y="5786438"/>
          <p14:tracePt t="382095" x="7116763" y="5670550"/>
          <p14:tracePt t="382112" x="7143750" y="5581650"/>
          <p14:tracePt t="382128" x="7153275" y="5519738"/>
          <p14:tracePt t="382145" x="7153275" y="5492750"/>
          <p14:tracePt t="382163" x="7153275" y="5465763"/>
          <p14:tracePt t="382180" x="7153275" y="5456238"/>
          <p14:tracePt t="382195" x="7135813" y="5448300"/>
          <p14:tracePt t="382211" x="7116763" y="5438775"/>
          <p14:tracePt t="382227" x="7089775" y="5438775"/>
          <p14:tracePt t="382244" x="7072313" y="5438775"/>
          <p14:tracePt t="382261" x="7054850" y="5448300"/>
          <p14:tracePt t="382277" x="7027863" y="5465763"/>
          <p14:tracePt t="382294" x="6973888" y="5537200"/>
          <p14:tracePt t="382311" x="6902450" y="5635625"/>
          <p14:tracePt t="382327" x="6858000" y="5734050"/>
          <p14:tracePt t="382344" x="6850063" y="5813425"/>
          <p14:tracePt t="382361" x="6831013" y="5857875"/>
          <p14:tracePt t="382377" x="6831013" y="5894388"/>
          <p14:tracePt t="382395" x="6831013" y="5929313"/>
          <p14:tracePt t="382412" x="6902450" y="6027738"/>
          <p14:tracePt t="382429" x="6973888" y="6153150"/>
          <p14:tracePt t="382445" x="7045325" y="6251575"/>
          <p14:tracePt t="382462" x="7081838" y="6286500"/>
          <p14:tracePt t="382478" x="7108825" y="6305550"/>
          <p14:tracePt t="382494" x="7126288" y="6305550"/>
          <p14:tracePt t="382511" x="7143750" y="6305550"/>
          <p14:tracePt t="382527" x="7180263" y="6261100"/>
          <p14:tracePt t="382544" x="7215188" y="6180138"/>
          <p14:tracePt t="382561" x="7242175" y="6081713"/>
          <p14:tracePt t="382578" x="7269163" y="6064250"/>
          <p14:tracePt t="382594" x="7286625" y="6037263"/>
          <p14:tracePt t="382611" x="7358063" y="6019800"/>
          <p14:tracePt t="382628" x="7537450" y="5948363"/>
          <p14:tracePt t="382644" x="7796213" y="5822950"/>
          <p14:tracePt t="382646" x="7921625" y="5768975"/>
          <p14:tracePt t="382661" x="8072438" y="5715000"/>
          <p14:tracePt t="382679" x="8572500" y="5519738"/>
          <p14:tracePt t="382695" x="8894763" y="5429250"/>
          <p14:tracePt t="382711" x="9064625" y="5394325"/>
          <p14:tracePt t="382728" x="9136063" y="5367338"/>
          <p14:tracePt t="382781" x="9136063" y="5357813"/>
          <p14:tracePt t="382797" x="9136063" y="5322888"/>
          <p14:tracePt t="382805" x="9136063" y="5278438"/>
          <p14:tracePt t="382813" x="9136063" y="5259388"/>
          <p14:tracePt t="382828" x="9136063" y="5207000"/>
          <p14:tracePt t="382844" x="9136063" y="5170488"/>
          <p14:tracePt t="382861" x="9136063" y="5153025"/>
          <p14:tracePt t="382877" x="9136063" y="5135563"/>
          <p14:tracePt t="382894" x="9136063" y="5091113"/>
          <p14:tracePt t="382910" x="9136063" y="5045075"/>
          <p14:tracePt t="382927" x="9126538" y="5027613"/>
          <p14:tracePt t="382945" x="9109075" y="5010150"/>
          <p14:tracePt t="382962" x="9090025" y="5000625"/>
          <p14:tracePt t="382978" x="9055100" y="5000625"/>
          <p14:tracePt t="382994" x="9010650" y="5027613"/>
          <p14:tracePt t="383011" x="8947150" y="5072063"/>
          <p14:tracePt t="383028" x="8875713" y="5108575"/>
          <p14:tracePt t="383044" x="8813800" y="5162550"/>
          <p14:tracePt t="383061" x="8778875" y="5224463"/>
          <p14:tracePt t="383078" x="8751888" y="5268913"/>
          <p14:tracePt t="383095" x="8715375" y="5349875"/>
          <p14:tracePt t="383112" x="8688388" y="5421313"/>
          <p14:tracePt t="383128" x="8661400" y="5473700"/>
          <p14:tracePt t="383144" x="8643938" y="5546725"/>
          <p14:tracePt t="383161" x="8616950" y="5608638"/>
          <p14:tracePt t="383178" x="8599488" y="5662613"/>
          <p14:tracePt t="383194" x="8589963" y="5697538"/>
          <p14:tracePt t="383211" x="8582025" y="5751513"/>
          <p14:tracePt t="383228" x="8572500" y="5778500"/>
          <p14:tracePt t="383244" x="8572500" y="5840413"/>
          <p14:tracePt t="383261" x="8572500" y="5884863"/>
          <p14:tracePt t="383278" x="8572500" y="5929313"/>
          <p14:tracePt t="383294" x="8564563" y="5965825"/>
          <p14:tracePt t="383311" x="8564563" y="5983288"/>
          <p14:tracePt t="383329" x="8564563" y="6027738"/>
          <p14:tracePt t="383345" x="8564563" y="6046788"/>
          <p14:tracePt t="383361" x="8564563" y="6072188"/>
          <p14:tracePt t="383378" x="8572500" y="6091238"/>
          <p14:tracePt t="383395" x="8582025" y="6099175"/>
          <p14:tracePt t="383412" x="8589963" y="6118225"/>
          <p14:tracePt t="383428" x="8599488" y="6118225"/>
          <p14:tracePt t="383455" x="8609013" y="6118225"/>
          <p14:tracePt t="383464" x="8643938" y="6118225"/>
          <p14:tracePt t="383480" x="8688388" y="6118225"/>
          <p14:tracePt t="383495" x="8724900" y="6118225"/>
          <p14:tracePt t="383511" x="8742363" y="6108700"/>
          <p14:tracePt t="383528" x="8778875" y="6099175"/>
          <p14:tracePt t="383545" x="8813800" y="6072188"/>
          <p14:tracePt t="383561" x="8831263" y="6054725"/>
          <p14:tracePt t="383578" x="8858250" y="6037263"/>
          <p14:tracePt t="383595" x="8902700" y="6010275"/>
          <p14:tracePt t="383611" x="8929688" y="5992813"/>
          <p14:tracePt t="383628" x="8947150" y="5975350"/>
          <p14:tracePt t="383644" x="8966200" y="5938838"/>
          <p14:tracePt t="383661" x="9001125" y="5876925"/>
          <p14:tracePt t="383678" x="9045575" y="5822950"/>
          <p14:tracePt t="383695" x="9064625" y="5795963"/>
          <p14:tracePt t="383711" x="9072563" y="5768975"/>
          <p14:tracePt t="383728" x="9072563" y="5715000"/>
          <p14:tracePt t="383746" x="9072563" y="5689600"/>
          <p14:tracePt t="383761" x="9064625" y="5653088"/>
          <p14:tracePt t="383778" x="9037638" y="5618163"/>
          <p14:tracePt t="383794" x="9018588" y="5599113"/>
          <p14:tracePt t="383811" x="9010650" y="5581650"/>
          <p14:tracePt t="383828" x="9001125" y="5572125"/>
          <p14:tracePt t="383844" x="8993188" y="5564188"/>
          <p14:tracePt t="383861" x="8956675" y="5537200"/>
          <p14:tracePt t="383878" x="8939213" y="5527675"/>
          <p14:tracePt t="383910" x="8929688" y="5527675"/>
          <p14:tracePt t="383933" x="8921750" y="5527675"/>
          <p14:tracePt t="383949" x="8912225" y="5527675"/>
          <p14:tracePt t="383962" x="8885238" y="5527675"/>
          <p14:tracePt t="383980" x="8858250" y="5527675"/>
          <p14:tracePt t="383995" x="8850313" y="5527675"/>
          <p14:tracePt t="384011" x="8840788" y="5527675"/>
          <p14:tracePt t="384028" x="8823325" y="5546725"/>
          <p14:tracePt t="384044" x="8813800" y="5546725"/>
          <p14:tracePt t="384106" x="8804275" y="5554663"/>
          <p14:tracePt t="384117" x="8796338" y="5564188"/>
          <p14:tracePt t="384131" x="8778875" y="5581650"/>
          <p14:tracePt t="384145" x="8751888" y="5599113"/>
          <p14:tracePt t="384167" x="8751888" y="5608638"/>
          <p14:tracePt t="384178" x="8742363" y="5626100"/>
          <p14:tracePt t="384194" x="8732838" y="5643563"/>
          <p14:tracePt t="384211" x="8724900" y="5653088"/>
          <p14:tracePt t="384229" x="8707438" y="5680075"/>
          <p14:tracePt t="384246" x="8680450" y="5697538"/>
          <p14:tracePt t="384261" x="8661400" y="5715000"/>
          <p14:tracePt t="384278" x="8653463" y="5734050"/>
          <p14:tracePt t="384295" x="8636000" y="5768975"/>
          <p14:tracePt t="384311" x="8609013" y="5813425"/>
          <p14:tracePt t="384328" x="8599488" y="5849938"/>
          <p14:tracePt t="384345" x="8589963" y="5867400"/>
          <p14:tracePt t="384361" x="8564563" y="5911850"/>
          <p14:tracePt t="384379" x="8537575" y="5983288"/>
          <p14:tracePt t="384395" x="8528050" y="6000750"/>
          <p14:tracePt t="384411" x="8528050" y="6027738"/>
          <p14:tracePt t="384428" x="8528050" y="6054725"/>
          <p14:tracePt t="384445" x="8518525" y="6081713"/>
          <p14:tracePt t="384461" x="8510588" y="6099175"/>
          <p14:tracePt t="384478" x="8510588" y="6118225"/>
          <p14:tracePt t="384495" x="8510588" y="6135688"/>
          <p14:tracePt t="384511" x="8518525" y="6162675"/>
          <p14:tracePt t="384528" x="8518525" y="6170613"/>
          <p14:tracePt t="384544" x="8528050" y="6180138"/>
          <p14:tracePt t="384561" x="8537575" y="6180138"/>
          <p14:tracePt t="384578" x="8564563" y="6189663"/>
          <p14:tracePt t="384595" x="8572500" y="6189663"/>
          <p14:tracePt t="384611" x="8589963" y="6189663"/>
          <p14:tracePt t="384628" x="8609013" y="6189663"/>
          <p14:tracePt t="384645" x="8643938" y="6180138"/>
          <p14:tracePt t="384661" x="8670925" y="6170613"/>
          <p14:tracePt t="384678" x="8697913" y="6162675"/>
          <p14:tracePt t="384694" x="8715375" y="6143625"/>
          <p14:tracePt t="384711" x="8732838" y="6135688"/>
          <p14:tracePt t="384728" x="8742363" y="6126163"/>
          <p14:tracePt t="384744" x="8769350" y="6118225"/>
          <p14:tracePt t="384761" x="8786813" y="6108700"/>
          <p14:tracePt t="384778" x="8813800" y="6064250"/>
          <p14:tracePt t="384794" x="8840788" y="6046788"/>
          <p14:tracePt t="384811" x="8858250" y="6027738"/>
          <p14:tracePt t="384828" x="8867775" y="5992813"/>
          <p14:tracePt t="384845" x="8885238" y="5956300"/>
          <p14:tracePt t="384861" x="8885238" y="5911850"/>
          <p14:tracePt t="384877" x="8885238" y="5867400"/>
          <p14:tracePt t="384895" x="8885238" y="5822950"/>
          <p14:tracePt t="384911" x="8885238" y="5813425"/>
          <p14:tracePt t="384974" x="8875713" y="5813425"/>
          <p14:tracePt t="384985" x="8867775" y="5805488"/>
          <p14:tracePt t="384998" x="8850313" y="5795963"/>
          <p14:tracePt t="388392" x="8850313" y="5786438"/>
          <p14:tracePt t="388402" x="8993188" y="5572125"/>
          <p14:tracePt t="388415" x="9136063" y="5072063"/>
          <p14:tracePt t="388429" x="9136063" y="4973638"/>
          <p14:tracePt t="388446" x="9136063" y="4965700"/>
          <p14:tracePt t="388462" x="9136063" y="4948238"/>
          <p14:tracePt t="388478" x="9136063" y="4894263"/>
          <p14:tracePt t="388495" x="9136063" y="4786313"/>
          <p14:tracePt t="388512" x="9136063" y="4768850"/>
          <p14:tracePt t="388528" x="9037638" y="4679950"/>
          <p14:tracePt t="388546" x="8680450" y="4545013"/>
          <p14:tracePt t="388562" x="8340725" y="4554538"/>
          <p14:tracePt t="388579" x="8001000" y="4670425"/>
          <p14:tracePt t="388595" x="7742238" y="4778375"/>
          <p14:tracePt t="388612" x="7626350" y="4822825"/>
          <p14:tracePt t="388628" x="7545388" y="4857750"/>
          <p14:tracePt t="388645" x="7500938" y="4884738"/>
          <p14:tracePt t="388648" x="7493000" y="4894263"/>
          <p14:tracePt t="388662" x="7473950" y="4929188"/>
          <p14:tracePt t="388679" x="7412038" y="5037138"/>
          <p14:tracePt t="388696" x="7340600" y="5116513"/>
          <p14:tracePt t="388712" x="7251700" y="5233988"/>
          <p14:tracePt t="388728" x="7161213" y="5357813"/>
          <p14:tracePt t="388745" x="7116763" y="5448300"/>
          <p14:tracePt t="388762" x="7089775" y="5510213"/>
          <p14:tracePt t="388778" x="7089775" y="5519738"/>
          <p14:tracePt t="388812" x="7081838" y="5537200"/>
          <p14:tracePt t="388828" x="7072313" y="5554663"/>
          <p14:tracePt t="388836" x="7054850" y="5572125"/>
          <p14:tracePt t="388845" x="7045325" y="5618163"/>
          <p14:tracePt t="388862" x="7010400" y="5689600"/>
          <p14:tracePt t="388878" x="6946900" y="5805488"/>
          <p14:tracePt t="388895" x="6858000" y="5929313"/>
          <p14:tracePt t="388912" x="6769100" y="6019800"/>
          <p14:tracePt t="388928" x="6742113" y="6037263"/>
          <p14:tracePt t="388945" x="6724650" y="6037263"/>
          <p14:tracePt t="388978" x="6715125" y="6046788"/>
          <p14:tracePt t="388993" x="6697663" y="6054725"/>
          <p14:tracePt t="389005" x="6688138" y="6054725"/>
          <p14:tracePt t="389018" x="6661150" y="6054725"/>
          <p14:tracePt t="389029" x="6653213" y="6054725"/>
          <p14:tracePt t="389046" x="6643688" y="6046788"/>
          <p14:tracePt t="389062" x="6635750" y="6027738"/>
          <p14:tracePt t="389081" x="6616700" y="5983288"/>
          <p14:tracePt t="389096" x="6599238" y="5965825"/>
          <p14:tracePt t="389112" x="6589713" y="5948363"/>
          <p14:tracePt t="389128" x="6589713" y="5929313"/>
          <p14:tracePt t="389196" x="6589713" y="5921375"/>
          <p14:tracePt t="389237" x="6589713" y="5911850"/>
          <p14:tracePt t="389362" x="6589713" y="5903913"/>
          <p14:tracePt t="389376" x="6616700" y="5876925"/>
          <p14:tracePt t="389385" x="6680200" y="5832475"/>
          <p14:tracePt t="389397" x="6732588" y="5786438"/>
          <p14:tracePt t="389411" x="6858000" y="5715000"/>
          <p14:tracePt t="389428" x="7018338" y="5635625"/>
          <p14:tracePt t="389445" x="7135813" y="5591175"/>
          <p14:tracePt t="389462" x="7207250" y="5554663"/>
          <p14:tracePt t="389478" x="7242175" y="5527675"/>
          <p14:tracePt t="389495" x="7278688" y="5519738"/>
          <p14:tracePt t="389511" x="7323138" y="5510213"/>
          <p14:tracePt t="389528" x="7340600" y="5500688"/>
          <p14:tracePt t="389545" x="7385050" y="5500688"/>
          <p14:tracePt t="389561" x="7412038" y="5500688"/>
          <p14:tracePt t="389578" x="7429500" y="5500688"/>
          <p14:tracePt t="389596" x="7446963" y="5500688"/>
          <p14:tracePt t="389612" x="7466013" y="5510213"/>
          <p14:tracePt t="389628" x="7493000" y="5527675"/>
          <p14:tracePt t="389645" x="7510463" y="5546725"/>
          <p14:tracePt t="389662" x="7527925" y="5572125"/>
          <p14:tracePt t="389678" x="7537450" y="5591175"/>
          <p14:tracePt t="389695" x="7545388" y="5608638"/>
          <p14:tracePt t="389712" x="7564438" y="5626100"/>
          <p14:tracePt t="389730" x="7589838" y="5662613"/>
          <p14:tracePt t="389746" x="7608888" y="5680075"/>
          <p14:tracePt t="389762" x="7616825" y="5689600"/>
          <p14:tracePt t="389779" x="7635875" y="5715000"/>
          <p14:tracePt t="389796" x="7635875" y="5734050"/>
          <p14:tracePt t="389812" x="7635875" y="5751513"/>
          <p14:tracePt t="389828" x="7635875" y="5761038"/>
          <p14:tracePt t="389846" x="7626350" y="5795963"/>
          <p14:tracePt t="389862" x="7626350" y="5822950"/>
          <p14:tracePt t="389878" x="7616825" y="5849938"/>
          <p14:tracePt t="389895" x="7616825" y="5867400"/>
          <p14:tracePt t="389973" x="7616825" y="5876925"/>
          <p14:tracePt t="390059" x="7616825" y="5867400"/>
          <p14:tracePt t="390070" x="7616825" y="5857875"/>
          <p14:tracePt t="390083" x="7643813" y="5805488"/>
          <p14:tracePt t="390097" x="7670800" y="5768975"/>
          <p14:tracePt t="390112" x="7688263" y="5715000"/>
          <p14:tracePt t="390128" x="7715250" y="5662613"/>
          <p14:tracePt t="390145" x="7724775" y="5618163"/>
          <p14:tracePt t="390162" x="7732713" y="5599113"/>
          <p14:tracePt t="390178" x="7732713" y="5572125"/>
          <p14:tracePt t="390196" x="7751763" y="5554663"/>
          <p14:tracePt t="390212" x="7751763" y="5546725"/>
          <p14:tracePt t="390228" x="7751763" y="5537200"/>
          <p14:tracePt t="390246" x="7732713" y="5500688"/>
          <p14:tracePt t="390263" x="7715250" y="5500688"/>
          <p14:tracePt t="390279" x="7670800" y="5500688"/>
          <p14:tracePt t="390296" x="7643813" y="5500688"/>
          <p14:tracePt t="390312" x="7589838" y="5510213"/>
          <p14:tracePt t="390329" x="7545388" y="5537200"/>
          <p14:tracePt t="390345" x="7493000" y="5554663"/>
          <p14:tracePt t="390361" x="7429500" y="5572125"/>
          <p14:tracePt t="390378" x="7429500" y="5581650"/>
          <p14:tracePt t="390451" x="7466013" y="5564188"/>
          <p14:tracePt t="390463" x="7510463" y="5554663"/>
          <p14:tracePt t="390480" x="7742238" y="5492750"/>
          <p14:tracePt t="390497" x="7929563" y="5384800"/>
          <p14:tracePt t="390513" x="8027988" y="5330825"/>
          <p14:tracePt t="390529" x="8064500" y="5313363"/>
          <p14:tracePt t="390567" x="8037513" y="5313363"/>
          <p14:tracePt t="390580" x="8027988" y="5322888"/>
          <p14:tracePt t="390596" x="8010525" y="5340350"/>
          <p14:tracePt t="390613" x="7983538" y="5367338"/>
          <p14:tracePt t="390629" x="7947025" y="5394325"/>
          <p14:tracePt t="390647" x="7902575" y="5421313"/>
          <p14:tracePt t="390663" x="7840663" y="5456238"/>
          <p14:tracePt t="390678" x="7759700" y="5483225"/>
          <p14:tracePt t="390695" x="7680325" y="5510213"/>
          <p14:tracePt t="390712" x="7643813" y="5519738"/>
          <p14:tracePt t="390728" x="7635875" y="5519738"/>
          <p14:tracePt t="390803" x="7643813" y="5519738"/>
          <p14:tracePt t="390814" x="7670800" y="5510213"/>
          <p14:tracePt t="390829" x="7751763" y="5456238"/>
          <p14:tracePt t="390846" x="7813675" y="5411788"/>
          <p14:tracePt t="390862" x="7831138" y="5394325"/>
          <p14:tracePt t="390922" x="7823200" y="5394325"/>
          <p14:tracePt t="390934" x="7813675" y="5394325"/>
          <p14:tracePt t="390946" x="7796213" y="5402263"/>
          <p14:tracePt t="390963" x="7759700" y="5429250"/>
          <p14:tracePt t="390979" x="7697788" y="5456238"/>
          <p14:tracePt t="390996" x="7616825" y="5492750"/>
          <p14:tracePt t="391012" x="7572375" y="5519738"/>
          <p14:tracePt t="391029" x="7537450" y="5537200"/>
          <p14:tracePt t="391085" x="7564438" y="5510213"/>
          <p14:tracePt t="391096" x="7599363" y="5483225"/>
          <p14:tracePt t="391113" x="7643813" y="5465763"/>
          <p14:tracePt t="391128" x="7697788" y="5429250"/>
          <p14:tracePt t="391145" x="7732713" y="5402263"/>
          <p14:tracePt t="391147" x="7742238" y="5394325"/>
          <p14:tracePt t="391162" x="7751763" y="5384800"/>
          <p14:tracePt t="391219" x="7751763" y="5394325"/>
          <p14:tracePt t="391230" x="7742238" y="5402263"/>
          <p14:tracePt t="391246" x="7715250" y="5429250"/>
          <p14:tracePt t="391263" x="7688263" y="5448300"/>
          <p14:tracePt t="391279" x="7653338" y="5473700"/>
          <p14:tracePt t="391297" x="7616825" y="5500688"/>
          <p14:tracePt t="391313" x="7608888" y="5510213"/>
          <p14:tracePt t="391330" x="7599363" y="5510213"/>
          <p14:tracePt t="391383" x="7653338" y="5473700"/>
          <p14:tracePt t="391394" x="7697788" y="5429250"/>
          <p14:tracePt t="391413" x="7858125" y="5313363"/>
          <p14:tracePt t="391429" x="7956550" y="5224463"/>
          <p14:tracePt t="391446" x="7993063" y="5207000"/>
          <p14:tracePt t="391462" x="8001000" y="5180013"/>
          <p14:tracePt t="391495" x="7993063" y="5180013"/>
          <p14:tracePt t="391512" x="7983538" y="5197475"/>
          <p14:tracePt t="391529" x="7966075" y="5214938"/>
          <p14:tracePt t="391546" x="7875588" y="5286375"/>
          <p14:tracePt t="391562" x="7796213" y="5340350"/>
          <p14:tracePt t="391579" x="7751763" y="5367338"/>
          <p14:tracePt t="391595" x="7724775" y="5384800"/>
          <p14:tracePt t="391612" x="7715250" y="5384800"/>
          <p14:tracePt t="391719" x="7742238" y="5357813"/>
          <p14:tracePt t="391730" x="7778750" y="5330825"/>
          <p14:tracePt t="391746" x="7867650" y="5251450"/>
          <p14:tracePt t="391763" x="7947025" y="5197475"/>
          <p14:tracePt t="391779" x="7966075" y="5180013"/>
          <p14:tracePt t="391805" x="7939088" y="5187950"/>
          <p14:tracePt t="391817" x="7894638" y="5233988"/>
          <p14:tracePt t="391830" x="7751763" y="5349875"/>
          <p14:tracePt t="391846" x="7537450" y="5473700"/>
          <p14:tracePt t="391863" x="7394575" y="5554663"/>
          <p14:tracePt t="391879" x="7296150" y="5591175"/>
          <p14:tracePt t="391895" x="7269163" y="5608638"/>
          <p14:tracePt t="391947" x="7286625" y="5599113"/>
          <p14:tracePt t="391954" x="7296150" y="5581650"/>
          <p14:tracePt t="391962" x="7313613" y="5572125"/>
          <p14:tracePt t="391979" x="7367588" y="5546725"/>
          <p14:tracePt t="391996" x="7439025" y="5527675"/>
          <p14:tracePt t="392012" x="7518400" y="5500688"/>
          <p14:tracePt t="392029" x="7599363" y="5473700"/>
          <p14:tracePt t="392045" x="7616825" y="5465763"/>
          <p14:tracePt t="392086" x="7616825" y="5448300"/>
          <p14:tracePt t="392135" x="7616825" y="5456238"/>
          <p14:tracePt t="392146" x="7599363" y="5465763"/>
          <p14:tracePt t="392163" x="7518400" y="5519738"/>
          <p14:tracePt t="392179" x="7439025" y="5554663"/>
          <p14:tracePt t="392196" x="7402513" y="5581650"/>
          <p14:tracePt t="392259" x="7456488" y="5537200"/>
          <p14:tracePt t="392271" x="7493000" y="5500688"/>
          <p14:tracePt t="392283" x="7616825" y="5402263"/>
          <p14:tracePt t="392295" x="7707313" y="5357813"/>
          <p14:tracePt t="392312" x="7850188" y="5259388"/>
          <p14:tracePt t="392329" x="7912100" y="5214938"/>
          <p14:tracePt t="392346" x="7912100" y="5207000"/>
          <p14:tracePt t="392376" x="7902575" y="5233988"/>
          <p14:tracePt t="392384" x="7875588" y="5251450"/>
          <p14:tracePt t="392395" x="7867650" y="5268913"/>
          <p14:tracePt t="392413" x="7813675" y="5313363"/>
          <p14:tracePt t="392431" x="7724775" y="5357813"/>
          <p14:tracePt t="392447" x="7688263" y="5384800"/>
          <p14:tracePt t="392463" x="7626350" y="5402263"/>
          <p14:tracePt t="392479" x="7564438" y="5429250"/>
          <p14:tracePt t="392496" x="7527925" y="5456238"/>
          <p14:tracePt t="392513" x="7510463" y="5473700"/>
          <p14:tracePt t="392529" x="7493000" y="5473700"/>
          <p14:tracePt t="400587" x="7456488" y="5473700"/>
          <p14:tracePt t="400598" x="7323138" y="5438775"/>
          <p14:tracePt t="400615" x="6992938" y="5278438"/>
          <p14:tracePt t="400630" x="6778625" y="5081588"/>
          <p14:tracePt t="400647" x="6653213" y="4884738"/>
          <p14:tracePt t="400664" x="6626225" y="4822825"/>
          <p14:tracePt t="400680" x="6626225" y="4768850"/>
          <p14:tracePt t="400696" x="6616700" y="4724400"/>
          <p14:tracePt t="400713" x="6589713" y="4662488"/>
          <p14:tracePt t="400730" x="6554788" y="4581525"/>
          <p14:tracePt t="400746" x="6527800" y="4500563"/>
          <p14:tracePt t="400763" x="6492875" y="4465638"/>
          <p14:tracePt t="400780" x="6465888" y="4421188"/>
          <p14:tracePt t="400796" x="6429375" y="4357688"/>
          <p14:tracePt t="400814" x="6323013" y="4278313"/>
          <p14:tracePt t="400830" x="6242050" y="4206875"/>
          <p14:tracePt t="400846" x="6161088" y="4125913"/>
          <p14:tracePt t="400863" x="6089650" y="4027488"/>
          <p14:tracePt t="400879" x="6018213" y="3948113"/>
          <p14:tracePt t="400896" x="5956300" y="3894138"/>
          <p14:tracePt t="400914" x="5921375" y="3857625"/>
          <p14:tracePt t="400930" x="5867400" y="3805238"/>
          <p14:tracePt t="400949" x="5759450" y="3724275"/>
          <p14:tracePt t="400963" x="5661025" y="3652838"/>
          <p14:tracePt t="400980" x="5537200" y="3563938"/>
          <p14:tracePt t="400996" x="5456238" y="3509963"/>
          <p14:tracePt t="401013" x="5429250" y="3473450"/>
          <p14:tracePt t="401030" x="5394325" y="3438525"/>
          <p14:tracePt t="401047" x="5330825" y="3411538"/>
          <p14:tracePt t="401064" x="5259388" y="3384550"/>
          <p14:tracePt t="401080" x="5187950" y="3340100"/>
          <p14:tracePt t="401097" x="5108575" y="3286125"/>
          <p14:tracePt t="401113" x="5045075" y="3251200"/>
          <p14:tracePt t="401130" x="5010150" y="3214688"/>
          <p14:tracePt t="401147" x="4992688" y="3197225"/>
          <p14:tracePt t="401163" x="4973638" y="3170238"/>
          <p14:tracePt t="401180" x="4946650" y="3143250"/>
          <p14:tracePt t="401197" x="4929188" y="3125788"/>
          <p14:tracePt t="401213" x="4911725" y="3108325"/>
          <p14:tracePt t="401284" x="4902200" y="3098800"/>
          <p14:tracePt t="401301" x="4902200" y="3089275"/>
          <p14:tracePt t="401312" x="4902200" y="3081338"/>
          <p14:tracePt t="401473" x="4884738" y="3071813"/>
          <p14:tracePt t="401484" x="4884738" y="3063875"/>
          <p14:tracePt t="401497" x="4884738" y="3036888"/>
          <p14:tracePt t="401514" x="4875213" y="3017838"/>
          <p14:tracePt t="401530" x="4875213" y="3000375"/>
          <p14:tracePt t="401547" x="4867275" y="2982913"/>
          <p14:tracePt t="401564" x="4857750" y="2946400"/>
          <p14:tracePt t="401581" x="4848225" y="2911475"/>
          <p14:tracePt t="401597" x="4840288" y="2874963"/>
          <p14:tracePt t="401614" x="4830763" y="2857500"/>
          <p14:tracePt t="401630" x="4813300" y="2840038"/>
          <p14:tracePt t="401647" x="4803775" y="2830513"/>
          <p14:tracePt t="401663" x="4786313" y="2813050"/>
          <p14:tracePt t="401680" x="4768850" y="2795588"/>
          <p14:tracePt t="401696" x="4759325" y="2768600"/>
          <p14:tracePt t="401715" x="4724400" y="2732088"/>
          <p14:tracePt t="401730" x="4705350" y="2706688"/>
          <p14:tracePt t="401747" x="4687888" y="2687638"/>
          <p14:tracePt t="401764" x="4652963" y="2670175"/>
          <p14:tracePt t="401781" x="4633913" y="2643188"/>
          <p14:tracePt t="401797" x="4598988" y="2625725"/>
          <p14:tracePt t="401814" x="4537075" y="2589213"/>
          <p14:tracePt t="401833" x="4456113" y="2536825"/>
          <p14:tracePt t="401847" x="4446588" y="2527300"/>
          <p14:tracePt t="401864" x="4419600" y="2500313"/>
          <p14:tracePt t="401879" x="4394200" y="2473325"/>
          <p14:tracePt t="401897" x="4375150" y="2465388"/>
          <p14:tracePt t="401913" x="4340225" y="2428875"/>
          <p14:tracePt t="401930" x="4276725" y="2411413"/>
          <p14:tracePt t="401946" x="4232275" y="2384425"/>
          <p14:tracePt t="401964" x="4179888" y="2357438"/>
          <p14:tracePt t="401980" x="4116388" y="2349500"/>
          <p14:tracePt t="401996" x="4037013" y="2349500"/>
          <p14:tracePt t="402013" x="3965575" y="2349500"/>
          <p14:tracePt t="402030" x="3902075" y="2349500"/>
          <p14:tracePt t="402047" x="3867150" y="2339975"/>
          <p14:tracePt t="402063" x="3848100" y="2330450"/>
          <p14:tracePt t="402080" x="3803650" y="2330450"/>
          <p14:tracePt t="402096" x="3741738" y="2330450"/>
          <p14:tracePt t="402114" x="3643313" y="2312988"/>
          <p14:tracePt t="402130" x="3589338" y="2312988"/>
          <p14:tracePt t="402147" x="3571875" y="2312988"/>
          <p14:tracePt t="402164" x="3554413" y="2312988"/>
          <p14:tracePt t="402181" x="3544888" y="2330450"/>
          <p14:tracePt t="402197" x="3517900" y="2349500"/>
          <p14:tracePt t="402216" x="3500438" y="2401888"/>
          <p14:tracePt t="402231" x="3500438" y="2411413"/>
          <p14:tracePt t="402247" x="3482975" y="2446338"/>
          <p14:tracePt t="402264" x="3455988" y="2465388"/>
          <p14:tracePt t="402281" x="3446463" y="2492375"/>
          <p14:tracePt t="402297" x="3438525" y="2517775"/>
          <p14:tracePt t="402314" x="3438525" y="2536825"/>
          <p14:tracePt t="402330" x="3429000" y="2554288"/>
          <p14:tracePt t="402347" x="3419475" y="2581275"/>
          <p14:tracePt t="402365" x="3419475" y="2616200"/>
          <p14:tracePt t="402380" x="3411538" y="2643188"/>
          <p14:tracePt t="402397" x="3411538" y="2670175"/>
          <p14:tracePt t="402413" x="3411538" y="2687638"/>
          <p14:tracePt t="402430" x="3411538" y="2714625"/>
          <p14:tracePt t="402447" x="3411538" y="2732088"/>
          <p14:tracePt t="402463" x="3411538" y="2751138"/>
          <p14:tracePt t="402480" x="3411538" y="2778125"/>
          <p14:tracePt t="402497" x="3411538" y="2795588"/>
          <p14:tracePt t="402514" x="3419475" y="2822575"/>
          <p14:tracePt t="402530" x="3429000" y="2857500"/>
          <p14:tracePt t="402546" x="3429000" y="2884488"/>
          <p14:tracePt t="402563" x="3438525" y="2911475"/>
          <p14:tracePt t="402580" x="3446463" y="2928938"/>
          <p14:tracePt t="402597" x="3446463" y="2946400"/>
          <p14:tracePt t="402614" x="3446463" y="2982913"/>
          <p14:tracePt t="402630" x="3465513" y="3000375"/>
          <p14:tracePt t="402647" x="3465513" y="3017838"/>
          <p14:tracePt t="402663" x="3473450" y="3054350"/>
          <p14:tracePt t="402680" x="3473450" y="3071813"/>
          <p14:tracePt t="402697" x="3473450" y="3108325"/>
          <p14:tracePt t="402713" x="3482975" y="3152775"/>
          <p14:tracePt t="402730" x="3500438" y="3214688"/>
          <p14:tracePt t="402747" x="3517900" y="3259138"/>
          <p14:tracePt t="402764" x="3562350" y="3367088"/>
          <p14:tracePt t="402780" x="3589338" y="3446463"/>
          <p14:tracePt t="402797" x="3616325" y="3517900"/>
          <p14:tracePt t="402813" x="3633788" y="3598863"/>
          <p14:tracePt t="402830" x="3660775" y="3662363"/>
          <p14:tracePt t="402847" x="3687763" y="3687763"/>
          <p14:tracePt t="402864" x="3705225" y="3706813"/>
          <p14:tracePt t="402880" x="3732213" y="3724275"/>
          <p14:tracePt t="402897" x="3759200" y="3741738"/>
          <p14:tracePt t="402913" x="3776663" y="3768725"/>
          <p14:tracePt t="402930" x="3822700" y="3786188"/>
          <p14:tracePt t="402947" x="3867150" y="3813175"/>
          <p14:tracePt t="402963" x="3929063" y="3840163"/>
          <p14:tracePt t="402980" x="4010025" y="3857625"/>
          <p14:tracePt t="402997" x="4089400" y="3884613"/>
          <p14:tracePt t="403014" x="4187825" y="3884613"/>
          <p14:tracePt t="403030" x="4251325" y="3876675"/>
          <p14:tracePt t="403047" x="4286250" y="3849688"/>
          <p14:tracePt t="403063" x="4303713" y="3830638"/>
          <p14:tracePt t="403080" x="4340225" y="3795713"/>
          <p14:tracePt t="403097" x="4402138" y="3768725"/>
          <p14:tracePt t="403113" x="4483100" y="3733800"/>
          <p14:tracePt t="403130" x="4527550" y="3706813"/>
          <p14:tracePt t="403147" x="4581525" y="3679825"/>
          <p14:tracePt t="403149" x="4608513" y="3662363"/>
          <p14:tracePt t="403163" x="4652963" y="3608388"/>
          <p14:tracePt t="403180" x="4679950" y="3554413"/>
          <p14:tracePt t="403197" x="4705350" y="3492500"/>
          <p14:tracePt t="403213" x="4741863" y="3411538"/>
          <p14:tracePt t="403230" x="4768850" y="3340100"/>
          <p14:tracePt t="403247" x="4795838" y="3259138"/>
          <p14:tracePt t="403265" x="4840288" y="3152775"/>
          <p14:tracePt t="403280" x="4857750" y="3071813"/>
          <p14:tracePt t="403297" x="4875213" y="3000375"/>
          <p14:tracePt t="403313" x="4875213" y="2921000"/>
          <p14:tracePt t="403330" x="4875213" y="2857500"/>
          <p14:tracePt t="403347" x="4867275" y="2795588"/>
          <p14:tracePt t="403364" x="4848225" y="2732088"/>
          <p14:tracePt t="403380" x="4822825" y="2697163"/>
          <p14:tracePt t="403397" x="4813300" y="2643188"/>
          <p14:tracePt t="403415" x="4768850" y="2554288"/>
          <p14:tracePt t="403431" x="4732338" y="2500313"/>
          <p14:tracePt t="403447" x="4714875" y="2482850"/>
          <p14:tracePt t="403463" x="4643438" y="2455863"/>
          <p14:tracePt t="403480" x="4562475" y="2428875"/>
          <p14:tracePt t="403497" x="4483100" y="2401888"/>
          <p14:tracePt t="403514" x="4438650" y="2384425"/>
          <p14:tracePt t="403530" x="4384675" y="2357438"/>
          <p14:tracePt t="403547" x="4330700" y="2322513"/>
          <p14:tracePt t="403563" x="4268788" y="2303463"/>
          <p14:tracePt t="403580" x="4205288" y="2278063"/>
          <p14:tracePt t="403597" x="4143375" y="2251075"/>
          <p14:tracePt t="403614" x="4108450" y="2232025"/>
          <p14:tracePt t="403630" x="4089400" y="2206625"/>
          <p14:tracePt t="403647" x="4071938" y="2187575"/>
          <p14:tracePt t="403649" x="4062413" y="2187575"/>
          <p14:tracePt t="403665" x="4037013" y="2187575"/>
          <p14:tracePt t="403681" x="4017963" y="2179638"/>
          <p14:tracePt t="403697" x="3990975" y="2179638"/>
          <p14:tracePt t="403714" x="3946525" y="2179638"/>
          <p14:tracePt t="403731" x="3894138" y="2179638"/>
          <p14:tracePt t="403747" x="3875088" y="2179638"/>
          <p14:tracePt t="403764" x="3840163" y="2187575"/>
          <p14:tracePt t="403781" x="3822700" y="2214563"/>
          <p14:tracePt t="403799" x="3786188" y="2224088"/>
          <p14:tracePt t="403814" x="3776663" y="2232025"/>
          <p14:tracePt t="403831" x="3759200" y="2251075"/>
          <p14:tracePt t="403847" x="3741738" y="2268538"/>
          <p14:tracePt t="403863" x="3724275" y="2295525"/>
          <p14:tracePt t="403880" x="3697288" y="2312988"/>
          <p14:tracePt t="403897" x="3679825" y="2330450"/>
          <p14:tracePt t="403915" x="3652838" y="2366963"/>
          <p14:tracePt t="403931" x="3625850" y="2384425"/>
          <p14:tracePt t="403948" x="3608388" y="2401888"/>
          <p14:tracePt t="403964" x="3589338" y="2420938"/>
          <p14:tracePt t="403981" x="3581400" y="2446338"/>
          <p14:tracePt t="403997" x="3554413" y="2465388"/>
          <p14:tracePt t="404013" x="3544888" y="2509838"/>
          <p14:tracePt t="404030" x="3517900" y="2563813"/>
          <p14:tracePt t="404047" x="3490913" y="2625725"/>
          <p14:tracePt t="404066" x="3455988" y="2741613"/>
          <p14:tracePt t="404081" x="3438525" y="2778125"/>
          <p14:tracePt t="404097" x="3419475" y="2803525"/>
          <p14:tracePt t="404114" x="3402013" y="2840038"/>
          <p14:tracePt t="404131" x="3375025" y="2884488"/>
          <p14:tracePt t="404147" x="3367088" y="2928938"/>
          <p14:tracePt t="404164" x="3367088" y="2965450"/>
          <p14:tracePt t="404181" x="3367088" y="3009900"/>
          <p14:tracePt t="404197" x="3367088" y="3036888"/>
          <p14:tracePt t="404214" x="3367088" y="3081338"/>
          <p14:tracePt t="404230" x="3375025" y="3143250"/>
          <p14:tracePt t="404247" x="3394075" y="3197225"/>
          <p14:tracePt t="404264" x="3419475" y="3232150"/>
          <p14:tracePt t="404280" x="3438525" y="3259138"/>
          <p14:tracePt t="404297" x="3465513" y="3278188"/>
          <p14:tracePt t="404315" x="3490913" y="3322638"/>
          <p14:tracePt t="404331" x="3517900" y="3357563"/>
          <p14:tracePt t="404347" x="3536950" y="3375025"/>
          <p14:tracePt t="404364" x="3554413" y="3394075"/>
          <p14:tracePt t="404380" x="3571875" y="3421063"/>
          <p14:tracePt t="404397" x="3625850" y="3455988"/>
          <p14:tracePt t="404414" x="3643313" y="3473450"/>
          <p14:tracePt t="404430" x="3679825" y="3492500"/>
          <p14:tracePt t="404447" x="3697288" y="3517900"/>
          <p14:tracePt t="404464" x="3724275" y="3544888"/>
          <p14:tracePt t="404480" x="3759200" y="3563938"/>
          <p14:tracePt t="404497" x="3795713" y="3589338"/>
          <p14:tracePt t="404514" x="3822700" y="3608388"/>
          <p14:tracePt t="404530" x="3840163" y="3616325"/>
          <p14:tracePt t="404547" x="3867150" y="3643313"/>
          <p14:tracePt t="404565" x="3894138" y="3662363"/>
          <p14:tracePt t="404581" x="3911600" y="3679825"/>
          <p14:tracePt t="404597" x="3946525" y="3706813"/>
          <p14:tracePt t="404614" x="3983038" y="3724275"/>
          <p14:tracePt t="404630" x="4000500" y="3741738"/>
          <p14:tracePt t="404647" x="4037013" y="3768725"/>
          <p14:tracePt t="404664" x="4054475" y="3786188"/>
          <p14:tracePt t="404680" x="4071938" y="3805238"/>
          <p14:tracePt t="404697" x="4089400" y="3822700"/>
          <p14:tracePt t="404715" x="4125913" y="3857625"/>
          <p14:tracePt t="404731" x="4143375" y="3867150"/>
          <p14:tracePt t="404747" x="4152900" y="3876675"/>
          <p14:tracePt t="404764" x="4160838" y="3884613"/>
          <p14:tracePt t="404780" x="4187825" y="3902075"/>
          <p14:tracePt t="404797" x="4205288" y="3929063"/>
          <p14:tracePt t="404814" x="4224338" y="3938588"/>
          <p14:tracePt t="404830" x="4232275" y="3948113"/>
          <p14:tracePt t="404941" x="4241800" y="3948113"/>
          <p14:tracePt t="404981" x="4259263" y="39481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 of Single-Cycle Implementation</a:t>
            </a:r>
            <a:endParaRPr lang="ru-RU" dirty="0"/>
          </a:p>
        </p:txBody>
      </p:sp>
      <p:sp>
        <p:nvSpPr>
          <p:cNvPr id="60" name="Content Placeholder 59"/>
          <p:cNvSpPr>
            <a:spLocks noGrp="1"/>
          </p:cNvSpPr>
          <p:nvPr>
            <p:ph idx="1"/>
          </p:nvPr>
        </p:nvSpPr>
        <p:spPr>
          <a:xfrm>
            <a:off x="494846" y="4097141"/>
            <a:ext cx="8228012" cy="1798766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Throughput is 1 instruction per clock (8ns)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Is it efficient?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smtClean="0"/>
              <a:t>Most of the time stages do nothing and just wait until the other stages complete their job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Can we make it faster? </a:t>
            </a:r>
            <a:endParaRPr lang="ru-RU" sz="2200" dirty="0">
              <a:solidFill>
                <a:schemeClr val="accent1"/>
              </a:solidFill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1557163" y="1836495"/>
            <a:ext cx="2865791" cy="627363"/>
            <a:chOff x="1557163" y="1836495"/>
            <a:chExt cx="2865791" cy="627363"/>
          </a:xfrm>
        </p:grpSpPr>
        <p:sp>
          <p:nvSpPr>
            <p:cNvPr id="6" name="Rectangle 5"/>
            <p:cNvSpPr/>
            <p:nvPr/>
          </p:nvSpPr>
          <p:spPr bwMode="auto">
            <a:xfrm>
              <a:off x="1557163" y="1836495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260074" y="1836495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637696" y="1836495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3340607" y="1836495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043519" y="1836495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14702" y="1950121"/>
            <a:ext cx="68997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000" dirty="0" smtClean="0">
                <a:latin typeface="Neo Sans Intel Medium" panose="020B0604020202020204" pitchFamily="34" charset="0"/>
              </a:rPr>
              <a:t>PC</a:t>
            </a:r>
            <a:endParaRPr lang="ru-RU" sz="2000" dirty="0" smtClean="0">
              <a:latin typeface="Neo Sans Intel" panose="020B0504020202020204" pitchFamily="34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4422954" y="2467115"/>
            <a:ext cx="2865791" cy="627363"/>
            <a:chOff x="1557162" y="2070884"/>
            <a:chExt cx="2865791" cy="627363"/>
          </a:xfrm>
        </p:grpSpPr>
        <p:sp>
          <p:nvSpPr>
            <p:cNvPr id="18" name="Rectangle 17"/>
            <p:cNvSpPr/>
            <p:nvPr/>
          </p:nvSpPr>
          <p:spPr bwMode="auto">
            <a:xfrm>
              <a:off x="1557162" y="2070884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260073" y="2070884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2637695" y="2070884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3340606" y="2070884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043518" y="2070884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72277" y="2580741"/>
            <a:ext cx="103239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000" dirty="0" smtClean="0">
                <a:latin typeface="Neo Sans Intel Medium" panose="020B0604020202020204" pitchFamily="34" charset="0"/>
              </a:rPr>
              <a:t>PC + 4</a:t>
            </a:r>
            <a:endParaRPr lang="ru-RU" sz="2000" dirty="0" smtClean="0">
              <a:latin typeface="Neo Sans Intel" panose="020B0504020202020204" pitchFamily="34" charset="0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7288745" y="2980852"/>
            <a:ext cx="2676073" cy="915325"/>
            <a:chOff x="7288745" y="2980852"/>
            <a:chExt cx="2676073" cy="915325"/>
          </a:xfrm>
        </p:grpSpPr>
        <p:grpSp>
          <p:nvGrpSpPr>
            <p:cNvPr id="30" name="Group 29"/>
            <p:cNvGrpSpPr/>
            <p:nvPr/>
          </p:nvGrpSpPr>
          <p:grpSpPr>
            <a:xfrm>
              <a:off x="7288745" y="3094478"/>
              <a:ext cx="2490605" cy="627363"/>
              <a:chOff x="1557162" y="2070884"/>
              <a:chExt cx="2490605" cy="627363"/>
            </a:xfrm>
          </p:grpSpPr>
          <p:sp>
            <p:nvSpPr>
              <p:cNvPr id="31" name="Rectangle 30"/>
              <p:cNvSpPr/>
              <p:nvPr/>
            </p:nvSpPr>
            <p:spPr bwMode="auto">
              <a:xfrm>
                <a:off x="1557162" y="207088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sz="2000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 bwMode="auto">
              <a:xfrm>
                <a:off x="2260073" y="207088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sz="2000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 bwMode="auto">
              <a:xfrm>
                <a:off x="2637695" y="207088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sz="2000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 bwMode="auto">
              <a:xfrm>
                <a:off x="3340606" y="207088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sz="2000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36" name="Rectangle 35"/>
            <p:cNvSpPr/>
            <p:nvPr/>
          </p:nvSpPr>
          <p:spPr bwMode="auto">
            <a:xfrm>
              <a:off x="8482859" y="2980852"/>
              <a:ext cx="1481959" cy="91532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43000">
                  <a:srgbClr val="FFFFFF"/>
                </a:gs>
                <a:gs pos="17000">
                  <a:schemeClr val="bg1">
                    <a:alpha val="55000"/>
                  </a:schemeClr>
                </a:gs>
              </a:gsLst>
              <a:lin ang="0" scaled="1"/>
              <a:tileRect/>
            </a:gra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72277" y="3238459"/>
            <a:ext cx="103239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000" dirty="0" smtClean="0">
                <a:latin typeface="Neo Sans Intel Medium" panose="020B0604020202020204" pitchFamily="34" charset="0"/>
              </a:rPr>
              <a:t>PC + 8</a:t>
            </a:r>
            <a:endParaRPr lang="ru-RU" sz="2000" dirty="0" smtClean="0">
              <a:latin typeface="Neo Sans Intel" panose="020B0504020202020204" pitchFamily="34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372277" y="856762"/>
            <a:ext cx="7762730" cy="646331"/>
            <a:chOff x="372277" y="856762"/>
            <a:chExt cx="7762730" cy="646331"/>
          </a:xfrm>
        </p:grpSpPr>
        <p:sp>
          <p:nvSpPr>
            <p:cNvPr id="44" name="Freeform 43"/>
            <p:cNvSpPr/>
            <p:nvPr/>
          </p:nvSpPr>
          <p:spPr bwMode="auto">
            <a:xfrm>
              <a:off x="1555531" y="1017949"/>
              <a:ext cx="6579476" cy="459266"/>
            </a:xfrm>
            <a:custGeom>
              <a:avLst/>
              <a:gdLst>
                <a:gd name="connsiteX0" fmla="*/ 0 w 6579476"/>
                <a:gd name="connsiteY0" fmla="*/ 536028 h 557048"/>
                <a:gd name="connsiteX1" fmla="*/ 1418897 w 6579476"/>
                <a:gd name="connsiteY1" fmla="*/ 536028 h 557048"/>
                <a:gd name="connsiteX2" fmla="*/ 1418897 w 6579476"/>
                <a:gd name="connsiteY2" fmla="*/ 0 h 557048"/>
                <a:gd name="connsiteX3" fmla="*/ 2858814 w 6579476"/>
                <a:gd name="connsiteY3" fmla="*/ 0 h 557048"/>
                <a:gd name="connsiteX4" fmla="*/ 2858814 w 6579476"/>
                <a:gd name="connsiteY4" fmla="*/ 557048 h 557048"/>
                <a:gd name="connsiteX5" fmla="*/ 4309241 w 6579476"/>
                <a:gd name="connsiteY5" fmla="*/ 557048 h 557048"/>
                <a:gd name="connsiteX6" fmla="*/ 4309241 w 6579476"/>
                <a:gd name="connsiteY6" fmla="*/ 10510 h 557048"/>
                <a:gd name="connsiteX7" fmla="*/ 5759669 w 6579476"/>
                <a:gd name="connsiteY7" fmla="*/ 10510 h 557048"/>
                <a:gd name="connsiteX8" fmla="*/ 5759669 w 6579476"/>
                <a:gd name="connsiteY8" fmla="*/ 557048 h 557048"/>
                <a:gd name="connsiteX9" fmla="*/ 6568966 w 6579476"/>
                <a:gd name="connsiteY9" fmla="*/ 557048 h 557048"/>
                <a:gd name="connsiteX10" fmla="*/ 6568966 w 6579476"/>
                <a:gd name="connsiteY10" fmla="*/ 546538 h 557048"/>
                <a:gd name="connsiteX11" fmla="*/ 6579476 w 6579476"/>
                <a:gd name="connsiteY11" fmla="*/ 546538 h 5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79476" h="557048">
                  <a:moveTo>
                    <a:pt x="0" y="536028"/>
                  </a:moveTo>
                  <a:lnTo>
                    <a:pt x="1418897" y="536028"/>
                  </a:lnTo>
                  <a:lnTo>
                    <a:pt x="1418897" y="0"/>
                  </a:lnTo>
                  <a:lnTo>
                    <a:pt x="2858814" y="0"/>
                  </a:lnTo>
                  <a:lnTo>
                    <a:pt x="2858814" y="557048"/>
                  </a:lnTo>
                  <a:lnTo>
                    <a:pt x="4309241" y="557048"/>
                  </a:lnTo>
                  <a:lnTo>
                    <a:pt x="4309241" y="10510"/>
                  </a:lnTo>
                  <a:lnTo>
                    <a:pt x="5759669" y="10510"/>
                  </a:lnTo>
                  <a:lnTo>
                    <a:pt x="5759669" y="557048"/>
                  </a:lnTo>
                  <a:lnTo>
                    <a:pt x="6568966" y="557048"/>
                  </a:lnTo>
                  <a:lnTo>
                    <a:pt x="6568966" y="546538"/>
                  </a:lnTo>
                  <a:lnTo>
                    <a:pt x="6579476" y="546538"/>
                  </a:lnTo>
                </a:path>
              </a:pathLst>
            </a:cu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72277" y="856762"/>
              <a:ext cx="12636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</a:t>
              </a:r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signal</a:t>
              </a:r>
            </a:p>
            <a:p>
              <a:pPr algn="ctr"/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</a:t>
              </a:r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 </a:t>
              </a:r>
              <a:endParaRPr lang="ru-RU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557163" y="1458566"/>
            <a:ext cx="7315110" cy="2442600"/>
            <a:chOff x="1557163" y="1458566"/>
            <a:chExt cx="7315110" cy="2442600"/>
          </a:xfrm>
        </p:grpSpPr>
        <p:cxnSp>
          <p:nvCxnSpPr>
            <p:cNvPr id="39" name="Straight Arrow Connector 38"/>
            <p:cNvCxnSpPr/>
            <p:nvPr/>
          </p:nvCxnSpPr>
          <p:spPr bwMode="auto">
            <a:xfrm>
              <a:off x="1557163" y="1836495"/>
              <a:ext cx="0" cy="2059682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41" name="Straight Arrow Connector 40"/>
            <p:cNvCxnSpPr/>
            <p:nvPr/>
          </p:nvCxnSpPr>
          <p:spPr bwMode="auto">
            <a:xfrm>
              <a:off x="1557163" y="1848218"/>
              <a:ext cx="729254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42" name="TextBox 41"/>
            <p:cNvSpPr txBox="1"/>
            <p:nvPr/>
          </p:nvSpPr>
          <p:spPr>
            <a:xfrm rot="16200000">
              <a:off x="1094546" y="3050773"/>
              <a:ext cx="1331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anose="020B0504020202020204" pitchFamily="34" charset="0"/>
                </a:rPr>
                <a:t>instructions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253193" y="1458566"/>
              <a:ext cx="619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anose="020B0504020202020204" pitchFamily="34" charset="0"/>
                </a:rPr>
                <a:t>time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2719406" y="1493779"/>
              <a:ext cx="543739" cy="394155"/>
              <a:chOff x="5273446" y="3647495"/>
              <a:chExt cx="543739" cy="394155"/>
            </a:xfrm>
          </p:grpSpPr>
          <p:sp>
            <p:nvSpPr>
              <p:cNvPr id="46" name="Oval 45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5273446" y="3647495"/>
                <a:ext cx="54373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Neo Sans Intel" panose="020B0504020202020204" pitchFamily="34" charset="0"/>
                  </a:rPr>
                  <a:t>4ns</a:t>
                </a:r>
                <a:endParaRPr lang="ru-RU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4156662" y="1496119"/>
              <a:ext cx="543740" cy="394155"/>
              <a:chOff x="5273445" y="3647495"/>
              <a:chExt cx="543740" cy="394155"/>
            </a:xfrm>
          </p:grpSpPr>
          <p:sp>
            <p:nvSpPr>
              <p:cNvPr id="50" name="Oval 49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5273445" y="3647495"/>
                <a:ext cx="5437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Neo Sans Intel" panose="020B0504020202020204" pitchFamily="34" charset="0"/>
                  </a:rPr>
                  <a:t>8</a:t>
                </a:r>
                <a:r>
                  <a:rPr lang="en-US" dirty="0" smtClean="0">
                    <a:latin typeface="Neo Sans Intel" panose="020B0504020202020204" pitchFamily="34" charset="0"/>
                  </a:rPr>
                  <a:t>ns</a:t>
                </a:r>
                <a:endParaRPr lang="ru-RU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5527074" y="1483009"/>
              <a:ext cx="678391" cy="394155"/>
              <a:chOff x="5206120" y="3647495"/>
              <a:chExt cx="678391" cy="394155"/>
            </a:xfrm>
          </p:grpSpPr>
          <p:sp>
            <p:nvSpPr>
              <p:cNvPr id="53" name="Oval 52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206120" y="3647495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Neo Sans Intel" panose="020B0504020202020204" pitchFamily="34" charset="0"/>
                  </a:rPr>
                  <a:t>12ns</a:t>
                </a:r>
                <a:endParaRPr lang="ru-RU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6976126" y="1487463"/>
              <a:ext cx="678391" cy="394155"/>
              <a:chOff x="5206120" y="3647495"/>
              <a:chExt cx="678391" cy="394155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5206120" y="3647495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 smtClean="0">
                    <a:latin typeface="Neo Sans Intel" panose="020B0504020202020204" pitchFamily="34" charset="0"/>
                  </a:rPr>
                  <a:t>16</a:t>
                </a:r>
                <a:r>
                  <a:rPr lang="en-US" dirty="0" smtClean="0">
                    <a:latin typeface="Neo Sans Intel" panose="020B0504020202020204" pitchFamily="34" charset="0"/>
                  </a:rPr>
                  <a:t>ns</a:t>
                </a:r>
                <a:endParaRPr lang="ru-RU" dirty="0" smtClean="0">
                  <a:latin typeface="Neo Sans Intel" panose="020B0504020202020204" pitchFamily="34" charset="0"/>
                </a:endParaRPr>
              </a:p>
            </p:txBody>
          </p:sp>
        </p:grpSp>
      </p:grpSp>
      <p:sp>
        <p:nvSpPr>
          <p:cNvPr id="61" name="TextBox 60"/>
          <p:cNvSpPr txBox="1"/>
          <p:nvPr/>
        </p:nvSpPr>
        <p:spPr>
          <a:xfrm>
            <a:off x="2451010" y="4524699"/>
            <a:ext cx="7938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Neo Sans Intel" panose="020B0504020202020204" pitchFamily="34" charset="0"/>
              </a:rPr>
              <a:t>– </a:t>
            </a:r>
            <a:r>
              <a:rPr lang="en-US" sz="2200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NO!</a:t>
            </a:r>
            <a:endParaRPr lang="ru-RU" sz="2200" dirty="0" smtClean="0">
              <a:solidFill>
                <a:srgbClr val="FF0000"/>
              </a:solidFill>
              <a:latin typeface="Neo Sans Intel" panose="020B0504020202020204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525765" y="5668316"/>
            <a:ext cx="394531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– </a:t>
            </a:r>
            <a:r>
              <a:rPr lang="en-US" sz="2200" kern="0" dirty="0">
                <a:solidFill>
                  <a:srgbClr val="00B050"/>
                </a:solidFill>
                <a:latin typeface="Neo Sans Intel"/>
              </a:rPr>
              <a:t>YES</a:t>
            </a: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, with </a:t>
            </a:r>
            <a:r>
              <a:rPr lang="en-US" sz="2200" kern="0" dirty="0">
                <a:solidFill>
                  <a:srgbClr val="0071C5"/>
                </a:solidFill>
                <a:latin typeface="Neo Sans Intel"/>
              </a:rPr>
              <a:t>pipelined execution </a:t>
            </a:r>
            <a:endParaRPr lang="ru-RU" sz="2200" dirty="0"/>
          </a:p>
        </p:txBody>
      </p:sp>
      <p:pic>
        <p:nvPicPr>
          <p:cNvPr id="68" name="Audio 6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0155867"/>
      </p:ext>
    </p:extLst>
  </p:cSld>
  <p:clrMapOvr>
    <a:masterClrMapping/>
  </p:clrMapOvr>
  <p:transition advTm="52087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6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6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6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6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  <p:bldLst>
      <p:bldP spid="16" grpId="0"/>
      <p:bldP spid="28" grpId="0"/>
      <p:bldP spid="37" grpId="0"/>
      <p:bldP spid="61" grpId="0"/>
      <p:bldP spid="62" grpId="0"/>
    </p:bldLst>
  </p:timing>
  <p:extLst>
    <p:ext uri="{3A86A75C-4F4B-4683-9AE1-C65F6400EC91}">
      <p14:laserTraceLst xmlns:p14="http://schemas.microsoft.com/office/powerpoint/2010/main">
        <p14:tracePtLst>
          <p14:tracePt t="9529" x="4241800" y="3948113"/>
          <p14:tracePt t="9537" x="4187825" y="3902075"/>
          <p14:tracePt t="9553" x="4062413" y="3822700"/>
          <p14:tracePt t="9569" x="3956050" y="3741738"/>
          <p14:tracePt t="9586" x="3875088" y="3652838"/>
          <p14:tracePt t="9602" x="3822700" y="3608388"/>
          <p14:tracePt t="9619" x="3803650" y="3571875"/>
          <p14:tracePt t="9635" x="3786188" y="3544888"/>
          <p14:tracePt t="9652" x="3776663" y="3527425"/>
          <p14:tracePt t="9669" x="3759200" y="3527425"/>
          <p14:tracePt t="9701" x="3759200" y="3517900"/>
          <p14:tracePt t="16235" x="3830638" y="3500438"/>
          <p14:tracePt t="16243" x="4071938" y="3446463"/>
          <p14:tracePt t="16252" x="4367213" y="3330575"/>
          <p14:tracePt t="16269" x="4830763" y="3152775"/>
          <p14:tracePt t="16286" x="5187950" y="3135313"/>
          <p14:tracePt t="16302" x="5251450" y="3135313"/>
          <p14:tracePt t="16424" x="5224463" y="3143250"/>
          <p14:tracePt t="16431" x="5187950" y="3160713"/>
          <p14:tracePt t="16439" x="5153025" y="3170238"/>
          <p14:tracePt t="16455" x="5072063" y="3197225"/>
          <p14:tracePt t="16470" x="4911725" y="3241675"/>
          <p14:tracePt t="16486" x="4679950" y="3313113"/>
          <p14:tracePt t="16503" x="4483100" y="3367088"/>
          <p14:tracePt t="16520" x="4330700" y="3384550"/>
          <p14:tracePt t="16536" x="4224338" y="3394075"/>
          <p14:tracePt t="16553" x="4089400" y="3394075"/>
          <p14:tracePt t="16570" x="3983038" y="3394075"/>
          <p14:tracePt t="16588" x="3732213" y="3340100"/>
          <p14:tracePt t="16604" x="3581400" y="3330575"/>
          <p14:tracePt t="16620" x="3455988" y="3330575"/>
          <p14:tracePt t="16636" x="3375025" y="3330575"/>
          <p14:tracePt t="16653" x="3295650" y="3349625"/>
          <p14:tracePt t="16670" x="3224213" y="3357563"/>
          <p14:tracePt t="16686" x="3143250" y="3384550"/>
          <p14:tracePt t="16703" x="3081338" y="3394075"/>
          <p14:tracePt t="16720" x="2973388" y="3421063"/>
          <p14:tracePt t="16737" x="2901950" y="3446463"/>
          <p14:tracePt t="16754" x="2840038" y="3473450"/>
          <p14:tracePt t="16769" x="2803525" y="3482975"/>
          <p14:tracePt t="16785" x="2759075" y="3492500"/>
          <p14:tracePt t="16802" x="2697163" y="3492500"/>
          <p14:tracePt t="16819" x="2679700" y="3492500"/>
          <p14:tracePt t="16835" x="2652713" y="3492500"/>
          <p14:tracePt t="17058" x="2643188" y="3492500"/>
          <p14:tracePt t="17074" x="2633663" y="3492500"/>
          <p14:tracePt t="17081" x="2625725" y="3492500"/>
          <p14:tracePt t="17096" x="2616200" y="3492500"/>
          <p14:tracePt t="17105" x="2608263" y="3509963"/>
          <p14:tracePt t="17121" x="2571750" y="3517900"/>
          <p14:tracePt t="17136" x="2527300" y="3527425"/>
          <p14:tracePt t="17153" x="2490788" y="3536950"/>
          <p14:tracePt t="17170" x="2465388" y="3544888"/>
          <p14:tracePt t="17186" x="2419350" y="3544888"/>
          <p14:tracePt t="17203" x="2384425" y="3544888"/>
          <p14:tracePt t="17220" x="2366963" y="3544888"/>
          <p14:tracePt t="17238" x="2330450" y="3544888"/>
          <p14:tracePt t="17255" x="2312988" y="3554413"/>
          <p14:tracePt t="17270" x="2303463" y="3571875"/>
          <p14:tracePt t="17286" x="2276475" y="3581400"/>
          <p14:tracePt t="17303" x="2232025" y="3598863"/>
          <p14:tracePt t="17320" x="2170113" y="3652838"/>
          <p14:tracePt t="17336" x="2116138" y="3714750"/>
          <p14:tracePt t="17353" x="2054225" y="3768725"/>
          <p14:tracePt t="17370" x="1973263" y="3857625"/>
          <p14:tracePt t="17386" x="1919288" y="3929063"/>
          <p14:tracePt t="17403" x="1884363" y="3973513"/>
          <p14:tracePt t="17420" x="1847850" y="4000500"/>
          <p14:tracePt t="17436" x="1812925" y="4019550"/>
          <p14:tracePt t="17453" x="1795463" y="4037013"/>
          <p14:tracePt t="17470" x="1785938" y="4064000"/>
          <p14:tracePt t="17558" x="1776413" y="4064000"/>
          <p14:tracePt t="17566" x="1776413" y="4044950"/>
          <p14:tracePt t="17574" x="1768475" y="4027488"/>
          <p14:tracePt t="17586" x="1751013" y="3992563"/>
          <p14:tracePt t="17603" x="1724025" y="3911600"/>
          <p14:tracePt t="17620" x="1714500" y="3894138"/>
          <p14:tracePt t="17636" x="1704975" y="3857625"/>
          <p14:tracePt t="18531" x="1704975" y="3822700"/>
          <p14:tracePt t="18555" x="1704975" y="3768725"/>
          <p14:tracePt t="18570" x="1704975" y="3751263"/>
          <p14:tracePt t="18586" x="1704975" y="3724275"/>
          <p14:tracePt t="18603" x="1704975" y="3697288"/>
          <p14:tracePt t="18620" x="1704975" y="3662363"/>
          <p14:tracePt t="18637" x="1704975" y="3589338"/>
          <p14:tracePt t="18653" x="1714500" y="3527425"/>
          <p14:tracePt t="18670" x="1731963" y="3492500"/>
          <p14:tracePt t="18686" x="1731963" y="3465513"/>
          <p14:tracePt t="18703" x="1741488" y="3438525"/>
          <p14:tracePt t="18720" x="1758950" y="3384550"/>
          <p14:tracePt t="18736" x="1776413" y="3322638"/>
          <p14:tracePt t="18753" x="1785938" y="3278188"/>
          <p14:tracePt t="18770" x="1785938" y="3214688"/>
          <p14:tracePt t="18788" x="1803400" y="3179763"/>
          <p14:tracePt t="18805" x="1803400" y="3152775"/>
          <p14:tracePt t="18820" x="1812925" y="3135313"/>
          <p14:tracePt t="18837" x="1822450" y="3089275"/>
          <p14:tracePt t="18853" x="1830388" y="3044825"/>
          <p14:tracePt t="18870" x="1847850" y="3009900"/>
          <p14:tracePt t="18886" x="1847850" y="2965450"/>
          <p14:tracePt t="18903" x="1857375" y="2928938"/>
          <p14:tracePt t="18920" x="1866900" y="2884488"/>
          <p14:tracePt t="18937" x="1884363" y="2840038"/>
          <p14:tracePt t="18953" x="1893888" y="2768600"/>
          <p14:tracePt t="18969" x="1893888" y="2706688"/>
          <p14:tracePt t="18986" x="1893888" y="2625725"/>
          <p14:tracePt t="19003" x="1874838" y="2598738"/>
          <p14:tracePt t="19020" x="1857375" y="2571750"/>
          <p14:tracePt t="19037" x="1839913" y="2554288"/>
          <p14:tracePt t="19055" x="1822450" y="2527300"/>
          <p14:tracePt t="19071" x="1803400" y="2473325"/>
          <p14:tracePt t="19086" x="1776413" y="2428875"/>
          <p14:tracePt t="19103" x="1758950" y="2384425"/>
          <p14:tracePt t="19120" x="1731963" y="2330450"/>
          <p14:tracePt t="19137" x="1724025" y="2312988"/>
          <p14:tracePt t="19153" x="1714500" y="2303463"/>
          <p14:tracePt t="19186" x="1687513" y="2278063"/>
          <p14:tracePt t="19204" x="1670050" y="2259013"/>
          <p14:tracePt t="19220" x="1660525" y="2241550"/>
          <p14:tracePt t="19237" x="1660525" y="2224088"/>
          <p14:tracePt t="19253" x="1652588" y="2197100"/>
          <p14:tracePt t="19270" x="1652588" y="2179638"/>
          <p14:tracePt t="19286" x="1652588" y="2160588"/>
          <p14:tracePt t="19303" x="1652588" y="2116138"/>
          <p14:tracePt t="19320" x="1687513" y="2036763"/>
          <p14:tracePt t="19337" x="1697038" y="2009775"/>
          <p14:tracePt t="19353" x="1714500" y="1973263"/>
          <p14:tracePt t="19370" x="1714500" y="1955800"/>
          <p14:tracePt t="19387" x="1724025" y="1946275"/>
          <p14:tracePt t="19403" x="1724025" y="1920875"/>
          <p14:tracePt t="19420" x="1724025" y="1901825"/>
          <p14:tracePt t="19437" x="1724025" y="1893888"/>
          <p14:tracePt t="19587" x="1697038" y="1893888"/>
          <p14:tracePt t="19595" x="1687513" y="1893888"/>
          <p14:tracePt t="19603" x="1679575" y="1893888"/>
          <p14:tracePt t="19620" x="1660525" y="1893888"/>
          <p14:tracePt t="19637" x="1652588" y="1893888"/>
          <p14:tracePt t="19729" x="1633538" y="1893888"/>
          <p14:tracePt t="19760" x="1625600" y="1893888"/>
          <p14:tracePt t="19831" x="1616075" y="1884363"/>
          <p14:tracePt t="19839" x="1608138" y="1874838"/>
          <p14:tracePt t="19855" x="1589088" y="1866900"/>
          <p14:tracePt t="19870" x="1562100" y="1866900"/>
          <p14:tracePt t="20081" x="1571625" y="1866900"/>
          <p14:tracePt t="20097" x="1581150" y="1866900"/>
          <p14:tracePt t="20105" x="1589088" y="1866900"/>
          <p14:tracePt t="20120" x="1608138" y="1866900"/>
          <p14:tracePt t="20137" x="1643063" y="1866900"/>
          <p14:tracePt t="20153" x="1660525" y="1866900"/>
          <p14:tracePt t="20170" x="1697038" y="1866900"/>
          <p14:tracePt t="20187" x="1751013" y="1866900"/>
          <p14:tracePt t="20203" x="1812925" y="1866900"/>
          <p14:tracePt t="20220" x="1857375" y="1866900"/>
          <p14:tracePt t="20237" x="1946275" y="1866900"/>
          <p14:tracePt t="20254" x="2017713" y="1866900"/>
          <p14:tracePt t="20270" x="2125663" y="1866900"/>
          <p14:tracePt t="20287" x="2232025" y="1857375"/>
          <p14:tracePt t="20303" x="2312988" y="1857375"/>
          <p14:tracePt t="20320" x="2393950" y="1849438"/>
          <p14:tracePt t="20338" x="2490788" y="1830388"/>
          <p14:tracePt t="20355" x="2554288" y="1830388"/>
          <p14:tracePt t="20371" x="2598738" y="1830388"/>
          <p14:tracePt t="20387" x="2670175" y="1839913"/>
          <p14:tracePt t="20403" x="2768600" y="1839913"/>
          <p14:tracePt t="20420" x="2928938" y="1839913"/>
          <p14:tracePt t="20437" x="3133725" y="1812925"/>
          <p14:tracePt t="20453" x="3357563" y="1776413"/>
          <p14:tracePt t="20470" x="3554413" y="1741488"/>
          <p14:tracePt t="20486" x="3687763" y="1714500"/>
          <p14:tracePt t="20503" x="3751263" y="1687513"/>
          <p14:tracePt t="20505" x="3776663" y="1687513"/>
          <p14:tracePt t="20519" x="3813175" y="1687513"/>
          <p14:tracePt t="20536" x="3830638" y="1687513"/>
          <p14:tracePt t="20553" x="3857625" y="1687513"/>
          <p14:tracePt t="20571" x="3884613" y="1687513"/>
          <p14:tracePt t="20587" x="3946525" y="1714500"/>
          <p14:tracePt t="20605" x="4027488" y="1741488"/>
          <p14:tracePt t="20621" x="4054475" y="1751013"/>
          <p14:tracePt t="20637" x="4071938" y="1758950"/>
          <p14:tracePt t="20653" x="4133850" y="1776413"/>
          <p14:tracePt t="20670" x="4205288" y="1803400"/>
          <p14:tracePt t="20687" x="4322763" y="1830388"/>
          <p14:tracePt t="20703" x="4411663" y="1857375"/>
          <p14:tracePt t="20720" x="4527550" y="1884363"/>
          <p14:tracePt t="20738" x="4687888" y="1884363"/>
          <p14:tracePt t="20755" x="4848225" y="1884363"/>
          <p14:tracePt t="20771" x="5072063" y="1884363"/>
          <p14:tracePt t="20787" x="5357813" y="1857375"/>
          <p14:tracePt t="20803" x="5635625" y="1803400"/>
          <p14:tracePt t="20820" x="5840413" y="1731963"/>
          <p14:tracePt t="20837" x="6188075" y="1598613"/>
          <p14:tracePt t="20854" x="6554788" y="1500188"/>
          <p14:tracePt t="20870" x="6938963" y="1438275"/>
          <p14:tracePt t="20887" x="7466013" y="1401763"/>
          <p14:tracePt t="20904" x="7804150" y="1366838"/>
          <p14:tracePt t="20920" x="8143875" y="1268413"/>
          <p14:tracePt t="20937" x="8493125" y="1116013"/>
          <p14:tracePt t="20953" x="8858250" y="1017588"/>
          <p14:tracePt t="20970" x="9136063" y="982663"/>
          <p14:tracePt t="20987" x="9136063" y="928688"/>
          <p14:tracePt t="21005" x="9136063" y="857250"/>
          <p14:tracePt t="21021" x="9136063" y="830263"/>
          <p14:tracePt t="21083" x="9090025" y="830263"/>
          <p14:tracePt t="21091" x="9037638" y="874713"/>
          <p14:tracePt t="21103" x="8929688" y="911225"/>
          <p14:tracePt t="21120" x="8813800" y="955675"/>
          <p14:tracePt t="21137" x="8680450" y="982663"/>
          <p14:tracePt t="21155" x="8493125" y="1027113"/>
          <p14:tracePt t="21170" x="8296275" y="1062038"/>
          <p14:tracePt t="21187" x="8089900" y="1108075"/>
          <p14:tracePt t="21203" x="7858125" y="1214438"/>
          <p14:tracePt t="21220" x="7599363" y="1347788"/>
          <p14:tracePt t="21237" x="7402513" y="1401763"/>
          <p14:tracePt t="21255" x="7188200" y="1411288"/>
          <p14:tracePt t="21270" x="6973888" y="1411288"/>
          <p14:tracePt t="21286" x="6661150" y="1366838"/>
          <p14:tracePt t="21302" x="6259513" y="1366838"/>
          <p14:tracePt t="21319" x="5830888" y="1419225"/>
          <p14:tracePt t="21336" x="5394325" y="1581150"/>
          <p14:tracePt t="21353" x="5045075" y="1714500"/>
          <p14:tracePt t="21370" x="4741863" y="1830388"/>
          <p14:tracePt t="21386" x="4491038" y="1938338"/>
          <p14:tracePt t="21403" x="4232275" y="2044700"/>
          <p14:tracePt t="21420" x="3822700" y="2098675"/>
          <p14:tracePt t="21436" x="3554413" y="2116138"/>
          <p14:tracePt t="21453" x="3286125" y="2135188"/>
          <p14:tracePt t="21470" x="3071813" y="2135188"/>
          <p14:tracePt t="21487" x="2874963" y="2152650"/>
          <p14:tracePt t="21503" x="2625725" y="2170113"/>
          <p14:tracePt t="21520" x="2384425" y="2187575"/>
          <p14:tracePt t="21537" x="2098675" y="2187575"/>
          <p14:tracePt t="21553" x="1982788" y="2170113"/>
          <p14:tracePt t="21570" x="1874838" y="2135188"/>
          <p14:tracePt t="21586" x="1768475" y="2108200"/>
          <p14:tracePt t="21603" x="1670050" y="2081213"/>
          <p14:tracePt t="21620" x="1562100" y="2054225"/>
          <p14:tracePt t="21637" x="1465263" y="2044700"/>
          <p14:tracePt t="21655" x="1393825" y="2027238"/>
          <p14:tracePt t="21670" x="1384300" y="2027238"/>
          <p14:tracePt t="21789" x="1384300" y="2017713"/>
          <p14:tracePt t="21797" x="1384300" y="2009775"/>
          <p14:tracePt t="21804" x="1384300" y="2000250"/>
          <p14:tracePt t="21820" x="1384300" y="1982788"/>
          <p14:tracePt t="21837" x="1384300" y="1955800"/>
          <p14:tracePt t="21854" x="1384300" y="1938338"/>
          <p14:tracePt t="21870" x="1384300" y="1920875"/>
          <p14:tracePt t="21887" x="1384300" y="1893888"/>
          <p14:tracePt t="21922" x="1384300" y="1874838"/>
          <p14:tracePt t="21937" x="1384300" y="1866900"/>
          <p14:tracePt t="21954" x="1384300" y="1849438"/>
          <p14:tracePt t="21970" x="1393825" y="1839913"/>
          <p14:tracePt t="21987" x="1419225" y="1830388"/>
          <p14:tracePt t="22004" x="1428750" y="1812925"/>
          <p14:tracePt t="22007" x="1428750" y="1803400"/>
          <p14:tracePt t="22020" x="1438275" y="1803400"/>
          <p14:tracePt t="22038" x="1446213" y="1795463"/>
          <p14:tracePt t="22054" x="1446213" y="1785938"/>
          <p14:tracePt t="22203" x="1455738" y="1785938"/>
          <p14:tracePt t="22219" x="1482725" y="1822450"/>
          <p14:tracePt t="22227" x="1490663" y="1830388"/>
          <p14:tracePt t="22237" x="1500188" y="1857375"/>
          <p14:tracePt t="22254" x="1517650" y="1874838"/>
          <p14:tracePt t="22270" x="1527175" y="1884363"/>
          <p14:tracePt t="22287" x="1527175" y="1893888"/>
          <p14:tracePt t="22345" x="1544638" y="1893888"/>
          <p14:tracePt t="22375" x="1544638" y="1928813"/>
          <p14:tracePt t="22383" x="1554163" y="1955800"/>
          <p14:tracePt t="22391" x="1554163" y="1965325"/>
          <p14:tracePt t="22404" x="1554163" y="1982788"/>
          <p14:tracePt t="22420" x="1562100" y="2017713"/>
          <p14:tracePt t="22437" x="1562100" y="2044700"/>
          <p14:tracePt t="22454" x="1581150" y="2071688"/>
          <p14:tracePt t="22470" x="1581150" y="2089150"/>
          <p14:tracePt t="22487" x="1589088" y="2098675"/>
          <p14:tracePt t="22504" x="1589088" y="2108200"/>
          <p14:tracePt t="22563" x="1589088" y="2135188"/>
          <p14:tracePt t="22571" x="1598613" y="2143125"/>
          <p14:tracePt t="22587" x="1608138" y="2160588"/>
          <p14:tracePt t="22604" x="1608138" y="2197100"/>
          <p14:tracePt t="22620" x="1625600" y="2232025"/>
          <p14:tracePt t="22637" x="1625600" y="2259013"/>
          <p14:tracePt t="22654" x="1633538" y="2278063"/>
          <p14:tracePt t="22670" x="1633538" y="2312988"/>
          <p14:tracePt t="22687" x="1652588" y="2374900"/>
          <p14:tracePt t="22705" x="1660525" y="2473325"/>
          <p14:tracePt t="22720" x="1660525" y="2517775"/>
          <p14:tracePt t="22737" x="1660525" y="2536825"/>
          <p14:tracePt t="22754" x="1670050" y="2571750"/>
          <p14:tracePt t="22771" x="1687513" y="2635250"/>
          <p14:tracePt t="22787" x="1687513" y="2697163"/>
          <p14:tracePt t="22803" x="1687513" y="2759075"/>
          <p14:tracePt t="22821" x="1687513" y="2867025"/>
          <p14:tracePt t="22837" x="1679575" y="2946400"/>
          <p14:tracePt t="22853" x="1652588" y="3054350"/>
          <p14:tracePt t="22870" x="1625600" y="3170238"/>
          <p14:tracePt t="22887" x="1616075" y="3259138"/>
          <p14:tracePt t="22904" x="1589088" y="3313113"/>
          <p14:tracePt t="22920" x="1589088" y="3340100"/>
          <p14:tracePt t="22937" x="1581150" y="3357563"/>
          <p14:tracePt t="22955" x="1571625" y="3421063"/>
          <p14:tracePt t="22971" x="1544638" y="3492500"/>
          <p14:tracePt t="22987" x="1517650" y="3608388"/>
          <p14:tracePt t="23004" x="1490663" y="3697288"/>
          <p14:tracePt t="23021" x="1465263" y="3778250"/>
          <p14:tracePt t="23037" x="1438275" y="3813175"/>
          <p14:tracePt t="23054" x="1438275" y="3830638"/>
          <p14:tracePt t="23071" x="1428750" y="3830638"/>
          <p14:tracePt t="23471" x="1428750" y="3822700"/>
          <p14:tracePt t="23480" x="1438275" y="3813175"/>
          <p14:tracePt t="23488" x="1438275" y="3795713"/>
          <p14:tracePt t="23504" x="1455738" y="3778250"/>
          <p14:tracePt t="23520" x="1455738" y="3759200"/>
          <p14:tracePt t="23537" x="1455738" y="3741738"/>
          <p14:tracePt t="23554" x="1455738" y="3714750"/>
          <p14:tracePt t="23570" x="1465263" y="3706813"/>
          <p14:tracePt t="23587" x="1465263" y="3687763"/>
          <p14:tracePt t="23605" x="1465263" y="3670300"/>
          <p14:tracePt t="23622" x="1465263" y="3652838"/>
          <p14:tracePt t="23637" x="1473200" y="3643313"/>
          <p14:tracePt t="23654" x="1473200" y="3625850"/>
          <p14:tracePt t="23670" x="1473200" y="3598863"/>
          <p14:tracePt t="23687" x="1482725" y="3536950"/>
          <p14:tracePt t="23704" x="1482725" y="3455988"/>
          <p14:tracePt t="23721" x="1500188" y="3367088"/>
          <p14:tracePt t="23738" x="1509713" y="3206750"/>
          <p14:tracePt t="23753" x="1509713" y="3036888"/>
          <p14:tracePt t="23770" x="1509713" y="2840038"/>
          <p14:tracePt t="23786" x="1490663" y="2660650"/>
          <p14:tracePt t="23803" x="1438275" y="2482850"/>
          <p14:tracePt t="23820" x="1411288" y="2374900"/>
          <p14:tracePt t="23836" x="1401763" y="2295525"/>
          <p14:tracePt t="23853" x="1401763" y="2251075"/>
          <p14:tracePt t="23871" x="1384300" y="2179638"/>
          <p14:tracePt t="23887" x="1384300" y="2143125"/>
          <p14:tracePt t="23904" x="1384300" y="2125663"/>
          <p14:tracePt t="23920" x="1384300" y="2116138"/>
          <p14:tracePt t="23958" x="1384300" y="2108200"/>
          <p14:tracePt t="23974" x="1374775" y="2098675"/>
          <p14:tracePt t="23987" x="1374775" y="2081213"/>
          <p14:tracePt t="24004" x="1374775" y="2071688"/>
          <p14:tracePt t="24020" x="1366838" y="2054225"/>
          <p14:tracePt t="24054" x="1366838" y="2044700"/>
          <p14:tracePt t="24154" x="1357313" y="2044700"/>
          <p14:tracePt t="33995" x="1347788" y="2071688"/>
          <p14:tracePt t="34003" x="1303338" y="2125663"/>
          <p14:tracePt t="34011" x="1241425" y="2187575"/>
          <p14:tracePt t="34022" x="1169988" y="2259013"/>
          <p14:tracePt t="34038" x="1062038" y="2357438"/>
          <p14:tracePt t="34055" x="1009650" y="2428875"/>
          <p14:tracePt t="34072" x="1000125" y="2438400"/>
          <p14:tracePt t="34159" x="1009650" y="2473325"/>
          <p14:tracePt t="34167" x="1017588" y="2482850"/>
          <p14:tracePt t="34175" x="1054100" y="2492375"/>
          <p14:tracePt t="34188" x="1089025" y="2492375"/>
          <p14:tracePt t="34205" x="1204913" y="2492375"/>
          <p14:tracePt t="34222" x="1223963" y="2482850"/>
          <p14:tracePt t="34238" x="1231900" y="2482850"/>
          <p14:tracePt t="34256" x="1241425" y="2455863"/>
          <p14:tracePt t="34272" x="1285875" y="2357438"/>
          <p14:tracePt t="34288" x="1312863" y="2224088"/>
          <p14:tracePt t="34305" x="1312863" y="2071688"/>
          <p14:tracePt t="34323" x="1357313" y="1901825"/>
          <p14:tracePt t="34339" x="1357313" y="1866900"/>
          <p14:tracePt t="34355" x="1357313" y="1849438"/>
          <p14:tracePt t="34372" x="1347788" y="1830388"/>
          <p14:tracePt t="34388" x="1322388" y="1812925"/>
          <p14:tracePt t="34405" x="1303338" y="1812925"/>
          <p14:tracePt t="34422" x="1285875" y="1812925"/>
          <p14:tracePt t="34438" x="1258888" y="1812925"/>
          <p14:tracePt t="34455" x="1214438" y="1830388"/>
          <p14:tracePt t="34473" x="1169988" y="1857375"/>
          <p14:tracePt t="34488" x="1152525" y="1874838"/>
          <p14:tracePt t="34505" x="1133475" y="1893888"/>
          <p14:tracePt t="34522" x="1116013" y="1901825"/>
          <p14:tracePt t="34538" x="1098550" y="1928813"/>
          <p14:tracePt t="34555" x="1089025" y="1955800"/>
          <p14:tracePt t="34572" x="1098550" y="2044700"/>
          <p14:tracePt t="34590" x="1116013" y="2116138"/>
          <p14:tracePt t="34606" x="1143000" y="2187575"/>
          <p14:tracePt t="34622" x="1169988" y="2214563"/>
          <p14:tracePt t="34639" x="1187450" y="2241550"/>
          <p14:tracePt t="34655" x="1204913" y="2259013"/>
          <p14:tracePt t="34671" x="1241425" y="2278063"/>
          <p14:tracePt t="34688" x="1258888" y="2278063"/>
          <p14:tracePt t="34705" x="1285875" y="2278063"/>
          <p14:tracePt t="34723" x="1303338" y="2268538"/>
          <p14:tracePt t="34740" x="1322388" y="2251075"/>
          <p14:tracePt t="34755" x="1322388" y="2232025"/>
          <p14:tracePt t="34771" x="1322388" y="2170113"/>
          <p14:tracePt t="34788" x="1322388" y="2089150"/>
          <p14:tracePt t="34805" x="1295400" y="2044700"/>
          <p14:tracePt t="34821" x="1276350" y="2017713"/>
          <p14:tracePt t="34838" x="1250950" y="2000250"/>
          <p14:tracePt t="34855" x="1214438" y="1982788"/>
          <p14:tracePt t="34872" x="1179513" y="1982788"/>
          <p14:tracePt t="34889" x="1133475" y="1982788"/>
          <p14:tracePt t="34905" x="1071563" y="2009775"/>
          <p14:tracePt t="34922" x="1036638" y="2036763"/>
          <p14:tracePt t="34938" x="1017588" y="2054225"/>
          <p14:tracePt t="34955" x="990600" y="2125663"/>
          <p14:tracePt t="34973" x="946150" y="2241550"/>
          <p14:tracePt t="34990" x="946150" y="2278063"/>
          <p14:tracePt t="35006" x="946150" y="2312988"/>
          <p14:tracePt t="35023" x="955675" y="2339975"/>
          <p14:tracePt t="35038" x="982663" y="2374900"/>
          <p14:tracePt t="35055" x="1062038" y="2401888"/>
          <p14:tracePt t="35075" x="1179513" y="2411413"/>
          <p14:tracePt t="35088" x="1214438" y="2411413"/>
          <p14:tracePt t="35105" x="1276350" y="2411413"/>
          <p14:tracePt t="35124" x="1339850" y="2384425"/>
          <p14:tracePt t="35139" x="1374775" y="2349500"/>
          <p14:tracePt t="35155" x="1393825" y="2303463"/>
          <p14:tracePt t="35172" x="1401763" y="2259013"/>
          <p14:tracePt t="35189" x="1401763" y="2214563"/>
          <p14:tracePt t="35205" x="1401763" y="2179638"/>
          <p14:tracePt t="35223" x="1366838" y="2098675"/>
          <p14:tracePt t="35240" x="1330325" y="2063750"/>
          <p14:tracePt t="35256" x="1322388" y="2054225"/>
          <p14:tracePt t="35272" x="1303338" y="2054225"/>
          <p14:tracePt t="35289" x="1268413" y="2036763"/>
          <p14:tracePt t="35305" x="1223963" y="2036763"/>
          <p14:tracePt t="35322" x="1204913" y="2044700"/>
          <p14:tracePt t="35339" x="1187450" y="2054225"/>
          <p14:tracePt t="35355" x="1160463" y="2071688"/>
          <p14:tracePt t="35373" x="1133475" y="2098675"/>
          <p14:tracePt t="35390" x="1116013" y="2125663"/>
          <p14:tracePt t="35405" x="1098550" y="2143125"/>
          <p14:tracePt t="35422" x="1089025" y="2206625"/>
          <p14:tracePt t="35438" x="1108075" y="2268538"/>
          <p14:tracePt t="35455" x="1143000" y="2312988"/>
          <p14:tracePt t="35472" x="1179513" y="2339975"/>
          <p14:tracePt t="35490" x="1250950" y="2374900"/>
          <p14:tracePt t="35505" x="1268413" y="2384425"/>
          <p14:tracePt t="35522" x="1295400" y="2384425"/>
          <p14:tracePt t="35539" x="1312863" y="2384425"/>
          <p14:tracePt t="35555" x="1357313" y="2374900"/>
          <p14:tracePt t="35572" x="1374775" y="2349500"/>
          <p14:tracePt t="35589" x="1393825" y="2330450"/>
          <p14:tracePt t="35605" x="1411288" y="2312988"/>
          <p14:tracePt t="35624" x="1419225" y="2197100"/>
          <p14:tracePt t="35640" x="1411288" y="2125663"/>
          <p14:tracePt t="35655" x="1393825" y="2063750"/>
          <p14:tracePt t="35672" x="1366838" y="1992313"/>
          <p14:tracePt t="35689" x="1330325" y="1955800"/>
          <p14:tracePt t="35705" x="1258888" y="1938338"/>
          <p14:tracePt t="35722" x="1231900" y="1911350"/>
          <p14:tracePt t="35738" x="1204913" y="1901825"/>
          <p14:tracePt t="35755" x="1187450" y="1901825"/>
          <p14:tracePt t="35772" x="1143000" y="1901825"/>
          <p14:tracePt t="35789" x="1098550" y="1928813"/>
          <p14:tracePt t="35805" x="1062038" y="1938338"/>
          <p14:tracePt t="35821" x="1044575" y="1955800"/>
          <p14:tracePt t="35838" x="1027113" y="1973263"/>
          <p14:tracePt t="35855" x="1009650" y="2000250"/>
          <p14:tracePt t="35874" x="990600" y="2027238"/>
          <p14:tracePt t="35890" x="982663" y="2044700"/>
          <p14:tracePt t="35905" x="982663" y="2081213"/>
          <p14:tracePt t="35922" x="982663" y="2098675"/>
          <p14:tracePt t="35939" x="1009650" y="2135188"/>
          <p14:tracePt t="35955" x="1027113" y="2160588"/>
          <p14:tracePt t="35972" x="1054100" y="2187575"/>
          <p14:tracePt t="35988" x="1071563" y="2214563"/>
          <p14:tracePt t="36007" x="1108075" y="2322513"/>
          <p14:tracePt t="36024" x="1133475" y="2384425"/>
          <p14:tracePt t="36040" x="1143000" y="2411413"/>
          <p14:tracePt t="36055" x="1143000" y="2473325"/>
          <p14:tracePt t="36073" x="1143000" y="2492375"/>
          <p14:tracePt t="36089" x="1143000" y="2509838"/>
          <p14:tracePt t="36105" x="1143000" y="2517775"/>
          <p14:tracePt t="36125" x="1143000" y="2527300"/>
          <p14:tracePt t="36140" x="1160463" y="2536825"/>
          <p14:tracePt t="36155" x="1169988" y="2536825"/>
          <p14:tracePt t="36257" x="1169988" y="2527300"/>
          <p14:tracePt t="36265" x="1169988" y="2500313"/>
          <p14:tracePt t="36273" x="1160463" y="2492375"/>
          <p14:tracePt t="36289" x="1116013" y="2465388"/>
          <p14:tracePt t="36305" x="1054100" y="2465388"/>
          <p14:tracePt t="36321" x="1017588" y="2465388"/>
          <p14:tracePt t="36338" x="965200" y="2473325"/>
          <p14:tracePt t="36355" x="928688" y="2509838"/>
          <p14:tracePt t="36372" x="874713" y="2571750"/>
          <p14:tracePt t="36389" x="822325" y="2652713"/>
          <p14:tracePt t="36405" x="795338" y="2732088"/>
          <p14:tracePt t="36422" x="785813" y="2786063"/>
          <p14:tracePt t="36438" x="785813" y="2813050"/>
          <p14:tracePt t="36455" x="795338" y="2830513"/>
          <p14:tracePt t="36472" x="857250" y="2874963"/>
          <p14:tracePt t="36489" x="938213" y="2928938"/>
          <p14:tracePt t="36505" x="1017588" y="2955925"/>
          <p14:tracePt t="36508" x="1036638" y="2955925"/>
          <p14:tracePt t="36524" x="1071563" y="2955925"/>
          <p14:tracePt t="36541" x="1089025" y="2946400"/>
          <p14:tracePt t="36556" x="1098550" y="2938463"/>
          <p14:tracePt t="36572" x="1108075" y="2921000"/>
          <p14:tracePt t="36589" x="1108075" y="2894013"/>
          <p14:tracePt t="36605" x="1098550" y="2867025"/>
          <p14:tracePt t="36622" x="1081088" y="2849563"/>
          <p14:tracePt t="36639" x="1054100" y="2849563"/>
          <p14:tracePt t="36655" x="1036638" y="2849563"/>
          <p14:tracePt t="36673" x="982663" y="2884488"/>
          <p14:tracePt t="36690" x="955675" y="2965450"/>
          <p14:tracePt t="36705" x="938213" y="3027363"/>
          <p14:tracePt t="36722" x="928688" y="3098800"/>
          <p14:tracePt t="36739" x="928688" y="3179763"/>
          <p14:tracePt t="36756" x="928688" y="3241675"/>
          <p14:tracePt t="36772" x="965200" y="3259138"/>
          <p14:tracePt t="36790" x="990600" y="3268663"/>
          <p14:tracePt t="36806" x="1017588" y="3268663"/>
          <p14:tracePt t="36822" x="1036638" y="3268663"/>
          <p14:tracePt t="36884" x="1036638" y="3259138"/>
          <p14:tracePt t="36892" x="1036638" y="3241675"/>
          <p14:tracePt t="36905" x="1027113" y="3214688"/>
          <p14:tracePt t="36924" x="946150" y="3152775"/>
          <p14:tracePt t="36940" x="866775" y="3143250"/>
          <p14:tracePt t="36956" x="795338" y="3143250"/>
          <p14:tracePt t="36972" x="696913" y="3143250"/>
          <p14:tracePt t="36989" x="625475" y="3170238"/>
          <p14:tracePt t="37005" x="554038" y="3214688"/>
          <p14:tracePt t="37022" x="500063" y="3303588"/>
          <p14:tracePt t="37039" x="438150" y="3492500"/>
          <p14:tracePt t="37055" x="419100" y="3805238"/>
          <p14:tracePt t="37073" x="419100" y="3938588"/>
          <p14:tracePt t="37089" x="446088" y="4027488"/>
          <p14:tracePt t="37105" x="500063" y="4081463"/>
          <p14:tracePt t="37122" x="581025" y="4108450"/>
          <p14:tracePt t="37139" x="669925" y="4108450"/>
          <p14:tracePt t="37155" x="776288" y="4098925"/>
          <p14:tracePt t="37174" x="928688" y="4064000"/>
          <p14:tracePt t="37191" x="990600" y="4037013"/>
          <p14:tracePt t="37205" x="1000125" y="4027488"/>
          <p14:tracePt t="40416" x="1000125" y="4019550"/>
          <p14:tracePt t="40424" x="1027113" y="3983038"/>
          <p14:tracePt t="40441" x="1098550" y="3867150"/>
          <p14:tracePt t="40456" x="1160463" y="3724275"/>
          <p14:tracePt t="40473" x="1268413" y="3509963"/>
          <p14:tracePt t="40490" x="1374775" y="3303588"/>
          <p14:tracePt t="40506" x="1465263" y="3089275"/>
          <p14:tracePt t="40523" x="1554163" y="2946400"/>
          <p14:tracePt t="40539" x="1633538" y="2830513"/>
          <p14:tracePt t="40556" x="1660525" y="2732088"/>
          <p14:tracePt t="40573" x="1687513" y="2625725"/>
          <p14:tracePt t="40590" x="1731963" y="2411413"/>
          <p14:tracePt t="40606" x="1741488" y="2303463"/>
          <p14:tracePt t="40622" x="1768475" y="2206625"/>
          <p14:tracePt t="40639" x="1785938" y="2135188"/>
          <p14:tracePt t="40656" x="1785938" y="2071688"/>
          <p14:tracePt t="40673" x="1795463" y="2036763"/>
          <p14:tracePt t="40689" x="1812925" y="1973263"/>
          <p14:tracePt t="40706" x="1822450" y="1857375"/>
          <p14:tracePt t="40723" x="1822450" y="1812925"/>
          <p14:tracePt t="40739" x="1822450" y="1795463"/>
          <p14:tracePt t="40756" x="1822450" y="1776413"/>
          <p14:tracePt t="40772" x="1822450" y="1751013"/>
          <p14:tracePt t="40789" x="1830388" y="1724025"/>
          <p14:tracePt t="40806" x="1830388" y="1697038"/>
          <p14:tracePt t="40822" x="1830388" y="1687513"/>
          <p14:tracePt t="40911" x="1830388" y="1679575"/>
          <p14:tracePt t="40927" x="1830388" y="1660525"/>
          <p14:tracePt t="40935" x="1830388" y="1652588"/>
          <p14:tracePt t="40942" x="1830388" y="1633538"/>
          <p14:tracePt t="40956" x="1822450" y="1633538"/>
          <p14:tracePt t="40973" x="1812925" y="1625600"/>
          <p14:tracePt t="40989" x="1803400" y="1616075"/>
          <p14:tracePt t="41066" x="1785938" y="1608138"/>
          <p14:tracePt t="41077" x="1776413" y="1598613"/>
          <p14:tracePt t="41271" x="1768475" y="1589088"/>
          <p14:tracePt t="41287" x="1758950" y="1581150"/>
          <p14:tracePt t="41295" x="1741488" y="1562100"/>
          <p14:tracePt t="41306" x="1724025" y="1554163"/>
          <p14:tracePt t="41323" x="1714500" y="1544638"/>
          <p14:tracePt t="41827" x="1679575" y="1536700"/>
          <p14:tracePt t="41835" x="1660525" y="1517650"/>
          <p14:tracePt t="41842" x="1652588" y="1509713"/>
          <p14:tracePt t="41856" x="1625600" y="1500188"/>
          <p14:tracePt t="41873" x="1608138" y="1490663"/>
          <p14:tracePt t="41889" x="1581150" y="1473200"/>
          <p14:tracePt t="42297" x="1571625" y="1482725"/>
          <p14:tracePt t="42304" x="1562100" y="1500188"/>
          <p14:tracePt t="42313" x="1554163" y="1527175"/>
          <p14:tracePt t="42324" x="1544638" y="1527175"/>
          <p14:tracePt t="42339" x="1527175" y="1544638"/>
          <p14:tracePt t="42356" x="1527175" y="1571625"/>
          <p14:tracePt t="42389" x="1527175" y="1581150"/>
          <p14:tracePt t="42415" x="1527175" y="1589088"/>
          <p14:tracePt t="42431" x="1517650" y="1589088"/>
          <p14:tracePt t="52542" x="1482725" y="1598613"/>
          <p14:tracePt t="52551" x="1446213" y="1616075"/>
          <p14:tracePt t="52559" x="1411288" y="1625600"/>
          <p14:tracePt t="52574" x="1312863" y="1643063"/>
          <p14:tracePt t="52590" x="1204913" y="1652588"/>
          <p14:tracePt t="52607" x="1116013" y="1652588"/>
          <p14:tracePt t="52624" x="1036638" y="1625600"/>
          <p14:tracePt t="52641" x="1000125" y="1598613"/>
          <p14:tracePt t="52657" x="982663" y="1589088"/>
          <p14:tracePt t="52673" x="973138" y="1581150"/>
          <p14:tracePt t="52707" x="938213" y="1554163"/>
          <p14:tracePt t="52724" x="919163" y="1527175"/>
          <p14:tracePt t="52741" x="901700" y="1509713"/>
          <p14:tracePt t="52758" x="874713" y="1490663"/>
          <p14:tracePt t="52773" x="857250" y="1473200"/>
          <p14:tracePt t="52790" x="847725" y="1446213"/>
          <p14:tracePt t="52809" x="830263" y="1428750"/>
          <p14:tracePt t="52857" x="830263" y="1419225"/>
          <p14:tracePt t="52873" x="822325" y="1411288"/>
          <p14:tracePt t="52880" x="803275" y="1401763"/>
          <p14:tracePt t="52895" x="795338" y="1384300"/>
          <p14:tracePt t="52907" x="795338" y="1374775"/>
          <p14:tracePt t="52924" x="785813" y="1357313"/>
          <p14:tracePt t="52957" x="785813" y="1347788"/>
          <p14:tracePt t="52974" x="776288" y="1330325"/>
          <p14:tracePt t="52991" x="768350" y="1312863"/>
          <p14:tracePt t="53007" x="758825" y="1303338"/>
          <p14:tracePt t="53024" x="758825" y="1285875"/>
          <p14:tracePt t="53041" x="750888" y="1268413"/>
          <p14:tracePt t="53057" x="731838" y="1258888"/>
          <p14:tracePt t="53076" x="731838" y="1231900"/>
          <p14:tracePt t="53091" x="731838" y="1223963"/>
          <p14:tracePt t="53108" x="723900" y="1223963"/>
          <p14:tracePt t="53152" x="723900" y="1214438"/>
          <p14:tracePt t="53201" x="714375" y="1204913"/>
          <p14:tracePt t="53225" x="704850" y="1204913"/>
          <p14:tracePt t="53241" x="696913" y="1204913"/>
          <p14:tracePt t="53341" x="687388" y="1204913"/>
          <p14:tracePt t="53381" x="679450" y="1204913"/>
          <p14:tracePt t="53389" x="660400" y="1204913"/>
          <p14:tracePt t="53396" x="652463" y="1204913"/>
          <p14:tracePt t="53687" x="669925" y="1214438"/>
          <p14:tracePt t="53696" x="679450" y="1214438"/>
          <p14:tracePt t="53707" x="687388" y="1214438"/>
          <p14:tracePt t="53725" x="714375" y="1214438"/>
          <p14:tracePt t="53741" x="741363" y="1214438"/>
          <p14:tracePt t="53759" x="750888" y="1214438"/>
          <p14:tracePt t="53774" x="768350" y="1241425"/>
          <p14:tracePt t="53791" x="785813" y="1258888"/>
          <p14:tracePt t="53808" x="822325" y="1268413"/>
          <p14:tracePt t="53824" x="866775" y="1276350"/>
          <p14:tracePt t="53843" x="919163" y="1295400"/>
          <p14:tracePt t="53859" x="946150" y="1295400"/>
          <p14:tracePt t="53875" x="955675" y="1303338"/>
          <p14:tracePt t="53891" x="973138" y="1303338"/>
          <p14:tracePt t="53907" x="990600" y="1303338"/>
          <p14:tracePt t="53924" x="1027113" y="1303338"/>
          <p14:tracePt t="53941" x="1062038" y="1303338"/>
          <p14:tracePt t="53957" x="1081088" y="1303338"/>
          <p14:tracePt t="53974" x="1098550" y="1303338"/>
          <p14:tracePt t="53991" x="1108075" y="1303338"/>
          <p14:tracePt t="54179" x="1116013" y="1303338"/>
          <p14:tracePt t="54196" x="1133475" y="1303338"/>
          <p14:tracePt t="54204" x="1143000" y="1303338"/>
          <p14:tracePt t="54211" x="1152525" y="1303338"/>
          <p14:tracePt t="54337" x="1160463" y="1312863"/>
          <p14:tracePt t="54345" x="1169988" y="1312863"/>
          <p14:tracePt t="54357" x="1169988" y="1322388"/>
          <p14:tracePt t="54376" x="1179513" y="1322388"/>
          <p14:tracePt t="54391" x="1187450" y="1330325"/>
          <p14:tracePt t="54407" x="1204913" y="1330325"/>
          <p14:tracePt t="54424" x="1214438" y="1339850"/>
          <p14:tracePt t="54664" x="1223963" y="1357313"/>
          <p14:tracePt t="55213" x="1223963" y="1366838"/>
          <p14:tracePt t="55229" x="1223963" y="1374775"/>
          <p14:tracePt t="55237" x="1223963" y="1384300"/>
          <p14:tracePt t="55245" x="1223963" y="1393825"/>
          <p14:tracePt t="55257" x="1223963" y="1401763"/>
          <p14:tracePt t="55274" x="1223963" y="1411288"/>
          <p14:tracePt t="55291" x="1214438" y="1438275"/>
          <p14:tracePt t="55308" x="1214438" y="1455738"/>
          <p14:tracePt t="55324" x="1196975" y="1473200"/>
          <p14:tracePt t="55357" x="1187450" y="1482725"/>
          <p14:tracePt t="55379" x="1179513" y="1490663"/>
          <p14:tracePt t="55391" x="1179513" y="1509713"/>
          <p14:tracePt t="55408" x="1179513" y="1517650"/>
          <p14:tracePt t="55424" x="1169988" y="1517650"/>
          <p14:tracePt t="55479" x="1160463" y="1527175"/>
          <p14:tracePt t="55495" x="1152525" y="1536700"/>
          <p14:tracePt t="55519" x="1152525" y="1544638"/>
          <p14:tracePt t="55527" x="1143000" y="1544638"/>
          <p14:tracePt t="55565" x="1143000" y="1554163"/>
          <p14:tracePt t="55973" x="1125538" y="1562100"/>
          <p14:tracePt t="59216" x="1223963" y="1500188"/>
          <p14:tracePt t="59224" x="1419225" y="1401763"/>
          <p14:tracePt t="59232" x="1714500" y="1268413"/>
          <p14:tracePt t="59242" x="1982788" y="1133475"/>
          <p14:tracePt t="59258" x="2401888" y="1017588"/>
          <p14:tracePt t="59275" x="2643188" y="973138"/>
          <p14:tracePt t="59291" x="2679700" y="973138"/>
          <p14:tracePt t="59310" x="2705100" y="973138"/>
          <p14:tracePt t="59326" x="2803525" y="973138"/>
          <p14:tracePt t="59342" x="2911475" y="973138"/>
          <p14:tracePt t="59358" x="3098800" y="973138"/>
          <p14:tracePt t="59375" x="3295650" y="1000125"/>
          <p14:tracePt t="59391" x="3490913" y="1036638"/>
          <p14:tracePt t="59408" x="3643313" y="1044575"/>
          <p14:tracePt t="59425" x="3751263" y="1044575"/>
          <p14:tracePt t="59441" x="3848100" y="1044575"/>
          <p14:tracePt t="59459" x="3946525" y="1071563"/>
          <p14:tracePt t="59476" x="3983038" y="1098550"/>
          <p14:tracePt t="59491" x="4000500" y="1125538"/>
          <p14:tracePt t="59508" x="4027488" y="1179513"/>
          <p14:tracePt t="59525" x="4027488" y="1223963"/>
          <p14:tracePt t="59542" x="4027488" y="1241425"/>
          <p14:tracePt t="59558" x="4000500" y="1276350"/>
          <p14:tracePt t="59577" x="3973513" y="1322388"/>
          <p14:tracePt t="59592" x="3938588" y="1339850"/>
          <p14:tracePt t="59608" x="3919538" y="1357313"/>
          <p14:tracePt t="59625" x="3884613" y="1384300"/>
          <p14:tracePt t="59641" x="3857625" y="1401763"/>
          <p14:tracePt t="59658" x="3803650" y="1428750"/>
          <p14:tracePt t="59675" x="3724275" y="1455738"/>
          <p14:tracePt t="59692" x="3633788" y="1482725"/>
          <p14:tracePt t="59710" x="3419475" y="1527175"/>
          <p14:tracePt t="59726" x="3313113" y="1554163"/>
          <p14:tracePt t="59742" x="3179763" y="1581150"/>
          <p14:tracePt t="59759" x="3044825" y="1608138"/>
          <p14:tracePt t="59775" x="2894013" y="1643063"/>
          <p14:tracePt t="59791" x="2786063" y="1670050"/>
          <p14:tracePt t="59808" x="2705100" y="1697038"/>
          <p14:tracePt t="59825" x="2643188" y="1697038"/>
          <p14:tracePt t="59841" x="2527300" y="1724025"/>
          <p14:tracePt t="59858" x="2428875" y="1751013"/>
          <p14:tracePt t="59875" x="2303463" y="1776413"/>
          <p14:tracePt t="59891" x="2143125" y="1812925"/>
          <p14:tracePt t="59908" x="1982788" y="1857375"/>
          <p14:tracePt t="59925" x="1874838" y="1884363"/>
          <p14:tracePt t="59942" x="1751013" y="1901825"/>
          <p14:tracePt t="59959" x="1581150" y="1938338"/>
          <p14:tracePt t="59976" x="1490663" y="1938338"/>
          <p14:tracePt t="59991" x="1473200" y="1938338"/>
          <p14:tracePt t="60070" x="1473200" y="1928813"/>
          <p14:tracePt t="60086" x="1473200" y="1901825"/>
          <p14:tracePt t="60094" x="1473200" y="1893888"/>
          <p14:tracePt t="60110" x="1473200" y="1874838"/>
          <p14:tracePt t="60125" x="1473200" y="1857375"/>
          <p14:tracePt t="60141" x="1473200" y="1830388"/>
          <p14:tracePt t="60158" x="1473200" y="1812925"/>
          <p14:tracePt t="60175" x="1473200" y="1795463"/>
          <p14:tracePt t="60296" x="1473200" y="1785938"/>
          <p14:tracePt t="60320" x="1473200" y="1776413"/>
          <p14:tracePt t="60335" x="1473200" y="1768475"/>
          <p14:tracePt t="60376" x="1473200" y="1751013"/>
          <p14:tracePt t="60414" x="1473200" y="1741488"/>
          <p14:tracePt t="60430" x="1473200" y="1731963"/>
          <p14:tracePt t="60438" x="1473200" y="1724025"/>
          <p14:tracePt t="60446" x="1473200" y="1714500"/>
          <p14:tracePt t="60462" x="1473200" y="1704975"/>
          <p14:tracePt t="60492" x="1473200" y="1697038"/>
          <p14:tracePt t="60500" x="1473200" y="1679575"/>
          <p14:tracePt t="60573" x="1473200" y="1670050"/>
          <p14:tracePt t="60586" x="1473200" y="1660525"/>
          <p14:tracePt t="60602" x="1473200" y="1652588"/>
          <p14:tracePt t="60618" x="1473200" y="1643063"/>
          <p14:tracePt t="60642" x="1482725" y="1633538"/>
          <p14:tracePt t="60680" x="1482725" y="1625600"/>
          <p14:tracePt t="60688" x="1490663" y="1625600"/>
          <p14:tracePt t="60868" x="1500188" y="1625600"/>
          <p14:tracePt t="60885" x="1527175" y="1608138"/>
          <p14:tracePt t="60893" x="1544638" y="1608138"/>
          <p14:tracePt t="60908" x="1571625" y="1608138"/>
          <p14:tracePt t="60925" x="1589088" y="1608138"/>
          <p14:tracePt t="60941" x="1608138" y="1608138"/>
          <p14:tracePt t="60959" x="1625600" y="1608138"/>
          <p14:tracePt t="60975" x="1652588" y="1608138"/>
          <p14:tracePt t="60991" x="1660525" y="1608138"/>
          <p14:tracePt t="61010" x="1687513" y="1625600"/>
          <p14:tracePt t="61025" x="1687513" y="1633538"/>
          <p14:tracePt t="61042" x="1704975" y="1643063"/>
          <p14:tracePt t="61059" x="1724025" y="1643063"/>
          <p14:tracePt t="61075" x="1751013" y="1643063"/>
          <p14:tracePt t="61092" x="1758950" y="1643063"/>
          <p14:tracePt t="61108" x="1785938" y="1643063"/>
          <p14:tracePt t="61125" x="1795463" y="1643063"/>
          <p14:tracePt t="61142" x="1803400" y="1652588"/>
          <p14:tracePt t="61158" x="1822450" y="1652588"/>
          <p14:tracePt t="61175" x="1839913" y="1652588"/>
          <p14:tracePt t="61191" x="1866900" y="1660525"/>
          <p14:tracePt t="61208" x="1884363" y="1660525"/>
          <p14:tracePt t="61225" x="1901825" y="1660525"/>
          <p14:tracePt t="61241" x="1938338" y="1660525"/>
          <p14:tracePt t="61259" x="2009775" y="1660525"/>
          <p14:tracePt t="61276" x="2125663" y="1643063"/>
          <p14:tracePt t="61292" x="2160588" y="1633538"/>
          <p14:tracePt t="61308" x="2205038" y="1625600"/>
          <p14:tracePt t="61325" x="2251075" y="1625600"/>
          <p14:tracePt t="61342" x="2268538" y="1625600"/>
          <p14:tracePt t="61358" x="2295525" y="1625600"/>
          <p14:tracePt t="61375" x="2322513" y="1616075"/>
          <p14:tracePt t="61392" x="2347913" y="1616075"/>
          <p14:tracePt t="61409" x="2419350" y="1616075"/>
          <p14:tracePt t="61425" x="2438400" y="1616075"/>
          <p14:tracePt t="61442" x="2465388" y="1616075"/>
          <p14:tracePt t="61458" x="2482850" y="1616075"/>
          <p14:tracePt t="61475" x="2500313" y="1616075"/>
          <p14:tracePt t="61492" x="2509838" y="1616075"/>
          <p14:tracePt t="61508" x="2517775" y="1616075"/>
          <p14:tracePt t="61512" x="2536825" y="1616075"/>
          <p14:tracePt t="61605" x="2544763" y="1608138"/>
          <p14:tracePt t="61612" x="2562225" y="1608138"/>
          <p14:tracePt t="61625" x="2571750" y="1598613"/>
          <p14:tracePt t="61642" x="2589213" y="1589088"/>
          <p14:tracePt t="61660" x="2652713" y="1554163"/>
          <p14:tracePt t="61677" x="2679700" y="1527175"/>
          <p14:tracePt t="61692" x="2705100" y="1509713"/>
          <p14:tracePt t="61708" x="2714625" y="1500188"/>
          <p14:tracePt t="61725" x="2714625" y="1490663"/>
          <p14:tracePt t="61762" x="2724150" y="1482725"/>
          <p14:tracePt t="61778" x="2724150" y="1473200"/>
          <p14:tracePt t="61792" x="2724150" y="1446213"/>
          <p14:tracePt t="61808" x="2732088" y="1428750"/>
          <p14:tracePt t="61826" x="2732088" y="1411288"/>
          <p14:tracePt t="61841" x="2741613" y="1393825"/>
          <p14:tracePt t="61858" x="2741613" y="1366838"/>
          <p14:tracePt t="61874" x="2741613" y="1347788"/>
          <p14:tracePt t="61891" x="2741613" y="1330325"/>
          <p14:tracePt t="61908" x="2741613" y="1322388"/>
          <p14:tracePt t="61927" x="2741613" y="1295400"/>
          <p14:tracePt t="61942" x="2751138" y="1285875"/>
          <p14:tracePt t="61958" x="2751138" y="1268413"/>
          <p14:tracePt t="61975" x="2768600" y="1250950"/>
          <p14:tracePt t="61992" x="2768600" y="1223963"/>
          <p14:tracePt t="62008" x="2768600" y="1204913"/>
          <p14:tracePt t="62012" x="2776538" y="1196975"/>
          <p14:tracePt t="62025" x="2776538" y="1187450"/>
          <p14:tracePt t="62042" x="2786063" y="1179513"/>
          <p14:tracePt t="62067" x="2786063" y="1169988"/>
          <p14:tracePt t="62077" x="2795588" y="1169988"/>
          <p14:tracePt t="62092" x="2803525" y="1143000"/>
          <p14:tracePt t="62108" x="2822575" y="1125538"/>
          <p14:tracePt t="62125" x="2847975" y="1108075"/>
          <p14:tracePt t="62142" x="2894013" y="1081088"/>
          <p14:tracePt t="62160" x="2938463" y="1071563"/>
          <p14:tracePt t="62175" x="2946400" y="1062038"/>
          <p14:tracePt t="62278" x="2928938" y="1071563"/>
          <p14:tracePt t="62286" x="2919413" y="1081088"/>
          <p14:tracePt t="62294" x="2911475" y="1089025"/>
          <p14:tracePt t="62308" x="2894013" y="1108075"/>
          <p14:tracePt t="62326" x="2803525" y="1143000"/>
          <p14:tracePt t="62341" x="2741613" y="1169988"/>
          <p14:tracePt t="62358" x="2679700" y="1187450"/>
          <p14:tracePt t="62375" x="2616200" y="1187450"/>
          <p14:tracePt t="62392" x="2517775" y="1214438"/>
          <p14:tracePt t="62408" x="2428875" y="1231900"/>
          <p14:tracePt t="62426" x="2295525" y="1268413"/>
          <p14:tracePt t="62442" x="2251075" y="1285875"/>
          <p14:tracePt t="62459" x="2170113" y="1295400"/>
          <p14:tracePt t="62475" x="2089150" y="1312863"/>
          <p14:tracePt t="62492" x="2017713" y="1312863"/>
          <p14:tracePt t="62509" x="1919288" y="1312863"/>
          <p14:tracePt t="62525" x="1847850" y="1303338"/>
          <p14:tracePt t="62528" x="1795463" y="1303338"/>
          <p14:tracePt t="62542" x="1758950" y="1303338"/>
          <p14:tracePt t="62559" x="1652588" y="1303338"/>
          <p14:tracePt t="62576" x="1625600" y="1303338"/>
          <p14:tracePt t="62592" x="1608138" y="1303338"/>
          <p14:tracePt t="62609" x="1581150" y="1303338"/>
          <p14:tracePt t="62625" x="1562100" y="1303338"/>
          <p14:tracePt t="62642" x="1544638" y="1295400"/>
          <p14:tracePt t="62658" x="1517650" y="1276350"/>
          <p14:tracePt t="62675" x="1473200" y="1250950"/>
          <p14:tracePt t="62692" x="1428750" y="1231900"/>
          <p14:tracePt t="62709" x="1330325" y="1204913"/>
          <p14:tracePt t="62725" x="1268413" y="1196975"/>
          <p14:tracePt t="62742" x="1223963" y="1196975"/>
          <p14:tracePt t="62758" x="1169988" y="1179513"/>
          <p14:tracePt t="62775" x="1143000" y="1179513"/>
          <p14:tracePt t="62792" x="1081088" y="1179513"/>
          <p14:tracePt t="62811" x="1017588" y="1179513"/>
          <p14:tracePt t="62827" x="982663" y="1179513"/>
          <p14:tracePt t="62842" x="946150" y="1179513"/>
          <p14:tracePt t="62859" x="884238" y="1204913"/>
          <p14:tracePt t="62875" x="812800" y="1231900"/>
          <p14:tracePt t="62892" x="731838" y="1258888"/>
          <p14:tracePt t="62908" x="652463" y="1285875"/>
          <p14:tracePt t="62925" x="571500" y="1312863"/>
          <p14:tracePt t="62942" x="544513" y="1322388"/>
          <p14:tracePt t="62960" x="509588" y="1330325"/>
          <p14:tracePt t="62975" x="490538" y="1339850"/>
          <p14:tracePt t="63009" x="482600" y="1366838"/>
          <p14:tracePt t="63025" x="473075" y="1384300"/>
          <p14:tracePt t="63042" x="473075" y="1393825"/>
          <p14:tracePt t="63058" x="473075" y="1428750"/>
          <p14:tracePt t="63078" x="500063" y="1455738"/>
          <p14:tracePt t="63092" x="527050" y="1473200"/>
          <p14:tracePt t="63109" x="581025" y="1500188"/>
          <p14:tracePt t="63125" x="652463" y="1527175"/>
          <p14:tracePt t="63142" x="741363" y="1554163"/>
          <p14:tracePt t="63158" x="822325" y="1581150"/>
          <p14:tracePt t="63175" x="884238" y="1589088"/>
          <p14:tracePt t="63192" x="946150" y="1608138"/>
          <p14:tracePt t="63210" x="1027113" y="1608138"/>
          <p14:tracePt t="63226" x="1089025" y="1598613"/>
          <p14:tracePt t="63242" x="1133475" y="1598613"/>
          <p14:tracePt t="63259" x="1169988" y="1598613"/>
          <p14:tracePt t="63274" x="1187450" y="1598613"/>
          <p14:tracePt t="63291" x="1196975" y="1589088"/>
          <p14:tracePt t="63308" x="1223963" y="1571625"/>
          <p14:tracePt t="63324" x="1223963" y="1562100"/>
          <p14:tracePt t="63342" x="1231900" y="1527175"/>
          <p14:tracePt t="63358" x="1231900" y="1509713"/>
          <p14:tracePt t="63374" x="1204913" y="1473200"/>
          <p14:tracePt t="63392" x="1179513" y="1455738"/>
          <p14:tracePt t="63409" x="1125538" y="1446213"/>
          <p14:tracePt t="63425" x="1054100" y="1446213"/>
          <p14:tracePt t="63442" x="973138" y="1428750"/>
          <p14:tracePt t="63461" x="857250" y="1393825"/>
          <p14:tracePt t="63477" x="776288" y="1366838"/>
          <p14:tracePt t="63492" x="714375" y="1339850"/>
          <p14:tracePt t="63509" x="652463" y="1285875"/>
          <p14:tracePt t="63525" x="598488" y="1241425"/>
          <p14:tracePt t="63542" x="571500" y="1204913"/>
          <p14:tracePt t="63559" x="554038" y="1179513"/>
          <p14:tracePt t="63575" x="536575" y="1160463"/>
          <p14:tracePt t="63608" x="527050" y="1143000"/>
          <p14:tracePt t="63625" x="517525" y="1133475"/>
          <p14:tracePt t="63642" x="500063" y="1133475"/>
          <p14:tracePt t="63658" x="490538" y="1133475"/>
          <p14:tracePt t="63805" x="509588" y="1133475"/>
          <p14:tracePt t="63813" x="527050" y="1133475"/>
          <p14:tracePt t="63825" x="554038" y="1133475"/>
          <p14:tracePt t="63842" x="625475" y="1133475"/>
          <p14:tracePt t="63859" x="704850" y="1133475"/>
          <p14:tracePt t="63877" x="822325" y="1133475"/>
          <p14:tracePt t="63893" x="884238" y="1152525"/>
          <p14:tracePt t="63908" x="911225" y="1160463"/>
          <p14:tracePt t="63925" x="928688" y="1160463"/>
          <p14:tracePt t="63942" x="955675" y="1169988"/>
          <p14:tracePt t="63959" x="973138" y="1179513"/>
          <p14:tracePt t="63975" x="990600" y="1187450"/>
          <p14:tracePt t="63992" x="1036638" y="1214438"/>
          <p14:tracePt t="64009" x="1081088" y="1214438"/>
          <p14:tracePt t="64025" x="1125538" y="1214438"/>
          <p14:tracePt t="64042" x="1160463" y="1214438"/>
          <p14:tracePt t="64058" x="1179513" y="1214438"/>
          <p14:tracePt t="64077" x="1187450" y="1214438"/>
          <p14:tracePt t="64092" x="1196975" y="1214438"/>
          <p14:tracePt t="64110" x="1231900" y="1214438"/>
          <p14:tracePt t="64237" x="1241425" y="1223963"/>
          <p14:tracePt t="64245" x="1250950" y="1231900"/>
          <p14:tracePt t="64260" x="1276350" y="1276350"/>
          <p14:tracePt t="64275" x="1295400" y="1295400"/>
          <p14:tracePt t="64292" x="1312863" y="1330325"/>
          <p14:tracePt t="64309" x="1357313" y="1347788"/>
          <p14:tracePt t="64325" x="1455738" y="1374775"/>
          <p14:tracePt t="64342" x="1562100" y="1411288"/>
          <p14:tracePt t="64360" x="1714500" y="1446213"/>
          <p14:tracePt t="64377" x="1751013" y="1473200"/>
          <p14:tracePt t="64393" x="1758950" y="1482725"/>
          <p14:tracePt t="64691" x="1768475" y="1482725"/>
          <p14:tracePt t="64700" x="1776413" y="1482725"/>
          <p14:tracePt t="64709" x="1785938" y="1482725"/>
          <p14:tracePt t="64725" x="1839913" y="1473200"/>
          <p14:tracePt t="64742" x="1893888" y="1473200"/>
          <p14:tracePt t="64761" x="2027238" y="1465263"/>
          <p14:tracePt t="64775" x="2062163" y="1446213"/>
          <p14:tracePt t="64792" x="2232025" y="1419225"/>
          <p14:tracePt t="64809" x="2339975" y="1411288"/>
          <p14:tracePt t="64825" x="2428875" y="1411288"/>
          <p14:tracePt t="64842" x="2490788" y="1411288"/>
          <p14:tracePt t="64859" x="2554288" y="1411288"/>
          <p14:tracePt t="64875" x="2616200" y="1411288"/>
          <p14:tracePt t="64892" x="2652713" y="1411288"/>
          <p14:tracePt t="64909" x="2679700" y="1419225"/>
          <p14:tracePt t="64925" x="2724150" y="1419225"/>
          <p14:tracePt t="64942" x="2803525" y="1419225"/>
          <p14:tracePt t="64959" x="2874963" y="1419225"/>
          <p14:tracePt t="64975" x="2938463" y="1419225"/>
          <p14:tracePt t="64992" x="2973388" y="1419225"/>
          <p14:tracePt t="65009" x="2990850" y="1419225"/>
          <p14:tracePt t="65153" x="3000375" y="1411288"/>
          <p14:tracePt t="65169" x="3000375" y="1401763"/>
          <p14:tracePt t="65178" x="3000375" y="1374775"/>
          <p14:tracePt t="65192" x="3000375" y="1339850"/>
          <p14:tracePt t="65209" x="3000375" y="1295400"/>
          <p14:tracePt t="65225" x="2973388" y="1250950"/>
          <p14:tracePt t="65242" x="2938463" y="1169988"/>
          <p14:tracePt t="65259" x="2911475" y="1089025"/>
          <p14:tracePt t="65275" x="2894013" y="1044575"/>
          <p14:tracePt t="65293" x="2884488" y="1000125"/>
          <p14:tracePt t="65309" x="2884488" y="982663"/>
          <p14:tracePt t="65325" x="2894013" y="955675"/>
          <p14:tracePt t="65342" x="2901950" y="938213"/>
          <p14:tracePt t="65359" x="2928938" y="919163"/>
          <p14:tracePt t="65376" x="2946400" y="901700"/>
          <p14:tracePt t="65392" x="2982913" y="874713"/>
          <p14:tracePt t="65409" x="3009900" y="857250"/>
          <p14:tracePt t="65427" x="3054350" y="839788"/>
          <p14:tracePt t="65442" x="3125788" y="839788"/>
          <p14:tracePt t="65459" x="3187700" y="839788"/>
          <p14:tracePt t="65475" x="3251200" y="866775"/>
          <p14:tracePt t="65492" x="3313113" y="893763"/>
          <p14:tracePt t="65509" x="3394075" y="901700"/>
          <p14:tracePt t="65525" x="3465513" y="901700"/>
          <p14:tracePt t="65529" x="3517900" y="901700"/>
          <p14:tracePt t="65542" x="3571875" y="901700"/>
          <p14:tracePt t="65559" x="3848100" y="857250"/>
          <p14:tracePt t="65576" x="4054475" y="812800"/>
          <p14:tracePt t="65592" x="4232275" y="758825"/>
          <p14:tracePt t="65609" x="4330700" y="731838"/>
          <p14:tracePt t="65626" x="4375150" y="714375"/>
          <p14:tracePt t="65642" x="4394200" y="714375"/>
          <p14:tracePt t="65661" x="4438650" y="714375"/>
          <p14:tracePt t="65677" x="4456113" y="731838"/>
          <p14:tracePt t="65693" x="4483100" y="750888"/>
          <p14:tracePt t="65709" x="4491038" y="776288"/>
          <p14:tracePt t="65726" x="4500563" y="785813"/>
          <p14:tracePt t="65742" x="4510088" y="795338"/>
          <p14:tracePt t="65758" x="4518025" y="795338"/>
          <p14:tracePt t="65803" x="4518025" y="803275"/>
          <p14:tracePt t="65812" x="4518025" y="822325"/>
          <p14:tracePt t="65826" x="4500563" y="847725"/>
          <p14:tracePt t="65842" x="4473575" y="874713"/>
          <p14:tracePt t="65859" x="4456113" y="928688"/>
          <p14:tracePt t="65876" x="4429125" y="955675"/>
          <p14:tracePt t="65892" x="4411663" y="990600"/>
          <p14:tracePt t="65909" x="4402138" y="1000125"/>
          <p14:tracePt t="65925" x="4402138" y="1009650"/>
          <p14:tracePt t="65959" x="4384675" y="1027113"/>
          <p14:tracePt t="65967" x="4384675" y="1044575"/>
          <p14:tracePt t="65976" x="4375150" y="1071563"/>
          <p14:tracePt t="65992" x="4375150" y="1116013"/>
          <p14:tracePt t="66009" x="4375150" y="1133475"/>
          <p14:tracePt t="66026" x="4375150" y="1152525"/>
          <p14:tracePt t="66029" x="4375150" y="1160463"/>
          <p14:tracePt t="66042" x="4375150" y="1179513"/>
          <p14:tracePt t="66061" x="4375150" y="1204913"/>
          <p14:tracePt t="66079" x="4375150" y="1223963"/>
          <p14:tracePt t="66093" x="4375150" y="1250950"/>
          <p14:tracePt t="66109" x="4375150" y="1268413"/>
          <p14:tracePt t="66126" x="4375150" y="1285875"/>
          <p14:tracePt t="66142" x="4375150" y="1295400"/>
          <p14:tracePt t="66159" x="4375150" y="1322388"/>
          <p14:tracePt t="66175" x="4375150" y="1330325"/>
          <p14:tracePt t="66193" x="4375150" y="1357313"/>
          <p14:tracePt t="66209" x="4375150" y="1374775"/>
          <p14:tracePt t="66273" x="4384675" y="1374775"/>
          <p14:tracePt t="66281" x="4402138" y="1374775"/>
          <p14:tracePt t="66292" x="4411663" y="1374775"/>
          <p14:tracePt t="66309" x="4429125" y="1384300"/>
          <p14:tracePt t="66327" x="4473575" y="1419225"/>
          <p14:tracePt t="66343" x="4537075" y="1428750"/>
          <p14:tracePt t="66359" x="4643438" y="1446213"/>
          <p14:tracePt t="66375" x="4751388" y="1438275"/>
          <p14:tracePt t="66392" x="4857750" y="1411288"/>
          <p14:tracePt t="66409" x="4956175" y="1401763"/>
          <p14:tracePt t="66425" x="5027613" y="1384300"/>
          <p14:tracePt t="66442" x="5089525" y="1384300"/>
          <p14:tracePt t="66459" x="5108575" y="1384300"/>
          <p14:tracePt t="66475" x="5143500" y="1374775"/>
          <p14:tracePt t="66492" x="5160963" y="1374775"/>
          <p14:tracePt t="66509" x="5180013" y="1374775"/>
          <p14:tracePt t="66526" x="5214938" y="1374775"/>
          <p14:tracePt t="66542" x="5232400" y="1374775"/>
          <p14:tracePt t="66559" x="5259388" y="1374775"/>
          <p14:tracePt t="66577" x="5295900" y="1374775"/>
          <p14:tracePt t="66593" x="5313363" y="1374775"/>
          <p14:tracePt t="66609" x="5349875" y="1374775"/>
          <p14:tracePt t="66626" x="5367338" y="1393825"/>
          <p14:tracePt t="66642" x="5394325" y="1401763"/>
          <p14:tracePt t="66659" x="5411788" y="1411288"/>
          <p14:tracePt t="66676" x="5429250" y="1419225"/>
          <p14:tracePt t="66692" x="5473700" y="1419225"/>
          <p14:tracePt t="66709" x="5554663" y="1419225"/>
          <p14:tracePt t="66727" x="5635625" y="1428750"/>
          <p14:tracePt t="66743" x="5670550" y="1428750"/>
          <p14:tracePt t="66759" x="5732463" y="1446213"/>
          <p14:tracePt t="66776" x="5795963" y="1446213"/>
          <p14:tracePt t="66792" x="5822950" y="1446213"/>
          <p14:tracePt t="66808" x="5830888" y="1446213"/>
          <p14:tracePt t="66875" x="5849938" y="1446213"/>
          <p14:tracePt t="66953" x="5857875" y="1446213"/>
          <p14:tracePt t="66961" x="5867400" y="1446213"/>
          <p14:tracePt t="66978" x="5875338" y="1446213"/>
          <p14:tracePt t="66993" x="5884863" y="1411288"/>
          <p14:tracePt t="67009" x="5894388" y="1374775"/>
          <p14:tracePt t="67026" x="5894388" y="1347788"/>
          <p14:tracePt t="67042" x="5894388" y="1312863"/>
          <p14:tracePt t="67059" x="5894388" y="1285875"/>
          <p14:tracePt t="67077" x="5894388" y="1258888"/>
          <p14:tracePt t="67092" x="5894388" y="1241425"/>
          <p14:tracePt t="67109" x="5911850" y="1204913"/>
          <p14:tracePt t="67126" x="5921375" y="1169988"/>
          <p14:tracePt t="67142" x="5938838" y="1143000"/>
          <p14:tracePt t="67159" x="5956300" y="1125538"/>
          <p14:tracePt t="67176" x="5983288" y="1108075"/>
          <p14:tracePt t="67193" x="6000750" y="1089025"/>
          <p14:tracePt t="67209" x="6018213" y="1062038"/>
          <p14:tracePt t="67274" x="6045200" y="1062038"/>
          <p14:tracePt t="67291" x="6064250" y="1054100"/>
          <p14:tracePt t="67296" x="6072188" y="1054100"/>
          <p14:tracePt t="67308" x="6089650" y="1054100"/>
          <p14:tracePt t="67325" x="6116638" y="1054100"/>
          <p14:tracePt t="67342" x="6135688" y="1054100"/>
          <p14:tracePt t="67358" x="6197600" y="1044575"/>
          <p14:tracePt t="67375" x="6303963" y="1009650"/>
          <p14:tracePt t="67392" x="6635750" y="946150"/>
          <p14:tracePt t="67408" x="6769100" y="911225"/>
          <p14:tracePt t="67425" x="6850063" y="893763"/>
          <p14:tracePt t="67442" x="6911975" y="866775"/>
          <p14:tracePt t="67458" x="6956425" y="839788"/>
          <p14:tracePt t="67475" x="6992938" y="830263"/>
          <p14:tracePt t="67493" x="7045325" y="803275"/>
          <p14:tracePt t="67509" x="7072313" y="795338"/>
          <p14:tracePt t="67526" x="7099300" y="785813"/>
          <p14:tracePt t="67542" x="7135813" y="785813"/>
          <p14:tracePt t="67559" x="7153275" y="785813"/>
          <p14:tracePt t="67576" x="7188200" y="785813"/>
          <p14:tracePt t="67592" x="7232650" y="785813"/>
          <p14:tracePt t="67609" x="7278688" y="785813"/>
          <p14:tracePt t="67627" x="7331075" y="795338"/>
          <p14:tracePt t="67643" x="7350125" y="822325"/>
          <p14:tracePt t="67659" x="7375525" y="847725"/>
          <p14:tracePt t="67676" x="7385050" y="866775"/>
          <p14:tracePt t="67692" x="7394575" y="893763"/>
          <p14:tracePt t="67709" x="7394575" y="911225"/>
          <p14:tracePt t="67726" x="7402513" y="928688"/>
          <p14:tracePt t="67742" x="7402513" y="938213"/>
          <p14:tracePt t="67759" x="7402513" y="965200"/>
          <p14:tracePt t="67776" x="7402513" y="990600"/>
          <p14:tracePt t="67792" x="7402513" y="1027113"/>
          <p14:tracePt t="67809" x="7394575" y="1044575"/>
          <p14:tracePt t="67826" x="7375525" y="1062038"/>
          <p14:tracePt t="67843" x="7367588" y="1098550"/>
          <p14:tracePt t="67859" x="7350125" y="1116013"/>
          <p14:tracePt t="67877" x="7323138" y="1143000"/>
          <p14:tracePt t="67894" x="7304088" y="1169988"/>
          <p14:tracePt t="67909" x="7278688" y="1187450"/>
          <p14:tracePt t="67926" x="7269163" y="1204913"/>
          <p14:tracePt t="67942" x="7259638" y="1231900"/>
          <p14:tracePt t="67959" x="7242175" y="1250950"/>
          <p14:tracePt t="67976" x="7232650" y="1268413"/>
          <p14:tracePt t="67992" x="7224713" y="1285875"/>
          <p14:tracePt t="68009" x="7215188" y="1312863"/>
          <p14:tracePt t="68026" x="7197725" y="1322388"/>
          <p14:tracePt t="68042" x="7197725" y="1339850"/>
          <p14:tracePt t="68059" x="7197725" y="1347788"/>
          <p14:tracePt t="68076" x="7197725" y="1357313"/>
          <p14:tracePt t="68097" x="7207250" y="1366838"/>
          <p14:tracePt t="68109" x="7215188" y="1366838"/>
          <p14:tracePt t="68127" x="7232650" y="1384300"/>
          <p14:tracePt t="68144" x="7251700" y="1393825"/>
          <p14:tracePt t="68159" x="7259638" y="1393825"/>
          <p14:tracePt t="68176" x="7286625" y="1411288"/>
          <p14:tracePt t="68192" x="7304088" y="1419225"/>
          <p14:tracePt t="68209" x="7323138" y="1438275"/>
          <p14:tracePt t="68226" x="7340600" y="1465263"/>
          <p14:tracePt t="68243" x="7367588" y="1482725"/>
          <p14:tracePt t="68260" x="7385050" y="1500188"/>
          <p14:tracePt t="68278" x="7402513" y="1500188"/>
          <p14:tracePt t="68294" x="7429500" y="1500188"/>
          <p14:tracePt t="68309" x="7456488" y="1500188"/>
          <p14:tracePt t="68326" x="7473950" y="1500188"/>
          <p14:tracePt t="68342" x="7500938" y="1490663"/>
          <p14:tracePt t="68359" x="7527925" y="1482725"/>
          <p14:tracePt t="68376" x="7545388" y="1473200"/>
          <p14:tracePt t="68392" x="7599363" y="1446213"/>
          <p14:tracePt t="68409" x="7697788" y="1411288"/>
          <p14:tracePt t="68426" x="7778750" y="1384300"/>
          <p14:tracePt t="68442" x="7858125" y="1357313"/>
          <p14:tracePt t="68459" x="7921625" y="1322388"/>
          <p14:tracePt t="68476" x="8001000" y="1295400"/>
          <p14:tracePt t="68493" x="8064500" y="1268413"/>
          <p14:tracePt t="68509" x="8099425" y="1250950"/>
          <p14:tracePt t="68526" x="8108950" y="1250950"/>
          <p14:tracePt t="68842" x="8108950" y="1258888"/>
          <p14:tracePt t="68849" x="8099425" y="1268413"/>
          <p14:tracePt t="72648" x="8045450" y="1303338"/>
          <p14:tracePt t="72656" x="7885113" y="1438275"/>
          <p14:tracePt t="72664" x="7715250" y="1536700"/>
          <p14:tracePt t="72678" x="7421563" y="1571625"/>
          <p14:tracePt t="72694" x="7269163" y="1589088"/>
          <p14:tracePt t="72710" x="7180263" y="1589088"/>
          <p14:tracePt t="72726" x="7099300" y="1598613"/>
          <p14:tracePt t="72743" x="6946900" y="1633538"/>
          <p14:tracePt t="72760" x="6724650" y="1670050"/>
          <p14:tracePt t="72776" x="6500813" y="1697038"/>
          <p14:tracePt t="72793" x="6323013" y="1731963"/>
          <p14:tracePt t="72810" x="6215063" y="1758950"/>
          <p14:tracePt t="72828" x="6064250" y="1776413"/>
          <p14:tracePt t="72845" x="6000750" y="1776413"/>
          <p14:tracePt t="72860" x="5946775" y="1776413"/>
          <p14:tracePt t="72877" x="5894388" y="1785938"/>
          <p14:tracePt t="72893" x="5822950" y="1785938"/>
          <p14:tracePt t="72910" x="5759450" y="1803400"/>
          <p14:tracePt t="72926" x="5715000" y="1803400"/>
          <p14:tracePt t="72943" x="5653088" y="1795463"/>
          <p14:tracePt t="72960" x="5554663" y="1795463"/>
          <p14:tracePt t="72977" x="5500688" y="1785938"/>
          <p14:tracePt t="72993" x="5473700" y="1776413"/>
          <p14:tracePt t="73010" x="5456238" y="1776413"/>
          <p14:tracePt t="73086" x="5446713" y="1776413"/>
          <p14:tracePt t="73111" x="5438775" y="1768475"/>
          <p14:tracePt t="73127" x="5402263" y="1751013"/>
          <p14:tracePt t="73134" x="5394325" y="1741488"/>
          <p14:tracePt t="73143" x="5384800" y="1731963"/>
          <p14:tracePt t="73160" x="5367338" y="1724025"/>
          <p14:tracePt t="73176" x="5340350" y="1704975"/>
          <p14:tracePt t="73193" x="5313363" y="1679575"/>
          <p14:tracePt t="73210" x="5295900" y="1660525"/>
          <p14:tracePt t="73226" x="5259388" y="1633538"/>
          <p14:tracePt t="73243" x="5241925" y="1625600"/>
          <p14:tracePt t="73260" x="5207000" y="1598613"/>
          <p14:tracePt t="73276" x="5143500" y="1571625"/>
          <p14:tracePt t="73293" x="5081588" y="1544638"/>
          <p14:tracePt t="73310" x="5045075" y="1527175"/>
          <p14:tracePt t="73329" x="5000625" y="1490663"/>
          <p14:tracePt t="73345" x="4956175" y="1455738"/>
          <p14:tracePt t="73360" x="4875213" y="1419225"/>
          <p14:tracePt t="73376" x="4813300" y="1374775"/>
          <p14:tracePt t="73393" x="4759325" y="1339850"/>
          <p14:tracePt t="73410" x="4732338" y="1303338"/>
          <p14:tracePt t="73426" x="4714875" y="1285875"/>
          <p14:tracePt t="73443" x="4697413" y="1268413"/>
          <p14:tracePt t="73460" x="4679950" y="1258888"/>
          <p14:tracePt t="73478" x="4652963" y="1223963"/>
          <p14:tracePt t="73495" x="4633913" y="1204913"/>
          <p14:tracePt t="73509" x="4625975" y="1196975"/>
          <p14:tracePt t="73526" x="4616450" y="1187450"/>
          <p14:tracePt t="73543" x="4608513" y="1179513"/>
          <p14:tracePt t="73559" x="4608513" y="1152525"/>
          <p14:tracePt t="73577" x="4598988" y="1143000"/>
          <p14:tracePt t="73611" x="4581525" y="1133475"/>
          <p14:tracePt t="73627" x="4562475" y="1125538"/>
          <p14:tracePt t="73643" x="4554538" y="1116013"/>
          <p14:tracePt t="73660" x="4545013" y="1108075"/>
          <p14:tracePt t="73676" x="4537075" y="1081088"/>
          <p14:tracePt t="73693" x="4527550" y="1071563"/>
          <p14:tracePt t="73710" x="4510088" y="1054100"/>
          <p14:tracePt t="73726" x="4510088" y="1044575"/>
          <p14:tracePt t="73744" x="4500563" y="1009650"/>
          <p14:tracePt t="73761" x="4483100" y="990600"/>
          <p14:tracePt t="73776" x="4483100" y="982663"/>
          <p14:tracePt t="73792" x="4473575" y="965200"/>
          <p14:tracePt t="73809" x="4473575" y="955675"/>
          <p14:tracePt t="74175" x="4473575" y="973138"/>
          <p14:tracePt t="74182" x="4456113" y="1017588"/>
          <p14:tracePt t="74193" x="4456113" y="1036638"/>
          <p14:tracePt t="74210" x="4446588" y="1116013"/>
          <p14:tracePt t="74226" x="4446588" y="1196975"/>
          <p14:tracePt t="74245" x="4446588" y="1303338"/>
          <p14:tracePt t="74261" x="4465638" y="1384300"/>
          <p14:tracePt t="74277" x="4473575" y="1428750"/>
          <p14:tracePt t="74293" x="4473575" y="1455738"/>
          <p14:tracePt t="74310" x="4473575" y="1465263"/>
          <p14:tracePt t="74559" x="4473575" y="1438275"/>
          <p14:tracePt t="74567" x="4465638" y="1401763"/>
          <p14:tracePt t="74577" x="4446588" y="1339850"/>
          <p14:tracePt t="74593" x="4419600" y="1268413"/>
          <p14:tracePt t="74610" x="4394200" y="1214438"/>
          <p14:tracePt t="74627" x="4394200" y="1160463"/>
          <p14:tracePt t="74645" x="4384675" y="1089025"/>
          <p14:tracePt t="74660" x="4384675" y="1062038"/>
          <p14:tracePt t="74677" x="4384675" y="1054100"/>
          <p14:tracePt t="74710" x="4384675" y="1044575"/>
          <p14:tracePt t="74727" x="4384675" y="1036638"/>
          <p14:tracePt t="74743" x="4384675" y="1027113"/>
          <p14:tracePt t="74760" x="4384675" y="1009650"/>
          <p14:tracePt t="74777" x="4384675" y="982663"/>
          <p14:tracePt t="74793" x="4384675" y="973138"/>
          <p14:tracePt t="74942" x="4375150" y="982663"/>
          <p14:tracePt t="74951" x="4367213" y="1017588"/>
          <p14:tracePt t="74960" x="4348163" y="1062038"/>
          <p14:tracePt t="74977" x="4348163" y="1125538"/>
          <p14:tracePt t="74993" x="4357688" y="1196975"/>
          <p14:tracePt t="75010" x="4357688" y="1276350"/>
          <p14:tracePt t="75027" x="4357688" y="1322388"/>
          <p14:tracePt t="75030" x="4357688" y="1330325"/>
          <p14:tracePt t="75045" x="4357688" y="1347788"/>
          <p14:tracePt t="75061" x="4357688" y="1357313"/>
          <p14:tracePt t="75077" x="4357688" y="1384300"/>
          <p14:tracePt t="75093" x="4357688" y="1411288"/>
          <p14:tracePt t="75110" x="4357688" y="1428750"/>
          <p14:tracePt t="75127" x="4357688" y="1455738"/>
          <p14:tracePt t="75143" x="4357688" y="1465263"/>
          <p14:tracePt t="75160" x="4367213" y="1473200"/>
          <p14:tracePt t="75294" x="4375150" y="1446213"/>
          <p14:tracePt t="75302" x="4384675" y="1419225"/>
          <p14:tracePt t="75311" x="4402138" y="1401763"/>
          <p14:tracePt t="75327" x="4411663" y="1339850"/>
          <p14:tracePt t="75343" x="4429125" y="1276350"/>
          <p14:tracePt t="75360" x="4429125" y="1223963"/>
          <p14:tracePt t="75377" x="4419600" y="1196975"/>
          <p14:tracePt t="75393" x="4411663" y="1169988"/>
          <p14:tracePt t="75410" x="4402138" y="1152525"/>
          <p14:tracePt t="75428" x="4394200" y="1125538"/>
          <p14:tracePt t="75443" x="4394200" y="1108075"/>
          <p14:tracePt t="75460" x="4394200" y="1081088"/>
          <p14:tracePt t="75476" x="4394200" y="1071563"/>
          <p14:tracePt t="75617" x="4394200" y="1089025"/>
          <p14:tracePt t="75623" x="4384675" y="1098550"/>
          <p14:tracePt t="75631" x="4384675" y="1108075"/>
          <p14:tracePt t="75643" x="4384675" y="1125538"/>
          <p14:tracePt t="75660" x="4384675" y="1169988"/>
          <p14:tracePt t="75677" x="4384675" y="1231900"/>
          <p14:tracePt t="75695" x="4411663" y="1295400"/>
          <p14:tracePt t="75711" x="4419600" y="1339850"/>
          <p14:tracePt t="75727" x="4419600" y="1357313"/>
          <p14:tracePt t="75743" x="4429125" y="1374775"/>
          <p14:tracePt t="75760" x="4429125" y="1384300"/>
          <p14:tracePt t="75777" x="4429125" y="1411288"/>
          <p14:tracePt t="75793" x="4429125" y="1419225"/>
          <p14:tracePt t="75810" x="4429125" y="1428750"/>
          <p14:tracePt t="76007" x="4429125" y="1401763"/>
          <p14:tracePt t="76015" x="4429125" y="1384300"/>
          <p14:tracePt t="76027" x="4429125" y="1357313"/>
          <p14:tracePt t="76043" x="4429125" y="1303338"/>
          <p14:tracePt t="76060" x="4429125" y="1268413"/>
          <p14:tracePt t="76080" x="4419600" y="1214438"/>
          <p14:tracePt t="76093" x="4419600" y="1179513"/>
          <p14:tracePt t="76110" x="4419600" y="1160463"/>
          <p14:tracePt t="76127" x="4419600" y="1143000"/>
          <p14:tracePt t="76143" x="4419600" y="1116013"/>
          <p14:tracePt t="76160" x="4419600" y="1098550"/>
          <p14:tracePt t="76178" x="4419600" y="1071563"/>
          <p14:tracePt t="76195" x="4419600" y="1044575"/>
          <p14:tracePt t="76399" x="4411663" y="1044575"/>
          <p14:tracePt t="76415" x="4394200" y="1081088"/>
          <p14:tracePt t="76423" x="4384675" y="1098550"/>
          <p14:tracePt t="76431" x="4375150" y="1108075"/>
          <p14:tracePt t="76445" x="4375150" y="1133475"/>
          <p14:tracePt t="76461" x="4367213" y="1152525"/>
          <p14:tracePt t="76477" x="4367213" y="1179513"/>
          <p14:tracePt t="76494" x="4367213" y="1196975"/>
          <p14:tracePt t="76510" x="4357688" y="1214438"/>
          <p14:tracePt t="76527" x="4357688" y="1241425"/>
          <p14:tracePt t="76543" x="4348163" y="1258888"/>
          <p14:tracePt t="76560" x="4348163" y="1276350"/>
          <p14:tracePt t="76578" x="4340225" y="1312863"/>
          <p14:tracePt t="76596" x="4340225" y="1330325"/>
          <p14:tracePt t="76611" x="4330700" y="1347788"/>
          <p14:tracePt t="76721" x="4330700" y="1357313"/>
          <p14:tracePt t="76727" x="4330700" y="1366838"/>
          <p14:tracePt t="76744" x="4340225" y="1393825"/>
          <p14:tracePt t="76760" x="4357688" y="1419225"/>
          <p14:tracePt t="76777" x="4402138" y="1500188"/>
          <p14:tracePt t="76794" x="4438650" y="1581150"/>
          <p14:tracePt t="76810" x="4465638" y="1616075"/>
          <p14:tracePt t="76829" x="4491038" y="1643063"/>
          <p14:tracePt t="77041" x="4500563" y="1643063"/>
          <p14:tracePt t="77049" x="4510088" y="1625600"/>
          <p14:tracePt t="77060" x="4527550" y="1581150"/>
          <p14:tracePt t="77077" x="4537075" y="1490663"/>
          <p14:tracePt t="77096" x="4562475" y="1374775"/>
          <p14:tracePt t="77111" x="4581525" y="1295400"/>
          <p14:tracePt t="77127" x="4581525" y="1231900"/>
          <p14:tracePt t="77143" x="4581525" y="1187450"/>
          <p14:tracePt t="77160" x="4562475" y="1160463"/>
          <p14:tracePt t="77177" x="4562475" y="1133475"/>
          <p14:tracePt t="77194" x="4554538" y="1089025"/>
          <p14:tracePt t="77210" x="4554538" y="1044575"/>
          <p14:tracePt t="77227" x="4554538" y="1009650"/>
          <p14:tracePt t="77245" x="4554538" y="973138"/>
          <p14:tracePt t="77261" x="4554538" y="965200"/>
          <p14:tracePt t="77277" x="4537075" y="946150"/>
          <p14:tracePt t="77293" x="4527550" y="928688"/>
          <p14:tracePt t="77310" x="4500563" y="911225"/>
          <p14:tracePt t="77327" x="4483100" y="911225"/>
          <p14:tracePt t="77343" x="4465638" y="901700"/>
          <p14:tracePt t="77361" x="4456113" y="893763"/>
          <p14:tracePt t="77377" x="4438650" y="884238"/>
          <p14:tracePt t="77393" x="4411663" y="884238"/>
          <p14:tracePt t="77410" x="4394200" y="884238"/>
          <p14:tracePt t="77427" x="4375150" y="884238"/>
          <p14:tracePt t="77443" x="4348163" y="893763"/>
          <p14:tracePt t="77460" x="4340225" y="901700"/>
          <p14:tracePt t="77477" x="4330700" y="911225"/>
          <p14:tracePt t="77494" x="4313238" y="919163"/>
          <p14:tracePt t="77511" x="4303713" y="938213"/>
          <p14:tracePt t="77527" x="4303713" y="965200"/>
          <p14:tracePt t="77544" x="4303713" y="982663"/>
          <p14:tracePt t="77560" x="4303713" y="1000125"/>
          <p14:tracePt t="77578" x="4303713" y="1044575"/>
          <p14:tracePt t="77593" x="4303713" y="1108075"/>
          <p14:tracePt t="77610" x="4303713" y="1187450"/>
          <p14:tracePt t="77627" x="4303713" y="1258888"/>
          <p14:tracePt t="77645" x="4322763" y="1322388"/>
          <p14:tracePt t="77660" x="4322763" y="1339850"/>
          <p14:tracePt t="77677" x="4330700" y="1357313"/>
          <p14:tracePt t="77693" x="4330700" y="1384300"/>
          <p14:tracePt t="77710" x="4340225" y="1401763"/>
          <p14:tracePt t="77727" x="4348163" y="1446213"/>
          <p14:tracePt t="77745" x="4384675" y="1490663"/>
          <p14:tracePt t="77761" x="4394200" y="1509713"/>
          <p14:tracePt t="77777" x="4402138" y="1517650"/>
          <p14:tracePt t="77794" x="4402138" y="1527175"/>
          <p14:tracePt t="77810" x="4419600" y="1554163"/>
          <p14:tracePt t="77827" x="4429125" y="1562100"/>
          <p14:tracePt t="77844" x="4446588" y="1581150"/>
          <p14:tracePt t="77860" x="4456113" y="1589088"/>
          <p14:tracePt t="77877" x="4465638" y="1589088"/>
          <p14:tracePt t="77894" x="4483100" y="1589088"/>
          <p14:tracePt t="77911" x="4500563" y="1589088"/>
          <p14:tracePt t="77927" x="4527550" y="1589088"/>
          <p14:tracePt t="77943" x="4554538" y="1571625"/>
          <p14:tracePt t="77960" x="4581525" y="1544638"/>
          <p14:tracePt t="77977" x="4598988" y="1527175"/>
          <p14:tracePt t="77993" x="4616450" y="1490663"/>
          <p14:tracePt t="78012" x="4633913" y="1411288"/>
          <p14:tracePt t="78027" x="4633913" y="1347788"/>
          <p14:tracePt t="78044" x="4633913" y="1285875"/>
          <p14:tracePt t="78060" x="4616450" y="1241425"/>
          <p14:tracePt t="78077" x="4598988" y="1204913"/>
          <p14:tracePt t="78094" x="4572000" y="1179513"/>
          <p14:tracePt t="78110" x="4554538" y="1152525"/>
          <p14:tracePt t="78127" x="4545013" y="1133475"/>
          <p14:tracePt t="78146" x="4510088" y="1108075"/>
          <p14:tracePt t="78162" x="4491038" y="1081088"/>
          <p14:tracePt t="78178" x="4483100" y="1062038"/>
          <p14:tracePt t="78194" x="4465638" y="1044575"/>
          <p14:tracePt t="78211" x="4456113" y="1027113"/>
          <p14:tracePt t="78226" x="4456113" y="1009650"/>
          <p14:tracePt t="78244" x="4438650" y="1009650"/>
          <p14:tracePt t="78260" x="4438650" y="1000125"/>
          <p14:tracePt t="78284" x="4429125" y="1000125"/>
          <p14:tracePt t="78293" x="4429125" y="990600"/>
          <p14:tracePt t="78436" x="4411663" y="990600"/>
          <p14:tracePt t="78452" x="4394200" y="1036638"/>
          <p14:tracePt t="78459" x="4384675" y="1071563"/>
          <p14:tracePt t="78467" x="4367213" y="1098550"/>
          <p14:tracePt t="78477" x="4357688" y="1125538"/>
          <p14:tracePt t="78493" x="4340225" y="1143000"/>
          <p14:tracePt t="78510" x="4340225" y="1160463"/>
          <p14:tracePt t="78526" x="4340225" y="1169988"/>
          <p14:tracePt t="78546" x="4340225" y="1204913"/>
          <p14:tracePt t="78562" x="4340225" y="1223963"/>
          <p14:tracePt t="78577" x="4348163" y="1231900"/>
          <p14:tracePt t="78594" x="4357688" y="1241425"/>
          <p14:tracePt t="78610" x="4367213" y="1250950"/>
          <p14:tracePt t="78627" x="4367213" y="1268413"/>
          <p14:tracePt t="78644" x="4375150" y="1285875"/>
          <p14:tracePt t="78662" x="4394200" y="1303338"/>
          <p14:tracePt t="78677" x="4402138" y="1322388"/>
          <p14:tracePt t="78694" x="4411663" y="1347788"/>
          <p14:tracePt t="78710" x="4429125" y="1366838"/>
          <p14:tracePt t="78727" x="4438650" y="1384300"/>
          <p14:tracePt t="78744" x="4446588" y="1411288"/>
          <p14:tracePt t="78761" x="4446588" y="1419225"/>
          <p14:tracePt t="78777" x="4446588" y="1428750"/>
          <p14:tracePt t="78794" x="4465638" y="1438275"/>
          <p14:tracePt t="78849" x="4465638" y="1446213"/>
          <p14:tracePt t="82332" x="4276725" y="1490663"/>
          <p14:tracePt t="82348" x="3983038" y="1581150"/>
          <p14:tracePt t="82365" x="3652838" y="1776413"/>
          <p14:tracePt t="82382" x="3214688" y="2081213"/>
          <p14:tracePt t="82398" x="2973388" y="2251075"/>
          <p14:tracePt t="82415" x="2759075" y="2366963"/>
          <p14:tracePt t="82432" x="2527300" y="2473325"/>
          <p14:tracePt t="82449" x="2303463" y="2509838"/>
          <p14:tracePt t="82466" x="1982788" y="2563813"/>
          <p14:tracePt t="82481" x="1884363" y="2581275"/>
          <p14:tracePt t="82496" x="1679575" y="2616200"/>
          <p14:tracePt t="82513" x="1527175" y="2643188"/>
          <p14:tracePt t="82515" x="1473200" y="2660650"/>
          <p14:tracePt t="82529" x="1428750" y="2670175"/>
          <p14:tracePt t="82546" x="1330325" y="2706688"/>
          <p14:tracePt t="82563" x="1250950" y="2732088"/>
          <p14:tracePt t="82582" x="1204913" y="2732088"/>
          <p14:tracePt t="82598" x="1187450" y="2732088"/>
          <p14:tracePt t="82665" x="1196975" y="2670175"/>
          <p14:tracePt t="82682" x="1250950" y="2589213"/>
          <p14:tracePt t="82698" x="1330325" y="2482850"/>
          <p14:tracePt t="82716" x="1419225" y="2401888"/>
          <p14:tracePt t="82732" x="1482725" y="2339975"/>
          <p14:tracePt t="82749" x="1500188" y="2303463"/>
          <p14:tracePt t="82766" x="1527175" y="2286000"/>
          <p14:tracePt t="82796" x="1536700" y="2278063"/>
          <p14:tracePt t="83174" x="1544638" y="2278063"/>
          <p14:tracePt t="83182" x="1554163" y="2278063"/>
          <p14:tracePt t="83194" x="1562100" y="2278063"/>
          <p14:tracePt t="83213" x="1571625" y="2278063"/>
          <p14:tracePt t="83542" x="1571625" y="2268538"/>
          <p14:tracePt t="83558" x="1571625" y="2259013"/>
          <p14:tracePt t="83566" x="1571625" y="2251075"/>
          <p14:tracePt t="83577" x="1571625" y="2232025"/>
          <p14:tracePt t="83595" x="1571625" y="2206625"/>
          <p14:tracePt t="83613" x="1571625" y="2197100"/>
          <p14:tracePt t="83628" x="1571625" y="2179638"/>
          <p14:tracePt t="84231" x="1581150" y="2179638"/>
          <p14:tracePt t="84246" x="1608138" y="2179638"/>
          <p14:tracePt t="84254" x="1633538" y="2170113"/>
          <p14:tracePt t="84263" x="1643063" y="2170113"/>
          <p14:tracePt t="84277" x="1670050" y="2170113"/>
          <p14:tracePt t="84294" x="1704975" y="2160588"/>
          <p14:tracePt t="84310" x="1714500" y="2160588"/>
          <p14:tracePt t="84327" x="1724025" y="2160588"/>
          <p14:tracePt t="84344" x="1731963" y="2160588"/>
          <p14:tracePt t="84361" x="1758950" y="2160588"/>
          <p14:tracePt t="84378" x="1776413" y="2160588"/>
          <p14:tracePt t="84396" x="1803400" y="2170113"/>
          <p14:tracePt t="84411" x="1822450" y="2170113"/>
          <p14:tracePt t="84428" x="1847850" y="2170113"/>
          <p14:tracePt t="84444" x="1866900" y="2170113"/>
          <p14:tracePt t="84461" x="1884363" y="2170113"/>
          <p14:tracePt t="84478" x="1911350" y="2170113"/>
          <p14:tracePt t="84496" x="1938338" y="2170113"/>
          <p14:tracePt t="84513" x="1955800" y="2170113"/>
          <p14:tracePt t="84528" x="1982788" y="2187575"/>
          <p14:tracePt t="84545" x="2000250" y="2197100"/>
          <p14:tracePt t="84561" x="2017713" y="2197100"/>
          <p14:tracePt t="84578" x="2036763" y="2197100"/>
          <p14:tracePt t="84594" x="2062163" y="2197100"/>
          <p14:tracePt t="84679" x="2071688" y="2197100"/>
          <p14:tracePt t="84701" x="2081213" y="2197100"/>
          <p14:tracePt t="84717" x="2089150" y="2197100"/>
          <p14:tracePt t="84724" x="2098675" y="2197100"/>
          <p14:tracePt t="84825" x="2108200" y="2197100"/>
          <p14:tracePt t="84841" x="2116138" y="2197100"/>
          <p14:tracePt t="85006" x="2089150" y="2197100"/>
          <p14:tracePt t="85016" x="2062163" y="2197100"/>
          <p14:tracePt t="85027" x="2036763" y="2187575"/>
          <p14:tracePt t="85044" x="1955800" y="2160588"/>
          <p14:tracePt t="85061" x="1901825" y="2135188"/>
          <p14:tracePt t="85079" x="1866900" y="2108200"/>
          <p14:tracePt t="85094" x="1847850" y="2089150"/>
          <p14:tracePt t="85111" x="1830388" y="2071688"/>
          <p14:tracePt t="85128" x="1803400" y="2044700"/>
          <p14:tracePt t="85146" x="1731963" y="2009775"/>
          <p14:tracePt t="85162" x="1670050" y="1992313"/>
          <p14:tracePt t="85178" x="1625600" y="1965325"/>
          <p14:tracePt t="85194" x="1589088" y="1946275"/>
          <p14:tracePt t="85211" x="1571625" y="1928813"/>
          <p14:tracePt t="85228" x="1544638" y="1911350"/>
          <p14:tracePt t="85245" x="1536700" y="1893888"/>
          <p14:tracePt t="85261" x="1527175" y="1874838"/>
          <p14:tracePt t="85278" x="1517650" y="1866900"/>
          <p14:tracePt t="85523" x="1517650" y="1849438"/>
          <p14:tracePt t="85531" x="1517650" y="1839913"/>
          <p14:tracePt t="85547" x="1527175" y="1812925"/>
          <p14:tracePt t="85563" x="1527175" y="1795463"/>
          <p14:tracePt t="85578" x="1536700" y="1785938"/>
          <p14:tracePt t="85595" x="1554163" y="1785938"/>
          <p14:tracePt t="85797" x="1554163" y="1795463"/>
          <p14:tracePt t="85821" x="1544638" y="1803400"/>
          <p14:tracePt t="85828" x="1544638" y="1822450"/>
          <p14:tracePt t="85845" x="1544638" y="1830388"/>
          <p14:tracePt t="85861" x="1536700" y="1839913"/>
          <p14:tracePt t="85878" x="1536700" y="1857375"/>
          <p14:tracePt t="85895" x="1536700" y="1874838"/>
          <p14:tracePt t="85911" x="1536700" y="1893888"/>
          <p14:tracePt t="85928" x="1536700" y="1901825"/>
          <p14:tracePt t="85945" x="1527175" y="1911350"/>
          <p14:tracePt t="85963" x="1527175" y="1938338"/>
          <p14:tracePt t="85978" x="1527175" y="1965325"/>
          <p14:tracePt t="85994" x="1527175" y="1982788"/>
          <p14:tracePt t="86011" x="1527175" y="2000250"/>
          <p14:tracePt t="86028" x="1527175" y="2009775"/>
          <p14:tracePt t="86045" x="1517650" y="2036763"/>
          <p14:tracePt t="86061" x="1517650" y="2054225"/>
          <p14:tracePt t="86079" x="1517650" y="2071688"/>
          <p14:tracePt t="86095" x="1517650" y="2089150"/>
          <p14:tracePt t="86111" x="1517650" y="2116138"/>
          <p14:tracePt t="86128" x="1517650" y="2135188"/>
          <p14:tracePt t="86145" x="1517650" y="2152650"/>
          <p14:tracePt t="86213" x="1517650" y="2179638"/>
          <p14:tracePt t="86229" x="1517650" y="2187575"/>
          <p14:tracePt t="86236" x="1527175" y="2197100"/>
          <p14:tracePt t="86245" x="1527175" y="2206625"/>
          <p14:tracePt t="86392" x="1554163" y="2197100"/>
          <p14:tracePt t="86400" x="1562100" y="2179638"/>
          <p14:tracePt t="86411" x="1562100" y="2170113"/>
          <p14:tracePt t="86427" x="1571625" y="2160588"/>
          <p14:tracePt t="87105" x="1581150" y="2160588"/>
          <p14:tracePt t="87121" x="1608138" y="2160588"/>
          <p14:tracePt t="87130" x="1616075" y="2160588"/>
          <p14:tracePt t="87145" x="1633538" y="2152650"/>
          <p14:tracePt t="87161" x="1652588" y="2152650"/>
          <p14:tracePt t="87178" x="1679575" y="2152650"/>
          <p14:tracePt t="87195" x="1697038" y="2152650"/>
          <p14:tracePt t="87211" x="1704975" y="2160588"/>
          <p14:tracePt t="87228" x="1714500" y="2160588"/>
          <p14:tracePt t="87245" x="1724025" y="2160588"/>
          <p14:tracePt t="87317" x="1741488" y="2170113"/>
          <p14:tracePt t="87325" x="1751013" y="2187575"/>
          <p14:tracePt t="87333" x="1758950" y="2187575"/>
          <p14:tracePt t="87363" x="1768475" y="2197100"/>
          <p14:tracePt t="87371" x="1776413" y="2197100"/>
          <p14:tracePt t="87435" x="1785938" y="2197100"/>
          <p14:tracePt t="87457" x="1795463" y="2197100"/>
          <p14:tracePt t="87465" x="1803400" y="2197100"/>
          <p14:tracePt t="87478" x="1822450" y="2197100"/>
          <p14:tracePt t="87495" x="1839913" y="2197100"/>
          <p14:tracePt t="87511" x="1847850" y="2197100"/>
          <p14:tracePt t="87551" x="1857375" y="2197100"/>
          <p14:tracePt t="87567" x="1893888" y="2197100"/>
          <p14:tracePt t="87575" x="1901825" y="2197100"/>
          <p14:tracePt t="87583" x="1911350" y="2197100"/>
          <p14:tracePt t="87595" x="1919288" y="2197100"/>
          <p14:tracePt t="87611" x="1946275" y="2197100"/>
          <p14:tracePt t="87628" x="1965325" y="2197100"/>
          <p14:tracePt t="87645" x="1990725" y="2197100"/>
          <p14:tracePt t="87661" x="2017713" y="2197100"/>
          <p14:tracePt t="87678" x="2036763" y="2197100"/>
          <p14:tracePt t="87695" x="2054225" y="2197100"/>
          <p14:tracePt t="87711" x="2062163" y="2197100"/>
          <p14:tracePt t="87728" x="2081213" y="2179638"/>
          <p14:tracePt t="87755" x="2089150" y="2179638"/>
          <p14:tracePt t="87764" x="2098675" y="2170113"/>
          <p14:tracePt t="87779" x="2116138" y="2160588"/>
          <p14:tracePt t="87794" x="2125663" y="2152650"/>
          <p14:tracePt t="87811" x="2133600" y="2143125"/>
          <p14:tracePt t="87829" x="2160588" y="2135188"/>
          <p14:tracePt t="87845" x="2179638" y="2135188"/>
          <p14:tracePt t="87862" x="2197100" y="2125663"/>
          <p14:tracePt t="87878" x="2214563" y="2125663"/>
          <p14:tracePt t="87895" x="2241550" y="2125663"/>
          <p14:tracePt t="87911" x="2259013" y="2125663"/>
          <p14:tracePt t="87928" x="2276475" y="2125663"/>
          <p14:tracePt t="87945" x="2303463" y="2125663"/>
          <p14:tracePt t="87962" x="2312988" y="2125663"/>
          <p14:tracePt t="87978" x="2322513" y="2125663"/>
          <p14:tracePt t="87995" x="2339975" y="2125663"/>
          <p14:tracePt t="88013" x="2347913" y="2125663"/>
          <p14:tracePt t="88029" x="2374900" y="2125663"/>
          <p14:tracePt t="88046" x="2384425" y="2125663"/>
          <p14:tracePt t="88062" x="2401888" y="2108200"/>
          <p14:tracePt t="88079" x="2419350" y="2098675"/>
          <p14:tracePt t="88095" x="2455863" y="2089150"/>
          <p14:tracePt t="88111" x="2482850" y="2071688"/>
          <p14:tracePt t="88128" x="2509838" y="2071688"/>
          <p14:tracePt t="88145" x="2517775" y="2063750"/>
          <p14:tracePt t="88163" x="2544763" y="2063750"/>
          <p14:tracePt t="88179" x="2571750" y="2044700"/>
          <p14:tracePt t="88195" x="2589213" y="2036763"/>
          <p14:tracePt t="88212" x="2608263" y="2027238"/>
          <p14:tracePt t="88228" x="2625725" y="2027238"/>
          <p14:tracePt t="88245" x="2652713" y="2017713"/>
          <p14:tracePt t="88262" x="2670175" y="2017713"/>
          <p14:tracePt t="88279" x="2687638" y="2017713"/>
          <p14:tracePt t="88295" x="2714625" y="2017713"/>
          <p14:tracePt t="88312" x="2732088" y="2017713"/>
          <p14:tracePt t="88329" x="2741613" y="2017713"/>
          <p14:tracePt t="88345" x="2759075" y="2017713"/>
          <p14:tracePt t="88362" x="2776538" y="2009775"/>
          <p14:tracePt t="88378" x="2803525" y="2009775"/>
          <p14:tracePt t="88421" x="2813050" y="2009775"/>
          <p14:tracePt t="88467" x="2822575" y="2009775"/>
          <p14:tracePt t="88483" x="2830513" y="2000250"/>
          <p14:tracePt t="88491" x="2857500" y="2000250"/>
          <p14:tracePt t="88500" x="2857500" y="1992313"/>
          <p14:tracePt t="88512" x="2867025" y="1992313"/>
          <p14:tracePt t="88528" x="2874963" y="1992313"/>
          <p14:tracePt t="88545" x="2884488" y="1992313"/>
          <p14:tracePt t="88562" x="2901950" y="1992313"/>
          <p14:tracePt t="88578" x="2911475" y="1992313"/>
          <p14:tracePt t="88595" x="2938463" y="1992313"/>
          <p14:tracePt t="88612" x="2955925" y="1992313"/>
          <p14:tracePt t="88628" x="2965450" y="1992313"/>
          <p14:tracePt t="88645" x="2973388" y="1992313"/>
          <p14:tracePt t="88662" x="2982913" y="1992313"/>
          <p14:tracePt t="88679" x="3000375" y="1992313"/>
          <p14:tracePt t="88695" x="3009900" y="1992313"/>
          <p14:tracePt t="88712" x="3017838" y="1992313"/>
          <p14:tracePt t="88781" x="3036888" y="2000250"/>
          <p14:tracePt t="88789" x="3044825" y="2000250"/>
          <p14:tracePt t="88798" x="3062288" y="2009775"/>
          <p14:tracePt t="88813" x="3081338" y="2017713"/>
          <p14:tracePt t="88830" x="3098800" y="2036763"/>
          <p14:tracePt t="88845" x="3108325" y="2054225"/>
          <p14:tracePt t="88862" x="3116263" y="2063750"/>
          <p14:tracePt t="88892" x="3133725" y="2063750"/>
          <p14:tracePt t="88929" x="3143250" y="2063750"/>
          <p14:tracePt t="88945" x="3152775" y="2063750"/>
          <p14:tracePt t="88954" x="3160713" y="2063750"/>
          <p14:tracePt t="88962" x="3170238" y="2063750"/>
          <p14:tracePt t="88978" x="3179763" y="2063750"/>
          <p14:tracePt t="88995" x="3187700" y="2063750"/>
          <p14:tracePt t="89012" x="3214688" y="2063750"/>
          <p14:tracePt t="89028" x="3232150" y="2063750"/>
          <p14:tracePt t="89031" x="3241675" y="2063750"/>
          <p14:tracePt t="89046" x="3251200" y="2071688"/>
          <p14:tracePt t="89063" x="3286125" y="2071688"/>
          <p14:tracePt t="89079" x="3295650" y="2081213"/>
          <p14:tracePt t="89094" x="3313113" y="2081213"/>
          <p14:tracePt t="89111" x="3313113" y="2089150"/>
          <p14:tracePt t="89149" x="3322638" y="2089150"/>
          <p14:tracePt t="89162" x="3330575" y="2098675"/>
          <p14:tracePt t="89178" x="3340100" y="2108200"/>
          <p14:tracePt t="89195" x="3367088" y="2125663"/>
          <p14:tracePt t="89212" x="3384550" y="2143125"/>
          <p14:tracePt t="89228" x="3402013" y="2152650"/>
          <p14:tracePt t="89245" x="3429000" y="2170113"/>
          <p14:tracePt t="89262" x="3438525" y="2170113"/>
          <p14:tracePt t="89278" x="3438525" y="2179638"/>
          <p14:tracePt t="89296" x="3446463" y="2179638"/>
          <p14:tracePt t="89312" x="3465513" y="2197100"/>
          <p14:tracePt t="89329" x="3473450" y="2206625"/>
          <p14:tracePt t="89345" x="3490913" y="2214563"/>
          <p14:tracePt t="89362" x="3509963" y="2224088"/>
          <p14:tracePt t="89378" x="3517900" y="2224088"/>
          <p14:tracePt t="89423" x="3527425" y="2224088"/>
          <p14:tracePt t="89439" x="3536950" y="2232025"/>
          <p14:tracePt t="89456" x="3544888" y="2232025"/>
          <p14:tracePt t="89464" x="3554413" y="2232025"/>
          <p14:tracePt t="89478" x="3581400" y="2232025"/>
          <p14:tracePt t="89495" x="3598863" y="2241550"/>
          <p14:tracePt t="89512" x="3616325" y="2241550"/>
          <p14:tracePt t="89528" x="3633788" y="2241550"/>
          <p14:tracePt t="89545" x="3660775" y="2251075"/>
          <p14:tracePt t="89562" x="3670300" y="2251075"/>
          <p14:tracePt t="89579" x="3687763" y="2251075"/>
          <p14:tracePt t="89595" x="3697288" y="2268538"/>
          <p14:tracePt t="89681" x="3687763" y="2268538"/>
          <p14:tracePt t="89689" x="3679825" y="2268538"/>
          <p14:tracePt t="89698" x="3670300" y="2268538"/>
          <p14:tracePt t="89713" x="3643313" y="2278063"/>
          <p14:tracePt t="89729" x="3598863" y="2286000"/>
          <p14:tracePt t="89745" x="3527425" y="2295525"/>
          <p14:tracePt t="89762" x="3446463" y="2312988"/>
          <p14:tracePt t="89779" x="3330575" y="2339975"/>
          <p14:tracePt t="89795" x="3241675" y="2366963"/>
          <p14:tracePt t="89812" x="3160713" y="2393950"/>
          <p14:tracePt t="89830" x="3062288" y="2428875"/>
          <p14:tracePt t="89845" x="3009900" y="2438400"/>
          <p14:tracePt t="89862" x="2965450" y="2455863"/>
          <p14:tracePt t="89878" x="2919413" y="2473325"/>
          <p14:tracePt t="89895" x="2857500" y="2500313"/>
          <p14:tracePt t="89912" x="2795588" y="2500313"/>
          <p14:tracePt t="89928" x="2776538" y="2509838"/>
          <p14:tracePt t="89945" x="2768600" y="2517775"/>
          <p14:tracePt t="89964" x="2732088" y="2517775"/>
          <p14:tracePt t="89979" x="2705100" y="2536825"/>
          <p14:tracePt t="89995" x="2670175" y="2554288"/>
          <p14:tracePt t="90012" x="2633663" y="2563813"/>
          <p14:tracePt t="90028" x="2616200" y="2589213"/>
          <p14:tracePt t="90046" x="2581275" y="2598738"/>
          <p14:tracePt t="90062" x="2536825" y="2598738"/>
          <p14:tracePt t="90079" x="2500313" y="2581275"/>
          <p14:tracePt t="90095" x="2482850" y="2563813"/>
          <p14:tracePt t="90097" x="2473325" y="2554288"/>
          <p14:tracePt t="90112" x="2455863" y="2536825"/>
          <p14:tracePt t="90128" x="2428875" y="2509838"/>
          <p14:tracePt t="90145" x="2411413" y="2492375"/>
          <p14:tracePt t="90162" x="2347913" y="2465388"/>
          <p14:tracePt t="90179" x="2303463" y="2446338"/>
          <p14:tracePt t="90195" x="2259013" y="2420938"/>
          <p14:tracePt t="90214" x="2179638" y="2384425"/>
          <p14:tracePt t="90230" x="2133600" y="2330450"/>
          <p14:tracePt t="90246" x="2081213" y="2312988"/>
          <p14:tracePt t="90262" x="2062163" y="2278063"/>
          <p14:tracePt t="90278" x="2054225" y="2251075"/>
          <p14:tracePt t="90294" x="2054225" y="2241550"/>
          <p14:tracePt t="90312" x="2054225" y="2232025"/>
          <p14:tracePt t="90329" x="2081213" y="2214563"/>
          <p14:tracePt t="90345" x="2133600" y="2187575"/>
          <p14:tracePt t="90364" x="2251075" y="2160588"/>
          <p14:tracePt t="90380" x="2322513" y="2160588"/>
          <p14:tracePt t="90395" x="2401888" y="2160588"/>
          <p14:tracePt t="90412" x="2438400" y="2160588"/>
          <p14:tracePt t="90428" x="2455863" y="2187575"/>
          <p14:tracePt t="90445" x="2455863" y="2259013"/>
          <p14:tracePt t="90462" x="2446338" y="2366963"/>
          <p14:tracePt t="90479" x="2303463" y="2571750"/>
          <p14:tracePt t="90495" x="2197100" y="2697163"/>
          <p14:tracePt t="90512" x="2071688" y="2778125"/>
          <p14:tracePt t="90529" x="1938338" y="2822575"/>
          <p14:tracePt t="90545" x="1830388" y="2849563"/>
          <p14:tracePt t="90562" x="1608138" y="2840038"/>
          <p14:tracePt t="90579" x="1357313" y="2786063"/>
          <p14:tracePt t="90595" x="1152525" y="2697163"/>
          <p14:tracePt t="90614" x="1044575" y="2554288"/>
          <p14:tracePt t="90630" x="1036638" y="2420938"/>
          <p14:tracePt t="90646" x="1089025" y="2259013"/>
          <p14:tracePt t="90663" x="1204913" y="2116138"/>
          <p14:tracePt t="90678" x="1330325" y="2000250"/>
          <p14:tracePt t="90695" x="1517650" y="1901825"/>
          <p14:tracePt t="90711" x="1697038" y="1866900"/>
          <p14:tracePt t="90728" x="1874838" y="1839913"/>
          <p14:tracePt t="90745" x="2044700" y="1803400"/>
          <p14:tracePt t="90761" x="2108200" y="1812925"/>
          <p14:tracePt t="90777" x="2143125" y="1830388"/>
          <p14:tracePt t="90794" x="2160588" y="1893888"/>
          <p14:tracePt t="90811" x="2160588" y="1973263"/>
          <p14:tracePt t="90828" x="2160588" y="2044700"/>
          <p14:tracePt t="90845" x="2152650" y="2125663"/>
          <p14:tracePt t="90862" x="2133600" y="2160588"/>
          <p14:tracePt t="90895" x="2160588" y="2160588"/>
          <p14:tracePt t="90912" x="2205038" y="2135188"/>
          <p14:tracePt t="90929" x="2295525" y="2098675"/>
          <p14:tracePt t="90945" x="2482850" y="2009775"/>
          <p14:tracePt t="90962" x="2714625" y="1955800"/>
          <p14:tracePt t="90978" x="3000375" y="1938338"/>
          <p14:tracePt t="90995" x="3170238" y="1946275"/>
          <p14:tracePt t="91014" x="3276600" y="1982788"/>
          <p14:tracePt t="91028" x="3295650" y="2009775"/>
          <p14:tracePt t="91045" x="3295650" y="2054225"/>
          <p14:tracePt t="91062" x="3259138" y="2098675"/>
          <p14:tracePt t="91078" x="3232150" y="2135188"/>
          <p14:tracePt t="91095" x="3214688" y="2143125"/>
          <p14:tracePt t="91112" x="3205163" y="2143125"/>
          <p14:tracePt t="91130" x="3187700" y="2143125"/>
          <p14:tracePt t="91145" x="3160713" y="2081213"/>
          <p14:tracePt t="91162" x="3133725" y="2000250"/>
          <p14:tracePt t="91178" x="3125788" y="1928813"/>
          <p14:tracePt t="91196" x="3125788" y="1893888"/>
          <p14:tracePt t="91212" x="3125788" y="1874838"/>
          <p14:tracePt t="91228" x="3125788" y="1849438"/>
          <p14:tracePt t="91245" x="3143250" y="1849438"/>
          <p14:tracePt t="91263" x="3187700" y="1849438"/>
          <p14:tracePt t="91280" x="3251200" y="1911350"/>
          <p14:tracePt t="91296" x="3330575" y="1992313"/>
          <p14:tracePt t="91313" x="3375025" y="2071688"/>
          <p14:tracePt t="91330" x="3384550" y="2152650"/>
          <p14:tracePt t="91346" x="3384550" y="2224088"/>
          <p14:tracePt t="91361" x="3357563" y="2286000"/>
          <p14:tracePt t="91378" x="3348038" y="2322513"/>
          <p14:tracePt t="91394" x="3340100" y="2330450"/>
          <p14:tracePt t="91436" x="3303588" y="2330450"/>
          <p14:tracePt t="91444" x="3259138" y="2322513"/>
          <p14:tracePt t="91452" x="3232150" y="2295525"/>
          <p14:tracePt t="91462" x="3224213" y="2268538"/>
          <p14:tracePt t="91479" x="3205163" y="2251075"/>
          <p14:tracePt t="91495" x="3197225" y="2214563"/>
          <p14:tracePt t="91513" x="3197225" y="2135188"/>
          <p14:tracePt t="91530" x="3232150" y="2081213"/>
          <p14:tracePt t="91545" x="3295650" y="2044700"/>
          <p14:tracePt t="91562" x="3375025" y="2000250"/>
          <p14:tracePt t="91579" x="3438525" y="2000250"/>
          <p14:tracePt t="91595" x="3482975" y="2000250"/>
          <p14:tracePt t="91612" x="3517900" y="2017713"/>
          <p14:tracePt t="91629" x="3554413" y="2036763"/>
          <p14:tracePt t="91645" x="3571875" y="2098675"/>
          <p14:tracePt t="91663" x="3598863" y="2214563"/>
          <p14:tracePt t="91679" x="3598863" y="2295525"/>
          <p14:tracePt t="91695" x="3571875" y="2357438"/>
          <p14:tracePt t="91712" x="3527425" y="2384425"/>
          <p14:tracePt t="91728" x="3473450" y="2401888"/>
          <p14:tracePt t="91745" x="3411538" y="2428875"/>
          <p14:tracePt t="91763" x="3340100" y="2446338"/>
          <p14:tracePt t="91779" x="3295650" y="2411413"/>
          <p14:tracePt t="91795" x="3251200" y="2322513"/>
          <p14:tracePt t="91812" x="3224213" y="2206625"/>
          <p14:tracePt t="91829" x="3224213" y="2081213"/>
          <p14:tracePt t="91845" x="3241675" y="1992313"/>
          <p14:tracePt t="91862" x="3295650" y="1938338"/>
          <p14:tracePt t="91879" x="3384550" y="1911350"/>
          <p14:tracePt t="91895" x="3482975" y="1911350"/>
          <p14:tracePt t="91914" x="3732213" y="1946275"/>
          <p14:tracePt t="91928" x="3911600" y="2017713"/>
          <p14:tracePt t="91945" x="4027488" y="2054225"/>
          <p14:tracePt t="91962" x="4089400" y="2108200"/>
          <p14:tracePt t="91979" x="4160838" y="2187575"/>
          <p14:tracePt t="91995" x="4187825" y="2268538"/>
          <p14:tracePt t="92012" x="4187825" y="2312988"/>
          <p14:tracePt t="92030" x="4179888" y="2349500"/>
          <p14:tracePt t="92046" x="4125913" y="2366963"/>
          <p14:tracePt t="92062" x="4098925" y="2393950"/>
          <p14:tracePt t="92079" x="4017963" y="2401888"/>
          <p14:tracePt t="92095" x="3965575" y="2401888"/>
          <p14:tracePt t="92112" x="3884613" y="2384425"/>
          <p14:tracePt t="92129" x="3803650" y="2330450"/>
          <p14:tracePt t="92145" x="3751263" y="2278063"/>
          <p14:tracePt t="92164" x="3724275" y="2206625"/>
          <p14:tracePt t="92180" x="3732213" y="2143125"/>
          <p14:tracePt t="92195" x="3751263" y="2098675"/>
          <p14:tracePt t="92212" x="3776663" y="2081213"/>
          <p14:tracePt t="92229" x="3822700" y="2054225"/>
          <p14:tracePt t="92245" x="3867150" y="2044700"/>
          <p14:tracePt t="92262" x="3902075" y="2044700"/>
          <p14:tracePt t="92279" x="3919538" y="2027238"/>
          <p14:tracePt t="92295" x="3946525" y="2027238"/>
          <p14:tracePt t="92312" x="3965575" y="2071688"/>
          <p14:tracePt t="92329" x="3965575" y="2143125"/>
          <p14:tracePt t="92345" x="3965575" y="2241550"/>
          <p14:tracePt t="92362" x="3938588" y="2312988"/>
          <p14:tracePt t="92379" x="3911600" y="2384425"/>
          <p14:tracePt t="92395" x="3875088" y="2446338"/>
          <p14:tracePt t="92414" x="3786188" y="2482850"/>
          <p14:tracePt t="92431" x="3759200" y="2500313"/>
          <p14:tracePt t="92445" x="3741738" y="2509838"/>
          <p14:tracePt t="92462" x="3724275" y="2527300"/>
          <p14:tracePt t="92479" x="3705225" y="2517775"/>
          <p14:tracePt t="92496" x="3679825" y="2446338"/>
          <p14:tracePt t="92512" x="3660775" y="2366963"/>
          <p14:tracePt t="92529" x="3652838" y="2295525"/>
          <p14:tracePt t="92532" x="3652838" y="2251075"/>
          <p14:tracePt t="92545" x="3670300" y="2214563"/>
          <p14:tracePt t="92564" x="3714750" y="2143125"/>
          <p14:tracePt t="92579" x="3759200" y="2116138"/>
          <p14:tracePt t="92596" x="3830638" y="2089150"/>
          <p14:tracePt t="92612" x="3902075" y="2089150"/>
          <p14:tracePt t="92629" x="3946525" y="2089150"/>
          <p14:tracePt t="92645" x="4000500" y="2098675"/>
          <p14:tracePt t="92663" x="4027488" y="2143125"/>
          <p14:tracePt t="92680" x="4054475" y="2187575"/>
          <p14:tracePt t="92696" x="4054475" y="2268538"/>
          <p14:tracePt t="92712" x="4054475" y="2339975"/>
          <p14:tracePt t="92729" x="4037013" y="2393950"/>
          <p14:tracePt t="92745" x="4017963" y="2411413"/>
          <p14:tracePt t="92762" x="4000500" y="2420938"/>
          <p14:tracePt t="92844" x="4000500" y="2411413"/>
          <p14:tracePt t="92852" x="4000500" y="2401888"/>
          <p14:tracePt t="92862" x="4000500" y="2384425"/>
          <p14:tracePt t="92879" x="4017963" y="2366963"/>
          <p14:tracePt t="92895" x="4037013" y="2357438"/>
          <p14:tracePt t="92912" x="4062413" y="2349500"/>
          <p14:tracePt t="92929" x="4081463" y="2339975"/>
          <p14:tracePt t="92946" x="4125913" y="2303463"/>
          <p14:tracePt t="92962" x="4170363" y="2278063"/>
          <p14:tracePt t="92979" x="4205288" y="2268538"/>
          <p14:tracePt t="92996" x="4224338" y="2268538"/>
          <p14:tracePt t="93013" x="4241800" y="2259013"/>
          <p14:tracePt t="93029" x="4268788" y="2259013"/>
          <p14:tracePt t="93045" x="4276725" y="2259013"/>
          <p14:tracePt t="93061" x="4286250" y="2259013"/>
          <p14:tracePt t="93087" x="4295775" y="2259013"/>
          <p14:tracePt t="93103" x="4303713" y="2259013"/>
          <p14:tracePt t="93182" x="4313238" y="2251075"/>
          <p14:tracePt t="93190" x="4322763" y="2241550"/>
          <p14:tracePt t="93198" x="4330700" y="2232025"/>
          <p14:tracePt t="93212" x="4348163" y="2197100"/>
          <p14:tracePt t="93228" x="4357688" y="2179638"/>
          <p14:tracePt t="93245" x="4367213" y="2152650"/>
          <p14:tracePt t="93262" x="4367213" y="2135188"/>
          <p14:tracePt t="93313" x="4367213" y="2116138"/>
          <p14:tracePt t="93321" x="4367213" y="2108200"/>
          <p14:tracePt t="93331" x="4367213" y="2081213"/>
          <p14:tracePt t="93346" x="4367213" y="2044700"/>
          <p14:tracePt t="93362" x="4367213" y="2027238"/>
          <p14:tracePt t="93379" x="4357688" y="2017713"/>
          <p14:tracePt t="93396" x="4348163" y="2000250"/>
          <p14:tracePt t="93412" x="4348163" y="1992313"/>
          <p14:tracePt t="93472" x="4330700" y="1982788"/>
          <p14:tracePt t="93487" x="4322763" y="1965325"/>
          <p14:tracePt t="93495" x="4313238" y="1965325"/>
          <p14:tracePt t="93512" x="4303713" y="1955800"/>
          <p14:tracePt t="93529" x="4295775" y="1946275"/>
          <p14:tracePt t="93545" x="4286250" y="1946275"/>
          <p14:tracePt t="93562" x="4276725" y="1938338"/>
          <p14:tracePt t="93596" x="4259263" y="1938338"/>
          <p14:tracePt t="93604" x="4251325" y="1928813"/>
          <p14:tracePt t="93613" x="4241800" y="1920875"/>
          <p14:tracePt t="93629" x="4224338" y="1920875"/>
          <p14:tracePt t="93646" x="4205288" y="1911350"/>
          <p14:tracePt t="93662" x="4179888" y="1911350"/>
          <p14:tracePt t="93679" x="4170363" y="1911350"/>
          <p14:tracePt t="93696" x="4160838" y="1911350"/>
          <p14:tracePt t="93714" x="4133850" y="1920875"/>
          <p14:tracePt t="93729" x="4108450" y="1928813"/>
          <p14:tracePt t="93746" x="4098925" y="1938338"/>
          <p14:tracePt t="93761" x="4089400" y="1938338"/>
          <p14:tracePt t="93778" x="4071938" y="1955800"/>
          <p14:tracePt t="93794" x="4062413" y="1982788"/>
          <p14:tracePt t="93811" x="4054475" y="2000250"/>
          <p14:tracePt t="93828" x="4027488" y="2017713"/>
          <p14:tracePt t="93845" x="4017963" y="2063750"/>
          <p14:tracePt t="93861" x="4010025" y="2098675"/>
          <p14:tracePt t="93878" x="4010025" y="2116138"/>
          <p14:tracePt t="93894" x="4010025" y="2135188"/>
          <p14:tracePt t="93911" x="4010025" y="2160588"/>
          <p14:tracePt t="93928" x="4010025" y="2187575"/>
          <p14:tracePt t="93944" x="4010025" y="2224088"/>
          <p14:tracePt t="93961" x="4010025" y="2241550"/>
          <p14:tracePt t="93978" x="4010025" y="2259013"/>
          <p14:tracePt t="93996" x="4017963" y="2295525"/>
          <p14:tracePt t="94011" x="4027488" y="2322513"/>
          <p14:tracePt t="94029" x="4037013" y="2339975"/>
          <p14:tracePt t="94045" x="4062413" y="2366963"/>
          <p14:tracePt t="94062" x="4071938" y="2384425"/>
          <p14:tracePt t="94079" x="4081463" y="2401888"/>
          <p14:tracePt t="94096" x="4098925" y="2428875"/>
          <p14:tracePt t="94113" x="4125913" y="2438400"/>
          <p14:tracePt t="94129" x="4143375" y="2446338"/>
          <p14:tracePt t="94145" x="4160838" y="2455863"/>
          <p14:tracePt t="94162" x="4170363" y="2465388"/>
          <p14:tracePt t="94179" x="4197350" y="2473325"/>
          <p14:tracePt t="94195" x="4214813" y="2482850"/>
          <p14:tracePt t="94213" x="4259263" y="2482850"/>
          <p14:tracePt t="94230" x="4276725" y="2482850"/>
          <p14:tracePt t="94246" x="4295775" y="2482850"/>
          <p14:tracePt t="94262" x="4330700" y="2482850"/>
          <p14:tracePt t="94279" x="4375150" y="2455863"/>
          <p14:tracePt t="94295" x="4411663" y="2446338"/>
          <p14:tracePt t="94312" x="4429125" y="2428875"/>
          <p14:tracePt t="94329" x="4438650" y="2411413"/>
          <p14:tracePt t="94346" x="4465638" y="2384425"/>
          <p14:tracePt t="94364" x="4473575" y="2357438"/>
          <p14:tracePt t="94381" x="4473575" y="2339975"/>
          <p14:tracePt t="94396" x="4473575" y="2312988"/>
          <p14:tracePt t="94412" x="4473575" y="2295525"/>
          <p14:tracePt t="94429" x="4473575" y="2278063"/>
          <p14:tracePt t="94446" x="4446588" y="2259013"/>
          <p14:tracePt t="94462" x="4429125" y="2224088"/>
          <p14:tracePt t="94479" x="4419600" y="2206625"/>
          <p14:tracePt t="94496" x="4411663" y="2170113"/>
          <p14:tracePt t="94512" x="4402138" y="2152650"/>
          <p14:tracePt t="94529" x="4384675" y="2135188"/>
          <p14:tracePt t="94545" x="4375150" y="2108200"/>
          <p14:tracePt t="94562" x="4367213" y="2098675"/>
          <p14:tracePt t="94579" x="4367213" y="2081213"/>
          <p14:tracePt t="94596" x="4357688" y="2071688"/>
          <p14:tracePt t="94614" x="4348163" y="2054225"/>
          <p14:tracePt t="94631" x="4340225" y="2036763"/>
          <p14:tracePt t="94662" x="4330700" y="2017713"/>
          <p14:tracePt t="94679" x="4313238" y="2009775"/>
          <p14:tracePt t="94696" x="4303713" y="2000250"/>
          <p14:tracePt t="94712" x="4303713" y="1992313"/>
          <p14:tracePt t="94729" x="4295775" y="1992313"/>
          <p14:tracePt t="94746" x="4276725" y="1982788"/>
          <p14:tracePt t="94764" x="4259263" y="1965325"/>
          <p14:tracePt t="94778" x="4232275" y="1955800"/>
          <p14:tracePt t="94795" x="4214813" y="1946275"/>
          <p14:tracePt t="94811" x="4197350" y="1946275"/>
          <p14:tracePt t="94828" x="4179888" y="1938338"/>
          <p14:tracePt t="94845" x="4160838" y="1938338"/>
          <p14:tracePt t="94862" x="4143375" y="1938338"/>
          <p14:tracePt t="94879" x="4116388" y="1938338"/>
          <p14:tracePt t="94895" x="4089400" y="1938338"/>
          <p14:tracePt t="94911" x="4071938" y="1946275"/>
          <p14:tracePt t="94928" x="4071938" y="1955800"/>
          <p14:tracePt t="94974" x="4062413" y="1973263"/>
          <p14:tracePt t="94990" x="4054475" y="2000250"/>
          <p14:tracePt t="94998" x="4054475" y="2017713"/>
          <p14:tracePt t="95015" x="4044950" y="2036763"/>
          <p14:tracePt t="95031" x="4017963" y="2054225"/>
          <p14:tracePt t="95046" x="4017963" y="2089150"/>
          <p14:tracePt t="95062" x="4010025" y="2135188"/>
          <p14:tracePt t="95079" x="4000500" y="2160588"/>
          <p14:tracePt t="95096" x="4000500" y="2187575"/>
          <p14:tracePt t="95112" x="4000500" y="2214563"/>
          <p14:tracePt t="95129" x="4000500" y="2241550"/>
          <p14:tracePt t="95146" x="4000500" y="2268538"/>
          <p14:tracePt t="95162" x="4010025" y="2303463"/>
          <p14:tracePt t="95179" x="4027488" y="2322513"/>
          <p14:tracePt t="95196" x="4044950" y="2339975"/>
          <p14:tracePt t="95212" x="4044950" y="2357438"/>
          <p14:tracePt t="95229" x="4062413" y="2384425"/>
          <p14:tracePt t="95246" x="4071938" y="2401888"/>
          <p14:tracePt t="95262" x="4081463" y="2420938"/>
          <p14:tracePt t="95281" x="4089400" y="2438400"/>
          <p14:tracePt t="95296" x="4116388" y="2465388"/>
          <p14:tracePt t="95312" x="4116388" y="2473325"/>
          <p14:tracePt t="95330" x="4125913" y="2473325"/>
          <p14:tracePt t="95515" x="4125913" y="2482850"/>
          <p14:tracePt t="95538" x="4125913" y="2492375"/>
          <p14:tracePt t="95547" x="4133850" y="2500313"/>
          <p14:tracePt t="95562" x="4152900" y="2527300"/>
          <p14:tracePt t="95580" x="4170363" y="2544763"/>
          <p14:tracePt t="95596" x="4187825" y="2554288"/>
          <p14:tracePt t="96815" x="4179888" y="2554288"/>
          <p14:tracePt t="97073" x="4170363" y="2554288"/>
          <p14:tracePt t="99103" x="4187825" y="2544763"/>
          <p14:tracePt t="99111" x="4197350" y="2536825"/>
          <p14:tracePt t="99118" x="4214813" y="2517775"/>
          <p14:tracePt t="99129" x="4232275" y="2500313"/>
          <p14:tracePt t="99146" x="4251325" y="2473325"/>
          <p14:tracePt t="99163" x="4268788" y="2428875"/>
          <p14:tracePt t="99181" x="4295775" y="2330450"/>
          <p14:tracePt t="99197" x="4322763" y="2303463"/>
          <p14:tracePt t="99213" x="4330700" y="2286000"/>
          <p14:tracePt t="99229" x="4340225" y="2268538"/>
          <p14:tracePt t="99246" x="4340225" y="2251075"/>
          <p14:tracePt t="99263" x="4348163" y="2214563"/>
          <p14:tracePt t="99280" x="4357688" y="2179638"/>
          <p14:tracePt t="99297" x="4357688" y="2125663"/>
          <p14:tracePt t="99313" x="4357688" y="2108200"/>
          <p14:tracePt t="99330" x="4367213" y="2089150"/>
          <p14:tracePt t="99346" x="4367213" y="2071688"/>
          <p14:tracePt t="99363" x="4367213" y="2044700"/>
          <p14:tracePt t="99379" x="4367213" y="2017713"/>
          <p14:tracePt t="99396" x="4384675" y="1955800"/>
          <p14:tracePt t="99413" x="4394200" y="1920875"/>
          <p14:tracePt t="99431" x="4429125" y="1849438"/>
          <p14:tracePt t="99447" x="4438650" y="1830388"/>
          <p14:tracePt t="99463" x="4446588" y="1795463"/>
          <p14:tracePt t="99480" x="4465638" y="1776413"/>
          <p14:tracePt t="99496" x="4465638" y="1751013"/>
          <p14:tracePt t="99513" x="4465638" y="1731963"/>
          <p14:tracePt t="99530" x="4456113" y="1714500"/>
          <p14:tracePt t="99546" x="4456113" y="1704975"/>
          <p14:tracePt t="99665" x="4446588" y="1731963"/>
          <p14:tracePt t="99673" x="4446588" y="1768475"/>
          <p14:tracePt t="99681" x="4446588" y="1795463"/>
          <p14:tracePt t="99698" x="4438650" y="1866900"/>
          <p14:tracePt t="99713" x="4411663" y="1946275"/>
          <p14:tracePt t="99730" x="4384675" y="2027238"/>
          <p14:tracePt t="99747" x="4384675" y="2098675"/>
          <p14:tracePt t="99763" x="4384675" y="2135188"/>
          <p14:tracePt t="99779" x="4384675" y="2152650"/>
          <p14:tracePt t="99796" x="4375150" y="2170113"/>
          <p14:tracePt t="99813" x="4375150" y="2197100"/>
          <p14:tracePt t="99829" x="4375150" y="2214563"/>
          <p14:tracePt t="99846" x="4375150" y="2232025"/>
          <p14:tracePt t="99862" x="4375150" y="2259013"/>
          <p14:tracePt t="99879" x="4375150" y="2278063"/>
          <p14:tracePt t="99895" x="4375150" y="2295525"/>
          <p14:tracePt t="99912" x="4375150" y="2312988"/>
          <p14:tracePt t="99929" x="4375150" y="2339975"/>
          <p14:tracePt t="99947" x="4375150" y="2366963"/>
          <p14:tracePt t="99962" x="4375150" y="2384425"/>
          <p14:tracePt t="99980" x="4375150" y="2411413"/>
          <p14:tracePt t="99996" x="4375150" y="2420938"/>
          <p14:tracePt t="100082" x="4375150" y="2428875"/>
          <p14:tracePt t="100098" x="4375150" y="2438400"/>
          <p14:tracePt t="100105" x="4375150" y="2446338"/>
          <p14:tracePt t="100307" x="4375150" y="2438400"/>
          <p14:tracePt t="100315" x="4375150" y="2428875"/>
          <p14:tracePt t="100332" x="4384675" y="2393950"/>
          <p14:tracePt t="100347" x="4384675" y="2366963"/>
          <p14:tracePt t="100363" x="4384675" y="2303463"/>
          <p14:tracePt t="100380" x="4384675" y="2241550"/>
          <p14:tracePt t="100396" x="4384675" y="2197100"/>
          <p14:tracePt t="100413" x="4384675" y="2160588"/>
          <p14:tracePt t="100430" x="4384675" y="2125663"/>
          <p14:tracePt t="100446" x="4384675" y="2098675"/>
          <p14:tracePt t="100463" x="4384675" y="2081213"/>
          <p14:tracePt t="100481" x="4384675" y="2044700"/>
          <p14:tracePt t="100496" x="4384675" y="2017713"/>
          <p14:tracePt t="100512" x="4384675" y="1992313"/>
          <p14:tracePt t="100529" x="4384675" y="1973263"/>
          <p14:tracePt t="100581" x="4384675" y="1965325"/>
          <p14:tracePt t="100637" x="4384675" y="1955800"/>
          <p14:tracePt t="100645" x="4384675" y="1946275"/>
          <p14:tracePt t="100777" x="4375150" y="1928813"/>
          <p14:tracePt t="100825" x="4375150" y="1920875"/>
          <p14:tracePt t="100864" x="4375150" y="1911350"/>
          <p14:tracePt t="100871" x="4375150" y="1901825"/>
          <p14:tracePt t="100965" x="4375150" y="1884363"/>
          <p14:tracePt t="101115" x="4375150" y="1893888"/>
          <p14:tracePt t="101130" x="4375150" y="1901825"/>
          <p14:tracePt t="101137" x="4375150" y="1911350"/>
          <p14:tracePt t="101147" x="4375150" y="1920875"/>
          <p14:tracePt t="101163" x="4375150" y="1946275"/>
          <p14:tracePt t="101180" x="4375150" y="1965325"/>
          <p14:tracePt t="101196" x="4375150" y="1982788"/>
          <p14:tracePt t="101213" x="4375150" y="2000250"/>
          <p14:tracePt t="101230" x="4375150" y="2017713"/>
          <p14:tracePt t="101247" x="4375150" y="2027238"/>
          <p14:tracePt t="101264" x="4375150" y="2036763"/>
          <p14:tracePt t="101280" x="4375150" y="2054225"/>
          <p14:tracePt t="101297" x="4375150" y="2071688"/>
          <p14:tracePt t="101313" x="4375150" y="2089150"/>
          <p14:tracePt t="101381" x="4375150" y="2098675"/>
          <p14:tracePt t="101389" x="4375150" y="2108200"/>
          <p14:tracePt t="101398" x="4375150" y="2125663"/>
          <p14:tracePt t="101413" x="4384675" y="2152650"/>
          <p14:tracePt t="101429" x="4384675" y="2179638"/>
          <p14:tracePt t="101446" x="4384675" y="2197100"/>
          <p14:tracePt t="101463" x="4384675" y="2206625"/>
          <p14:tracePt t="101480" x="4384675" y="2232025"/>
          <p14:tracePt t="101497" x="4384675" y="2251075"/>
          <p14:tracePt t="101513" x="4384675" y="2278063"/>
          <p14:tracePt t="101530" x="4384675" y="2303463"/>
          <p14:tracePt t="101546" x="4384675" y="2322513"/>
          <p14:tracePt t="101563" x="4384675" y="2339975"/>
          <p14:tracePt t="101580" x="4384675" y="2349500"/>
          <p14:tracePt t="101596" x="4384675" y="2374900"/>
          <p14:tracePt t="101613" x="4384675" y="2393950"/>
          <p14:tracePt t="101632" x="4375150" y="2411413"/>
          <p14:tracePt t="101647" x="4375150" y="2420938"/>
          <p14:tracePt t="101734" x="4375150" y="2438400"/>
          <p14:tracePt t="101741" x="4375150" y="2446338"/>
          <p14:tracePt t="101890" x="4375150" y="2420938"/>
          <p14:tracePt t="101898" x="4384675" y="2411413"/>
          <p14:tracePt t="101913" x="4384675" y="2366963"/>
          <p14:tracePt t="101930" x="4384675" y="2303463"/>
          <p14:tracePt t="101947" x="4384675" y="2241550"/>
          <p14:tracePt t="101963" x="4384675" y="2170113"/>
          <p14:tracePt t="101980" x="4384675" y="2108200"/>
          <p14:tracePt t="101996" x="4384675" y="2089150"/>
          <p14:tracePt t="102013" x="4384675" y="2063750"/>
          <p14:tracePt t="102031" x="4384675" y="2027238"/>
          <p14:tracePt t="102049" x="4384675" y="2009775"/>
          <p14:tracePt t="102063" x="4384675" y="1992313"/>
          <p14:tracePt t="102080" x="4375150" y="1973263"/>
          <p14:tracePt t="102097" x="4375150" y="1955800"/>
          <p14:tracePt t="102113" x="4375150" y="1938338"/>
          <p14:tracePt t="102130" x="4375150" y="1920875"/>
          <p14:tracePt t="102147" x="4375150" y="1893888"/>
          <p14:tracePt t="102163" x="4367213" y="1884363"/>
          <p14:tracePt t="102180" x="4367213" y="1857375"/>
          <p14:tracePt t="102196" x="4367213" y="1849438"/>
          <p14:tracePt t="102230" x="4367213" y="1839913"/>
          <p14:tracePt t="102415" x="4348163" y="1866900"/>
          <p14:tracePt t="102421" x="4348163" y="1874838"/>
          <p14:tracePt t="102430" x="4348163" y="1884363"/>
          <p14:tracePt t="102447" x="4348163" y="1901825"/>
          <p14:tracePt t="102463" x="4348163" y="1938338"/>
          <p14:tracePt t="102480" x="4348163" y="1955800"/>
          <p14:tracePt t="102497" x="4340225" y="1973263"/>
          <p14:tracePt t="102513" x="4340225" y="2009775"/>
          <p14:tracePt t="102531" x="4340225" y="2036763"/>
          <p14:tracePt t="102547" x="4340225" y="2044700"/>
          <p14:tracePt t="102563" x="4340225" y="2071688"/>
          <p14:tracePt t="102580" x="4340225" y="2089150"/>
          <p14:tracePt t="102596" x="4340225" y="2108200"/>
          <p14:tracePt t="102613" x="4340225" y="2135188"/>
          <p14:tracePt t="102630" x="4340225" y="2152650"/>
          <p14:tracePt t="102647" x="4340225" y="2170113"/>
          <p14:tracePt t="102663" x="4348163" y="2179638"/>
          <p14:tracePt t="102680" x="4367213" y="2206625"/>
          <p14:tracePt t="102696" x="4375150" y="2214563"/>
          <p14:tracePt t="102713" x="4375150" y="2232025"/>
          <p14:tracePt t="102730" x="4384675" y="2241550"/>
          <p14:tracePt t="102747" x="4384675" y="2259013"/>
          <p14:tracePt t="102763" x="4384675" y="2268538"/>
          <p14:tracePt t="102780" x="4384675" y="2286000"/>
          <p14:tracePt t="102798" x="4394200" y="2303463"/>
          <p14:tracePt t="102813" x="4394200" y="2330450"/>
          <p14:tracePt t="102830" x="4402138" y="2357438"/>
          <p14:tracePt t="102847" x="4402138" y="2374900"/>
          <p14:tracePt t="102863" x="4411663" y="2393950"/>
          <p14:tracePt t="102880" x="4411663" y="2401888"/>
          <p14:tracePt t="102900" x="4411663" y="2420938"/>
          <p14:tracePt t="102913" x="4411663" y="2428875"/>
          <p14:tracePt t="102932" x="4411663" y="2438400"/>
          <p14:tracePt t="102947" x="4411663" y="2446338"/>
          <p14:tracePt t="102963" x="4411663" y="2465388"/>
          <p14:tracePt t="103127" x="4419600" y="2446338"/>
          <p14:tracePt t="103136" x="4438650" y="2428875"/>
          <p14:tracePt t="103147" x="4438650" y="2420938"/>
          <p14:tracePt t="103163" x="4446588" y="2401888"/>
          <p14:tracePt t="103182" x="4446588" y="2357438"/>
          <p14:tracePt t="103198" x="4446588" y="2339975"/>
          <p14:tracePt t="103213" x="4446588" y="2312988"/>
          <p14:tracePt t="103230" x="4446588" y="2268538"/>
          <p14:tracePt t="103247" x="4446588" y="2241550"/>
          <p14:tracePt t="103264" x="4446588" y="2214563"/>
          <p14:tracePt t="103280" x="4446588" y="2187575"/>
          <p14:tracePt t="103297" x="4446588" y="2160588"/>
          <p14:tracePt t="103313" x="4446588" y="2125663"/>
          <p14:tracePt t="103332" x="4446588" y="2098675"/>
          <p14:tracePt t="103347" x="4446588" y="2089150"/>
          <p14:tracePt t="103363" x="4446588" y="2063750"/>
          <p14:tracePt t="103380" x="4446588" y="2044700"/>
          <p14:tracePt t="103397" x="4446588" y="2027238"/>
          <p14:tracePt t="103413" x="4446588" y="2009775"/>
          <p14:tracePt t="103432" x="4446588" y="1973263"/>
          <p14:tracePt t="103448" x="4446588" y="1965325"/>
          <p14:tracePt t="103542" x="4446588" y="1946275"/>
          <p14:tracePt t="103558" x="4429125" y="1928813"/>
          <p14:tracePt t="103566" x="4429125" y="1920875"/>
          <p14:tracePt t="103582" x="4429125" y="1911350"/>
          <p14:tracePt t="103599" x="4429125" y="1901825"/>
          <p14:tracePt t="103614" x="4419600" y="1884363"/>
          <p14:tracePt t="103630" x="4419600" y="1874838"/>
          <p14:tracePt t="103647" x="4411663" y="1857375"/>
          <p14:tracePt t="103663" x="4402138" y="1839913"/>
          <p14:tracePt t="103680" x="4402138" y="1830388"/>
          <p14:tracePt t="103933" x="4394200" y="1839913"/>
          <p14:tracePt t="103950" x="4394200" y="1849438"/>
          <p14:tracePt t="103958" x="4394200" y="1866900"/>
          <p14:tracePt t="103966" x="4394200" y="1874838"/>
          <p14:tracePt t="103980" x="4394200" y="1884363"/>
          <p14:tracePt t="103997" x="4384675" y="1901825"/>
          <p14:tracePt t="104013" x="4375150" y="1920875"/>
          <p14:tracePt t="104030" x="4367213" y="1938338"/>
          <p14:tracePt t="104047" x="4367213" y="1955800"/>
          <p14:tracePt t="104063" x="4348163" y="1973263"/>
          <p14:tracePt t="104082" x="4348163" y="1992313"/>
          <p14:tracePt t="104098" x="4348163" y="2009775"/>
          <p14:tracePt t="104114" x="4348163" y="2017713"/>
          <p14:tracePt t="104130" x="4348163" y="2027238"/>
          <p14:tracePt t="104147" x="4348163" y="2044700"/>
          <p14:tracePt t="104163" x="4348163" y="2063750"/>
          <p14:tracePt t="104180" x="4348163" y="2089150"/>
          <p14:tracePt t="104197" x="4348163" y="2098675"/>
          <p14:tracePt t="104213" x="4348163" y="2108200"/>
          <p14:tracePt t="104232" x="4357688" y="2135188"/>
          <p14:tracePt t="104248" x="4357688" y="2143125"/>
          <p14:tracePt t="104264" x="4357688" y="2170113"/>
          <p14:tracePt t="104280" x="4367213" y="2187575"/>
          <p14:tracePt t="104297" x="4367213" y="2206625"/>
          <p14:tracePt t="104313" x="4367213" y="2232025"/>
          <p14:tracePt t="104330" x="4367213" y="2241550"/>
          <p14:tracePt t="104348" x="4367213" y="2259013"/>
          <p14:tracePt t="104363" x="4367213" y="2278063"/>
          <p14:tracePt t="104380" x="4375150" y="2286000"/>
          <p14:tracePt t="104397" x="4375150" y="2303463"/>
          <p14:tracePt t="104413" x="4384675" y="2322513"/>
          <p14:tracePt t="104430" x="4384675" y="2339975"/>
          <p14:tracePt t="104447" x="4384675" y="2357438"/>
          <p14:tracePt t="104463" x="4384675" y="2366963"/>
          <p14:tracePt t="104480" x="4394200" y="2393950"/>
          <p14:tracePt t="104498" x="4402138" y="2411413"/>
          <p14:tracePt t="104513" x="4402138" y="2420938"/>
          <p14:tracePt t="104530" x="4402138" y="2428875"/>
          <p14:tracePt t="104547" x="4402138" y="2438400"/>
          <p14:tracePt t="104662" x="4402138" y="2455863"/>
          <p14:tracePt t="104670" x="4402138" y="2465388"/>
          <p14:tracePt t="104842" x="4411663" y="2465388"/>
          <p14:tracePt t="104850" x="4411663" y="2446338"/>
          <p14:tracePt t="104863" x="4411663" y="2438400"/>
          <p14:tracePt t="104882" x="4429125" y="2384425"/>
          <p14:tracePt t="104899" x="4438650" y="2366963"/>
          <p14:tracePt t="104913" x="4446588" y="2349500"/>
          <p14:tracePt t="104930" x="4446588" y="2322513"/>
          <p14:tracePt t="104947" x="4446588" y="2303463"/>
          <p14:tracePt t="104963" x="4456113" y="2286000"/>
          <p14:tracePt t="104980" x="4465638" y="2268538"/>
          <p14:tracePt t="104998" x="4465638" y="2232025"/>
          <p14:tracePt t="105013" x="4465638" y="2206625"/>
          <p14:tracePt t="105030" x="4465638" y="2179638"/>
          <p14:tracePt t="105047" x="4465638" y="2152650"/>
          <p14:tracePt t="105063" x="4465638" y="2135188"/>
          <p14:tracePt t="105081" x="4465638" y="2108200"/>
          <p14:tracePt t="105097" x="4465638" y="2089150"/>
          <p14:tracePt t="105114" x="4456113" y="2071688"/>
          <p14:tracePt t="105131" x="4446588" y="2036763"/>
          <p14:tracePt t="105148" x="4446588" y="2017713"/>
          <p14:tracePt t="105164" x="4446588" y="2009775"/>
          <p14:tracePt t="105180" x="4438650" y="2000250"/>
          <p14:tracePt t="105197" x="4438650" y="1973263"/>
          <p14:tracePt t="105214" x="4438650" y="1965325"/>
          <p14:tracePt t="105230" x="4419600" y="1946275"/>
          <p14:tracePt t="105247" x="4411663" y="1928813"/>
          <p14:tracePt t="105263" x="4411663" y="1911350"/>
          <p14:tracePt t="105280" x="4402138" y="1884363"/>
          <p14:tracePt t="105297" x="4402138" y="1866900"/>
          <p14:tracePt t="105313" x="4394200" y="1849438"/>
          <p14:tracePt t="105330" x="4394200" y="1822450"/>
          <p14:tracePt t="105347" x="4384675" y="1812925"/>
          <p14:tracePt t="105554" x="4384675" y="1830388"/>
          <p14:tracePt t="105562" x="4384675" y="1857375"/>
          <p14:tracePt t="105570" x="4384675" y="1874838"/>
          <p14:tracePt t="105580" x="4384675" y="1893888"/>
          <p14:tracePt t="105597" x="4384675" y="1911350"/>
          <p14:tracePt t="105614" x="4384675" y="1928813"/>
          <p14:tracePt t="105631" x="4384675" y="1965325"/>
          <p14:tracePt t="105649" x="4384675" y="1982788"/>
          <p14:tracePt t="105664" x="4384675" y="2000250"/>
          <p14:tracePt t="105680" x="4384675" y="2063750"/>
          <p14:tracePt t="105697" x="4384675" y="2098675"/>
          <p14:tracePt t="105714" x="4384675" y="2116138"/>
          <p14:tracePt t="105730" x="4384675" y="2135188"/>
          <p14:tracePt t="105747" x="4384675" y="2152650"/>
          <p14:tracePt t="105767" x="4384675" y="2160588"/>
          <p14:tracePt t="105781" x="4384675" y="2179638"/>
          <p14:tracePt t="105799" x="4384675" y="2197100"/>
          <p14:tracePt t="105813" x="4384675" y="2214563"/>
          <p14:tracePt t="105831" x="4384675" y="2241550"/>
          <p14:tracePt t="105847" x="4384675" y="2259013"/>
          <p14:tracePt t="105864" x="4384675" y="2278063"/>
          <p14:tracePt t="105880" x="4384675" y="2303463"/>
          <p14:tracePt t="105899" x="4384675" y="2322513"/>
          <p14:tracePt t="105914" x="4394200" y="2339975"/>
          <p14:tracePt t="105930" x="4394200" y="2349500"/>
          <p14:tracePt t="105947" x="4394200" y="2357438"/>
          <p14:tracePt t="105980" x="4394200" y="2374900"/>
          <p14:tracePt t="105997" x="4394200" y="2384425"/>
          <p14:tracePt t="106331" x="4394200" y="2393950"/>
          <p14:tracePt t="106417" x="4394200" y="2401888"/>
          <p14:tracePt t="109341" x="4384675" y="2393950"/>
          <p14:tracePt t="109347" x="4384675" y="2384425"/>
          <p14:tracePt t="109364" x="4375150" y="2366963"/>
          <p14:tracePt t="109381" x="4367213" y="2366963"/>
          <p14:tracePt t="109397" x="4367213" y="2357438"/>
          <p14:tracePt t="109455" x="4348163" y="2339975"/>
          <p14:tracePt t="109463" x="4348163" y="2330450"/>
          <p14:tracePt t="109471" x="4340225" y="2330450"/>
          <p14:tracePt t="109481" x="4340225" y="2322513"/>
          <p14:tracePt t="109498" x="4330700" y="2295525"/>
          <p14:tracePt t="109514" x="4330700" y="2278063"/>
          <p14:tracePt t="109531" x="4313238" y="2259013"/>
          <p14:tracePt t="109534" x="4313238" y="2251075"/>
          <p14:tracePt t="109550" x="4303713" y="2224088"/>
          <p14:tracePt t="109565" x="4276725" y="2206625"/>
          <p14:tracePt t="109581" x="4259263" y="2179638"/>
          <p14:tracePt t="109597" x="4251325" y="2160588"/>
          <p14:tracePt t="109614" x="4232275" y="2143125"/>
          <p14:tracePt t="109631" x="4214813" y="2135188"/>
          <p14:tracePt t="109647" x="4205288" y="2116138"/>
          <p14:tracePt t="109664" x="4205288" y="2098675"/>
          <p14:tracePt t="109681" x="4197350" y="2089150"/>
          <p14:tracePt t="109697" x="4187825" y="2071688"/>
          <p14:tracePt t="109714" x="4179888" y="2054225"/>
          <p14:tracePt t="109731" x="4179888" y="2027238"/>
          <p14:tracePt t="109747" x="4170363" y="2017713"/>
          <p14:tracePt t="109764" x="4170363" y="2000250"/>
          <p14:tracePt t="109781" x="4170363" y="1982788"/>
          <p14:tracePt t="109797" x="4170363" y="1973263"/>
          <p14:tracePt t="109815" x="4170363" y="1946275"/>
          <p14:tracePt t="109831" x="4170363" y="1938338"/>
          <p14:tracePt t="109848" x="4170363" y="1928813"/>
          <p14:tracePt t="109864" x="4170363" y="1911350"/>
          <p14:tracePt t="109881" x="4170363" y="1884363"/>
          <p14:tracePt t="110011" x="4170363" y="1866900"/>
          <p14:tracePt t="110027" x="4170363" y="1857375"/>
          <p14:tracePt t="110035" x="4170363" y="1849438"/>
          <p14:tracePt t="110247" x="4179888" y="1857375"/>
          <p14:tracePt t="110253" x="4187825" y="1866900"/>
          <p14:tracePt t="110264" x="4187825" y="1874838"/>
          <p14:tracePt t="111577" x="4197350" y="1884363"/>
          <p14:tracePt t="111585" x="4197350" y="1901825"/>
          <p14:tracePt t="111598" x="4205288" y="1911350"/>
          <p14:tracePt t="111614" x="4205288" y="1928813"/>
          <p14:tracePt t="111631" x="4224338" y="1955800"/>
          <p14:tracePt t="111647" x="4224338" y="1982788"/>
          <p14:tracePt t="111798" x="4224338" y="1992313"/>
          <p14:tracePt t="111813" x="4224338" y="2000250"/>
          <p14:tracePt t="111859" x="4224338" y="2009775"/>
          <p14:tracePt t="112055" x="4224338" y="2000250"/>
          <p14:tracePt t="112063" x="4232275" y="1992313"/>
          <p14:tracePt t="112071" x="4232275" y="1982788"/>
          <p14:tracePt t="112081" x="4232275" y="1965325"/>
          <p14:tracePt t="112098" x="4241800" y="1946275"/>
          <p14:tracePt t="112114" x="4241800" y="1938338"/>
          <p14:tracePt t="112131" x="4251325" y="1920875"/>
          <p14:tracePt t="112149" x="4251325" y="1884363"/>
          <p14:tracePt t="112166" x="4259263" y="1866900"/>
          <p14:tracePt t="112181" x="4259263" y="1849438"/>
          <p14:tracePt t="112197" x="4268788" y="1830388"/>
          <p14:tracePt t="112251" x="4268788" y="1812925"/>
          <p14:tracePt t="112456" x="4268788" y="1822450"/>
          <p14:tracePt t="112469" x="4268788" y="1830388"/>
          <p14:tracePt t="112486" x="4268788" y="1839913"/>
          <p14:tracePt t="112510" x="4259263" y="1849438"/>
          <p14:tracePt t="112518" x="4259263" y="1857375"/>
          <p14:tracePt t="112531" x="4251325" y="1866900"/>
          <p14:tracePt t="112548" x="4241800" y="1884363"/>
          <p14:tracePt t="112564" x="4241800" y="1901825"/>
          <p14:tracePt t="112581" x="4241800" y="1911350"/>
          <p14:tracePt t="112665" x="4241800" y="1920875"/>
          <p14:tracePt t="112690" x="4232275" y="1920875"/>
          <p14:tracePt t="112713" x="4232275" y="1928813"/>
          <p14:tracePt t="112729" x="4232275" y="1938338"/>
          <p14:tracePt t="112737" x="4232275" y="1965325"/>
          <p14:tracePt t="112748" x="4232275" y="1973263"/>
          <p14:tracePt t="112765" x="4232275" y="1992313"/>
          <p14:tracePt t="112781" x="4214813" y="2000250"/>
          <p14:tracePt t="112814" x="4214813" y="2009775"/>
          <p14:tracePt t="112832" x="4214813" y="2017713"/>
          <p14:tracePt t="112847" x="4214813" y="2044700"/>
          <p14:tracePt t="112864" x="4214813" y="2063750"/>
          <p14:tracePt t="112881" x="4214813" y="2071688"/>
          <p14:tracePt t="112897" x="4214813" y="2081213"/>
          <p14:tracePt t="112914" x="4214813" y="2089150"/>
          <p14:tracePt t="112931" x="4214813" y="2108200"/>
          <p14:tracePt t="112955" x="4214813" y="2116138"/>
          <p14:tracePt t="112964" x="4214813" y="2125663"/>
          <p14:tracePt t="112980" x="4214813" y="2135188"/>
          <p14:tracePt t="112998" x="4224338" y="2152650"/>
          <p14:tracePt t="113014" x="4224338" y="2160588"/>
          <p14:tracePt t="113031" x="4224338" y="2187575"/>
          <p14:tracePt t="113034" x="4224338" y="2197100"/>
          <p14:tracePt t="113048" x="4232275" y="2206625"/>
          <p14:tracePt t="113065" x="4232275" y="2224088"/>
          <p14:tracePt t="113081" x="4232275" y="2232025"/>
          <p14:tracePt t="113098" x="4232275" y="2259013"/>
          <p14:tracePt t="113114" x="4232275" y="2278063"/>
          <p14:tracePt t="113131" x="4232275" y="2295525"/>
          <p14:tracePt t="113148" x="4241800" y="2303463"/>
          <p14:tracePt t="113165" x="4241800" y="2312988"/>
          <p14:tracePt t="113181" x="4241800" y="2330450"/>
          <p14:tracePt t="113198" x="4241800" y="2357438"/>
          <p14:tracePt t="113215" x="4241800" y="2366963"/>
          <p14:tracePt t="113401" x="4241800" y="2374900"/>
          <p14:tracePt t="113418" x="4241800" y="2384425"/>
          <p14:tracePt t="113426" x="4241800" y="2401888"/>
          <p14:tracePt t="113442" x="4241800" y="2411413"/>
          <p14:tracePt t="113458" x="4241800" y="2420938"/>
          <p14:tracePt t="113503" x="4241800" y="2428875"/>
          <p14:tracePt t="113521" x="4241800" y="2438400"/>
          <p14:tracePt t="113528" x="4241800" y="2446338"/>
          <p14:tracePt t="113740" x="4241800" y="2438400"/>
          <p14:tracePt t="113746" x="4251325" y="2438400"/>
          <p14:tracePt t="113765" x="4251325" y="2428875"/>
          <p14:tracePt t="116456" x="4251325" y="2420938"/>
          <p14:tracePt t="116464" x="4251325" y="2384425"/>
          <p14:tracePt t="116472" x="4251325" y="2349500"/>
          <p14:tracePt t="116482" x="4251325" y="2303463"/>
          <p14:tracePt t="116499" x="4251325" y="2232025"/>
          <p14:tracePt t="116515" x="4251325" y="2170113"/>
          <p14:tracePt t="116531" x="4251325" y="2152650"/>
          <p14:tracePt t="116535" x="4251325" y="2135188"/>
          <p14:tracePt t="116551" x="4251325" y="2116138"/>
          <p14:tracePt t="116565" x="4251325" y="2108200"/>
          <p14:tracePt t="116582" x="4259263" y="2089150"/>
          <p14:tracePt t="116598" x="4259263" y="2071688"/>
          <p14:tracePt t="116730" x="4259263" y="2054225"/>
          <p14:tracePt t="116746" x="4259263" y="2044700"/>
          <p14:tracePt t="116762" x="4259263" y="2036763"/>
          <p14:tracePt t="116769" x="4259263" y="2027238"/>
          <p14:tracePt t="116781" x="4259263" y="2017713"/>
          <p14:tracePt t="116798" x="4259263" y="2000250"/>
          <p14:tracePt t="116816" x="4268788" y="1965325"/>
          <p14:tracePt t="116832" x="4268788" y="1946275"/>
          <p14:tracePt t="116848" x="4268788" y="1928813"/>
          <p14:tracePt t="116865" x="4268788" y="1901825"/>
          <p14:tracePt t="116902" x="4268788" y="1893888"/>
          <p14:tracePt t="116915" x="4268788" y="1884363"/>
          <p14:tracePt t="116932" x="4268788" y="1866900"/>
          <p14:tracePt t="116950" x="4268788" y="1839913"/>
          <p14:tracePt t="116967" x="4268788" y="1822450"/>
          <p14:tracePt t="116981" x="4268788" y="1803400"/>
          <p14:tracePt t="116998" x="4268788" y="1785938"/>
          <p14:tracePt t="117015" x="4268788" y="1776413"/>
          <p14:tracePt t="117160" x="4268788" y="1785938"/>
          <p14:tracePt t="117168" x="4259263" y="1795463"/>
          <p14:tracePt t="117182" x="4259263" y="1812925"/>
          <p14:tracePt t="117199" x="4259263" y="1849438"/>
          <p14:tracePt t="117216" x="4259263" y="1866900"/>
          <p14:tracePt t="117232" x="4259263" y="1884363"/>
          <p14:tracePt t="117248" x="4259263" y="1911350"/>
          <p14:tracePt t="117265" x="4259263" y="1928813"/>
          <p14:tracePt t="117282" x="4259263" y="1946275"/>
          <p14:tracePt t="117298" x="4259263" y="1955800"/>
          <p14:tracePt t="117315" x="4259263" y="1982788"/>
          <p14:tracePt t="117332" x="4259263" y="2000250"/>
          <p14:tracePt t="117348" x="4259263" y="2027238"/>
          <p14:tracePt t="117365" x="4259263" y="2054225"/>
          <p14:tracePt t="117382" x="4259263" y="2063750"/>
          <p14:tracePt t="117399" x="4259263" y="2081213"/>
          <p14:tracePt t="117415" x="4259263" y="2098675"/>
          <p14:tracePt t="117432" x="4259263" y="2125663"/>
          <p14:tracePt t="117450" x="4259263" y="2152650"/>
          <p14:tracePt t="117467" x="4259263" y="2170113"/>
          <p14:tracePt t="117482" x="4259263" y="2197100"/>
          <p14:tracePt t="117499" x="4259263" y="2214563"/>
          <p14:tracePt t="117515" x="4259263" y="2232025"/>
          <p14:tracePt t="117532" x="4259263" y="2251075"/>
          <p14:tracePt t="117548" x="4259263" y="2278063"/>
          <p14:tracePt t="117565" x="4259263" y="2295525"/>
          <p14:tracePt t="117582" x="4259263" y="2312988"/>
          <p14:tracePt t="117598" x="4259263" y="2339975"/>
          <p14:tracePt t="117601" x="4259263" y="2357438"/>
          <p14:tracePt t="117617" x="4259263" y="2384425"/>
          <p14:tracePt t="117632" x="4259263" y="2411413"/>
          <p14:tracePt t="117649" x="4259263" y="2420938"/>
          <p14:tracePt t="117665" x="4259263" y="2428875"/>
          <p14:tracePt t="117682" x="4259263" y="2438400"/>
          <p14:tracePt t="117703" x="4259263" y="2446338"/>
          <p14:tracePt t="117717" x="4259263" y="2473325"/>
          <p14:tracePt t="117732" x="4259263" y="2482850"/>
          <p14:tracePt t="117765" x="4259263" y="2492375"/>
          <p14:tracePt t="117920" x="4259263" y="2465388"/>
          <p14:tracePt t="117928" x="4259263" y="2438400"/>
          <p14:tracePt t="117936" x="4259263" y="2420938"/>
          <p14:tracePt t="117948" x="4259263" y="2384425"/>
          <p14:tracePt t="117965" x="4259263" y="2303463"/>
          <p14:tracePt t="117982" x="4259263" y="2241550"/>
          <p14:tracePt t="117998" x="4259263" y="2197100"/>
          <p14:tracePt t="118015" x="4259263" y="2170113"/>
          <p14:tracePt t="118032" x="4251325" y="2152650"/>
          <p14:tracePt t="118048" x="4251325" y="2116138"/>
          <p14:tracePt t="118065" x="4251325" y="2098675"/>
          <p14:tracePt t="118082" x="4251325" y="2063750"/>
          <p14:tracePt t="118100" x="4241800" y="2036763"/>
          <p14:tracePt t="118117" x="4241800" y="2017713"/>
          <p14:tracePt t="118132" x="4241800" y="1982788"/>
          <p14:tracePt t="118149" x="4241800" y="1965325"/>
          <p14:tracePt t="118165" x="4241800" y="1938338"/>
          <p14:tracePt t="118182" x="4241800" y="1920875"/>
          <p14:tracePt t="118198" x="4241800" y="1901825"/>
          <p14:tracePt t="118215" x="4241800" y="1884363"/>
          <p14:tracePt t="118232" x="4241800" y="1857375"/>
          <p14:tracePt t="118250" x="4241800" y="1839913"/>
          <p14:tracePt t="118265" x="4241800" y="1830388"/>
          <p14:tracePt t="118282" x="4241800" y="1822450"/>
          <p14:tracePt t="118423" x="4241800" y="1830388"/>
          <p14:tracePt t="118431" x="4241800" y="1839913"/>
          <p14:tracePt t="118438" x="4241800" y="1866900"/>
          <p14:tracePt t="118448" x="4241800" y="1874838"/>
          <p14:tracePt t="118465" x="4241800" y="1893888"/>
          <p14:tracePt t="118481" x="4241800" y="1911350"/>
          <p14:tracePt t="118498" x="4241800" y="1946275"/>
          <p14:tracePt t="118515" x="4251325" y="1992313"/>
          <p14:tracePt t="118532" x="4251325" y="2017713"/>
          <p14:tracePt t="118548" x="4251325" y="2027238"/>
          <p14:tracePt t="118565" x="4251325" y="2044700"/>
          <p14:tracePt t="118581" x="4251325" y="2054225"/>
          <p14:tracePt t="118598" x="4251325" y="2071688"/>
          <p14:tracePt t="118615" x="4259263" y="2089150"/>
          <p14:tracePt t="118632" x="4259263" y="2125663"/>
          <p14:tracePt t="118648" x="4259263" y="2135188"/>
          <p14:tracePt t="118665" x="4259263" y="2143125"/>
          <p14:tracePt t="118682" x="4268788" y="2160588"/>
          <p14:tracePt t="118698" x="4268788" y="2179638"/>
          <p14:tracePt t="118715" x="4268788" y="2206625"/>
          <p14:tracePt t="118732" x="4268788" y="2224088"/>
          <p14:tracePt t="118748" x="4268788" y="2241550"/>
          <p14:tracePt t="118767" x="4268788" y="2278063"/>
          <p14:tracePt t="118782" x="4268788" y="2286000"/>
          <p14:tracePt t="118798" x="4268788" y="2303463"/>
          <p14:tracePt t="118815" x="4268788" y="2322513"/>
          <p14:tracePt t="118832" x="4268788" y="2349500"/>
          <p14:tracePt t="118849" x="4268788" y="2366963"/>
          <p14:tracePt t="118865" x="4268788" y="2384425"/>
          <p14:tracePt t="118882" x="4268788" y="2411413"/>
          <p14:tracePt t="118900" x="4268788" y="2438400"/>
          <p14:tracePt t="118915" x="4268788" y="2446338"/>
          <p14:tracePt t="118932" x="4268788" y="2455863"/>
          <p14:tracePt t="118948" x="4268788" y="2473325"/>
          <p14:tracePt t="118965" x="4268788" y="2492375"/>
          <p14:tracePt t="118999" x="4268788" y="2509838"/>
          <p14:tracePt t="119134" x="4268788" y="2500313"/>
          <p14:tracePt t="119143" x="4268788" y="2482850"/>
          <p14:tracePt t="119151" x="4268788" y="2465388"/>
          <p14:tracePt t="119167" x="4268788" y="2420938"/>
          <p14:tracePt t="119182" x="4268788" y="2339975"/>
          <p14:tracePt t="119198" x="4268788" y="2286000"/>
          <p14:tracePt t="119215" x="4268788" y="2206625"/>
          <p14:tracePt t="119232" x="4268788" y="2160588"/>
          <p14:tracePt t="119249" x="4268788" y="2135188"/>
          <p14:tracePt t="119266" x="4268788" y="2108200"/>
          <p14:tracePt t="119281" x="4268788" y="2098675"/>
          <p14:tracePt t="119298" x="4268788" y="2081213"/>
          <p14:tracePt t="119315" x="4268788" y="2054225"/>
          <p14:tracePt t="119331" x="4268788" y="2027238"/>
          <p14:tracePt t="119348" x="4276725" y="2000250"/>
          <p14:tracePt t="119365" x="4286250" y="1982788"/>
          <p14:tracePt t="119382" x="4286250" y="1965325"/>
          <p14:tracePt t="119398" x="4286250" y="1946275"/>
          <p14:tracePt t="119415" x="4295775" y="1911350"/>
          <p14:tracePt t="119432" x="4295775" y="1893888"/>
          <p14:tracePt t="119448" x="4295775" y="1874838"/>
          <p14:tracePt t="119465" x="4295775" y="1866900"/>
          <p14:tracePt t="119760" x="4286250" y="1866900"/>
          <p14:tracePt t="119769" x="4276725" y="1874838"/>
          <p14:tracePt t="119782" x="4268788" y="1884363"/>
          <p14:tracePt t="119799" x="4241800" y="1920875"/>
          <p14:tracePt t="119815" x="4224338" y="1946275"/>
          <p14:tracePt t="119832" x="4214813" y="1965325"/>
          <p14:tracePt t="119849" x="4214813" y="1992313"/>
          <p14:tracePt t="119865" x="4214813" y="2000250"/>
          <p14:tracePt t="119882" x="4214813" y="2017713"/>
          <p14:tracePt t="119899" x="4214813" y="2036763"/>
          <p14:tracePt t="119917" x="4214813" y="2071688"/>
          <p14:tracePt t="119933" x="4214813" y="2089150"/>
          <p14:tracePt t="119949" x="4214813" y="2098675"/>
          <p14:tracePt t="120043" x="4224338" y="2098675"/>
          <p14:tracePt t="120051" x="4251325" y="2089150"/>
          <p14:tracePt t="120067" x="4303713" y="2063750"/>
          <p14:tracePt t="120083" x="4322763" y="2044700"/>
          <p14:tracePt t="120099" x="4340225" y="2017713"/>
          <p14:tracePt t="120115" x="4357688" y="2000250"/>
          <p14:tracePt t="120132" x="4357688" y="1992313"/>
          <p14:tracePt t="120149" x="4357688" y="1982788"/>
          <p14:tracePt t="120165" x="4375150" y="1973263"/>
          <p14:tracePt t="120182" x="4375150" y="1938338"/>
          <p14:tracePt t="120199" x="4375150" y="1920875"/>
          <p14:tracePt t="120215" x="4375150" y="1901825"/>
          <p14:tracePt t="120232" x="4375150" y="1884363"/>
          <p14:tracePt t="120249" x="4367213" y="1874838"/>
          <p14:tracePt t="120266" x="4367213" y="1866900"/>
          <p14:tracePt t="120282" x="4367213" y="1857375"/>
          <p14:tracePt t="120308" x="4367213" y="1849438"/>
          <p14:tracePt t="120316" x="4367213" y="1839913"/>
          <p14:tracePt t="120332" x="4367213" y="1822450"/>
          <p14:tracePt t="120348" x="4367213" y="1795463"/>
          <p14:tracePt t="120365" x="4367213" y="1776413"/>
          <p14:tracePt t="120382" x="4348163" y="1758950"/>
          <p14:tracePt t="120399" x="4340225" y="1714500"/>
          <p14:tracePt t="120415" x="4303713" y="1670050"/>
          <p14:tracePt t="120432" x="4232275" y="1633538"/>
          <p14:tracePt t="120450" x="3965575" y="1571625"/>
          <p14:tracePt t="120465" x="3724275" y="1571625"/>
          <p14:tracePt t="120482" x="3411538" y="1581150"/>
          <p14:tracePt t="120499" x="3089275" y="1616075"/>
          <p14:tracePt t="120515" x="2830513" y="1616075"/>
          <p14:tracePt t="120532" x="2633663" y="1616075"/>
          <p14:tracePt t="120550" x="2554288" y="1616075"/>
          <p14:tracePt t="120567" x="2527300" y="1616075"/>
          <p14:tracePt t="120599" x="2517775" y="1616075"/>
          <p14:tracePt t="120637" x="2509838" y="1608138"/>
          <p14:tracePt t="120653" x="2500313" y="1598613"/>
          <p14:tracePt t="120661" x="2490788" y="1598613"/>
          <p14:tracePt t="120669" x="2482850" y="1598613"/>
          <p14:tracePt t="120682" x="2465388" y="1598613"/>
          <p14:tracePt t="120698" x="2446338" y="1598613"/>
          <p14:tracePt t="120715" x="2428875" y="1589088"/>
          <p14:tracePt t="120733" x="2411413" y="1571625"/>
          <p14:tracePt t="120748" x="2384425" y="1562100"/>
          <p14:tracePt t="120765" x="2366963" y="1554163"/>
          <p14:tracePt t="120782" x="2347913" y="1554163"/>
          <p14:tracePt t="120798" x="2330450" y="1554163"/>
          <p14:tracePt t="120815" x="2303463" y="1544638"/>
          <p14:tracePt t="120833" x="2276475" y="1544638"/>
          <p14:tracePt t="120849" x="2232025" y="1544638"/>
          <p14:tracePt t="120865" x="2187575" y="1544638"/>
          <p14:tracePt t="120882" x="2108200" y="1544638"/>
          <p14:tracePt t="120899" x="2062163" y="1544638"/>
          <p14:tracePt t="120915" x="2000250" y="1544638"/>
          <p14:tracePt t="120932" x="1973263" y="1544638"/>
          <p14:tracePt t="120949" x="1946275" y="1544638"/>
          <p14:tracePt t="120967" x="1928813" y="1544638"/>
          <p14:tracePt t="121115" x="1928813" y="1536700"/>
          <p14:tracePt t="121123" x="1938338" y="1536700"/>
          <p14:tracePt t="121132" x="1965325" y="1527175"/>
          <p14:tracePt t="121149" x="2027238" y="1500188"/>
          <p14:tracePt t="121165" x="2116138" y="1473200"/>
          <p14:tracePt t="121182" x="2232025" y="1446213"/>
          <p14:tracePt t="121199" x="2339975" y="1419225"/>
          <p14:tracePt t="121217" x="2490788" y="1374775"/>
          <p14:tracePt t="121233" x="2571750" y="1347788"/>
          <p14:tracePt t="121249" x="2633663" y="1322388"/>
          <p14:tracePt t="121265" x="2660650" y="1322388"/>
          <p14:tracePt t="121282" x="2687638" y="1312863"/>
          <p14:tracePt t="121299" x="2705100" y="1312863"/>
          <p14:tracePt t="121316" x="2724150" y="1312863"/>
          <p14:tracePt t="121332" x="2741613" y="1312863"/>
          <p14:tracePt t="121350" x="2776538" y="1312863"/>
          <p14:tracePt t="121365" x="2786063" y="1312863"/>
          <p14:tracePt t="121382" x="2813050" y="1322388"/>
          <p14:tracePt t="121398" x="2840038" y="1339850"/>
          <p14:tracePt t="121415" x="2867025" y="1347788"/>
          <p14:tracePt t="121431" x="2884488" y="1347788"/>
          <p14:tracePt t="121448" x="2901950" y="1347788"/>
          <p14:tracePt t="121465" x="2919413" y="1339850"/>
          <p14:tracePt t="121482" x="2946400" y="1312863"/>
          <p14:tracePt t="121498" x="2973388" y="1303338"/>
          <p14:tracePt t="121515" x="2982913" y="1295400"/>
          <p14:tracePt t="121531" x="2990850" y="1295400"/>
          <p14:tracePt t="121548" x="3000375" y="1276350"/>
          <p14:tracePt t="121565" x="3009900" y="1250950"/>
          <p14:tracePt t="121581" x="3036888" y="1223963"/>
          <p14:tracePt t="121598" x="3044825" y="1187450"/>
          <p14:tracePt t="121615" x="3044825" y="1169988"/>
          <p14:tracePt t="121633" x="3044825" y="1143000"/>
          <p14:tracePt t="121649" x="3044825" y="1116013"/>
          <p14:tracePt t="121666" x="3044825" y="1098550"/>
          <p14:tracePt t="121682" x="3036888" y="1081088"/>
          <p14:tracePt t="121699" x="3036888" y="1062038"/>
          <p14:tracePt t="121715" x="3036888" y="1036638"/>
          <p14:tracePt t="121732" x="3036888" y="1017588"/>
          <p14:tracePt t="121749" x="3036888" y="1000125"/>
          <p14:tracePt t="121782" x="3044825" y="990600"/>
          <p14:tracePt t="121798" x="3062288" y="973138"/>
          <p14:tracePt t="121815" x="3081338" y="973138"/>
          <p14:tracePt t="121832" x="3108325" y="973138"/>
          <p14:tracePt t="121849" x="3125788" y="973138"/>
          <p14:tracePt t="121867" x="3197225" y="982663"/>
          <p14:tracePt t="121883" x="3322638" y="982663"/>
          <p14:tracePt t="121899" x="3446463" y="990600"/>
          <p14:tracePt t="121916" x="3598863" y="1009650"/>
          <p14:tracePt t="121932" x="3776663" y="1027113"/>
          <p14:tracePt t="121949" x="3902075" y="1027113"/>
          <p14:tracePt t="121966" x="3983038" y="1017588"/>
          <p14:tracePt t="121982" x="4010025" y="1017588"/>
          <p14:tracePt t="121999" x="4017963" y="1017588"/>
          <p14:tracePt t="122032" x="4037013" y="1017588"/>
          <p14:tracePt t="122049" x="4054475" y="1027113"/>
          <p14:tracePt t="122066" x="4098925" y="1027113"/>
          <p14:tracePt t="122082" x="4143375" y="1027113"/>
          <p14:tracePt t="122099" x="4160838" y="1027113"/>
          <p14:tracePt t="122102" x="4170363" y="1036638"/>
          <p14:tracePt t="122117" x="4197350" y="1036638"/>
          <p14:tracePt t="122133" x="4214813" y="1036638"/>
          <p14:tracePt t="122149" x="4214813" y="1044575"/>
          <p14:tracePt t="122189" x="4224338" y="1044575"/>
          <p14:tracePt t="122199" x="4232275" y="1044575"/>
          <p14:tracePt t="122216" x="4251325" y="1054100"/>
          <p14:tracePt t="122249" x="4268788" y="1054100"/>
          <p14:tracePt t="122268" x="4286250" y="1071563"/>
          <p14:tracePt t="122284" x="4295775" y="1081088"/>
          <p14:tracePt t="122299" x="4303713" y="1098550"/>
          <p14:tracePt t="122332" x="4322763" y="1116013"/>
          <p14:tracePt t="122349" x="4322763" y="1125538"/>
          <p14:tracePt t="122366" x="4340225" y="1133475"/>
          <p14:tracePt t="122382" x="4348163" y="1143000"/>
          <p14:tracePt t="122399" x="4367213" y="1152525"/>
          <p14:tracePt t="122416" x="4367213" y="1160463"/>
          <p14:tracePt t="122463" x="4375150" y="1179513"/>
          <p14:tracePt t="122471" x="4375150" y="1187450"/>
          <p14:tracePt t="122482" x="4384675" y="1196975"/>
          <p14:tracePt t="122499" x="4384675" y="1204913"/>
          <p14:tracePt t="122517" x="4384675" y="1223963"/>
          <p14:tracePt t="122534" x="4384675" y="1250950"/>
          <p14:tracePt t="122549" x="4384675" y="1276350"/>
          <p14:tracePt t="122566" x="4384675" y="1295400"/>
          <p14:tracePt t="122583" x="4384675" y="1322388"/>
          <p14:tracePt t="122599" x="4384675" y="1330325"/>
          <p14:tracePt t="122616" x="4375150" y="1347788"/>
          <p14:tracePt t="122632" x="4375150" y="1366838"/>
          <p14:tracePt t="122649" x="4367213" y="1393825"/>
          <p14:tracePt t="122666" x="4367213" y="1411288"/>
          <p14:tracePt t="122682" x="4357688" y="1428750"/>
          <p14:tracePt t="122699" x="4357688" y="1446213"/>
          <p14:tracePt t="122716" x="4357688" y="1473200"/>
          <p14:tracePt t="122732" x="4357688" y="1490663"/>
          <p14:tracePt t="122749" x="4357688" y="1500188"/>
          <p14:tracePt t="122766" x="4357688" y="1509713"/>
          <p14:tracePt t="122845" x="4357688" y="1517650"/>
          <p14:tracePt t="122948" x="4357688" y="1509713"/>
          <p14:tracePt t="122963" x="4357688" y="1500188"/>
          <p14:tracePt t="122971" x="4367213" y="1465263"/>
          <p14:tracePt t="122982" x="4384675" y="1438275"/>
          <p14:tracePt t="122999" x="4394200" y="1374775"/>
          <p14:tracePt t="123017" x="4394200" y="1258888"/>
          <p14:tracePt t="123034" x="4402138" y="1204913"/>
          <p14:tracePt t="123050" x="4402138" y="1125538"/>
          <p14:tracePt t="123066" x="4384675" y="1089025"/>
          <p14:tracePt t="123082" x="4357688" y="1054100"/>
          <p14:tracePt t="123099" x="4340225" y="1036638"/>
          <p14:tracePt t="123116" x="4330700" y="1017588"/>
          <p14:tracePt t="123132" x="4303713" y="1000125"/>
          <p14:tracePt t="123149" x="4286250" y="982663"/>
          <p14:tracePt t="123167" x="4205288" y="982663"/>
          <p14:tracePt t="123184" x="4143375" y="982663"/>
          <p14:tracePt t="123199" x="4054475" y="990600"/>
          <p14:tracePt t="123216" x="3919538" y="1009650"/>
          <p14:tracePt t="123232" x="3830638" y="1017588"/>
          <p14:tracePt t="123249" x="3751263" y="1036638"/>
          <p14:tracePt t="123266" x="3679825" y="1044575"/>
          <p14:tracePt t="123282" x="3625850" y="1044575"/>
          <p14:tracePt t="123298" x="3598863" y="1054100"/>
          <p14:tracePt t="123315" x="3581400" y="1071563"/>
          <p14:tracePt t="123331" x="3554413" y="1089025"/>
          <p14:tracePt t="123349" x="3536950" y="1108075"/>
          <p14:tracePt t="123366" x="3517900" y="1116013"/>
          <p14:tracePt t="123382" x="3500438" y="1116013"/>
          <p14:tracePt t="123399" x="3473450" y="1125538"/>
          <p14:tracePt t="123416" x="3465513" y="1125538"/>
          <p14:tracePt t="123434" x="3455988" y="1125538"/>
          <p14:tracePt t="123449" x="3438525" y="1125538"/>
          <p14:tracePt t="123466" x="3411538" y="1125538"/>
          <p14:tracePt t="123482" x="3402013" y="1125538"/>
          <p14:tracePt t="123499" x="3384550" y="1125538"/>
          <p14:tracePt t="123516" x="3367088" y="1116013"/>
          <p14:tracePt t="123532" x="3340100" y="1116013"/>
          <p14:tracePt t="123536" x="3330575" y="1116013"/>
          <p14:tracePt t="123550" x="3313113" y="1108075"/>
          <p14:tracePt t="123566" x="3276600" y="1081088"/>
          <p14:tracePt t="123582" x="3232150" y="1071563"/>
          <p14:tracePt t="123599" x="3187700" y="1062038"/>
          <p14:tracePt t="123616" x="3125788" y="1062038"/>
          <p14:tracePt t="123633" x="3081338" y="1062038"/>
          <p14:tracePt t="123649" x="3044825" y="1062038"/>
          <p14:tracePt t="123666" x="3036888" y="1062038"/>
          <p14:tracePt t="123708" x="3027363" y="1062038"/>
          <p14:tracePt t="123723" x="3017838" y="1098550"/>
          <p14:tracePt t="123732" x="3017838" y="1108075"/>
          <p14:tracePt t="123739" x="3017838" y="1125538"/>
          <p14:tracePt t="123749" x="3017838" y="1152525"/>
          <p14:tracePt t="123766" x="3017838" y="1214438"/>
          <p14:tracePt t="123783" x="3027363" y="1241425"/>
          <p14:tracePt t="123799" x="3044825" y="1276350"/>
          <p14:tracePt t="123818" x="3098800" y="1322388"/>
          <p14:tracePt t="123834" x="3179763" y="1347788"/>
          <p14:tracePt t="123850" x="3259138" y="1374775"/>
          <p14:tracePt t="123866" x="3330575" y="1401763"/>
          <p14:tracePt t="123882" x="3411538" y="1428750"/>
          <p14:tracePt t="123899" x="3490913" y="1455738"/>
          <p14:tracePt t="123916" x="3571875" y="1482725"/>
          <p14:tracePt t="123934" x="3633788" y="1527175"/>
          <p14:tracePt t="123949" x="3714750" y="1608138"/>
          <p14:tracePt t="123966" x="3813175" y="1697038"/>
          <p14:tracePt t="123983" x="3894138" y="1751013"/>
          <p14:tracePt t="123999" x="3946525" y="1776413"/>
          <p14:tracePt t="124016" x="3965575" y="1795463"/>
          <p14:tracePt t="124032" x="3983038" y="1812925"/>
          <p14:tracePt t="124035" x="3983038" y="1822450"/>
          <p14:tracePt t="124050" x="4000500" y="1849438"/>
          <p14:tracePt t="124068" x="4010025" y="1866900"/>
          <p14:tracePt t="124084" x="4010025" y="1884363"/>
          <p14:tracePt t="124099" x="4017963" y="1893888"/>
          <p14:tracePt t="124116" x="4017963" y="1911350"/>
          <p14:tracePt t="124132" x="4027488" y="1920875"/>
          <p14:tracePt t="124149" x="4027488" y="1928813"/>
          <p14:tracePt t="124166" x="4037013" y="1928813"/>
          <p14:tracePt t="124194" x="4044950" y="1928813"/>
          <p14:tracePt t="124215" x="4054475" y="1928813"/>
          <p14:tracePt t="124223" x="4071938" y="1938338"/>
          <p14:tracePt t="124233" x="4081463" y="1938338"/>
          <p14:tracePt t="124249" x="4089400" y="1938338"/>
          <p14:tracePt t="124266" x="4108450" y="1938338"/>
          <p14:tracePt t="124283" x="4125913" y="1946275"/>
          <p14:tracePt t="124299" x="4152900" y="1946275"/>
          <p14:tracePt t="124316" x="4179888" y="1955800"/>
          <p14:tracePt t="124333" x="4187825" y="1965325"/>
          <p14:tracePt t="124374" x="4197350" y="1965325"/>
          <p14:tracePt t="124664" x="4197350" y="1973263"/>
          <p14:tracePt t="124678" x="4187825" y="1973263"/>
          <p14:tracePt t="124718" x="4179888" y="1992313"/>
          <p14:tracePt t="124726" x="4170363" y="2000250"/>
          <p14:tracePt t="127944" x="4276725" y="1920875"/>
          <p14:tracePt t="127952" x="4384675" y="1830388"/>
          <p14:tracePt t="127966" x="4429125" y="1803400"/>
          <p14:tracePt t="128039" x="4438650" y="1776413"/>
          <p14:tracePt t="128046" x="4456113" y="1724025"/>
          <p14:tracePt t="128054" x="4465638" y="1670050"/>
          <p14:tracePt t="128066" x="4483100" y="1608138"/>
          <p14:tracePt t="128083" x="4491038" y="1517650"/>
          <p14:tracePt t="128100" x="4510088" y="1428750"/>
          <p14:tracePt t="128116" x="4510088" y="1374775"/>
          <p14:tracePt t="128133" x="4510088" y="1339850"/>
          <p14:tracePt t="128150" x="4510088" y="1303338"/>
          <p14:tracePt t="128166" x="4510088" y="1285875"/>
          <p14:tracePt t="128183" x="4510088" y="1268413"/>
          <p14:tracePt t="128200" x="4510088" y="1250950"/>
          <p14:tracePt t="128219" x="4510088" y="1214438"/>
          <p14:tracePt t="128234" x="4510088" y="1187450"/>
          <p14:tracePt t="128250" x="4518025" y="1160463"/>
          <p14:tracePt t="128266" x="4527550" y="1143000"/>
          <p14:tracePt t="128283" x="4537075" y="1125538"/>
          <p14:tracePt t="128300" x="4545013" y="1098550"/>
          <p14:tracePt t="128316" x="4554538" y="1081088"/>
          <p14:tracePt t="128333" x="4581525" y="1062038"/>
          <p14:tracePt t="128350" x="4589463" y="1044575"/>
          <p14:tracePt t="128367" x="4598988" y="1009650"/>
          <p14:tracePt t="128383" x="4598988" y="1000125"/>
          <p14:tracePt t="128400" x="4598988" y="990600"/>
          <p14:tracePt t="128416" x="4581525" y="982663"/>
          <p14:tracePt t="128433" x="4562475" y="982663"/>
          <p14:tracePt t="128450" x="4562475" y="973138"/>
          <p14:tracePt t="128467" x="4545013" y="973138"/>
          <p14:tracePt t="128500" x="4537075" y="973138"/>
          <p14:tracePt t="128517" x="4527550" y="965200"/>
          <p14:tracePt t="128533" x="4518025" y="965200"/>
          <p14:tracePt t="128570" x="4510088" y="965200"/>
          <p14:tracePt t="128578" x="4491038" y="965200"/>
          <p14:tracePt t="128603" x="4483100" y="965200"/>
          <p14:tracePt t="128610" x="4473575" y="965200"/>
          <p14:tracePt t="128619" x="4465638" y="965200"/>
          <p14:tracePt t="128635" x="4446588" y="965200"/>
          <p14:tracePt t="128650" x="4438650" y="965200"/>
          <p14:tracePt t="128750" x="4419600" y="965200"/>
          <p14:tracePt t="128758" x="4419600" y="973138"/>
          <p14:tracePt t="128767" x="4411663" y="982663"/>
          <p14:tracePt t="128782" x="4402138" y="990600"/>
          <p14:tracePt t="129355" x="4402138" y="1000125"/>
          <p14:tracePt t="129371" x="4402138" y="1027113"/>
          <p14:tracePt t="129377" x="4402138" y="1044575"/>
          <p14:tracePt t="129385" x="4402138" y="1054100"/>
          <p14:tracePt t="129400" x="4394200" y="1081088"/>
          <p14:tracePt t="129417" x="4394200" y="1098550"/>
          <p14:tracePt t="129487" x="4394200" y="1108075"/>
          <p14:tracePt t="129503" x="4394200" y="1125538"/>
          <p14:tracePt t="129511" x="4394200" y="1143000"/>
          <p14:tracePt t="129519" x="4394200" y="1152525"/>
          <p14:tracePt t="129597" x="4394200" y="1160463"/>
          <p14:tracePt t="129613" x="4394200" y="1169988"/>
          <p14:tracePt t="129621" x="4394200" y="1179513"/>
          <p14:tracePt t="129633" x="4394200" y="1187450"/>
          <p14:tracePt t="129650" x="4394200" y="1223963"/>
          <p14:tracePt t="129666" x="4394200" y="1231900"/>
          <p14:tracePt t="129683" x="4402138" y="1250950"/>
          <p14:tracePt t="129700" x="4402138" y="1258888"/>
          <p14:tracePt t="129716" x="4411663" y="1285875"/>
          <p14:tracePt t="129733" x="4411663" y="1303338"/>
          <p14:tracePt t="129750" x="4411663" y="1322388"/>
          <p14:tracePt t="129768" x="4411663" y="1347788"/>
          <p14:tracePt t="129785" x="4411663" y="1374775"/>
          <p14:tracePt t="129941" x="4411663" y="1393825"/>
          <p14:tracePt t="129949" x="4411663" y="1401763"/>
          <p14:tracePt t="129965" x="4411663" y="1411288"/>
          <p14:tracePt t="129972" x="4411663" y="1428750"/>
          <p14:tracePt t="129989" x="4411663" y="1438275"/>
          <p14:tracePt t="130004" x="4411663" y="1446213"/>
          <p14:tracePt t="130153" x="4429125" y="1446213"/>
          <p14:tracePt t="130160" x="4429125" y="1438275"/>
          <p14:tracePt t="130169" x="4438650" y="1419225"/>
          <p14:tracePt t="130185" x="4438650" y="1401763"/>
          <p14:tracePt t="130200" x="4438650" y="1384300"/>
          <p14:tracePt t="130216" x="4438650" y="1347788"/>
          <p14:tracePt t="130233" x="4438650" y="1303338"/>
          <p14:tracePt t="130249" x="4446588" y="1231900"/>
          <p14:tracePt t="130265" x="4465638" y="1179513"/>
          <p14:tracePt t="130282" x="4473575" y="1152525"/>
          <p14:tracePt t="130299" x="4491038" y="1108075"/>
          <p14:tracePt t="130317" x="4500563" y="1071563"/>
          <p14:tracePt t="130333" x="4500563" y="1054100"/>
          <p14:tracePt t="130350" x="4500563" y="1036638"/>
          <p14:tracePt t="130367" x="4500563" y="1017588"/>
          <p14:tracePt t="130384" x="4500563" y="1000125"/>
          <p14:tracePt t="130400" x="4500563" y="990600"/>
          <p14:tracePt t="130419" x="4500563" y="973138"/>
          <p14:tracePt t="130435" x="4491038" y="955675"/>
          <p14:tracePt t="130661" x="4483100" y="973138"/>
          <p14:tracePt t="130669" x="4465638" y="1017588"/>
          <p14:tracePt t="130685" x="4456113" y="1062038"/>
          <p14:tracePt t="130700" x="4456113" y="1081088"/>
          <p14:tracePt t="130717" x="4446588" y="1116013"/>
          <p14:tracePt t="130733" x="4438650" y="1133475"/>
          <p14:tracePt t="130750" x="4438650" y="1160463"/>
          <p14:tracePt t="130767" x="4419600" y="1179513"/>
          <p14:tracePt t="130783" x="4419600" y="1196975"/>
          <p14:tracePt t="130799" x="4411663" y="1214438"/>
          <p14:tracePt t="130816" x="4411663" y="1241425"/>
          <p14:tracePt t="130833" x="4411663" y="1258888"/>
          <p14:tracePt t="130849" x="4411663" y="1285875"/>
          <p14:tracePt t="130866" x="4411663" y="1312863"/>
          <p14:tracePt t="130883" x="4411663" y="1322388"/>
          <p14:tracePt t="130900" x="4411663" y="1330325"/>
          <p14:tracePt t="130917" x="4411663" y="1347788"/>
          <p14:tracePt t="130935" x="4438650" y="1366838"/>
          <p14:tracePt t="130951" x="4438650" y="1393825"/>
          <p14:tracePt t="130967" x="4446588" y="1411288"/>
          <p14:tracePt t="130983" x="4446588" y="1428750"/>
          <p14:tracePt t="131000" x="4446588" y="1438275"/>
          <p14:tracePt t="131017" x="4456113" y="1455738"/>
          <p14:tracePt t="131033" x="4456113" y="1465263"/>
          <p14:tracePt t="131155" x="4456113" y="1482725"/>
          <p14:tracePt t="131296" x="4456113" y="1455738"/>
          <p14:tracePt t="131304" x="4456113" y="1446213"/>
          <p14:tracePt t="131316" x="4446588" y="1411288"/>
          <p14:tracePt t="131333" x="4419600" y="1357313"/>
          <p14:tracePt t="131350" x="4384675" y="1303338"/>
          <p14:tracePt t="131367" x="4375150" y="1268413"/>
          <p14:tracePt t="131384" x="4375150" y="1250950"/>
          <p14:tracePt t="131400" x="4375150" y="1231900"/>
          <p14:tracePt t="131417" x="4367213" y="1204913"/>
          <p14:tracePt t="131433" x="4367213" y="1179513"/>
          <p14:tracePt t="131450" x="4367213" y="1152525"/>
          <p14:tracePt t="131467" x="4367213" y="1133475"/>
          <p14:tracePt t="131483" x="4367213" y="1108075"/>
          <p14:tracePt t="131501" x="4367213" y="1081088"/>
          <p14:tracePt t="131517" x="4375150" y="1081088"/>
          <p14:tracePt t="131679" x="4375150" y="1089025"/>
          <p14:tracePt t="131695" x="4375150" y="1116013"/>
          <p14:tracePt t="131703" x="4375150" y="1143000"/>
          <p14:tracePt t="131717" x="4375150" y="1179513"/>
          <p14:tracePt t="131735" x="4375150" y="1268413"/>
          <p14:tracePt t="131750" x="4375150" y="1322388"/>
          <p14:tracePt t="131767" x="4375150" y="1366838"/>
          <p14:tracePt t="131783" x="4375150" y="1401763"/>
          <p14:tracePt t="131800" x="4384675" y="1438275"/>
          <p14:tracePt t="131817" x="4384675" y="1455738"/>
          <p14:tracePt t="131833" x="4394200" y="1473200"/>
          <p14:tracePt t="131850" x="4394200" y="1500188"/>
          <p14:tracePt t="131867" x="4394200" y="1509713"/>
          <p14:tracePt t="131977" x="4402138" y="1509713"/>
          <p14:tracePt t="131993" x="4419600" y="1473200"/>
          <p14:tracePt t="132002" x="4429125" y="1446213"/>
          <p14:tracePt t="132017" x="4438650" y="1401763"/>
          <p14:tracePt t="132033" x="4456113" y="1339850"/>
          <p14:tracePt t="132050" x="4465638" y="1285875"/>
          <p14:tracePt t="132067" x="4491038" y="1258888"/>
          <p14:tracePt t="132084" x="4491038" y="1241425"/>
          <p14:tracePt t="132100" x="4491038" y="1214438"/>
          <p14:tracePt t="132116" x="4491038" y="1204913"/>
          <p14:tracePt t="132377" x="4491038" y="1214438"/>
          <p14:tracePt t="132385" x="4483100" y="1241425"/>
          <p14:tracePt t="132400" x="4465638" y="1303338"/>
          <p14:tracePt t="132417" x="4419600" y="1384300"/>
          <p14:tracePt t="132433" x="4367213" y="1482725"/>
          <p14:tracePt t="132450" x="4276725" y="1581150"/>
          <p14:tracePt t="132467" x="4187825" y="1687513"/>
          <p14:tracePt t="132483" x="4017963" y="1822450"/>
          <p14:tracePt t="132501" x="3679825" y="1982788"/>
          <p14:tracePt t="132517" x="3517900" y="2044700"/>
          <p14:tracePt t="132533" x="3375025" y="2108200"/>
          <p14:tracePt t="132550" x="3224213" y="2152650"/>
          <p14:tracePt t="132567" x="3062288" y="2187575"/>
          <p14:tracePt t="132583" x="2973388" y="2214563"/>
          <p14:tracePt t="132600" x="2894013" y="2224088"/>
          <p14:tracePt t="132617" x="2857500" y="2224088"/>
          <p14:tracePt t="132636" x="2830513" y="2224088"/>
          <p14:tracePt t="132651" x="2795588" y="2232025"/>
          <p14:tracePt t="132667" x="2768600" y="2251075"/>
          <p14:tracePt t="132684" x="2705100" y="2268538"/>
          <p14:tracePt t="132700" x="2625725" y="2295525"/>
          <p14:tracePt t="132717" x="2527300" y="2322513"/>
          <p14:tracePt t="132733" x="2438400" y="2339975"/>
          <p14:tracePt t="132751" x="2347913" y="2349500"/>
          <p14:tracePt t="132769" x="2214563" y="2366963"/>
          <p14:tracePt t="132784" x="2133600" y="2374900"/>
          <p14:tracePt t="132800" x="2108200" y="2384425"/>
          <p14:tracePt t="132817" x="2081213" y="2384425"/>
          <p14:tracePt t="132834" x="2062163" y="2384425"/>
          <p14:tracePt t="132851" x="2044700" y="2384425"/>
          <p14:tracePt t="132867" x="2027238" y="2384425"/>
          <p14:tracePt t="132885" x="1990725" y="2384425"/>
          <p14:tracePt t="132902" x="1973263" y="2384425"/>
          <p14:tracePt t="132917" x="1955800" y="2384425"/>
          <p14:tracePt t="132934" x="1928813" y="2384425"/>
          <p14:tracePt t="132950" x="1911350" y="2384425"/>
          <p14:tracePt t="132967" x="1884363" y="2384425"/>
          <p14:tracePt t="132984" x="1847850" y="2374900"/>
          <p14:tracePt t="133000" x="1830388" y="2366963"/>
          <p14:tracePt t="133017" x="1812925" y="2366963"/>
          <p14:tracePt t="133049" x="1803400" y="2366963"/>
          <p14:tracePt t="133065" x="1795463" y="2366963"/>
          <p14:tracePt t="133121" x="1785938" y="2366963"/>
          <p14:tracePt t="133143" x="1776413" y="2366963"/>
          <p14:tracePt t="133160" x="1768475" y="2366963"/>
          <p14:tracePt t="133167" x="1758950" y="2366963"/>
          <p14:tracePt t="133184" x="1751013" y="2357438"/>
          <p14:tracePt t="133200" x="1731963" y="2357438"/>
          <p14:tracePt t="133217" x="1714500" y="2349500"/>
          <p14:tracePt t="133234" x="1714500" y="2330450"/>
          <p14:tracePt t="133363" x="1704975" y="2322513"/>
          <p14:tracePt t="133371" x="1697038" y="2322513"/>
          <p14:tracePt t="133621" x="1704975" y="2322513"/>
          <p14:tracePt t="133629" x="1714500" y="2322513"/>
          <p14:tracePt t="133653" x="1714500" y="2339975"/>
          <p14:tracePt t="133662" x="1724025" y="2339975"/>
          <p14:tracePt t="133670" x="1741488" y="2349500"/>
          <p14:tracePt t="133686" x="1758950" y="2349500"/>
          <p14:tracePt t="133700" x="1785938" y="2349500"/>
          <p14:tracePt t="133717" x="1812925" y="2357438"/>
          <p14:tracePt t="133734" x="1822450" y="2357438"/>
          <p14:tracePt t="133751" x="1839913" y="2366963"/>
          <p14:tracePt t="133767" x="1857375" y="2374900"/>
          <p14:tracePt t="133785" x="1901825" y="2384425"/>
          <p14:tracePt t="133801" x="1919288" y="2384425"/>
          <p14:tracePt t="133817" x="1946275" y="2393950"/>
          <p14:tracePt t="133833" x="1965325" y="2393950"/>
          <p14:tracePt t="133850" x="1982788" y="2393950"/>
          <p14:tracePt t="133866" x="2000250" y="2393950"/>
          <p14:tracePt t="133883" x="2027238" y="2393950"/>
          <p14:tracePt t="133900" x="2054225" y="2393950"/>
          <p14:tracePt t="133917" x="2071688" y="2393950"/>
          <p14:tracePt t="133933" x="2098675" y="2393950"/>
          <p14:tracePt t="133950" x="2108200" y="2384425"/>
          <p14:tracePt t="133967" x="2125663" y="2366963"/>
          <p14:tracePt t="133983" x="2143125" y="2357438"/>
          <p14:tracePt t="134000" x="2160588" y="2349500"/>
          <p14:tracePt t="134115" x="2160588" y="2330450"/>
          <p14:tracePt t="134131" x="2160588" y="2322513"/>
          <p14:tracePt t="134140" x="2152650" y="2312988"/>
          <p14:tracePt t="134151" x="2143125" y="2303463"/>
          <p14:tracePt t="134167" x="2125663" y="2286000"/>
          <p14:tracePt t="134186" x="2098675" y="2251075"/>
          <p14:tracePt t="134202" x="2062163" y="2232025"/>
          <p14:tracePt t="134217" x="2044700" y="2214563"/>
          <p14:tracePt t="134234" x="2017713" y="2187575"/>
          <p14:tracePt t="134250" x="2000250" y="2179638"/>
          <p14:tracePt t="134268" x="1982788" y="2170113"/>
          <p14:tracePt t="134284" x="1965325" y="2160588"/>
          <p14:tracePt t="134300" x="1928813" y="2160588"/>
          <p14:tracePt t="134317" x="1911350" y="2152650"/>
          <p14:tracePt t="134334" x="1884363" y="2152650"/>
          <p14:tracePt t="134350" x="1866900" y="2152650"/>
          <p14:tracePt t="134405" x="1857375" y="2152650"/>
          <p14:tracePt t="134412" x="1847850" y="2152650"/>
          <p14:tracePt t="134491" x="1839913" y="2152650"/>
          <p14:tracePt t="134514" x="1839913" y="2160588"/>
          <p14:tracePt t="134591" x="1830388" y="2170113"/>
          <p14:tracePt t="134599" x="1822450" y="2179638"/>
          <p14:tracePt t="134607" x="1803400" y="2187575"/>
          <p14:tracePt t="134617" x="1795463" y="2206625"/>
          <p14:tracePt t="134633" x="1768475" y="2224088"/>
          <p14:tracePt t="134650" x="1741488" y="2232025"/>
          <p14:tracePt t="134667" x="1731963" y="2241550"/>
          <p14:tracePt t="134779" x="1731963" y="2251075"/>
          <p14:tracePt t="134787" x="1758950" y="2251075"/>
          <p14:tracePt t="134800" x="1768475" y="2251075"/>
          <p14:tracePt t="134817" x="1830388" y="2251075"/>
          <p14:tracePt t="134835" x="1938338" y="2251075"/>
          <p14:tracePt t="134852" x="2000250" y="2251075"/>
          <p14:tracePt t="134867" x="2036763" y="2251075"/>
          <p14:tracePt t="134884" x="2062163" y="2268538"/>
          <p14:tracePt t="134901" x="2089150" y="2268538"/>
          <p14:tracePt t="134917" x="2108200" y="2278063"/>
          <p14:tracePt t="134934" x="2125663" y="2278063"/>
          <p14:tracePt t="134950" x="2152650" y="2278063"/>
          <p14:tracePt t="134967" x="2179638" y="2278063"/>
          <p14:tracePt t="134984" x="2205038" y="2278063"/>
          <p14:tracePt t="135000" x="2232025" y="2278063"/>
          <p14:tracePt t="135134" x="2205038" y="2278063"/>
          <p14:tracePt t="135142" x="2197100" y="2278063"/>
          <p14:tracePt t="135151" x="2160588" y="2278063"/>
          <p14:tracePt t="135167" x="2098675" y="2259013"/>
          <p14:tracePt t="135184" x="2017713" y="2259013"/>
          <p14:tracePt t="135201" x="1955800" y="2251075"/>
          <p14:tracePt t="135217" x="1893888" y="2232025"/>
          <p14:tracePt t="135235" x="1830388" y="2232025"/>
          <p14:tracePt t="135251" x="1795463" y="2232025"/>
          <p14:tracePt t="135267" x="1776413" y="2232025"/>
          <p14:tracePt t="135284" x="1751013" y="2232025"/>
          <p14:tracePt t="135300" x="1724025" y="2232025"/>
          <p14:tracePt t="135316" x="1687513" y="2232025"/>
          <p14:tracePt t="135333" x="1643063" y="2232025"/>
          <p14:tracePt t="135351" x="1608138" y="2232025"/>
          <p14:tracePt t="135366" x="1581150" y="2232025"/>
          <p14:tracePt t="135383" x="1562100" y="2232025"/>
          <p14:tracePt t="135400" x="1554163" y="2232025"/>
          <p14:tracePt t="135416" x="1544638" y="2232025"/>
          <p14:tracePt t="135500" x="1554163" y="2232025"/>
          <p14:tracePt t="135506" x="1562100" y="2232025"/>
          <p14:tracePt t="135516" x="1589088" y="2232025"/>
          <p14:tracePt t="135533" x="1643063" y="2232025"/>
          <p14:tracePt t="135550" x="1704975" y="2232025"/>
          <p14:tracePt t="135566" x="1751013" y="2232025"/>
          <p14:tracePt t="135583" x="1830388" y="2232025"/>
          <p14:tracePt t="135600" x="1946275" y="2232025"/>
          <p14:tracePt t="135617" x="1990725" y="2232025"/>
          <p14:tracePt t="135633" x="2009775" y="2232025"/>
          <p14:tracePt t="135650" x="2017713" y="2232025"/>
          <p14:tracePt t="135666" x="2044700" y="2241550"/>
          <p14:tracePt t="135683" x="2062163" y="2241550"/>
          <p14:tracePt t="135700" x="2081213" y="2241550"/>
          <p14:tracePt t="135716" x="2108200" y="2259013"/>
          <p14:tracePt t="135733" x="2116138" y="2259013"/>
          <p14:tracePt t="135749" x="2125663" y="2259013"/>
          <p14:tracePt t="135767" x="2133600" y="2259013"/>
          <p14:tracePt t="135868" x="2133600" y="2268538"/>
          <p14:tracePt t="135875" x="2108200" y="2268538"/>
          <p14:tracePt t="135884" x="2098675" y="2268538"/>
          <p14:tracePt t="135901" x="2044700" y="2278063"/>
          <p14:tracePt t="135917" x="1965325" y="2278063"/>
          <p14:tracePt t="135934" x="1884363" y="2278063"/>
          <p14:tracePt t="135951" x="1812925" y="2278063"/>
          <p14:tracePt t="135967" x="1776413" y="2278063"/>
          <p14:tracePt t="135984" x="1758950" y="2268538"/>
          <p14:tracePt t="136002" x="1741488" y="2259013"/>
          <p14:tracePt t="136017" x="1714500" y="2241550"/>
          <p14:tracePt t="136034" x="1697038" y="2241550"/>
          <p14:tracePt t="136051" x="1679575" y="2232025"/>
          <p14:tracePt t="136067" x="1660525" y="2232025"/>
          <p14:tracePt t="136084" x="1643063" y="2232025"/>
          <p14:tracePt t="136101" x="1633538" y="2232025"/>
          <p14:tracePt t="136117" x="1616075" y="2224088"/>
          <p14:tracePt t="136134" x="1608138" y="2224088"/>
          <p14:tracePt t="136182" x="1608138" y="2214563"/>
          <p14:tracePt t="136268" x="1616075" y="2214563"/>
          <p14:tracePt t="136276" x="1625600" y="2214563"/>
          <p14:tracePt t="136284" x="1652588" y="2214563"/>
          <p14:tracePt t="136301" x="1670050" y="2224088"/>
          <p14:tracePt t="136317" x="1704975" y="2224088"/>
          <p14:tracePt t="136334" x="1724025" y="2224088"/>
          <p14:tracePt t="136351" x="1741488" y="2232025"/>
          <p14:tracePt t="136367" x="1758950" y="2232025"/>
          <p14:tracePt t="136386" x="1803400" y="2232025"/>
          <p14:tracePt t="136402" x="1839913" y="2232025"/>
          <p14:tracePt t="136417" x="1857375" y="2232025"/>
          <p14:tracePt t="136434" x="1874838" y="2232025"/>
          <p14:tracePt t="136451" x="1884363" y="2232025"/>
          <p14:tracePt t="136467" x="1911350" y="2232025"/>
          <p14:tracePt t="136484" x="1919288" y="2251075"/>
          <p14:tracePt t="136501" x="1938338" y="2251075"/>
          <p14:tracePt t="136517" x="1938338" y="2259013"/>
          <p14:tracePt t="136604" x="1901825" y="2259013"/>
          <p14:tracePt t="136612" x="1866900" y="2259013"/>
          <p14:tracePt t="136620" x="1822450" y="2259013"/>
          <p14:tracePt t="136635" x="1751013" y="2259013"/>
          <p14:tracePt t="136653" x="1714500" y="2259013"/>
          <p14:tracePt t="136667" x="1697038" y="2259013"/>
          <p14:tracePt t="136684" x="1687513" y="2259013"/>
          <p14:tracePt t="136701" x="1679575" y="2259013"/>
          <p14:tracePt t="136717" x="1652588" y="2259013"/>
          <p14:tracePt t="136734" x="1633538" y="2259013"/>
          <p14:tracePt t="136751" x="1616075" y="2259013"/>
          <p14:tracePt t="136769" x="1598613" y="2259013"/>
          <p14:tracePt t="136784" x="1571625" y="2259013"/>
          <p14:tracePt t="136800" x="1554163" y="2241550"/>
          <p14:tracePt t="136817" x="1544638" y="2241550"/>
          <p14:tracePt t="136834" x="1536700" y="2241550"/>
          <p14:tracePt t="136894" x="1527175" y="2241550"/>
          <p14:tracePt t="136971" x="1527175" y="2251075"/>
          <p14:tracePt t="136987" x="1527175" y="2259013"/>
          <p14:tracePt t="136995" x="1536700" y="2268538"/>
          <p14:tracePt t="137003" x="1544638" y="2268538"/>
          <p14:tracePt t="137017" x="1554163" y="2268538"/>
          <p14:tracePt t="137033" x="1571625" y="2278063"/>
          <p14:tracePt t="137051" x="1598613" y="2278063"/>
          <p14:tracePt t="137067" x="1616075" y="2278063"/>
          <p14:tracePt t="137084" x="1633538" y="2278063"/>
          <p14:tracePt t="137101" x="1679575" y="2278063"/>
          <p14:tracePt t="137117" x="1714500" y="2278063"/>
          <p14:tracePt t="137134" x="1751013" y="2278063"/>
          <p14:tracePt t="137151" x="1758950" y="2278063"/>
          <p14:tracePt t="137192" x="1768475" y="2278063"/>
          <p14:tracePt t="137238" x="1776413" y="2278063"/>
          <p14:tracePt t="137253" x="1785938" y="2278063"/>
          <p14:tracePt t="137261" x="1795463" y="2286000"/>
          <p14:tracePt t="137278" x="1803400" y="2295525"/>
          <p14:tracePt t="137324" x="1812925" y="2295525"/>
          <p14:tracePt t="137341" x="1830388" y="2295525"/>
          <p14:tracePt t="137348" x="1839913" y="2295525"/>
          <p14:tracePt t="137356" x="1847850" y="2295525"/>
          <p14:tracePt t="137367" x="1857375" y="2295525"/>
          <p14:tracePt t="137384" x="1874838" y="2295525"/>
          <p14:tracePt t="137401" x="1901825" y="2278063"/>
          <p14:tracePt t="137417" x="1928813" y="2259013"/>
          <p14:tracePt t="137434" x="1938338" y="2241550"/>
          <p14:tracePt t="137528" x="1946275" y="2232025"/>
          <p14:tracePt t="137544" x="1955800" y="2224088"/>
          <p14:tracePt t="137553" x="1973263" y="2206625"/>
          <p14:tracePt t="137567" x="1982788" y="2179638"/>
          <p14:tracePt t="137584" x="1990725" y="2170113"/>
          <p14:tracePt t="137601" x="1990725" y="2160588"/>
          <p14:tracePt t="137654" x="1990725" y="2152650"/>
          <p14:tracePt t="137670" x="1982788" y="2143125"/>
          <p14:tracePt t="137678" x="1973263" y="2135188"/>
          <p14:tracePt t="137686" x="1955800" y="2125663"/>
          <p14:tracePt t="137701" x="1938338" y="2098675"/>
          <p14:tracePt t="137717" x="1919288" y="2098675"/>
          <p14:tracePt t="137734" x="1901825" y="2098675"/>
          <p14:tracePt t="137751" x="1866900" y="2098675"/>
          <p14:tracePt t="137768" x="1830388" y="2108200"/>
          <p14:tracePt t="137786" x="1803400" y="2125663"/>
          <p14:tracePt t="137803" x="1785938" y="2125663"/>
          <p14:tracePt t="137817" x="1758950" y="2135188"/>
          <p14:tracePt t="137834" x="1741488" y="2143125"/>
          <p14:tracePt t="137851" x="1724025" y="2160588"/>
          <p14:tracePt t="137867" x="1704975" y="2187575"/>
          <p14:tracePt t="137884" x="1679575" y="2206625"/>
          <p14:tracePt t="137901" x="1660525" y="2224088"/>
          <p14:tracePt t="137918" x="1643063" y="2224088"/>
          <p14:tracePt t="137936" x="1608138" y="2224088"/>
          <p14:tracePt t="138076" x="1625600" y="2224088"/>
          <p14:tracePt t="138084" x="1633538" y="2224088"/>
          <p14:tracePt t="138101" x="1660525" y="2224088"/>
          <p14:tracePt t="138117" x="1687513" y="2224088"/>
          <p14:tracePt t="138134" x="1704975" y="2224088"/>
          <p14:tracePt t="138151" x="1724025" y="2224088"/>
          <p14:tracePt t="138167" x="1758950" y="2214563"/>
          <p14:tracePt t="138186" x="1795463" y="2214563"/>
          <p14:tracePt t="138202" x="1839913" y="2214563"/>
          <p14:tracePt t="138218" x="1874838" y="2214563"/>
          <p14:tracePt t="138234" x="1893888" y="2232025"/>
          <p14:tracePt t="138251" x="1919288" y="2259013"/>
          <p14:tracePt t="138267" x="1928813" y="2278063"/>
          <p14:tracePt t="138284" x="1938338" y="2278063"/>
          <p14:tracePt t="138301" x="1946275" y="2295525"/>
          <p14:tracePt t="138317" x="1955800" y="2303463"/>
          <p14:tracePt t="138334" x="1965325" y="2312988"/>
          <p14:tracePt t="138406" x="1946275" y="2312988"/>
          <p14:tracePt t="138414" x="1928813" y="2312988"/>
          <p14:tracePt t="138421" x="1919288" y="2303463"/>
          <p14:tracePt t="138436" x="1874838" y="2278063"/>
          <p14:tracePt t="138453" x="1812925" y="2278063"/>
          <p14:tracePt t="138468" x="1785938" y="2278063"/>
          <p14:tracePt t="138484" x="1751013" y="2278063"/>
          <p14:tracePt t="138501" x="1731963" y="2278063"/>
          <p14:tracePt t="138518" x="1704975" y="2286000"/>
          <p14:tracePt t="138534" x="1687513" y="2286000"/>
          <p14:tracePt t="138551" x="1679575" y="2286000"/>
          <p14:tracePt t="138568" x="1660525" y="2295525"/>
          <p14:tracePt t="138585" x="1633538" y="2303463"/>
          <p14:tracePt t="138617" x="1625600" y="2312988"/>
          <p14:tracePt t="138634" x="1625600" y="2322513"/>
          <p14:tracePt t="138650" x="1616075" y="2330450"/>
          <p14:tracePt t="138667" x="1608138" y="2339975"/>
          <p14:tracePt t="138773" x="1616075" y="2349500"/>
          <p14:tracePt t="138780" x="1652588" y="2349500"/>
          <p14:tracePt t="138787" x="1687513" y="2349500"/>
          <p14:tracePt t="138800" x="1714500" y="2349500"/>
          <p14:tracePt t="138816" x="1776413" y="2339975"/>
          <p14:tracePt t="138834" x="1812925" y="2330450"/>
          <p14:tracePt t="138852" x="1839913" y="2312988"/>
          <p14:tracePt t="138867" x="1866900" y="2312988"/>
          <p14:tracePt t="138884" x="1893888" y="2312988"/>
          <p14:tracePt t="138900" x="1911350" y="2322513"/>
          <p14:tracePt t="138917" x="1938338" y="2322513"/>
          <p14:tracePt t="138934" x="1955800" y="2339975"/>
          <p14:tracePt t="138951" x="1973263" y="2339975"/>
          <p14:tracePt t="138967" x="2000250" y="2349500"/>
          <p14:tracePt t="138984" x="2009775" y="2349500"/>
          <p14:tracePt t="139102" x="1990725" y="2349500"/>
          <p14:tracePt t="139110" x="1982788" y="2339975"/>
          <p14:tracePt t="139118" x="1965325" y="2322513"/>
          <p14:tracePt t="139134" x="1919288" y="2322513"/>
          <p14:tracePt t="139151" x="1866900" y="2322513"/>
          <p14:tracePt t="139167" x="1847850" y="2322513"/>
          <p14:tracePt t="139184" x="1830388" y="2330450"/>
          <p14:tracePt t="139201" x="1795463" y="2330450"/>
          <p14:tracePt t="139217" x="1768475" y="2339975"/>
          <p14:tracePt t="139234" x="1751013" y="2349500"/>
          <p14:tracePt t="139251" x="1714500" y="2349500"/>
          <p14:tracePt t="139267" x="1697038" y="2357438"/>
          <p14:tracePt t="139284" x="1687513" y="2357438"/>
          <p14:tracePt t="139300" x="1687513" y="2366963"/>
          <p14:tracePt t="139317" x="1679575" y="2374900"/>
          <p14:tracePt t="139401" x="1679575" y="2384425"/>
          <p14:tracePt t="139416" x="1697038" y="2401888"/>
          <p14:tracePt t="139424" x="1704975" y="2411413"/>
          <p14:tracePt t="139434" x="1731963" y="2420938"/>
          <p14:tracePt t="139451" x="1751013" y="2420938"/>
          <p14:tracePt t="139468" x="1785938" y="2420938"/>
          <p14:tracePt t="139486" x="1822450" y="2411413"/>
          <p14:tracePt t="139502" x="1847850" y="2401888"/>
          <p14:tracePt t="139518" x="1866900" y="2393950"/>
          <p14:tracePt t="139534" x="1884363" y="2374900"/>
          <p14:tracePt t="139551" x="1893888" y="2366963"/>
          <p14:tracePt t="139568" x="1911350" y="2366963"/>
          <p14:tracePt t="144005" x="1901825" y="2366963"/>
          <p14:tracePt t="144021" x="1884363" y="2366963"/>
          <p14:tracePt t="144029" x="1857375" y="2357438"/>
          <p14:tracePt t="144037" x="1847850" y="2349500"/>
          <p14:tracePt t="144052" x="1830388" y="2339975"/>
          <p14:tracePt t="144068" x="1822450" y="2322513"/>
          <p14:tracePt t="144085" x="1795463" y="2312988"/>
          <p14:tracePt t="144102" x="1785938" y="2312988"/>
          <p14:tracePt t="144118" x="1785938" y="2303463"/>
          <p14:tracePt t="144177" x="1785938" y="2295525"/>
          <p14:tracePt t="144317" x="1776413" y="2295525"/>
          <p14:tracePt t="144325" x="1768475" y="2286000"/>
          <p14:tracePt t="144335" x="1758950" y="2286000"/>
          <p14:tracePt t="144352" x="1751013" y="2278063"/>
          <p14:tracePt t="144368" x="1724025" y="2268538"/>
          <p14:tracePt t="144385" x="1704975" y="2251075"/>
          <p14:tracePt t="144402" x="1697038" y="2251075"/>
          <p14:tracePt t="144420" x="1670050" y="2232025"/>
          <p14:tracePt t="144435" x="1643063" y="2232025"/>
          <p14:tracePt t="144452" x="1633538" y="2224088"/>
          <p14:tracePt t="144468" x="1616075" y="2224088"/>
          <p14:tracePt t="144485" x="1608138" y="2214563"/>
          <p14:tracePt t="144502" x="1598613" y="2206625"/>
          <p14:tracePt t="144545" x="1581150" y="2197100"/>
          <p14:tracePt t="144554" x="1571625" y="2197100"/>
          <p14:tracePt t="144570" x="1562100" y="2179638"/>
          <p14:tracePt t="144585" x="1554163" y="2179638"/>
          <p14:tracePt t="144810" x="1562100" y="2179638"/>
          <p14:tracePt t="144819" x="1571625" y="2187575"/>
          <p14:tracePt t="144827" x="1598613" y="2197100"/>
          <p14:tracePt t="144836" x="1608138" y="2197100"/>
          <p14:tracePt t="144852" x="1625600" y="2197100"/>
          <p14:tracePt t="144868" x="1652588" y="2206625"/>
          <p14:tracePt t="144885" x="1660525" y="2214563"/>
          <p14:tracePt t="144902" x="1679575" y="2214563"/>
          <p14:tracePt t="144918" x="1697038" y="2224088"/>
          <p14:tracePt t="144935" x="1704975" y="2224088"/>
          <p14:tracePt t="144952" x="1741488" y="2232025"/>
          <p14:tracePt t="144968" x="1751013" y="2251075"/>
          <p14:tracePt t="144985" x="1768475" y="2251075"/>
          <p14:tracePt t="145002" x="1795463" y="2259013"/>
          <p14:tracePt t="145018" x="1803400" y="2259013"/>
          <p14:tracePt t="145035" x="1812925" y="2259013"/>
          <p14:tracePt t="145343" x="1822450" y="2259013"/>
          <p14:tracePt t="145359" x="1830388" y="2268538"/>
          <p14:tracePt t="145367" x="1839913" y="2268538"/>
          <p14:tracePt t="145376" x="1847850" y="2268538"/>
          <p14:tracePt t="145385" x="1857375" y="2268538"/>
          <p14:tracePt t="145403" x="1884363" y="2278063"/>
          <p14:tracePt t="145453" x="1893888" y="2278063"/>
          <p14:tracePt t="145461" x="1901825" y="2286000"/>
          <p14:tracePt t="145477" x="1911350" y="2286000"/>
          <p14:tracePt t="145486" x="1911350" y="2295525"/>
          <p14:tracePt t="145502" x="1911350" y="2303463"/>
          <p14:tracePt t="145518" x="1911350" y="2330450"/>
          <p14:tracePt t="145535" x="1901825" y="2349500"/>
          <p14:tracePt t="145551" x="1884363" y="2366963"/>
          <p14:tracePt t="145568" x="1857375" y="2384425"/>
          <p14:tracePt t="145585" x="1839913" y="2401888"/>
          <p14:tracePt t="145602" x="1812925" y="2428875"/>
          <p14:tracePt t="145619" x="1785938" y="2438400"/>
          <p14:tracePt t="145635" x="1741488" y="2446338"/>
          <p14:tracePt t="145652" x="1724025" y="2465388"/>
          <p14:tracePt t="145668" x="1714500" y="2465388"/>
          <p14:tracePt t="145685" x="1704975" y="2465388"/>
          <p14:tracePt t="145751" x="1704975" y="2473325"/>
          <p14:tracePt t="146041" x="1714500" y="2473325"/>
          <p14:tracePt t="146050" x="1724025" y="2455863"/>
          <p14:tracePt t="146056" x="1731963" y="2455863"/>
          <p14:tracePt t="146068" x="1758950" y="2446338"/>
          <p14:tracePt t="146085" x="1776413" y="2428875"/>
          <p14:tracePt t="146104" x="1812925" y="2411413"/>
          <p14:tracePt t="146119" x="1830388" y="2393950"/>
          <p14:tracePt t="146135" x="1839913" y="2384425"/>
          <p14:tracePt t="146151" x="1839913" y="2374900"/>
          <p14:tracePt t="146168" x="1847850" y="2374900"/>
          <p14:tracePt t="146354" x="1847850" y="2366963"/>
          <p14:tracePt t="146370" x="1812925" y="2366963"/>
          <p14:tracePt t="146377" x="1803400" y="2366963"/>
          <p14:tracePt t="146387" x="1795463" y="2366963"/>
          <p14:tracePt t="146402" x="1776413" y="2366963"/>
          <p14:tracePt t="146418" x="1751013" y="2366963"/>
          <p14:tracePt t="146435" x="1731963" y="2366963"/>
          <p14:tracePt t="146452" x="1714500" y="2366963"/>
          <p14:tracePt t="146468" x="1704975" y="2366963"/>
          <p14:tracePt t="146502" x="1687513" y="2366963"/>
          <p14:tracePt t="146706" x="1687513" y="2357438"/>
          <p14:tracePt t="146722" x="1687513" y="2349500"/>
          <p14:tracePt t="146730" x="1687513" y="2339975"/>
          <p14:tracePt t="146746" x="1687513" y="2322513"/>
          <p14:tracePt t="146761" x="1687513" y="2312988"/>
          <p14:tracePt t="146770" x="1687513" y="2303463"/>
          <p14:tracePt t="146785" x="1687513" y="2286000"/>
          <p14:tracePt t="146802" x="1704975" y="2268538"/>
          <p14:tracePt t="146818" x="1751013" y="2241550"/>
          <p14:tracePt t="146835" x="1839913" y="2214563"/>
          <p14:tracePt t="146852" x="2000250" y="2187575"/>
          <p14:tracePt t="146869" x="2160588" y="2135188"/>
          <p14:tracePt t="146885" x="2322513" y="2098675"/>
          <p14:tracePt t="146902" x="2455863" y="2054225"/>
          <p14:tracePt t="146919" x="2589213" y="2017713"/>
          <p14:tracePt t="146936" x="2670175" y="1992313"/>
          <p14:tracePt t="146952" x="2751138" y="1982788"/>
          <p14:tracePt t="146968" x="2813050" y="1965325"/>
          <p14:tracePt t="146985" x="2857500" y="1946275"/>
          <p14:tracePt t="147002" x="2867025" y="1946275"/>
          <p14:tracePt t="147019" x="2901950" y="1920875"/>
          <p14:tracePt t="147035" x="2919413" y="1911350"/>
          <p14:tracePt t="147052" x="2938463" y="1893888"/>
          <p14:tracePt t="147069" x="2982913" y="1874838"/>
          <p14:tracePt t="147085" x="3062288" y="1849438"/>
          <p14:tracePt t="147102" x="3160713" y="1803400"/>
          <p14:tracePt t="147119" x="3241675" y="1731963"/>
          <p14:tracePt t="147135" x="3402013" y="1670050"/>
          <p14:tracePt t="147153" x="3679825" y="1625600"/>
          <p14:tracePt t="147169" x="3776663" y="1598613"/>
          <p14:tracePt t="147185" x="3822700" y="1571625"/>
          <p14:tracePt t="147202" x="3848100" y="1562100"/>
          <p14:tracePt t="147219" x="3857625" y="1554163"/>
          <p14:tracePt t="147235" x="3867150" y="1544638"/>
          <p14:tracePt t="147252" x="3884613" y="1509713"/>
          <p14:tracePt t="147270" x="3902075" y="1482725"/>
          <p14:tracePt t="147285" x="3929063" y="1446213"/>
          <p14:tracePt t="147301" x="3946525" y="1411288"/>
          <p14:tracePt t="147318" x="3973513" y="1384300"/>
          <p14:tracePt t="147335" x="3983038" y="1347788"/>
          <p14:tracePt t="147351" x="3990975" y="1312863"/>
          <p14:tracePt t="147368" x="4000500" y="1295400"/>
          <p14:tracePt t="147385" x="4010025" y="1276350"/>
          <p14:tracePt t="147404" x="4037013" y="1231900"/>
          <p14:tracePt t="147419" x="4044950" y="1204913"/>
          <p14:tracePt t="147435" x="4062413" y="1169988"/>
          <p14:tracePt t="147452" x="4089400" y="1152525"/>
          <p14:tracePt t="147468" x="4108450" y="1125538"/>
          <p14:tracePt t="147485" x="4125913" y="1108075"/>
          <p14:tracePt t="147502" x="4143375" y="1089025"/>
          <p14:tracePt t="147520" x="4179888" y="1054100"/>
          <p14:tracePt t="147535" x="4197350" y="1044575"/>
          <p14:tracePt t="147552" x="4205288" y="1027113"/>
          <p14:tracePt t="147569" x="4224338" y="1009650"/>
          <p14:tracePt t="147585" x="4251325" y="982663"/>
          <p14:tracePt t="147602" x="4268788" y="973138"/>
          <p14:tracePt t="147618" x="4276725" y="965200"/>
          <p14:tracePt t="147653" x="4286250" y="965200"/>
          <p14:tracePt t="147670" x="4295775" y="955675"/>
          <p14:tracePt t="147678" x="4322763" y="946150"/>
          <p14:tracePt t="147686" x="4330700" y="938213"/>
          <p14:tracePt t="147702" x="4348163" y="911225"/>
          <p14:tracePt t="147718" x="4357688" y="901700"/>
          <p14:tracePt t="147752" x="4375150" y="901700"/>
          <p14:tracePt t="147769" x="4384675" y="901700"/>
          <p14:tracePt t="147786" x="4394200" y="901700"/>
          <p14:tracePt t="147802" x="4402138" y="919163"/>
          <p14:tracePt t="147818" x="4402138" y="938213"/>
          <p14:tracePt t="147835" x="4402138" y="946150"/>
          <p14:tracePt t="147852" x="4402138" y="955675"/>
          <p14:tracePt t="147869" x="4402138" y="973138"/>
          <p14:tracePt t="147885" x="4402138" y="982663"/>
          <p14:tracePt t="147904" x="4402138" y="1017588"/>
          <p14:tracePt t="147920" x="4402138" y="1027113"/>
          <p14:tracePt t="147936" x="4402138" y="1044575"/>
          <p14:tracePt t="147952" x="4394200" y="1071563"/>
          <p14:tracePt t="147969" x="4384675" y="1089025"/>
          <p14:tracePt t="147985" x="4384675" y="1108075"/>
          <p14:tracePt t="148002" x="4384675" y="1125538"/>
          <p14:tracePt t="148019" x="4367213" y="1143000"/>
          <p14:tracePt t="148054" x="4367213" y="1152525"/>
          <p14:tracePt t="148068" x="4367213" y="1160463"/>
          <p14:tracePt t="148076" x="4367213" y="1169988"/>
          <p14:tracePt t="148085" x="4367213" y="1179513"/>
          <p14:tracePt t="148102" x="4367213" y="1196975"/>
          <p14:tracePt t="148119" x="4367213" y="1214438"/>
          <p14:tracePt t="148135" x="4367213" y="1223963"/>
          <p14:tracePt t="148154" x="4357688" y="1241425"/>
          <p14:tracePt t="148169" x="4357688" y="1258888"/>
          <p14:tracePt t="148186" x="4357688" y="1276350"/>
          <p14:tracePt t="148202" x="4357688" y="1303338"/>
          <p14:tracePt t="148219" x="4357688" y="1322388"/>
          <p14:tracePt t="148235" x="4348163" y="1330325"/>
          <p14:tracePt t="148252" x="4348163" y="1339850"/>
          <p14:tracePt t="148269" x="4348163" y="1347788"/>
          <p14:tracePt t="148304" x="4348163" y="1366838"/>
          <p14:tracePt t="148312" x="4348163" y="1374775"/>
          <p14:tracePt t="148321" x="4348163" y="1384300"/>
          <p14:tracePt t="148335" x="4348163" y="1401763"/>
          <p14:tracePt t="148352" x="4348163" y="1419225"/>
          <p14:tracePt t="148369" x="4348163" y="1446213"/>
          <p14:tracePt t="148402" x="4348163" y="1455738"/>
          <p14:tracePt t="148522" x="4348163" y="1428750"/>
          <p14:tracePt t="148530" x="4348163" y="1419225"/>
          <p14:tracePt t="148538" x="4348163" y="1401763"/>
          <p14:tracePt t="148554" x="4348163" y="1366838"/>
          <p14:tracePt t="148571" x="4348163" y="1322388"/>
          <p14:tracePt t="148586" x="4357688" y="1285875"/>
          <p14:tracePt t="148602" x="4367213" y="1258888"/>
          <p14:tracePt t="148619" x="4375150" y="1223963"/>
          <p14:tracePt t="148636" x="4375150" y="1204913"/>
          <p14:tracePt t="148652" x="4384675" y="1179513"/>
          <p14:tracePt t="148669" x="4384675" y="1169988"/>
          <p14:tracePt t="148685" x="4384675" y="1152525"/>
          <p14:tracePt t="148702" x="4394200" y="1125538"/>
          <p14:tracePt t="148719" x="4402138" y="1098550"/>
          <p14:tracePt t="148735" x="4402138" y="1089025"/>
          <p14:tracePt t="148752" x="4402138" y="1071563"/>
          <p14:tracePt t="148769" x="4402138" y="1054100"/>
          <p14:tracePt t="148786" x="4402138" y="1036638"/>
          <p14:tracePt t="148802" x="4402138" y="1027113"/>
          <p14:tracePt t="148930" x="4402138" y="1017588"/>
          <p14:tracePt t="149062" x="4402138" y="1027113"/>
          <p14:tracePt t="149078" x="4402138" y="1044575"/>
          <p14:tracePt t="149086" x="4402138" y="1054100"/>
          <p14:tracePt t="149103" x="4402138" y="1071563"/>
          <p14:tracePt t="149119" x="4402138" y="1089025"/>
          <p14:tracePt t="149136" x="4402138" y="1116013"/>
          <p14:tracePt t="149152" x="4402138" y="1133475"/>
          <p14:tracePt t="149169" x="4402138" y="1152525"/>
          <p14:tracePt t="149187" x="4402138" y="1187450"/>
          <p14:tracePt t="149204" x="4394200" y="1204913"/>
          <p14:tracePt t="149220" x="4394200" y="1223963"/>
          <p14:tracePt t="149236" x="4394200" y="1241425"/>
          <p14:tracePt t="149252" x="4394200" y="1268413"/>
          <p14:tracePt t="149269" x="4394200" y="1276350"/>
          <p14:tracePt t="149286" x="4384675" y="1295400"/>
          <p14:tracePt t="149302" x="4384675" y="1312863"/>
          <p14:tracePt t="149319" x="4384675" y="1339850"/>
          <p14:tracePt t="149336" x="4375150" y="1347788"/>
          <p14:tracePt t="149353" x="4375150" y="1366838"/>
          <p14:tracePt t="149369" x="4375150" y="1384300"/>
          <p14:tracePt t="149386" x="4367213" y="1411288"/>
          <p14:tracePt t="149403" x="4367213" y="1428750"/>
          <p14:tracePt t="149419" x="4357688" y="1438275"/>
          <p14:tracePt t="149436" x="4357688" y="1446213"/>
          <p14:tracePt t="149478" x="4357688" y="1455738"/>
          <p14:tracePt t="149618" x="4357688" y="1428750"/>
          <p14:tracePt t="149626" x="4357688" y="1419225"/>
          <p14:tracePt t="149635" x="4357688" y="1384300"/>
          <p14:tracePt t="149653" x="4357688" y="1339850"/>
          <p14:tracePt t="149669" x="4367213" y="1295400"/>
          <p14:tracePt t="149686" x="4367213" y="1250950"/>
          <p14:tracePt t="149704" x="4367213" y="1204913"/>
          <p14:tracePt t="149720" x="4367213" y="1187450"/>
          <p14:tracePt t="149736" x="4367213" y="1169988"/>
          <p14:tracePt t="149753" x="4357688" y="1133475"/>
          <p14:tracePt t="149769" x="4357688" y="1116013"/>
          <p14:tracePt t="149785" x="4357688" y="1098550"/>
          <p14:tracePt t="149802" x="4357688" y="1071563"/>
          <p14:tracePt t="149819" x="4357688" y="1054100"/>
          <p14:tracePt t="149835" x="4357688" y="1036638"/>
          <p14:tracePt t="149852" x="4357688" y="1027113"/>
          <p14:tracePt t="149870" x="4357688" y="1017588"/>
          <p14:tracePt t="149886" x="4357688" y="1000125"/>
          <p14:tracePt t="149902" x="4357688" y="990600"/>
          <p14:tracePt t="150026" x="4367213" y="990600"/>
          <p14:tracePt t="150042" x="4375150" y="1009650"/>
          <p14:tracePt t="150052" x="4394200" y="1009650"/>
          <p14:tracePt t="150069" x="4394200" y="1036638"/>
          <p14:tracePt t="150085" x="4402138" y="1062038"/>
          <p14:tracePt t="150104" x="4402138" y="1098550"/>
          <p14:tracePt t="150120" x="4402138" y="1125538"/>
          <p14:tracePt t="150136" x="4402138" y="1143000"/>
          <p14:tracePt t="150153" x="4402138" y="1160463"/>
          <p14:tracePt t="150169" x="4402138" y="1179513"/>
          <p14:tracePt t="150186" x="4402138" y="1204913"/>
          <p14:tracePt t="150202" x="4402138" y="1223963"/>
          <p14:tracePt t="150219" x="4384675" y="1241425"/>
          <p14:tracePt t="150236" x="4384675" y="1268413"/>
          <p14:tracePt t="150252" x="4375150" y="1295400"/>
          <p14:tracePt t="150269" x="4375150" y="1312863"/>
          <p14:tracePt t="150286" x="4367213" y="1330325"/>
          <p14:tracePt t="150302" x="4367213" y="1347788"/>
          <p14:tracePt t="150319" x="4367213" y="1366838"/>
          <p14:tracePt t="150336" x="4367213" y="1374775"/>
          <p14:tracePt t="150352" x="4357688" y="1384300"/>
          <p14:tracePt t="150369" x="4357688" y="1393825"/>
          <p14:tracePt t="150386" x="4357688" y="1401763"/>
          <p14:tracePt t="150402" x="4357688" y="1419225"/>
          <p14:tracePt t="150436" x="4357688" y="1428750"/>
          <p14:tracePt t="150452" x="4357688" y="1438275"/>
          <p14:tracePt t="150472" x="4357688" y="1446213"/>
          <p14:tracePt t="150606" x="4357688" y="1438275"/>
          <p14:tracePt t="150614" x="4357688" y="1428750"/>
          <p14:tracePt t="150621" x="4357688" y="1401763"/>
          <p14:tracePt t="150636" x="4357688" y="1357313"/>
          <p14:tracePt t="150654" x="4357688" y="1276350"/>
          <p14:tracePt t="150669" x="4367213" y="1204913"/>
          <p14:tracePt t="150686" x="4367213" y="1152525"/>
          <p14:tracePt t="150702" x="4367213" y="1098550"/>
          <p14:tracePt t="150719" x="4367213" y="1062038"/>
          <p14:tracePt t="150736" x="4375150" y="1036638"/>
          <p14:tracePt t="150753" x="4384675" y="1000125"/>
          <p14:tracePt t="150824" x="4394200" y="1000125"/>
          <p14:tracePt t="150856" x="4394200" y="990600"/>
          <p14:tracePt t="150981" x="4394200" y="982663"/>
          <p14:tracePt t="152590" x="4411663" y="982663"/>
          <p14:tracePt t="152607" x="4518025" y="1017588"/>
          <p14:tracePt t="152623" x="4643438" y="1133475"/>
          <p14:tracePt t="152640" x="4822825" y="1473200"/>
          <p14:tracePt t="152657" x="4894263" y="1704975"/>
          <p14:tracePt t="152673" x="4929188" y="1874838"/>
          <p14:tracePt t="152690" x="4929188" y="2054225"/>
          <p14:tracePt t="152708" x="4956175" y="2179638"/>
          <p14:tracePt t="152724" x="4956175" y="2286000"/>
          <p14:tracePt t="152740" x="4956175" y="2384425"/>
          <p14:tracePt t="152756" x="4956175" y="2473325"/>
          <p14:tracePt t="152774" x="4956175" y="2589213"/>
          <p14:tracePt t="152788" x="4956175" y="2625725"/>
          <p14:tracePt t="152805" x="4956175" y="2706688"/>
          <p14:tracePt t="152821" x="4929188" y="2778125"/>
          <p14:tracePt t="152840" x="4921250" y="2795588"/>
          <p14:tracePt t="152857" x="4911725" y="2813050"/>
          <p14:tracePt t="152873" x="4884738" y="2849563"/>
          <p14:tracePt t="152890" x="4867275" y="2867025"/>
          <p14:tracePt t="152973" x="4867275" y="2874963"/>
          <p14:tracePt t="153059" x="4848225" y="2874963"/>
          <p14:tracePt t="153089" x="4840288" y="2874963"/>
          <p14:tracePt t="153104" x="4822825" y="2867025"/>
          <p14:tracePt t="153120" x="4813300" y="2867025"/>
          <p14:tracePt t="153136" x="4803775" y="2857500"/>
          <p14:tracePt t="153170" x="4786313" y="2857500"/>
          <p14:tracePt t="153186" x="4776788" y="2857500"/>
          <p14:tracePt t="153203" x="4705350" y="2857500"/>
          <p14:tracePt t="153220" x="4670425" y="2849563"/>
          <p14:tracePt t="153237" x="4625975" y="2849563"/>
          <p14:tracePt t="153254" x="4554538" y="2849563"/>
          <p14:tracePt t="153270" x="4491038" y="2849563"/>
          <p14:tracePt t="153288" x="4446588" y="2849563"/>
          <p14:tracePt t="153307" x="4402138" y="2849563"/>
          <p14:tracePt t="153324" x="4384675" y="2849563"/>
          <p14:tracePt t="153340" x="4367213" y="2849563"/>
          <p14:tracePt t="153358" x="4340225" y="2849563"/>
          <p14:tracePt t="153374" x="4330700" y="2849563"/>
          <p14:tracePt t="153403" x="4322763" y="2857500"/>
          <p14:tracePt t="153419" x="4313238" y="2857500"/>
          <p14:tracePt t="153667" x="4313238" y="2867025"/>
          <p14:tracePt t="153691" x="4322763" y="2874963"/>
          <p14:tracePt t="153707" x="4330700" y="2874963"/>
          <p14:tracePt t="153801" x="4348163" y="2894013"/>
          <p14:tracePt t="153817" x="4357688" y="2901950"/>
          <p14:tracePt t="153825" x="4367213" y="2901950"/>
          <p14:tracePt t="153855" x="4384675" y="2901950"/>
          <p14:tracePt t="153863" x="4394200" y="2911475"/>
          <p14:tracePt t="153872" x="4419600" y="2911475"/>
          <p14:tracePt t="153886" x="4446588" y="2911475"/>
          <p14:tracePt t="153903" x="4500563" y="2911475"/>
          <p14:tracePt t="153919" x="4572000" y="2911475"/>
          <p14:tracePt t="153936" x="4652963" y="2901950"/>
          <p14:tracePt t="153953" x="4732338" y="2884488"/>
          <p14:tracePt t="153970" x="4776788" y="2867025"/>
          <p14:tracePt t="153986" x="4840288" y="2840038"/>
          <p14:tracePt t="154003" x="4902200" y="2813050"/>
          <p14:tracePt t="154019" x="5018088" y="2778125"/>
          <p14:tracePt t="154036" x="5099050" y="2751138"/>
          <p14:tracePt t="154053" x="5180013" y="2724150"/>
          <p14:tracePt t="154069" x="5241925" y="2724150"/>
          <p14:tracePt t="154086" x="5313363" y="2714625"/>
          <p14:tracePt t="154103" x="5411788" y="2687638"/>
          <p14:tracePt t="154121" x="5572125" y="2660650"/>
          <p14:tracePt t="154137" x="5670550" y="2643188"/>
          <p14:tracePt t="154154" x="5732463" y="2635250"/>
          <p14:tracePt t="154169" x="5786438" y="2616200"/>
          <p14:tracePt t="154186" x="5849938" y="2616200"/>
          <p14:tracePt t="154203" x="5929313" y="2608263"/>
          <p14:tracePt t="154219" x="6010275" y="2589213"/>
          <p14:tracePt t="154236" x="6081713" y="2581275"/>
          <p14:tracePt t="154253" x="6143625" y="2581275"/>
          <p14:tracePt t="154271" x="6242050" y="2581275"/>
          <p14:tracePt t="154286" x="6303963" y="2581275"/>
          <p14:tracePt t="154302" x="6384925" y="2608263"/>
          <p14:tracePt t="154319" x="6446838" y="2625725"/>
          <p14:tracePt t="154335" x="6483350" y="2635250"/>
          <p14:tracePt t="154352" x="6500813" y="2635250"/>
          <p14:tracePt t="154369" x="6518275" y="2643188"/>
          <p14:tracePt t="154386" x="6572250" y="2652713"/>
          <p14:tracePt t="154402" x="6653213" y="2679700"/>
          <p14:tracePt t="154419" x="6732588" y="2706688"/>
          <p14:tracePt t="154435" x="6823075" y="2732088"/>
          <p14:tracePt t="154452" x="6858000" y="2751138"/>
          <p14:tracePt t="154469" x="6867525" y="2768600"/>
          <p14:tracePt t="154485" x="6894513" y="2778125"/>
          <p14:tracePt t="154502" x="6911975" y="2786063"/>
          <p14:tracePt t="154519" x="6938963" y="2795588"/>
          <p14:tracePt t="154536" x="7010400" y="2795588"/>
          <p14:tracePt t="154552" x="7054850" y="2795588"/>
          <p14:tracePt t="154569" x="7081838" y="2795588"/>
          <p14:tracePt t="154623" x="7089775" y="2795588"/>
          <p14:tracePt t="154631" x="7099300" y="2803525"/>
          <p14:tracePt t="154639" x="7108825" y="2803525"/>
          <p14:tracePt t="154654" x="7116763" y="2813050"/>
          <p14:tracePt t="154677" x="7126288" y="2822575"/>
          <p14:tracePt t="154686" x="7143750" y="2822575"/>
          <p14:tracePt t="154703" x="7161213" y="2840038"/>
          <p14:tracePt t="154719" x="7170738" y="2840038"/>
          <p14:tracePt t="154736" x="7180263" y="2840038"/>
          <p14:tracePt t="154753" x="7188200" y="2840038"/>
          <p14:tracePt t="154771" x="7197725" y="2849563"/>
          <p14:tracePt t="156211" x="7197725" y="2857500"/>
          <p14:tracePt t="156219" x="7188200" y="2867025"/>
          <p14:tracePt t="156227" x="7180263" y="2867025"/>
          <p14:tracePt t="156236" x="7153275" y="2874963"/>
          <p14:tracePt t="156253" x="7126288" y="2874963"/>
          <p14:tracePt t="156270" x="7108825" y="2884488"/>
          <p14:tracePt t="156287" x="7081838" y="2884488"/>
          <p14:tracePt t="156302" x="7064375" y="2884488"/>
          <p14:tracePt t="156319" x="7027863" y="2901950"/>
          <p14:tracePt t="156337" x="6946900" y="2911475"/>
          <p14:tracePt t="156352" x="6858000" y="2921000"/>
          <p14:tracePt t="156369" x="6707188" y="2938463"/>
          <p14:tracePt t="156386" x="6581775" y="2955925"/>
          <p14:tracePt t="156402" x="6473825" y="2955925"/>
          <p14:tracePt t="156419" x="6330950" y="2955925"/>
          <p14:tracePt t="156436" x="6153150" y="2973388"/>
          <p14:tracePt t="156452" x="5956300" y="2982913"/>
          <p14:tracePt t="156469" x="5688013" y="3009900"/>
          <p14:tracePt t="156487" x="5207000" y="3081338"/>
          <p14:tracePt t="156502" x="4884738" y="3152775"/>
          <p14:tracePt t="156519" x="4572000" y="3206750"/>
          <p14:tracePt t="156536" x="4322763" y="3241675"/>
          <p14:tracePt t="156552" x="4081463" y="3278188"/>
          <p14:tracePt t="156570" x="3857625" y="3313113"/>
          <p14:tracePt t="156588" x="3536950" y="3349625"/>
          <p14:tracePt t="156603" x="3402013" y="3375025"/>
          <p14:tracePt t="156620" x="3251200" y="3394075"/>
          <p14:tracePt t="156636" x="3160713" y="3402013"/>
          <p14:tracePt t="156653" x="3108325" y="3402013"/>
          <p14:tracePt t="156670" x="3081338" y="3402013"/>
          <p14:tracePt t="156686" x="3036888" y="3402013"/>
          <p14:tracePt t="156703" x="2973388" y="3394075"/>
          <p14:tracePt t="156721" x="2867025" y="3340100"/>
          <p14:tracePt t="156738" x="2759075" y="3313113"/>
          <p14:tracePt t="156753" x="2660650" y="3241675"/>
          <p14:tracePt t="156770" x="2581275" y="3197225"/>
          <p14:tracePt t="156786" x="2473325" y="3116263"/>
          <p14:tracePt t="156803" x="2330450" y="3000375"/>
          <p14:tracePt t="156820" x="2205038" y="2884488"/>
          <p14:tracePt t="156836" x="2071688" y="2759075"/>
          <p14:tracePt t="156854" x="1866900" y="2598738"/>
          <p14:tracePt t="156870" x="1697038" y="2473325"/>
          <p14:tracePt t="156887" x="1589088" y="2393950"/>
          <p14:tracePt t="156903" x="1509713" y="2303463"/>
          <p14:tracePt t="156920" x="1438275" y="2241550"/>
          <p14:tracePt t="156936" x="1401763" y="2187575"/>
          <p14:tracePt t="156953" x="1384300" y="2152650"/>
          <p14:tracePt t="156971" x="1366838" y="2125663"/>
          <p14:tracePt t="156987" x="1357313" y="2116138"/>
          <p14:tracePt t="157003" x="1347788" y="2098675"/>
          <p14:tracePt t="157020" x="1339850" y="2071688"/>
          <p14:tracePt t="157036" x="1322388" y="2054225"/>
          <p14:tracePt t="157053" x="1295400" y="2036763"/>
          <p14:tracePt t="157070" x="1295400" y="2027238"/>
          <p14:tracePt t="157216" x="1303338" y="2027238"/>
          <p14:tracePt t="157222" x="1312863" y="2036763"/>
          <p14:tracePt t="157238" x="1330325" y="2054225"/>
          <p14:tracePt t="157253" x="1347788" y="2071688"/>
          <p14:tracePt t="157270" x="1374775" y="2098675"/>
          <p14:tracePt t="157287" x="1393825" y="2125663"/>
          <p14:tracePt t="157303" x="1411288" y="2152650"/>
          <p14:tracePt t="157320" x="1419225" y="2170113"/>
          <p14:tracePt t="157336" x="1428750" y="2187575"/>
          <p14:tracePt t="157353" x="1446213" y="2206625"/>
          <p14:tracePt t="157370" x="1446213" y="2224088"/>
          <p14:tracePt t="157433" x="1446213" y="2232025"/>
          <p14:tracePt t="157519" x="1446213" y="2214563"/>
          <p14:tracePt t="157528" x="1446213" y="2206625"/>
          <p14:tracePt t="157537" x="1446213" y="2197100"/>
          <p14:tracePt t="157560" x="1446213" y="2187575"/>
          <p14:tracePt t="157621" x="1465263" y="2187575"/>
          <p14:tracePt t="157638" x="1500188" y="2179638"/>
          <p14:tracePt t="157645" x="1527175" y="2179638"/>
          <p14:tracePt t="157655" x="1554163" y="2179638"/>
          <p14:tracePt t="157670" x="1625600" y="2160588"/>
          <p14:tracePt t="157686" x="1714500" y="2160588"/>
          <p14:tracePt t="157703" x="1830388" y="2170113"/>
          <p14:tracePt t="157720" x="1955800" y="2197100"/>
          <p14:tracePt t="157736" x="2071688" y="2224088"/>
          <p14:tracePt t="157753" x="2251075" y="2259013"/>
          <p14:tracePt t="157770" x="2544763" y="2303463"/>
          <p14:tracePt t="157787" x="2705100" y="2339975"/>
          <p14:tracePt t="157803" x="2813050" y="2366963"/>
          <p14:tracePt t="157820" x="2894013" y="2393950"/>
          <p14:tracePt t="157837" x="2973388" y="2401888"/>
          <p14:tracePt t="157853" x="3044825" y="2401888"/>
          <p14:tracePt t="157872" x="3160713" y="2401888"/>
          <p14:tracePt t="157887" x="3224213" y="2401888"/>
          <p14:tracePt t="157904" x="3251200" y="2401888"/>
          <p14:tracePt t="157920" x="3303588" y="2384425"/>
          <p14:tracePt t="157936" x="3348038" y="2384425"/>
          <p14:tracePt t="157953" x="3429000" y="2374900"/>
          <p14:tracePt t="157970" x="3500438" y="2349500"/>
          <p14:tracePt t="157987" x="3562350" y="2322513"/>
          <p14:tracePt t="158003" x="3633788" y="2295525"/>
          <p14:tracePt t="158021" x="3687763" y="2278063"/>
          <p14:tracePt t="158038" x="3751263" y="2251075"/>
          <p14:tracePt t="158053" x="3830638" y="2224088"/>
          <p14:tracePt t="158070" x="3894138" y="2197100"/>
          <p14:tracePt t="158087" x="3956050" y="2160588"/>
          <p14:tracePt t="158103" x="4037013" y="2116138"/>
          <p14:tracePt t="158120" x="4152900" y="2081213"/>
          <p14:tracePt t="158138" x="4340225" y="2017713"/>
          <p14:tracePt t="158154" x="4446588" y="1992313"/>
          <p14:tracePt t="158170" x="4545013" y="1965325"/>
          <p14:tracePt t="158186" x="4589463" y="1955800"/>
          <p14:tracePt t="158203" x="4616450" y="1955800"/>
          <p14:tracePt t="158220" x="4633913" y="1955800"/>
          <p14:tracePt t="158237" x="4660900" y="1955800"/>
          <p14:tracePt t="158253" x="4697413" y="1973263"/>
          <p14:tracePt t="158271" x="4795838" y="2000250"/>
          <p14:tracePt t="158288" x="4857750" y="2000250"/>
          <p14:tracePt t="158304" x="4938713" y="2000250"/>
          <p14:tracePt t="158320" x="5010150" y="2000250"/>
          <p14:tracePt t="158337" x="5089525" y="2027238"/>
          <p14:tracePt t="158353" x="5153025" y="2036763"/>
          <p14:tracePt t="158370" x="5207000" y="2063750"/>
          <p14:tracePt t="158387" x="5251450" y="2081213"/>
          <p14:tracePt t="158405" x="5367338" y="2108200"/>
          <p14:tracePt t="158421" x="5456238" y="2108200"/>
          <p14:tracePt t="158437" x="5599113" y="2098675"/>
          <p14:tracePt t="158453" x="5732463" y="2071688"/>
          <p14:tracePt t="158470" x="5849938" y="2036763"/>
          <p14:tracePt t="158487" x="5921375" y="2027238"/>
          <p14:tracePt t="158503" x="6000750" y="2000250"/>
          <p14:tracePt t="158522" x="6116638" y="1992313"/>
          <p14:tracePt t="158538" x="6180138" y="1973263"/>
          <p14:tracePt t="158553" x="6242050" y="1946275"/>
          <p14:tracePt t="158570" x="6340475" y="1920875"/>
          <p14:tracePt t="158586" x="6446838" y="1893888"/>
          <p14:tracePt t="158603" x="6545263" y="1866900"/>
          <p14:tracePt t="158620" x="6616700" y="1857375"/>
          <p14:tracePt t="158637" x="6670675" y="1830388"/>
          <p14:tracePt t="158654" x="6697663" y="1830388"/>
          <p14:tracePt t="158670" x="6724650" y="1822450"/>
          <p14:tracePt t="158852" x="6697663" y="1857375"/>
          <p14:tracePt t="158858" x="6653213" y="1901825"/>
          <p14:tracePt t="158870" x="6608763" y="1938338"/>
          <p14:tracePt t="158887" x="6483350" y="2036763"/>
          <p14:tracePt t="158904" x="6278563" y="2116138"/>
          <p14:tracePt t="158921" x="5983288" y="2170113"/>
          <p14:tracePt t="158937" x="5778500" y="2206625"/>
          <p14:tracePt t="158953" x="5492750" y="2224088"/>
          <p14:tracePt t="158970" x="5224463" y="2259013"/>
          <p14:tracePt t="158987" x="4938713" y="2259013"/>
          <p14:tracePt t="159003" x="4581525" y="2259013"/>
          <p14:tracePt t="159020" x="4268788" y="2278063"/>
          <p14:tracePt t="159037" x="3973513" y="2349500"/>
          <p14:tracePt t="159040" x="3867150" y="2366963"/>
          <p14:tracePt t="159054" x="3687763" y="2401888"/>
          <p14:tracePt t="159070" x="3562350" y="2428875"/>
          <p14:tracePt t="159087" x="3446463" y="2455863"/>
          <p14:tracePt t="159104" x="3322638" y="2473325"/>
          <p14:tracePt t="159120" x="3098800" y="2473325"/>
          <p14:tracePt t="159137" x="2786063" y="2509838"/>
          <p14:tracePt t="159156" x="2438400" y="2563813"/>
          <p14:tracePt t="159170" x="2347913" y="2563813"/>
          <p14:tracePt t="159187" x="2098675" y="2563813"/>
          <p14:tracePt t="159203" x="1911350" y="2563813"/>
          <p14:tracePt t="159219" x="1795463" y="2536825"/>
          <p14:tracePt t="159237" x="1704975" y="2509838"/>
          <p14:tracePt t="159253" x="1643063" y="2492375"/>
          <p14:tracePt t="159271" x="1616075" y="2465388"/>
          <p14:tracePt t="159287" x="1608138" y="2446338"/>
          <p14:tracePt t="159303" x="1598613" y="2411413"/>
          <p14:tracePt t="159320" x="1562100" y="2357438"/>
          <p14:tracePt t="159337" x="1544638" y="2322513"/>
          <p14:tracePt t="159353" x="1517650" y="2278063"/>
          <p14:tracePt t="159370" x="1500188" y="2259013"/>
          <p14:tracePt t="159387" x="1500188" y="2232025"/>
          <p14:tracePt t="159403" x="1490663" y="2187575"/>
          <p14:tracePt t="159421" x="1465263" y="2143125"/>
          <p14:tracePt t="159438" x="1465263" y="2125663"/>
          <p14:tracePt t="159454" x="1465263" y="2116138"/>
          <p14:tracePt t="159470" x="1465263" y="2098675"/>
          <p14:tracePt t="159487" x="1473200" y="2071688"/>
          <p14:tracePt t="159504" x="1473200" y="2063750"/>
          <p14:tracePt t="159520" x="1473200" y="2054225"/>
          <p14:tracePt t="159537" x="1473200" y="2044700"/>
          <p14:tracePt t="159556" x="1473200" y="2036763"/>
          <p14:tracePt t="159854" x="1473200" y="2054225"/>
          <p14:tracePt t="159862" x="1473200" y="2071688"/>
          <p14:tracePt t="159870" x="1473200" y="2081213"/>
          <p14:tracePt t="159887" x="1473200" y="2108200"/>
          <p14:tracePt t="159904" x="1473200" y="2152650"/>
          <p14:tracePt t="159920" x="1473200" y="2187575"/>
          <p14:tracePt t="159937" x="1490663" y="2224088"/>
          <p14:tracePt t="159954" x="1490663" y="2259013"/>
          <p14:tracePt t="159970" x="1500188" y="2286000"/>
          <p14:tracePt t="159987" x="1500188" y="2295525"/>
          <p14:tracePt t="160003" x="1500188" y="2312988"/>
          <p14:tracePt t="160020" x="1517650" y="2349500"/>
          <p14:tracePt t="160037" x="1527175" y="2366963"/>
          <p14:tracePt t="160040" x="1527175" y="2374900"/>
          <p14:tracePt t="160054" x="1544638" y="2401888"/>
          <p14:tracePt t="160072" x="1562100" y="2428875"/>
          <p14:tracePt t="160088" x="1571625" y="2465388"/>
          <p14:tracePt t="160104" x="1571625" y="2492375"/>
          <p14:tracePt t="160120" x="1581150" y="2527300"/>
          <p14:tracePt t="160137" x="1598613" y="2571750"/>
          <p14:tracePt t="160154" x="1598613" y="2635250"/>
          <p14:tracePt t="160170" x="1598613" y="2679700"/>
          <p14:tracePt t="160187" x="1598613" y="2741613"/>
          <p14:tracePt t="160204" x="1598613" y="2803525"/>
          <p14:tracePt t="160220" x="1589088" y="2921000"/>
          <p14:tracePt t="160237" x="1581150" y="2982913"/>
          <p14:tracePt t="160254" x="1562100" y="3054350"/>
          <p14:tracePt t="160270" x="1536700" y="3152775"/>
          <p14:tracePt t="160287" x="1509713" y="3259138"/>
          <p14:tracePt t="160304" x="1482725" y="3394075"/>
          <p14:tracePt t="160322" x="1465263" y="3571875"/>
          <p14:tracePt t="160339" x="1465263" y="3635375"/>
          <p14:tracePt t="160354" x="1465263" y="3670300"/>
          <p14:tracePt t="160370" x="1465263" y="3687763"/>
          <p14:tracePt t="160387" x="1465263" y="3706813"/>
          <p14:tracePt t="160403" x="1465263" y="3741738"/>
          <p14:tracePt t="160420" x="1482725" y="3759200"/>
          <p14:tracePt t="160437" x="1482725" y="3795713"/>
          <p14:tracePt t="160453" x="1490663" y="3813175"/>
          <p14:tracePt t="160471" x="1490663" y="3849688"/>
          <p14:tracePt t="160628" x="1490663" y="3857625"/>
          <p14:tracePt t="161646" x="1527175" y="3830638"/>
          <p14:tracePt t="161655" x="1554163" y="3805238"/>
          <p14:tracePt t="161670" x="1633538" y="3733800"/>
          <p14:tracePt t="161687" x="1741488" y="3635375"/>
          <p14:tracePt t="161704" x="1955800" y="3492500"/>
          <p14:tracePt t="161720" x="2303463" y="3313113"/>
          <p14:tracePt t="161737" x="2795588" y="3170238"/>
          <p14:tracePt t="161754" x="3160713" y="3054350"/>
          <p14:tracePt t="161771" x="3589338" y="2901950"/>
          <p14:tracePt t="161788" x="3795713" y="2857500"/>
          <p14:tracePt t="161803" x="3946525" y="2822575"/>
          <p14:tracePt t="161820" x="4054475" y="2822575"/>
          <p14:tracePt t="161837" x="4133850" y="2822575"/>
          <p14:tracePt t="161854" x="4205288" y="2822575"/>
          <p14:tracePt t="161870" x="4224338" y="2822575"/>
          <p14:tracePt t="162124" x="4241800" y="2822575"/>
          <p14:tracePt t="162149" x="4251325" y="2822575"/>
          <p14:tracePt t="162156" x="4259263" y="2813050"/>
          <p14:tracePt t="162171" x="4276725" y="2795588"/>
          <p14:tracePt t="162188" x="4295775" y="2778125"/>
          <p14:tracePt t="162203" x="4322763" y="2759075"/>
          <p14:tracePt t="162220" x="4340225" y="2751138"/>
          <p14:tracePt t="162236" x="4357688" y="2732088"/>
          <p14:tracePt t="162253" x="4384675" y="2724150"/>
          <p14:tracePt t="162272" x="4411663" y="2687638"/>
          <p14:tracePt t="162288" x="4429125" y="2670175"/>
          <p14:tracePt t="162303" x="4438650" y="2643188"/>
          <p14:tracePt t="162321" x="4456113" y="2616200"/>
          <p14:tracePt t="162337" x="4456113" y="2598738"/>
          <p14:tracePt t="163065" x="4446588" y="2598738"/>
          <p14:tracePt t="163078" x="4438650" y="2598738"/>
          <p14:tracePt t="163087" x="4429125" y="2598738"/>
          <p14:tracePt t="164530" x="4456113" y="2608263"/>
          <p14:tracePt t="164537" x="4491038" y="2608263"/>
          <p14:tracePt t="164554" x="4527550" y="2625725"/>
          <p14:tracePt t="164571" x="4562475" y="2643188"/>
          <p14:tracePt t="164588" x="4625975" y="2670175"/>
          <p14:tracePt t="164604" x="4687888" y="2697163"/>
          <p14:tracePt t="164621" x="4751388" y="2724150"/>
          <p14:tracePt t="164638" x="4795838" y="2768600"/>
          <p14:tracePt t="164655" x="4822825" y="2803525"/>
          <p14:tracePt t="164671" x="4822825" y="2857500"/>
          <p14:tracePt t="164687" x="4822825" y="2921000"/>
          <p14:tracePt t="164704" x="4822825" y="2938463"/>
          <p14:tracePt t="164720" x="4813300" y="2955925"/>
          <p14:tracePt t="164739" x="4776788" y="2973388"/>
          <p14:tracePt t="164755" x="4759325" y="2973388"/>
          <p14:tracePt t="164771" x="4751388" y="2973388"/>
          <p14:tracePt t="164787" x="4724400" y="2973388"/>
          <p14:tracePt t="164804" x="4714875" y="2973388"/>
          <p14:tracePt t="164821" x="4697413" y="2955925"/>
          <p14:tracePt t="164837" x="4679950" y="2928938"/>
          <p14:tracePt t="164854" x="4643438" y="2911475"/>
          <p14:tracePt t="164871" x="4625975" y="2894013"/>
          <p14:tracePt t="164889" x="4608513" y="2822575"/>
          <p14:tracePt t="164905" x="4598988" y="2759075"/>
          <p14:tracePt t="164920" x="4598988" y="2687638"/>
          <p14:tracePt t="164938" x="4598988" y="2625725"/>
          <p14:tracePt t="164954" x="4625975" y="2589213"/>
          <p14:tracePt t="164971" x="4643438" y="2563813"/>
          <p14:tracePt t="164988" x="4679950" y="2544763"/>
          <p14:tracePt t="165004" x="4697413" y="2527300"/>
          <p14:tracePt t="165021" x="4741863" y="2500313"/>
          <p14:tracePt t="165037" x="4759325" y="2500313"/>
          <p14:tracePt t="165054" x="4776788" y="2500313"/>
          <p14:tracePt t="165071" x="4803775" y="2500313"/>
          <p14:tracePt t="165088" x="4830763" y="2527300"/>
          <p14:tracePt t="165104" x="4857750" y="2544763"/>
          <p14:tracePt t="165122" x="4875213" y="2581275"/>
          <p14:tracePt t="165139" x="4894263" y="2598738"/>
          <p14:tracePt t="165155" x="4921250" y="2670175"/>
          <p14:tracePt t="165171" x="4929188" y="2768600"/>
          <p14:tracePt t="165187" x="4946650" y="2857500"/>
          <p14:tracePt t="165204" x="4946650" y="2928938"/>
          <p14:tracePt t="165221" x="4946650" y="2965450"/>
          <p14:tracePt t="165237" x="4946650" y="2982913"/>
          <p14:tracePt t="165256" x="4929188" y="3017838"/>
          <p14:tracePt t="165272" x="4902200" y="3036888"/>
          <p14:tracePt t="165288" x="4894263" y="3044825"/>
          <p14:tracePt t="165320" x="4884738" y="3054350"/>
          <p14:tracePt t="165337" x="4867275" y="3054350"/>
          <p14:tracePt t="165353" x="4848225" y="3054350"/>
          <p14:tracePt t="165370" x="4822825" y="3054350"/>
          <p14:tracePt t="165387" x="4813300" y="3054350"/>
          <p14:tracePt t="173993" x="5000625" y="2982913"/>
          <p14:tracePt t="174009" x="5251450" y="2928938"/>
          <p14:tracePt t="174026" x="5313363" y="2921000"/>
          <p14:tracePt t="174043" x="5367338" y="2894013"/>
          <p14:tracePt t="174060" x="5429250" y="2884488"/>
          <p14:tracePt t="174076" x="5446713" y="2874963"/>
          <p14:tracePt t="174094" x="5465763" y="2867025"/>
          <p14:tracePt t="174110" x="5492750" y="2840038"/>
          <p14:tracePt t="174126" x="5510213" y="2822575"/>
          <p14:tracePt t="174143" x="5608638" y="2786063"/>
          <p14:tracePt t="174160" x="5707063" y="2759075"/>
          <p14:tracePt t="174176" x="5778500" y="2732088"/>
          <p14:tracePt t="174193" x="5857875" y="2706688"/>
          <p14:tracePt t="174210" x="5938838" y="2679700"/>
          <p14:tracePt t="174226" x="6027738" y="2670175"/>
          <p14:tracePt t="174243" x="6180138" y="2652713"/>
          <p14:tracePt t="174259" x="6350000" y="2635250"/>
          <p14:tracePt t="174276" x="6545263" y="2635250"/>
          <p14:tracePt t="174292" x="6715125" y="2616200"/>
          <p14:tracePt t="174307" x="6938963" y="2598738"/>
          <p14:tracePt t="174326" x="7304088" y="2581275"/>
          <p14:tracePt t="174344" x="7545388" y="2571750"/>
          <p14:tracePt t="174360" x="7707313" y="2517775"/>
          <p14:tracePt t="174376" x="7840663" y="2492375"/>
          <p14:tracePt t="174393" x="7902575" y="2482850"/>
          <p14:tracePt t="174410" x="7929563" y="2482850"/>
          <p14:tracePt t="174426" x="7947025" y="2492375"/>
          <p14:tracePt t="174443" x="7974013" y="2527300"/>
          <p14:tracePt t="174460" x="8001000" y="2598738"/>
          <p14:tracePt t="174476" x="8027988" y="2679700"/>
          <p14:tracePt t="174493" x="8037513" y="2759075"/>
          <p14:tracePt t="174512" x="8037513" y="2795588"/>
          <p14:tracePt t="174526" x="8037513" y="2813050"/>
          <p14:tracePt t="174540" x="8037513" y="2830513"/>
          <p14:tracePt t="174557" x="8037513" y="2840038"/>
          <p14:tracePt t="174576" x="8037513" y="2857500"/>
          <p14:tracePt t="174594" x="8037513" y="2884488"/>
          <p14:tracePt t="174610" x="8037513" y="2901950"/>
          <p14:tracePt t="174626" x="8037513" y="2921000"/>
          <p14:tracePt t="174643" x="8037513" y="2938463"/>
          <p14:tracePt t="174660" x="8045450" y="2965450"/>
          <p14:tracePt t="174676" x="8054975" y="2982913"/>
          <p14:tracePt t="174693" x="8064500" y="3009900"/>
          <p14:tracePt t="174709" x="8064500" y="3027363"/>
          <p14:tracePt t="174726" x="8064500" y="3044825"/>
          <p14:tracePt t="174739" x="8064500" y="3054350"/>
          <p14:tracePt t="174756" x="8064500" y="3071813"/>
          <p14:tracePt t="174772" x="8054975" y="3089275"/>
          <p14:tracePt t="174789" x="8037513" y="3116263"/>
          <p14:tracePt t="174805" x="8018463" y="3143250"/>
          <p14:tracePt t="174822" x="7993063" y="3170238"/>
          <p14:tracePt t="174838" x="7966075" y="3187700"/>
          <p14:tracePt t="174855" x="7912100" y="3214688"/>
          <p14:tracePt t="174873" x="7858125" y="3241675"/>
          <p14:tracePt t="174889" x="7823200" y="3268663"/>
          <p14:tracePt t="174905" x="7804150" y="3286125"/>
          <p14:tracePt t="174922" x="7786688" y="3303588"/>
          <p14:tracePt t="174939" x="7769225" y="3322638"/>
          <p14:tracePt t="174955" x="7742238" y="3340100"/>
          <p14:tracePt t="174989" x="7724775" y="3367088"/>
          <p14:tracePt t="175007" x="7707313" y="3384550"/>
          <p14:tracePt t="175022" x="7680325" y="3411538"/>
          <p14:tracePt t="175039" x="7670800" y="3421063"/>
          <p14:tracePt t="175117" x="7697788" y="3421063"/>
          <p14:tracePt t="175125" x="7724775" y="3421063"/>
          <p14:tracePt t="175139" x="7751763" y="3394075"/>
          <p14:tracePt t="175155" x="7786688" y="3375025"/>
          <p14:tracePt t="175172" x="7831138" y="3357563"/>
          <p14:tracePt t="175189" x="7894638" y="3340100"/>
          <p14:tracePt t="175205" x="8010525" y="3303588"/>
          <p14:tracePt t="175222" x="8143875" y="3259138"/>
          <p14:tracePt t="175239" x="8278813" y="3232150"/>
          <p14:tracePt t="175257" x="8421688" y="3187700"/>
          <p14:tracePt t="175273" x="8474075" y="3179763"/>
          <p14:tracePt t="175289" x="8493125" y="3170238"/>
          <p14:tracePt t="175305" x="8501063" y="3160713"/>
          <p14:tracePt t="175322" x="8510588" y="3160713"/>
          <p14:tracePt t="175339" x="8518525" y="3160713"/>
          <p14:tracePt t="175355" x="8537575" y="3160713"/>
          <p14:tracePt t="175547" x="8528050" y="3160713"/>
          <p14:tracePt t="175555" x="8518525" y="3152775"/>
          <p14:tracePt t="175563" x="8510588" y="3143250"/>
          <p14:tracePt t="175572" x="8501063" y="3125788"/>
          <p14:tracePt t="175588" x="8483600" y="3081338"/>
          <p14:tracePt t="175605" x="8456613" y="2992438"/>
          <p14:tracePt t="175621" x="8367713" y="2884488"/>
          <p14:tracePt t="175638" x="8232775" y="2732088"/>
          <p14:tracePt t="175657" x="8054975" y="2563813"/>
          <p14:tracePt t="175672" x="7983538" y="2536825"/>
          <p14:tracePt t="175689" x="7902575" y="2527300"/>
          <p14:tracePt t="175705" x="7796213" y="2509838"/>
          <p14:tracePt t="175722" x="7670800" y="2509838"/>
          <p14:tracePt t="175739" x="7581900" y="2509838"/>
          <p14:tracePt t="175755" x="7483475" y="2509838"/>
          <p14:tracePt t="175773" x="7323138" y="2544763"/>
          <p14:tracePt t="175789" x="7259638" y="2571750"/>
          <p14:tracePt t="175805" x="7207250" y="2589213"/>
          <p14:tracePt t="175822" x="7188200" y="2616200"/>
          <p14:tracePt t="175839" x="7153275" y="2635250"/>
          <p14:tracePt t="175855" x="7108825" y="2652713"/>
          <p14:tracePt t="175872" x="7089775" y="2679700"/>
          <p14:tracePt t="175891" x="7064375" y="2687638"/>
          <p14:tracePt t="175908" x="7037388" y="2687638"/>
          <p14:tracePt t="175923" x="6983413" y="2687638"/>
          <p14:tracePt t="175939" x="6884988" y="2679700"/>
          <p14:tracePt t="175955" x="6778625" y="2652713"/>
          <p14:tracePt t="175972" x="6599238" y="2625725"/>
          <p14:tracePt t="175989" x="6303963" y="2589213"/>
          <p14:tracePt t="176006" x="6018213" y="2571750"/>
          <p14:tracePt t="176022" x="5732463" y="2581275"/>
          <p14:tracePt t="176040" x="5313363" y="2635250"/>
          <p14:tracePt t="176056" x="5099050" y="2635250"/>
          <p14:tracePt t="176072" x="4875213" y="2625725"/>
          <p14:tracePt t="176089" x="4652963" y="2589213"/>
          <p14:tracePt t="176105" x="4384675" y="2536825"/>
          <p14:tracePt t="176122" x="4089400" y="2482850"/>
          <p14:tracePt t="176141" x="3724275" y="2446338"/>
          <p14:tracePt t="176157" x="3554413" y="2446338"/>
          <p14:tracePt t="176173" x="3402013" y="2446338"/>
          <p14:tracePt t="176189" x="3295650" y="2428875"/>
          <p14:tracePt t="176205" x="3205163" y="2420938"/>
          <p14:tracePt t="176222" x="3125788" y="2401888"/>
          <p14:tracePt t="176239" x="3062288" y="2401888"/>
          <p14:tracePt t="176255" x="3044825" y="2384425"/>
          <p14:tracePt t="176272" x="3027363" y="2384425"/>
          <p14:tracePt t="176290" x="3017838" y="2384425"/>
          <p14:tracePt t="176305" x="3009900" y="2384425"/>
          <p14:tracePt t="176322" x="2990850" y="2374900"/>
          <p14:tracePt t="176339" x="2982913" y="2374900"/>
          <p14:tracePt t="176356" x="2965450" y="2374900"/>
          <p14:tracePt t="176372" x="2955925" y="2374900"/>
          <p14:tracePt t="176389" x="2946400" y="2374900"/>
          <p14:tracePt t="176408" x="2919413" y="2374900"/>
          <p14:tracePt t="176423" x="2884488" y="2374900"/>
          <p14:tracePt t="176439" x="2786063" y="2357438"/>
          <p14:tracePt t="176455" x="2697163" y="2357438"/>
          <p14:tracePt t="176472" x="2616200" y="2374900"/>
          <p14:tracePt t="176489" x="2536825" y="2401888"/>
          <p14:tracePt t="176505" x="2465388" y="2428875"/>
          <p14:tracePt t="176522" x="2384425" y="2455863"/>
          <p14:tracePt t="176540" x="2286000" y="2473325"/>
          <p14:tracePt t="176556" x="2251075" y="2482850"/>
          <p14:tracePt t="176573" x="2232025" y="2482850"/>
          <p14:tracePt t="176589" x="2205038" y="2482850"/>
          <p14:tracePt t="176605" x="2179638" y="2482850"/>
          <p14:tracePt t="176622" x="2143125" y="2492375"/>
          <p14:tracePt t="176639" x="2071688" y="2509838"/>
          <p14:tracePt t="176656" x="1990725" y="2517775"/>
          <p14:tracePt t="176672" x="1911350" y="2544763"/>
          <p14:tracePt t="176689" x="1795463" y="2581275"/>
          <p14:tracePt t="176705" x="1751013" y="2598738"/>
          <p14:tracePt t="176722" x="1697038" y="2625725"/>
          <p14:tracePt t="176739" x="1670050" y="2635250"/>
          <p14:tracePt t="176756" x="1633538" y="2643188"/>
          <p14:tracePt t="176772" x="1554163" y="2670175"/>
          <p14:tracePt t="176788" x="1482725" y="2697163"/>
          <p14:tracePt t="176805" x="1428750" y="2724150"/>
          <p14:tracePt t="176822" x="1411288" y="2732088"/>
          <p14:tracePt t="176838" x="1393825" y="2732088"/>
          <p14:tracePt t="176856" x="1366838" y="2741613"/>
          <p14:tracePt t="176872" x="1339850" y="2751138"/>
          <p14:tracePt t="176890" x="1330325" y="2759075"/>
          <p14:tracePt t="176905" x="1303338" y="2768600"/>
          <p14:tracePt t="176939" x="1295400" y="2768600"/>
          <p14:tracePt t="177011" x="1303338" y="2759075"/>
          <p14:tracePt t="177019" x="1322388" y="2741613"/>
          <p14:tracePt t="177027" x="1330325" y="2732088"/>
          <p14:tracePt t="177039" x="1357313" y="2724150"/>
          <p14:tracePt t="177057" x="1490663" y="2652713"/>
          <p14:tracePt t="177073" x="1589088" y="2581275"/>
          <p14:tracePt t="177089" x="1697038" y="2509838"/>
          <p14:tracePt t="177105" x="1812925" y="2438400"/>
          <p14:tracePt t="177122" x="1928813" y="2374900"/>
          <p14:tracePt t="177139" x="2089150" y="2312988"/>
          <p14:tracePt t="177155" x="2295525" y="2278063"/>
          <p14:tracePt t="177172" x="2536825" y="2241550"/>
          <p14:tracePt t="177190" x="2867025" y="2197100"/>
          <p14:tracePt t="177207" x="3036888" y="2160588"/>
          <p14:tracePt t="177222" x="3152775" y="2152650"/>
          <p14:tracePt t="177239" x="3259138" y="2152650"/>
          <p14:tracePt t="177256" x="3348038" y="2152650"/>
          <p14:tracePt t="177272" x="3429000" y="2179638"/>
          <p14:tracePt t="177289" x="3509963" y="2206625"/>
          <p14:tracePt t="177306" x="3581400" y="2232025"/>
          <p14:tracePt t="177323" x="3670300" y="2259013"/>
          <p14:tracePt t="177339" x="3751263" y="2286000"/>
          <p14:tracePt t="177356" x="3813175" y="2312988"/>
          <p14:tracePt t="177372" x="3902075" y="2322513"/>
          <p14:tracePt t="177389" x="3983038" y="2349500"/>
          <p14:tracePt t="177405" x="4062413" y="2374900"/>
          <p14:tracePt t="177422" x="4108450" y="2384425"/>
          <p14:tracePt t="177439" x="4143375" y="2411413"/>
          <p14:tracePt t="177457" x="4170363" y="2428875"/>
          <p14:tracePt t="177473" x="4179888" y="2446338"/>
          <p14:tracePt t="177489" x="4205288" y="2465388"/>
          <p14:tracePt t="177506" x="4214813" y="2492375"/>
          <p14:tracePt t="177522" x="4232275" y="2509838"/>
          <p14:tracePt t="177539" x="4232275" y="2517775"/>
          <p14:tracePt t="177555" x="4232275" y="2527300"/>
          <p14:tracePt t="177572" x="4241800" y="2554288"/>
          <p14:tracePt t="177589" x="4251325" y="2581275"/>
          <p14:tracePt t="177606" x="4268788" y="2598738"/>
          <p14:tracePt t="177622" x="4268788" y="2625725"/>
          <p14:tracePt t="177639" x="4268788" y="2635250"/>
          <p14:tracePt t="177656" x="4268788" y="2652713"/>
          <p14:tracePt t="177672" x="4268788" y="2670175"/>
          <p14:tracePt t="177691" x="4276725" y="2724150"/>
          <p14:tracePt t="177707" x="4286250" y="2759075"/>
          <p14:tracePt t="177723" x="4313238" y="2813050"/>
          <p14:tracePt t="177739" x="4330700" y="2840038"/>
          <p14:tracePt t="177756" x="4357688" y="2867025"/>
          <p14:tracePt t="177772" x="4402138" y="2884488"/>
          <p14:tracePt t="177789" x="4465638" y="2911475"/>
          <p14:tracePt t="177806" x="4527550" y="2938463"/>
          <p14:tracePt t="177822" x="4589463" y="2965450"/>
          <p14:tracePt t="177839" x="4670425" y="2973388"/>
          <p14:tracePt t="177856" x="4768850" y="3000375"/>
          <p14:tracePt t="177872" x="4848225" y="3000375"/>
          <p14:tracePt t="177889" x="4911725" y="3000375"/>
          <p14:tracePt t="177906" x="4956175" y="3017838"/>
          <p14:tracePt t="177922" x="5018088" y="3017838"/>
          <p14:tracePt t="177939" x="5089525" y="3017838"/>
          <p14:tracePt t="177957" x="5241925" y="3017838"/>
          <p14:tracePt t="177973" x="5313363" y="3017838"/>
          <p14:tracePt t="177989" x="5394325" y="3009900"/>
          <p14:tracePt t="178006" x="5429250" y="3009900"/>
          <p14:tracePt t="178022" x="5456238" y="3009900"/>
          <p14:tracePt t="178039" x="5537200" y="3009900"/>
          <p14:tracePt t="178056" x="5626100" y="3009900"/>
          <p14:tracePt t="178072" x="5759450" y="2982913"/>
          <p14:tracePt t="178089" x="5911850" y="2946400"/>
          <p14:tracePt t="178107" x="6099175" y="2921000"/>
          <p14:tracePt t="178123" x="6188075" y="2921000"/>
          <p14:tracePt t="178139" x="6259513" y="2921000"/>
          <p14:tracePt t="178156" x="6340475" y="2921000"/>
          <p14:tracePt t="178172" x="6421438" y="2911475"/>
          <p14:tracePt t="178189" x="6492875" y="2894013"/>
          <p14:tracePt t="178206" x="6537325" y="2894013"/>
          <p14:tracePt t="178223" x="6581775" y="2894013"/>
          <p14:tracePt t="178239" x="6616700" y="2884488"/>
          <p14:tracePt t="178256" x="6661150" y="2884488"/>
          <p14:tracePt t="178273" x="6707188" y="2874963"/>
          <p14:tracePt t="178288" x="6742113" y="2874963"/>
          <p14:tracePt t="178305" x="6769100" y="2874963"/>
          <p14:tracePt t="178322" x="6804025" y="2874963"/>
          <p14:tracePt t="178338" x="6850063" y="2874963"/>
          <p14:tracePt t="178355" x="6911975" y="2894013"/>
          <p14:tracePt t="178373" x="7000875" y="2901950"/>
          <p14:tracePt t="178389" x="7018338" y="2901950"/>
          <p14:tracePt t="178443" x="7027863" y="2911475"/>
          <p14:tracePt t="178451" x="7037388" y="2921000"/>
          <p14:tracePt t="178459" x="7054850" y="2938463"/>
          <p14:tracePt t="178472" x="7064375" y="2946400"/>
          <p14:tracePt t="178489" x="7081838" y="2965450"/>
          <p14:tracePt t="178506" x="7108825" y="2992438"/>
          <p14:tracePt t="178522" x="7126288" y="3017838"/>
          <p14:tracePt t="178539" x="7135813" y="3027363"/>
          <p14:tracePt t="178556" x="7143750" y="3044825"/>
          <p14:tracePt t="178572" x="7153275" y="3063875"/>
          <p14:tracePt t="178589" x="7153275" y="3089275"/>
          <p14:tracePt t="178607" x="7161213" y="3125788"/>
          <p14:tracePt t="178622" x="7170738" y="3135313"/>
          <p14:tracePt t="178639" x="7170738" y="3160713"/>
          <p14:tracePt t="178656" x="7180263" y="3179763"/>
          <p14:tracePt t="178672" x="7197725" y="3197225"/>
          <p14:tracePt t="178689" x="7197725" y="3224213"/>
          <p14:tracePt t="178706" x="7215188" y="3241675"/>
          <p14:tracePt t="178722" x="7232650" y="3259138"/>
          <p14:tracePt t="178739" x="7251700" y="3278188"/>
          <p14:tracePt t="178757" x="7286625" y="3313113"/>
          <p14:tracePt t="178773" x="7313613" y="3330575"/>
          <p14:tracePt t="178789" x="7350125" y="3340100"/>
          <p14:tracePt t="178806" x="7367588" y="3357563"/>
          <p14:tracePt t="178822" x="7394575" y="3367088"/>
          <p14:tracePt t="178839" x="7412038" y="3375025"/>
          <p14:tracePt t="178857" x="7456488" y="3394075"/>
          <p14:tracePt t="178873" x="7500938" y="3411538"/>
          <p14:tracePt t="178889" x="7564438" y="3421063"/>
          <p14:tracePt t="178906" x="7608888" y="3421063"/>
          <p14:tracePt t="178922" x="7670800" y="3421063"/>
          <p14:tracePt t="178939" x="7742238" y="3421063"/>
          <p14:tracePt t="178956" x="7769225" y="3421063"/>
          <p14:tracePt t="178973" x="7813675" y="3402013"/>
          <p14:tracePt t="178989" x="7875588" y="3402013"/>
          <p14:tracePt t="179008" x="7993063" y="3402013"/>
          <p14:tracePt t="179023" x="8081963" y="3421063"/>
          <p14:tracePt t="179039" x="8161338" y="3421063"/>
          <p14:tracePt t="179056" x="8207375" y="3421063"/>
          <p14:tracePt t="179072" x="8232775" y="3421063"/>
          <p14:tracePt t="179089" x="8242300" y="3421063"/>
          <p14:tracePt t="179123" x="8278813" y="3438525"/>
          <p14:tracePt t="179139" x="8286750" y="3438525"/>
          <p14:tracePt t="179156" x="8304213" y="3438525"/>
          <p14:tracePt t="179172" x="8323263" y="3438525"/>
          <p14:tracePt t="179189" x="8340725" y="3438525"/>
          <p14:tracePt t="179206" x="8358188" y="3438525"/>
          <p14:tracePt t="179222" x="8402638" y="3446463"/>
          <p14:tracePt t="179239" x="8466138" y="3446463"/>
          <p14:tracePt t="179256" x="8510588" y="3446463"/>
          <p14:tracePt t="179759" x="8501063" y="3446463"/>
          <p14:tracePt t="179781" x="8493125" y="3446463"/>
          <p14:tracePt t="179789" x="8483600" y="3446463"/>
          <p14:tracePt t="179805" x="8474075" y="3446463"/>
          <p14:tracePt t="179813" x="8466138" y="3455988"/>
          <p14:tracePt t="179829" x="8456613" y="3455988"/>
          <p14:tracePt t="179838" x="8447088" y="3455988"/>
          <p14:tracePt t="179855" x="8402638" y="3455988"/>
          <p14:tracePt t="179872" x="8367713" y="3455988"/>
          <p14:tracePt t="179888" x="8350250" y="3455988"/>
          <p14:tracePt t="179905" x="8313738" y="3446463"/>
          <p14:tracePt t="179923" x="8269288" y="3421063"/>
          <p14:tracePt t="179940" x="8251825" y="3402013"/>
          <p14:tracePt t="179956" x="8215313" y="3384550"/>
          <p14:tracePt t="179973" x="8170863" y="3340100"/>
          <p14:tracePt t="179989" x="8089900" y="3303588"/>
          <p14:tracePt t="180006" x="7993063" y="3232150"/>
          <p14:tracePt t="180023" x="7867650" y="3152775"/>
          <p14:tracePt t="180039" x="7786688" y="3098800"/>
          <p14:tracePt t="180043" x="7751763" y="3089275"/>
          <p14:tracePt t="180056" x="7670800" y="3063875"/>
          <p14:tracePt t="180073" x="7626350" y="3054350"/>
          <p14:tracePt t="180089" x="7589838" y="3036888"/>
          <p14:tracePt t="180106" x="7527925" y="3017838"/>
          <p14:tracePt t="180123" x="7466013" y="2992438"/>
          <p14:tracePt t="180140" x="7385050" y="2965450"/>
          <p14:tracePt t="180157" x="7269163" y="2928938"/>
          <p14:tracePt t="180174" x="7180263" y="2901950"/>
          <p14:tracePt t="180189" x="7064375" y="2867025"/>
          <p14:tracePt t="180206" x="6973888" y="2840038"/>
          <p14:tracePt t="180223" x="6858000" y="2813050"/>
          <p14:tracePt t="180240" x="6724650" y="2768600"/>
          <p14:tracePt t="180257" x="6572250" y="2724150"/>
          <p14:tracePt t="180273" x="6456363" y="2679700"/>
          <p14:tracePt t="180291" x="6313488" y="2589213"/>
          <p14:tracePt t="180306" x="6278563" y="2581275"/>
          <p14:tracePt t="180322" x="6135688" y="2527300"/>
          <p14:tracePt t="180339" x="6064250" y="2500313"/>
          <p14:tracePt t="180355" x="5983288" y="2473325"/>
          <p14:tracePt t="180372" x="5902325" y="2446338"/>
          <p14:tracePt t="180389" x="5822950" y="2420938"/>
          <p14:tracePt t="180406" x="5741988" y="2393950"/>
          <p14:tracePt t="180424" x="5626100" y="2357438"/>
          <p14:tracePt t="180439" x="5545138" y="2330450"/>
          <p14:tracePt t="180456" x="5456238" y="2330450"/>
          <p14:tracePt t="180472" x="5384800" y="2312988"/>
          <p14:tracePt t="180489" x="5330825" y="2312988"/>
          <p14:tracePt t="180506" x="5286375" y="2312988"/>
          <p14:tracePt t="180523" x="5241925" y="2330450"/>
          <p14:tracePt t="180539" x="5180013" y="2349500"/>
          <p14:tracePt t="180543" x="5153025" y="2349500"/>
          <p14:tracePt t="180557" x="5108575" y="2349500"/>
          <p14:tracePt t="180574" x="5045075" y="2349500"/>
          <p14:tracePt t="180589" x="5027613" y="2339975"/>
          <p14:tracePt t="180606" x="5010150" y="2330450"/>
          <p14:tracePt t="180622" x="4973638" y="2312988"/>
          <p14:tracePt t="180639" x="4929188" y="2286000"/>
          <p14:tracePt t="180657" x="4894263" y="2268538"/>
          <p14:tracePt t="180673" x="4875213" y="2251075"/>
          <p14:tracePt t="180689" x="4848225" y="2214563"/>
          <p14:tracePt t="180706" x="4822825" y="2197100"/>
          <p14:tracePt t="180723" x="4803775" y="2160588"/>
          <p14:tracePt t="180739" x="4786313" y="2143125"/>
          <p14:tracePt t="180756" x="4759325" y="2125663"/>
          <p14:tracePt t="180773" x="4741863" y="2098675"/>
          <p14:tracePt t="180806" x="4732338" y="2089150"/>
          <p14:tracePt t="180823" x="4724400" y="2081213"/>
          <p14:tracePt t="180840" x="4714875" y="2071688"/>
          <p14:tracePt t="180856" x="4705350" y="2063750"/>
          <p14:tracePt t="180873" x="4687888" y="2044700"/>
          <p14:tracePt t="180889" x="4670425" y="2017713"/>
          <p14:tracePt t="180906" x="4652963" y="2009775"/>
          <p14:tracePt t="180923" x="4643438" y="1992313"/>
          <p14:tracePt t="180939" x="4616450" y="1973263"/>
          <p14:tracePt t="180956" x="4589463" y="1938338"/>
          <p14:tracePt t="180973" x="4581525" y="1911350"/>
          <p14:tracePt t="180989" x="4554538" y="1884363"/>
          <p14:tracePt t="181006" x="4554538" y="1857375"/>
          <p14:tracePt t="181023" x="4537075" y="1830388"/>
          <p14:tracePt t="181039" x="4527550" y="1812925"/>
          <p14:tracePt t="181058" x="4510088" y="1785938"/>
          <p14:tracePt t="181074" x="4491038" y="1758950"/>
          <p14:tracePt t="181090" x="4473575" y="1741488"/>
          <p14:tracePt t="181106" x="4465638" y="1724025"/>
          <p14:tracePt t="181123" x="4456113" y="1704975"/>
          <p14:tracePt t="181139" x="4446588" y="1679575"/>
          <p14:tracePt t="181156" x="4446588" y="1660525"/>
          <p14:tracePt t="181173" x="4438650" y="1643063"/>
          <p14:tracePt t="181189" x="4438650" y="1625600"/>
          <p14:tracePt t="181208" x="4429125" y="1589088"/>
          <p14:tracePt t="181223" x="4429125" y="1581150"/>
          <p14:tracePt t="181239" x="4419600" y="1562100"/>
          <p14:tracePt t="181256" x="4419600" y="1536700"/>
          <p14:tracePt t="181273" x="4419600" y="1517650"/>
          <p14:tracePt t="181290" x="4419600" y="1509713"/>
          <p14:tracePt t="181306" x="4419600" y="1490663"/>
          <p14:tracePt t="181324" x="4419600" y="1455738"/>
          <p14:tracePt t="181339" x="4419600" y="1438275"/>
          <p14:tracePt t="181356" x="4419600" y="1428750"/>
          <p14:tracePt t="181373" x="4419600" y="1411288"/>
          <p14:tracePt t="181406" x="4419600" y="1384300"/>
          <p14:tracePt t="181423" x="4419600" y="1366838"/>
          <p14:tracePt t="181439" x="4419600" y="1347788"/>
          <p14:tracePt t="181458" x="4419600" y="1303338"/>
          <p14:tracePt t="181474" x="4419600" y="1285875"/>
          <p14:tracePt t="181489" x="4419600" y="1276350"/>
          <p14:tracePt t="181507" x="4419600" y="1268413"/>
          <p14:tracePt t="181540" x="4419600" y="1241425"/>
          <p14:tracePt t="181556" x="4402138" y="1223963"/>
          <p14:tracePt t="181573" x="4402138" y="1204913"/>
          <p14:tracePt t="181589" x="4402138" y="1179513"/>
          <p14:tracePt t="181606" x="4394200" y="1160463"/>
          <p14:tracePt t="181623" x="4394200" y="1152525"/>
          <p14:tracePt t="181708" x="4394200" y="1143000"/>
          <p14:tracePt t="181724" x="4394200" y="1133475"/>
          <p14:tracePt t="181888" x="4394200" y="1108075"/>
          <p14:tracePt t="181896" x="4394200" y="1098550"/>
          <p14:tracePt t="181912" x="4394200" y="1089025"/>
          <p14:tracePt t="181923" x="4394200" y="1081088"/>
          <p14:tracePt t="182046" x="4402138" y="1054100"/>
          <p14:tracePt t="182052" x="4402138" y="1044575"/>
          <p14:tracePt t="182060" x="4402138" y="1036638"/>
          <p14:tracePt t="182076" x="4402138" y="1027113"/>
          <p14:tracePt t="183712" x="4402138" y="1036638"/>
          <p14:tracePt t="183721" x="4402138" y="1062038"/>
          <p14:tracePt t="183729" x="4402138" y="1089025"/>
          <p14:tracePt t="183740" x="4402138" y="1125538"/>
          <p14:tracePt t="183756" x="4402138" y="1143000"/>
          <p14:tracePt t="183773" x="4402138" y="1179513"/>
          <p14:tracePt t="183789" x="4402138" y="1196975"/>
          <p14:tracePt t="183806" x="4402138" y="1223963"/>
          <p14:tracePt t="183822" x="4402138" y="1250950"/>
          <p14:tracePt t="183840" x="4402138" y="1268413"/>
          <p14:tracePt t="183856" x="4402138" y="1295400"/>
          <p14:tracePt t="183873" x="4402138" y="1322388"/>
          <p14:tracePt t="183890" x="4402138" y="1339850"/>
          <p14:tracePt t="183906" x="4402138" y="1347788"/>
          <p14:tracePt t="183925" x="4394200" y="1357313"/>
          <p14:tracePt t="183940" x="4394200" y="1366838"/>
          <p14:tracePt t="183956" x="4394200" y="1393825"/>
          <p14:tracePt t="183973" x="4394200" y="1401763"/>
          <p14:tracePt t="183989" x="4394200" y="1419225"/>
          <p14:tracePt t="184006" x="4394200" y="1438275"/>
          <p14:tracePt t="184023" x="4394200" y="1465263"/>
          <p14:tracePt t="184040" x="4394200" y="1473200"/>
          <p14:tracePt t="184056" x="4384675" y="1482725"/>
          <p14:tracePt t="184379" x="4384675" y="1473200"/>
          <p14:tracePt t="184386" x="4384675" y="1465263"/>
          <p14:tracePt t="184394" x="4384675" y="1446213"/>
          <p14:tracePt t="184407" x="4384675" y="1438275"/>
          <p14:tracePt t="184423" x="4384675" y="1419225"/>
          <p14:tracePt t="184440" x="4402138" y="1393825"/>
          <p14:tracePt t="184457" x="4402138" y="1366838"/>
          <p14:tracePt t="184473" x="4402138" y="1347788"/>
          <p14:tracePt t="184490" x="4402138" y="1312863"/>
          <p14:tracePt t="184507" x="4411663" y="1285875"/>
          <p14:tracePt t="184523" x="4411663" y="1250950"/>
          <p14:tracePt t="184540" x="4419600" y="1214438"/>
          <p14:tracePt t="184543" x="4429125" y="1204913"/>
          <p14:tracePt t="184558" x="4429125" y="1179513"/>
          <p14:tracePt t="184575" x="4438650" y="1152525"/>
          <p14:tracePt t="184590" x="4438650" y="1133475"/>
          <p14:tracePt t="184606" x="4438650" y="1116013"/>
          <p14:tracePt t="184623" x="4438650" y="1108075"/>
          <p14:tracePt t="184640" x="4438650" y="1081088"/>
          <p14:tracePt t="184657" x="4438650" y="1062038"/>
          <p14:tracePt t="184673" x="4438650" y="1044575"/>
          <p14:tracePt t="184690" x="4438650" y="1027113"/>
          <p14:tracePt t="184708" x="4438650" y="990600"/>
          <p14:tracePt t="184723" x="4438650" y="982663"/>
          <p14:tracePt t="184756" x="4438650" y="973138"/>
          <p14:tracePt t="185655" x="4438650" y="1000125"/>
          <p14:tracePt t="185663" x="4438650" y="1009650"/>
          <p14:tracePt t="185673" x="4438650" y="1017588"/>
          <p14:tracePt t="185690" x="4438650" y="1044575"/>
          <p14:tracePt t="185707" x="4438650" y="1089025"/>
          <p14:tracePt t="185725" x="4429125" y="1179513"/>
          <p14:tracePt t="185740" x="4429125" y="1214438"/>
          <p14:tracePt t="185757" x="4429125" y="1231900"/>
          <p14:tracePt t="185773" x="4429125" y="1241425"/>
          <p14:tracePt t="185867" x="4419600" y="1268413"/>
          <p14:tracePt t="185891" x="4419600" y="1276350"/>
          <p14:tracePt t="186108" x="4419600" y="1285875"/>
          <p14:tracePt t="186116" x="4419600" y="1295400"/>
          <p14:tracePt t="186125" x="4419600" y="1303338"/>
          <p14:tracePt t="186141" x="4419600" y="1322388"/>
          <p14:tracePt t="186157" x="4419600" y="1339850"/>
          <p14:tracePt t="186173" x="4419600" y="1357313"/>
          <p14:tracePt t="186190" x="4419600" y="1374775"/>
          <p14:tracePt t="186207" x="4419600" y="1384300"/>
          <p14:tracePt t="186223" x="4419600" y="1411288"/>
          <p14:tracePt t="186240" x="4419600" y="1419225"/>
          <p14:tracePt t="186273" x="4419600" y="1438275"/>
          <p14:tracePt t="186734" x="4419600" y="1446213"/>
          <p14:tracePt t="186742" x="4411663" y="1473200"/>
          <p14:tracePt t="186756" x="4411663" y="1490663"/>
          <p14:tracePt t="186774" x="4402138" y="1536700"/>
          <p14:tracePt t="186790" x="4384675" y="1562100"/>
          <p14:tracePt t="186806" x="4384675" y="1608138"/>
          <p14:tracePt t="186823" x="4375150" y="1687513"/>
          <p14:tracePt t="186840" x="4357688" y="1768475"/>
          <p14:tracePt t="186857" x="4357688" y="1830388"/>
          <p14:tracePt t="186873" x="4348163" y="1857375"/>
          <p14:tracePt t="186890" x="4348163" y="1893888"/>
          <p14:tracePt t="186907" x="4348163" y="1911350"/>
          <p14:tracePt t="186924" x="4348163" y="1928813"/>
          <p14:tracePt t="186940" x="4348163" y="1955800"/>
          <p14:tracePt t="186957" x="4348163" y="1973263"/>
          <p14:tracePt t="186973" x="4348163" y="1992313"/>
          <p14:tracePt t="186990" x="4348163" y="2009775"/>
          <p14:tracePt t="187007" x="4348163" y="2036763"/>
          <p14:tracePt t="187025" x="4348163" y="2063750"/>
          <p14:tracePt t="187041" x="4348163" y="2081213"/>
          <p14:tracePt t="187057" x="4348163" y="2098675"/>
          <p14:tracePt t="187074" x="4348163" y="2116138"/>
          <p14:tracePt t="187090" x="4348163" y="2152650"/>
          <p14:tracePt t="187107" x="4340225" y="2170113"/>
          <p14:tracePt t="187123" x="4322763" y="2214563"/>
          <p14:tracePt t="187140" x="4295775" y="2232025"/>
          <p14:tracePt t="187158" x="4268788" y="2268538"/>
          <p14:tracePt t="187173" x="4259263" y="2268538"/>
          <p14:tracePt t="187207" x="4251325" y="2268538"/>
          <p14:tracePt t="187269" x="4241800" y="2259013"/>
          <p14:tracePt t="187283" x="4224338" y="2241550"/>
          <p14:tracePt t="187292" x="4214813" y="2214563"/>
          <p14:tracePt t="187307" x="4160838" y="2179638"/>
          <p14:tracePt t="187323" x="4081463" y="2125663"/>
          <p14:tracePt t="187340" x="3965575" y="2063750"/>
          <p14:tracePt t="187357" x="3857625" y="2027238"/>
          <p14:tracePt t="187373" x="3776663" y="2009775"/>
          <p14:tracePt t="187390" x="3714750" y="2000250"/>
          <p14:tracePt t="187407" x="3652838" y="2000250"/>
          <p14:tracePt t="187425" x="3536950" y="2000250"/>
          <p14:tracePt t="187441" x="3465513" y="2017713"/>
          <p14:tracePt t="187457" x="3357563" y="2017713"/>
          <p14:tracePt t="187474" x="3251200" y="2017713"/>
          <p14:tracePt t="187490" x="3152775" y="2017713"/>
          <p14:tracePt t="187507" x="3044825" y="2017713"/>
          <p14:tracePt t="187524" x="2973388" y="2009775"/>
          <p14:tracePt t="187540" x="2894013" y="2009775"/>
          <p14:tracePt t="187544" x="2874963" y="2009775"/>
          <p14:tracePt t="187557" x="2813050" y="2009775"/>
          <p14:tracePt t="187574" x="2776538" y="2009775"/>
          <p14:tracePt t="187590" x="2732088" y="2009775"/>
          <p14:tracePt t="187607" x="2660650" y="2009775"/>
          <p14:tracePt t="187623" x="2616200" y="2009775"/>
          <p14:tracePt t="187640" x="2562225" y="2009775"/>
          <p14:tracePt t="187657" x="2509838" y="2009775"/>
          <p14:tracePt t="187675" x="2401888" y="2009775"/>
          <p14:tracePt t="187691" x="2357438" y="2017713"/>
          <p14:tracePt t="187707" x="2286000" y="2017713"/>
          <p14:tracePt t="187723" x="2224088" y="2017713"/>
          <p14:tracePt t="187741" x="2170113" y="2017713"/>
          <p14:tracePt t="187757" x="2143125" y="2017713"/>
          <p14:tracePt t="187774" x="2108200" y="2017713"/>
          <p14:tracePt t="187790" x="2081213" y="2009775"/>
          <p14:tracePt t="187806" x="2036763" y="2009775"/>
          <p14:tracePt t="187823" x="1919288" y="2000250"/>
          <p14:tracePt t="187839" x="1857375" y="2000250"/>
          <p14:tracePt t="187857" x="1822450" y="2000250"/>
          <p14:tracePt t="187873" x="1795463" y="2000250"/>
          <p14:tracePt t="187890" x="1768475" y="2000250"/>
          <p14:tracePt t="187907" x="1751013" y="2000250"/>
          <p14:tracePt t="187925" x="1704975" y="2009775"/>
          <p14:tracePt t="187941" x="1679575" y="2036763"/>
          <p14:tracePt t="187957" x="1652588" y="2054225"/>
          <p14:tracePt t="187974" x="1633538" y="2063750"/>
          <p14:tracePt t="187990" x="1616075" y="2089150"/>
          <p14:tracePt t="188007" x="1589088" y="2098675"/>
          <p14:tracePt t="188023" x="1581150" y="2098675"/>
          <p14:tracePt t="188040" x="1562100" y="2116138"/>
          <p14:tracePt t="188044" x="1554163" y="2125663"/>
          <p14:tracePt t="188057" x="1544638" y="2152650"/>
          <p14:tracePt t="188075" x="1509713" y="2206625"/>
          <p14:tracePt t="188090" x="1500188" y="2241550"/>
          <p14:tracePt t="188107" x="1473200" y="2259013"/>
          <p14:tracePt t="188123" x="1465263" y="2278063"/>
          <p14:tracePt t="188140" x="1465263" y="2303463"/>
          <p14:tracePt t="188157" x="1455738" y="2330450"/>
          <p14:tracePt t="188173" x="1455738" y="2366963"/>
          <p14:tracePt t="188191" x="1455738" y="2393950"/>
          <p14:tracePt t="188207" x="1455738" y="2411413"/>
          <p14:tracePt t="188223" x="1465263" y="2438400"/>
          <p14:tracePt t="188240" x="1482725" y="2446338"/>
          <p14:tracePt t="188257" x="1490663" y="2455863"/>
          <p14:tracePt t="188274" x="1509713" y="2455863"/>
          <p14:tracePt t="188291" x="1544638" y="2455863"/>
          <p14:tracePt t="188307" x="1562100" y="2455863"/>
          <p14:tracePt t="188325" x="1598613" y="2446338"/>
          <p14:tracePt t="188341" x="1652588" y="2420938"/>
          <p14:tracePt t="188357" x="1697038" y="2401888"/>
          <p14:tracePt t="188374" x="1724025" y="2393950"/>
          <p14:tracePt t="188390" x="1751013" y="2366963"/>
          <p14:tracePt t="188407" x="1768475" y="2357438"/>
          <p14:tracePt t="188424" x="1785938" y="2349500"/>
          <p14:tracePt t="188441" x="1803400" y="2339975"/>
          <p14:tracePt t="188457" x="1839913" y="2330450"/>
          <p14:tracePt t="188474" x="1847850" y="2330450"/>
          <p14:tracePt t="188551" x="1857375" y="2330450"/>
          <p14:tracePt t="188559" x="1884363" y="2339975"/>
          <p14:tracePt t="188575" x="1901825" y="2349500"/>
          <p14:tracePt t="188591" x="1919288" y="2374900"/>
          <p14:tracePt t="188607" x="1955800" y="2393950"/>
          <p14:tracePt t="188623" x="1982788" y="2401888"/>
          <p14:tracePt t="188640" x="2017713" y="2420938"/>
          <p14:tracePt t="188657" x="2054225" y="2446338"/>
          <p14:tracePt t="188673" x="2098675" y="2465388"/>
          <p14:tracePt t="188690" x="2143125" y="2482850"/>
          <p14:tracePt t="188709" x="2251075" y="2509838"/>
          <p14:tracePt t="188725" x="2295525" y="2517775"/>
          <p14:tracePt t="188740" x="2339975" y="2527300"/>
          <p14:tracePt t="188757" x="2374900" y="2527300"/>
          <p14:tracePt t="188774" x="2411413" y="2544763"/>
          <p14:tracePt t="188790" x="2465388" y="2554288"/>
          <p14:tracePt t="188807" x="2509838" y="2554288"/>
          <p14:tracePt t="188825" x="2581275" y="2554288"/>
          <p14:tracePt t="188842" x="2616200" y="2554288"/>
          <p14:tracePt t="188857" x="2679700" y="2554288"/>
          <p14:tracePt t="188874" x="2724150" y="2554288"/>
          <p14:tracePt t="188890" x="2768600" y="2554288"/>
          <p14:tracePt t="188907" x="2786063" y="2554288"/>
          <p14:tracePt t="188923" x="2822575" y="2554288"/>
          <p14:tracePt t="188940" x="2840038" y="2554288"/>
          <p14:tracePt t="188957" x="2867025" y="2544763"/>
          <p14:tracePt t="188975" x="2901950" y="2544763"/>
          <p14:tracePt t="188991" x="2928938" y="2536825"/>
          <p14:tracePt t="189007" x="2955925" y="2536825"/>
          <p14:tracePt t="189024" x="2973388" y="2536825"/>
          <p14:tracePt t="189040" x="3009900" y="2536825"/>
          <p14:tracePt t="189057" x="3027363" y="2536825"/>
          <p14:tracePt t="189074" x="3044825" y="2536825"/>
          <p14:tracePt t="189091" x="3081338" y="2536825"/>
          <p14:tracePt t="189107" x="3098800" y="2536825"/>
          <p14:tracePt t="189123" x="3125788" y="2536825"/>
          <p14:tracePt t="189140" x="3160713" y="2536825"/>
          <p14:tracePt t="189156" x="3179763" y="2536825"/>
          <p14:tracePt t="189173" x="3197225" y="2544763"/>
          <p14:tracePt t="189190" x="3214688" y="2544763"/>
          <p14:tracePt t="189206" x="3224213" y="2544763"/>
          <p14:tracePt t="189223" x="3232150" y="2544763"/>
          <p14:tracePt t="189241" x="3276600" y="2544763"/>
          <p14:tracePt t="189257" x="3295650" y="2544763"/>
          <p14:tracePt t="189274" x="3313113" y="2544763"/>
          <p14:tracePt t="189290" x="3330575" y="2544763"/>
          <p14:tracePt t="189307" x="3357563" y="2544763"/>
          <p14:tracePt t="189324" x="3375025" y="2554288"/>
          <p14:tracePt t="189340" x="3411538" y="2563813"/>
          <p14:tracePt t="189357" x="3429000" y="2571750"/>
          <p14:tracePt t="189374" x="3455988" y="2581275"/>
          <p14:tracePt t="189390" x="3473450" y="2581275"/>
          <p14:tracePt t="189407" x="3500438" y="2581275"/>
          <p14:tracePt t="189424" x="3517900" y="2581275"/>
          <p14:tracePt t="189440" x="3536950" y="2581275"/>
          <p14:tracePt t="189457" x="3562350" y="2598738"/>
          <p14:tracePt t="189475" x="3589338" y="2598738"/>
          <p14:tracePt t="189491" x="3608388" y="2598738"/>
          <p14:tracePt t="189508" x="3633788" y="2598738"/>
          <p14:tracePt t="189524" x="3643313" y="2598738"/>
          <p14:tracePt t="189540" x="3652838" y="2608263"/>
          <p14:tracePt t="189557" x="3660775" y="2608263"/>
          <p14:tracePt t="189617" x="3670300" y="2608263"/>
          <p14:tracePt t="189798" x="3679825" y="2608263"/>
          <p14:tracePt t="189806" x="3687763" y="2608263"/>
          <p14:tracePt t="189811" x="3705225" y="2608263"/>
          <p14:tracePt t="189824" x="3714750" y="2608263"/>
          <p14:tracePt t="189840" x="3732213" y="2608263"/>
          <p14:tracePt t="189857" x="3751263" y="2608263"/>
          <p14:tracePt t="189874" x="3759200" y="2608263"/>
          <p14:tracePt t="189890" x="3768725" y="2608263"/>
          <p14:tracePt t="189907" x="3786188" y="2616200"/>
          <p14:tracePt t="189929" x="3795713" y="2616200"/>
          <p14:tracePt t="189940" x="3803650" y="2616200"/>
          <p14:tracePt t="189958" x="3822700" y="2616200"/>
          <p14:tracePt t="189974" x="3830638" y="2616200"/>
          <p14:tracePt t="190015" x="3830638" y="2625725"/>
          <p14:tracePt t="190322" x="3840163" y="2635250"/>
          <p14:tracePt t="190330" x="3857625" y="2635250"/>
          <p14:tracePt t="190345" x="3867150" y="2635250"/>
          <p14:tracePt t="190361" x="3875088" y="2635250"/>
          <p14:tracePt t="190555" x="3884613" y="2635250"/>
          <p14:tracePt t="190571" x="3919538" y="2643188"/>
          <p14:tracePt t="190579" x="3946525" y="2660650"/>
          <p14:tracePt t="190591" x="3983038" y="2660650"/>
          <p14:tracePt t="190607" x="4044950" y="2660650"/>
          <p14:tracePt t="190624" x="4089400" y="2643188"/>
          <p14:tracePt t="190642" x="4133850" y="2625725"/>
          <p14:tracePt t="190657" x="4152900" y="2625725"/>
          <p14:tracePt t="190674" x="4160838" y="2625725"/>
          <p14:tracePt t="190918" x="4179888" y="2625725"/>
          <p14:tracePt t="191402" x="4187825" y="2625725"/>
          <p14:tracePt t="191410" x="4197350" y="2625725"/>
          <p14:tracePt t="191424" x="4205288" y="2625725"/>
          <p14:tracePt t="191825" x="4214813" y="2625725"/>
          <p14:tracePt t="191831" x="4224338" y="2625725"/>
          <p14:tracePt t="191847" x="4232275" y="2625725"/>
          <p14:tracePt t="192146" x="4251325" y="2625725"/>
          <p14:tracePt t="192162" x="4268788" y="2616200"/>
          <p14:tracePt t="192170" x="4276725" y="2616200"/>
          <p14:tracePt t="192200" x="4286250" y="2616200"/>
          <p14:tracePt t="192225" x="4286250" y="2598738"/>
          <p14:tracePt t="192482" x="4295775" y="2589213"/>
          <p14:tracePt t="192490" x="4313238" y="2581275"/>
          <p14:tracePt t="192498" x="4322763" y="2571750"/>
          <p14:tracePt t="192508" x="4330700" y="2563813"/>
          <p14:tracePt t="192524" x="4340225" y="2554288"/>
          <p14:tracePt t="192541" x="4348163" y="2544763"/>
          <p14:tracePt t="192624" x="4357688" y="2554288"/>
          <p14:tracePt t="194850" x="4357688" y="2563813"/>
          <p14:tracePt t="194862" x="4348163" y="2563813"/>
          <p14:tracePt t="194965" x="4340225" y="2563813"/>
          <p14:tracePt t="199311" x="4340225" y="2571750"/>
          <p14:tracePt t="199319" x="4286250" y="2625725"/>
          <p14:tracePt t="199327" x="4224338" y="2687638"/>
          <p14:tracePt t="199341" x="4179888" y="2732088"/>
          <p14:tracePt t="199547" x="4179888" y="2697163"/>
          <p14:tracePt t="199555" x="4179888" y="2660650"/>
          <p14:tracePt t="199561" x="4187825" y="2616200"/>
          <p14:tracePt t="199575" x="4197350" y="2581275"/>
          <p14:tracePt t="199593" x="4232275" y="2509838"/>
          <p14:tracePt t="199609" x="4232275" y="2473325"/>
          <p14:tracePt t="199625" x="4241800" y="2455863"/>
          <p14:tracePt t="199641" x="4241800" y="2446338"/>
          <p14:tracePt t="199658" x="4241800" y="2438400"/>
          <p14:tracePt t="199695" x="4241800" y="2428875"/>
          <p14:tracePt t="199703" x="4241800" y="2420938"/>
          <p14:tracePt t="199711" x="4241800" y="2401888"/>
          <p14:tracePt t="199727" x="4241800" y="2384425"/>
          <p14:tracePt t="199742" x="4241800" y="2366963"/>
          <p14:tracePt t="199758" x="4241800" y="2349500"/>
          <p14:tracePt t="199775" x="4241800" y="2322513"/>
          <p14:tracePt t="199792" x="4241800" y="2295525"/>
          <p14:tracePt t="199807" x="4241800" y="2268538"/>
          <p14:tracePt t="199824" x="4241800" y="2251075"/>
          <p14:tracePt t="199843" x="4241800" y="2224088"/>
          <p14:tracePt t="199859" x="4241800" y="2187575"/>
          <p14:tracePt t="199875" x="4241800" y="2170113"/>
          <p14:tracePt t="199892" x="4241800" y="2152650"/>
          <p14:tracePt t="199908" x="4241800" y="2143125"/>
          <p14:tracePt t="200047" x="4251325" y="2152650"/>
          <p14:tracePt t="200055" x="4259263" y="2160588"/>
          <p14:tracePt t="200063" x="4259263" y="2170113"/>
          <p14:tracePt t="200075" x="4268788" y="2170113"/>
          <p14:tracePt t="200092" x="4268788" y="2179638"/>
          <p14:tracePt t="200109" x="4295775" y="2197100"/>
          <p14:tracePt t="200125" x="4313238" y="2224088"/>
          <p14:tracePt t="200142" x="4322763" y="2232025"/>
          <p14:tracePt t="200158" x="4330700" y="2232025"/>
          <p14:tracePt t="200175" x="4340225" y="2232025"/>
          <p14:tracePt t="200192" x="4357688" y="2241550"/>
          <p14:tracePt t="200228" x="4367213" y="2241550"/>
          <p14:tracePt t="200244" x="4384675" y="2241550"/>
          <p14:tracePt t="200313" x="4384675" y="2251075"/>
          <p14:tracePt t="200328" x="4348163" y="2259013"/>
          <p14:tracePt t="200337" x="4322763" y="2278063"/>
          <p14:tracePt t="200345" x="4303713" y="2278063"/>
          <p14:tracePt t="200358" x="4276725" y="2286000"/>
          <p14:tracePt t="200375" x="4197350" y="2303463"/>
          <p14:tracePt t="200392" x="4062413" y="2330450"/>
          <p14:tracePt t="200408" x="3956050" y="2357438"/>
          <p14:tracePt t="200425" x="3867150" y="2366963"/>
          <p14:tracePt t="200442" x="3786188" y="2393950"/>
          <p14:tracePt t="200458" x="3724275" y="2411413"/>
          <p14:tracePt t="200475" x="3660775" y="2420938"/>
          <p14:tracePt t="200493" x="3544888" y="2438400"/>
          <p14:tracePt t="200509" x="3465513" y="2446338"/>
          <p14:tracePt t="200525" x="3402013" y="2446338"/>
          <p14:tracePt t="200542" x="3330575" y="2446338"/>
          <p14:tracePt t="200558" x="3251200" y="2446338"/>
          <p14:tracePt t="200575" x="3160713" y="2465388"/>
          <p14:tracePt t="200592" x="3081338" y="2465388"/>
          <p14:tracePt t="200608" x="3036888" y="2465388"/>
          <p14:tracePt t="200625" x="3009900" y="2465388"/>
          <p14:tracePt t="200642" x="2973388" y="2455863"/>
          <p14:tracePt t="200658" x="2955925" y="2438400"/>
          <p14:tracePt t="200675" x="2946400" y="2428875"/>
          <p14:tracePt t="200692" x="2938463" y="2420938"/>
          <p14:tracePt t="200708" x="2928938" y="2420938"/>
          <p14:tracePt t="206540" x="3000375" y="2366963"/>
          <p14:tracePt t="206547" x="3268663" y="2179638"/>
          <p14:tracePt t="206559" x="3687763" y="1955800"/>
          <p14:tracePt t="206576" x="4714875" y="1473200"/>
          <p14:tracePt t="206595" x="6054725" y="1000125"/>
          <p14:tracePt t="206610" x="6500813" y="830263"/>
          <p14:tracePt t="206626" x="6545263" y="822325"/>
          <p14:tracePt t="206718" x="6537325" y="803275"/>
          <p14:tracePt t="206727" x="6500813" y="785813"/>
          <p14:tracePt t="206742" x="6473825" y="758825"/>
          <p14:tracePt t="206759" x="6446838" y="741363"/>
          <p14:tracePt t="206776" x="6438900" y="741363"/>
          <p14:tracePt t="206792" x="6421438" y="731838"/>
          <p14:tracePt t="206808" x="6375400" y="731838"/>
          <p14:tracePt t="206826" x="6296025" y="750888"/>
          <p14:tracePt t="206842" x="6215063" y="776288"/>
          <p14:tracePt t="206860" x="6081713" y="812800"/>
          <p14:tracePt t="206876" x="5983288" y="884238"/>
          <p14:tracePt t="206892" x="5813425" y="1000125"/>
          <p14:tracePt t="206910" x="5527675" y="1214438"/>
          <p14:tracePt t="206926" x="5268913" y="1384300"/>
          <p14:tracePt t="206942" x="5081588" y="1500188"/>
          <p14:tracePt t="206960" x="4867275" y="1608138"/>
          <p14:tracePt t="206977" x="4660900" y="1697038"/>
          <p14:tracePt t="206993" x="4500563" y="1785938"/>
          <p14:tracePt t="207009" x="4438650" y="1812925"/>
          <p14:tracePt t="207026" x="4419600" y="1822450"/>
          <p14:tracePt t="207042" x="4394200" y="1822450"/>
          <p14:tracePt t="207059" x="4384675" y="1822450"/>
          <p14:tracePt t="207076" x="4375150" y="1822450"/>
          <p14:tracePt t="207092" x="4367213" y="1803400"/>
          <p14:tracePt t="207111" x="4295775" y="1803400"/>
          <p14:tracePt t="207126" x="4232275" y="1795463"/>
          <p14:tracePt t="207142" x="4187825" y="1768475"/>
          <p14:tracePt t="207159" x="4160838" y="1741488"/>
          <p14:tracePt t="207176" x="4143375" y="1714500"/>
          <p14:tracePt t="207192" x="4143375" y="1697038"/>
          <p14:tracePt t="207209" x="4143375" y="1679575"/>
          <p14:tracePt t="207226" x="4143375" y="1670050"/>
          <p14:tracePt t="207244" x="4143375" y="1643063"/>
          <p14:tracePt t="207261" x="4143375" y="1633538"/>
          <p14:tracePt t="207276" x="4160838" y="1616075"/>
          <p14:tracePt t="207293" x="4187825" y="1598613"/>
          <p14:tracePt t="207309" x="4232275" y="1562100"/>
          <p14:tracePt t="207326" x="4268788" y="1527175"/>
          <p14:tracePt t="207343" x="4286250" y="1509713"/>
          <p14:tracePt t="207360" x="4313238" y="1473200"/>
          <p14:tracePt t="207376" x="4340225" y="1455738"/>
          <p14:tracePt t="207393" x="4348163" y="1438275"/>
          <p14:tracePt t="207409" x="4367213" y="1419225"/>
          <p14:tracePt t="207426" x="4367213" y="1393825"/>
          <p14:tracePt t="207442" x="4367213" y="1374775"/>
          <p14:tracePt t="207459" x="4367213" y="1357313"/>
          <p14:tracePt t="207476" x="4367213" y="1330325"/>
          <p14:tracePt t="207492" x="4367213" y="1312863"/>
          <p14:tracePt t="207511" x="4367213" y="1285875"/>
          <p14:tracePt t="207527" x="4367213" y="1276350"/>
          <p14:tracePt t="207543" x="4367213" y="1250950"/>
          <p14:tracePt t="207559" x="4348163" y="1231900"/>
          <p14:tracePt t="207576" x="4330700" y="1214438"/>
          <p14:tracePt t="207592" x="4313238" y="1196975"/>
          <p14:tracePt t="207609" x="4295775" y="1169988"/>
          <p14:tracePt t="207626" x="4286250" y="1143000"/>
          <p14:tracePt t="207643" x="4276725" y="1125538"/>
          <p14:tracePt t="207659" x="4259263" y="1098550"/>
          <p14:tracePt t="207676" x="4251325" y="1081088"/>
          <p14:tracePt t="207693" x="4232275" y="1062038"/>
          <p14:tracePt t="207709" x="4232275" y="1036638"/>
          <p14:tracePt t="207726" x="4232275" y="1017588"/>
          <p14:tracePt t="207742" x="4232275" y="1000125"/>
          <p14:tracePt t="208105" x="4224338" y="1009650"/>
          <p14:tracePt t="208113" x="4224338" y="1017588"/>
          <p14:tracePt t="208129" x="4224338" y="1027113"/>
          <p14:tracePt t="208152" x="4214813" y="1044575"/>
          <p14:tracePt t="208161" x="4214813" y="1054100"/>
          <p14:tracePt t="208176" x="4205288" y="1071563"/>
          <p14:tracePt t="208192" x="4179888" y="1081088"/>
          <p14:tracePt t="208209" x="4160838" y="1098550"/>
          <p14:tracePt t="208226" x="4143375" y="1116013"/>
          <p14:tracePt t="208242" x="4125913" y="1116013"/>
          <p14:tracePt t="208259" x="4108450" y="1116013"/>
          <p14:tracePt t="208300" x="4098925" y="1125538"/>
          <p14:tracePt t="208308" x="4089400" y="1133475"/>
          <p14:tracePt t="208316" x="4054475" y="1143000"/>
          <p14:tracePt t="208325" x="4044950" y="1143000"/>
          <p14:tracePt t="208342" x="4017963" y="1143000"/>
          <p14:tracePt t="208359" x="3983038" y="1143000"/>
          <p14:tracePt t="208376" x="3965575" y="1143000"/>
          <p14:tracePt t="208394" x="3929063" y="1133475"/>
          <p14:tracePt t="208411" x="3884613" y="1133475"/>
          <p14:tracePt t="208426" x="3822700" y="1133475"/>
          <p14:tracePt t="208442" x="3714750" y="1160463"/>
          <p14:tracePt t="208460" x="3517900" y="1196975"/>
          <p14:tracePt t="208476" x="3313113" y="1268413"/>
          <p14:tracePt t="208492" x="3098800" y="1357313"/>
          <p14:tracePt t="208510" x="2894013" y="1438275"/>
          <p14:tracePt t="208526" x="2732088" y="1490663"/>
          <p14:tracePt t="208543" x="2625725" y="1527175"/>
          <p14:tracePt t="208599" x="2616200" y="1536700"/>
          <p14:tracePt t="208607" x="2616200" y="1544638"/>
          <p14:tracePt t="208615" x="2608263" y="1554163"/>
          <p14:tracePt t="208626" x="2598738" y="1562100"/>
          <p14:tracePt t="208643" x="2589213" y="1581150"/>
          <p14:tracePt t="208709" x="2581275" y="1589088"/>
          <p14:tracePt t="208723" x="2554288" y="1608138"/>
          <p14:tracePt t="208731" x="2544763" y="1616075"/>
          <p14:tracePt t="208747" x="2536825" y="1616075"/>
          <p14:tracePt t="208759" x="2527300" y="1616075"/>
          <p14:tracePt t="208776" x="2500313" y="1598613"/>
          <p14:tracePt t="208793" x="2473325" y="1571625"/>
          <p14:tracePt t="208809" x="2438400" y="1544638"/>
          <p14:tracePt t="208826" x="2419350" y="1527175"/>
          <p14:tracePt t="208842" x="2401888" y="1500188"/>
          <p14:tracePt t="208859" x="2374900" y="1482725"/>
          <p14:tracePt t="208876" x="2357438" y="1465263"/>
          <p14:tracePt t="208893" x="2312988" y="1446213"/>
          <p14:tracePt t="208911" x="2241550" y="1411288"/>
          <p14:tracePt t="208927" x="2214563" y="1401763"/>
          <p14:tracePt t="208943" x="2197100" y="1384300"/>
          <p14:tracePt t="208959" x="2133600" y="1374775"/>
          <p14:tracePt t="208977" x="2062163" y="1374775"/>
          <p14:tracePt t="208993" x="1982788" y="1393825"/>
          <p14:tracePt t="209009" x="1938338" y="1401763"/>
          <p14:tracePt t="209026" x="1911350" y="1401763"/>
          <p14:tracePt t="209043" x="1893888" y="1401763"/>
          <p14:tracePt t="209046" x="1884363" y="1401763"/>
          <p14:tracePt t="209061" x="1866900" y="1401763"/>
          <p14:tracePt t="209077" x="1839913" y="1401763"/>
          <p14:tracePt t="209093" x="1822450" y="1411288"/>
          <p14:tracePt t="209110" x="1803400" y="1419225"/>
          <p14:tracePt t="209184" x="1795463" y="1419225"/>
          <p14:tracePt t="209226" x="1803400" y="1438275"/>
          <p14:tracePt t="209233" x="1839913" y="1438275"/>
          <p14:tracePt t="209243" x="1874838" y="1438275"/>
          <p14:tracePt t="209259" x="1955800" y="1446213"/>
          <p14:tracePt t="209276" x="2044700" y="1465263"/>
          <p14:tracePt t="209295" x="2160588" y="1500188"/>
          <p14:tracePt t="209311" x="2241550" y="1527175"/>
          <p14:tracePt t="209327" x="2286000" y="1536700"/>
          <p14:tracePt t="209343" x="2339975" y="1554163"/>
          <p14:tracePt t="209359" x="2366963" y="1562100"/>
          <p14:tracePt t="209376" x="2411413" y="1571625"/>
          <p14:tracePt t="209393" x="2473325" y="1571625"/>
          <p14:tracePt t="209409" x="2536825" y="1571625"/>
          <p14:tracePt t="209426" x="2581275" y="1571625"/>
          <p14:tracePt t="209443" x="2687638" y="1527175"/>
          <p14:tracePt t="209459" x="2724150" y="1490663"/>
          <p14:tracePt t="209477" x="2759075" y="1465263"/>
          <p14:tracePt t="209493" x="2776538" y="1438275"/>
          <p14:tracePt t="209510" x="2786063" y="1419225"/>
          <p14:tracePt t="209526" x="2786063" y="1411288"/>
          <p14:tracePt t="209543" x="2786063" y="1393825"/>
          <p14:tracePt t="209546" x="2776538" y="1384300"/>
          <p14:tracePt t="209561" x="2759075" y="1357313"/>
          <p14:tracePt t="209577" x="2741613" y="1339850"/>
          <p14:tracePt t="209593" x="2732088" y="1322388"/>
          <p14:tracePt t="209609" x="2724150" y="1295400"/>
          <p14:tracePt t="209626" x="2724150" y="1285875"/>
          <p14:tracePt t="209643" x="2705100" y="1276350"/>
          <p14:tracePt t="209659" x="2705100" y="1258888"/>
          <p14:tracePt t="209676" x="2705100" y="1241425"/>
          <p14:tracePt t="209693" x="2705100" y="1214438"/>
          <p14:tracePt t="209711" x="2724150" y="1179513"/>
          <p14:tracePt t="209727" x="2751138" y="1143000"/>
          <p14:tracePt t="209743" x="2759075" y="1133475"/>
          <p14:tracePt t="209759" x="2768600" y="1125538"/>
          <p14:tracePt t="209776" x="2768600" y="1098550"/>
          <p14:tracePt t="209792" x="2776538" y="1081088"/>
          <p14:tracePt t="209809" x="2786063" y="1062038"/>
          <p14:tracePt t="209827" x="2813050" y="1027113"/>
          <p14:tracePt t="209843" x="2830513" y="1017588"/>
          <p14:tracePt t="209860" x="2847975" y="1000125"/>
          <p14:tracePt t="209876" x="2874963" y="1000125"/>
          <p14:tracePt t="209893" x="2901950" y="990600"/>
          <p14:tracePt t="209909" x="2928938" y="990600"/>
          <p14:tracePt t="209926" x="2973388" y="990600"/>
          <p14:tracePt t="209943" x="2990850" y="990600"/>
          <p14:tracePt t="209961" x="3054350" y="990600"/>
          <p14:tracePt t="209978" x="3081338" y="1000125"/>
          <p14:tracePt t="209993" x="3098800" y="1000125"/>
          <p14:tracePt t="210009" x="3108325" y="1000125"/>
          <p14:tracePt t="210026" x="3143250" y="1009650"/>
          <p14:tracePt t="210043" x="3170238" y="1009650"/>
          <p14:tracePt t="210047" x="3179763" y="1009650"/>
          <p14:tracePt t="210060" x="3197225" y="1009650"/>
          <p14:tracePt t="210077" x="3224213" y="1009650"/>
          <p14:tracePt t="210093" x="3232150" y="1009650"/>
          <p14:tracePt t="210109" x="3251200" y="1009650"/>
          <p14:tracePt t="210126" x="3276600" y="1000125"/>
          <p14:tracePt t="210143" x="3295650" y="1000125"/>
          <p14:tracePt t="210159" x="3313113" y="1000125"/>
          <p14:tracePt t="210176" x="3340100" y="1000125"/>
          <p14:tracePt t="210193" x="3367088" y="1000125"/>
          <p14:tracePt t="210211" x="3402013" y="1000125"/>
          <p14:tracePt t="210227" x="3446463" y="1000125"/>
          <p14:tracePt t="210243" x="3536950" y="973138"/>
          <p14:tracePt t="210261" x="3616325" y="946150"/>
          <p14:tracePt t="210276" x="3705225" y="946150"/>
          <p14:tracePt t="210293" x="3768725" y="938213"/>
          <p14:tracePt t="210310" x="3813175" y="919163"/>
          <p14:tracePt t="210326" x="3894138" y="893763"/>
          <p14:tracePt t="210343" x="3929063" y="884238"/>
          <p14:tracePt t="210360" x="3946525" y="866775"/>
          <p14:tracePt t="210376" x="3965575" y="866775"/>
          <p14:tracePt t="210423" x="3973513" y="866775"/>
          <p14:tracePt t="210439" x="3990975" y="866775"/>
          <p14:tracePt t="210453" x="4000500" y="866775"/>
          <p14:tracePt t="210547" x="4010025" y="874713"/>
          <p14:tracePt t="210563" x="4010025" y="884238"/>
          <p14:tracePt t="210571" x="4017963" y="893763"/>
          <p14:tracePt t="210579" x="4027488" y="911225"/>
          <p14:tracePt t="210596" x="4037013" y="919163"/>
          <p14:tracePt t="210610" x="4044950" y="938213"/>
          <p14:tracePt t="210626" x="4044950" y="955675"/>
          <p14:tracePt t="210642" x="4062413" y="973138"/>
          <p14:tracePt t="210659" x="4062413" y="1000125"/>
          <p14:tracePt t="210676" x="4071938" y="1017588"/>
          <p14:tracePt t="210693" x="4081463" y="1036638"/>
          <p14:tracePt t="210711" x="4081463" y="1081088"/>
          <p14:tracePt t="210728" x="4081463" y="1098550"/>
          <p14:tracePt t="210743" x="4081463" y="1133475"/>
          <p14:tracePt t="210760" x="4081463" y="1160463"/>
          <p14:tracePt t="210776" x="4081463" y="1187450"/>
          <p14:tracePt t="210793" x="4081463" y="1196975"/>
          <p14:tracePt t="210809" x="4081463" y="1214438"/>
          <p14:tracePt t="210826" x="4081463" y="1223963"/>
          <p14:tracePt t="210842" x="4081463" y="1241425"/>
          <p14:tracePt t="210859" x="4081463" y="1268413"/>
          <p14:tracePt t="210876" x="4081463" y="1276350"/>
          <p14:tracePt t="210892" x="4081463" y="1285875"/>
          <p14:tracePt t="210909" x="4081463" y="1303338"/>
          <p14:tracePt t="210926" x="4071938" y="1330325"/>
          <p14:tracePt t="210943" x="4054475" y="1347788"/>
          <p14:tracePt t="210960" x="4054475" y="1366838"/>
          <p14:tracePt t="210978" x="4054475" y="1384300"/>
          <p14:tracePt t="210993" x="4054475" y="1401763"/>
          <p14:tracePt t="211026" x="4054475" y="1411288"/>
          <p14:tracePt t="211043" x="4054475" y="1419225"/>
          <p14:tracePt t="211059" x="4054475" y="1428750"/>
          <p14:tracePt t="211076" x="4054475" y="1438275"/>
          <p14:tracePt t="211093" x="4062413" y="1446213"/>
          <p14:tracePt t="211111" x="4081463" y="1455738"/>
          <p14:tracePt t="211128" x="4089400" y="1455738"/>
          <p14:tracePt t="211143" x="4098925" y="1473200"/>
          <p14:tracePt t="211160" x="4108450" y="1482725"/>
          <p14:tracePt t="211176" x="4133850" y="1490663"/>
          <p14:tracePt t="211193" x="4160838" y="1490663"/>
          <p14:tracePt t="211210" x="4205288" y="1490663"/>
          <p14:tracePt t="211227" x="4268788" y="1490663"/>
          <p14:tracePt t="211243" x="4313238" y="1482725"/>
          <p14:tracePt t="211260" x="4357688" y="1473200"/>
          <p14:tracePt t="211276" x="4394200" y="1455738"/>
          <p14:tracePt t="211292" x="4411663" y="1446213"/>
          <p14:tracePt t="211309" x="4438650" y="1428750"/>
          <p14:tracePt t="211326" x="4456113" y="1428750"/>
          <p14:tracePt t="211342" x="4473575" y="1428750"/>
          <p14:tracePt t="211359" x="4491038" y="1428750"/>
          <p14:tracePt t="211377" x="4527550" y="1428750"/>
          <p14:tracePt t="211392" x="4545013" y="1419225"/>
          <p14:tracePt t="211409" x="4581525" y="1411288"/>
          <p14:tracePt t="211426" x="4598988" y="1401763"/>
          <p14:tracePt t="211442" x="4608513" y="1401763"/>
          <p14:tracePt t="211519" x="4616450" y="1401763"/>
          <p14:tracePt t="211542" x="4625975" y="1401763"/>
          <p14:tracePt t="211550" x="4643438" y="1401763"/>
          <p14:tracePt t="211559" x="4652963" y="1401763"/>
          <p14:tracePt t="211576" x="4670425" y="1401763"/>
          <p14:tracePt t="211593" x="4687888" y="1401763"/>
          <p14:tracePt t="211609" x="4697413" y="1401763"/>
          <p14:tracePt t="211626" x="4705350" y="1401763"/>
          <p14:tracePt t="211729" x="4705350" y="1411288"/>
          <p14:tracePt t="211973" x="4705350" y="1419225"/>
          <p14:tracePt t="211995" x="4705350" y="1428750"/>
          <p14:tracePt t="212003" x="4697413" y="1428750"/>
          <p14:tracePt t="212035" x="4679950" y="1446213"/>
          <p14:tracePt t="212044" x="4633913" y="1455738"/>
          <p14:tracePt t="212060" x="4633913" y="1465263"/>
          <p14:tracePt t="214602" x="4633913" y="1455738"/>
          <p14:tracePt t="215103" x="4625975" y="1455738"/>
          <p14:tracePt t="215120" x="4608513" y="1465263"/>
          <p14:tracePt t="215128" x="4598988" y="1482725"/>
          <p14:tracePt t="215145" x="4572000" y="1500188"/>
          <p14:tracePt t="215161" x="4554538" y="1517650"/>
          <p14:tracePt t="215178" x="4491038" y="1571625"/>
          <p14:tracePt t="215195" x="4375150" y="1625600"/>
          <p14:tracePt t="215212" x="4160838" y="1670050"/>
          <p14:tracePt t="215228" x="4054475" y="1697038"/>
          <p14:tracePt t="215245" x="3956050" y="1724025"/>
          <p14:tracePt t="215261" x="3884613" y="1768475"/>
          <p14:tracePt t="215278" x="3813175" y="1795463"/>
          <p14:tracePt t="215295" x="3751263" y="1812925"/>
          <p14:tracePt t="215311" x="3687763" y="1839913"/>
          <p14:tracePt t="215330" x="3633788" y="1839913"/>
          <p14:tracePt t="215346" x="3616325" y="1839913"/>
          <p14:tracePt t="215361" x="3589338" y="1839913"/>
          <p14:tracePt t="215378" x="3544888" y="1839913"/>
          <p14:tracePt t="215395" x="3500438" y="1839913"/>
          <p14:tracePt t="215412" x="3411538" y="1839913"/>
          <p14:tracePt t="215428" x="3322638" y="1839913"/>
          <p14:tracePt t="215444" x="3232150" y="1839913"/>
          <p14:tracePt t="215461" x="3133725" y="1839913"/>
          <p14:tracePt t="215480" x="3017838" y="1822450"/>
          <p14:tracePt t="215495" x="2946400" y="1812925"/>
          <p14:tracePt t="215511" x="2867025" y="1795463"/>
          <p14:tracePt t="215528" x="2803525" y="1795463"/>
          <p14:tracePt t="215544" x="2724150" y="1785938"/>
          <p14:tracePt t="215561" x="2652713" y="1785938"/>
          <p14:tracePt t="215578" x="2571750" y="1768475"/>
          <p14:tracePt t="215596" x="2455863" y="1768475"/>
          <p14:tracePt t="215611" x="2347913" y="1758950"/>
          <p14:tracePt t="215628" x="2241550" y="1741488"/>
          <p14:tracePt t="215645" x="2108200" y="1714500"/>
          <p14:tracePt t="215661" x="1928813" y="1679575"/>
          <p14:tracePt t="215679" x="1758950" y="1670050"/>
          <p14:tracePt t="215695" x="1643063" y="1633538"/>
          <p14:tracePt t="215711" x="1581150" y="1625600"/>
          <p14:tracePt t="215730" x="1536700" y="1616075"/>
          <p14:tracePt t="215824" x="1544638" y="1616075"/>
          <p14:tracePt t="215832" x="1554163" y="1616075"/>
          <p14:tracePt t="215845" x="1562100" y="1598613"/>
          <p14:tracePt t="215861" x="1660525" y="1598613"/>
          <p14:tracePt t="215878" x="1768475" y="1598613"/>
          <p14:tracePt t="215895" x="1893888" y="1598613"/>
          <p14:tracePt t="215911" x="2000250" y="1598613"/>
          <p14:tracePt t="215928" x="2081213" y="1598613"/>
          <p14:tracePt t="215945" x="2152650" y="1589088"/>
          <p14:tracePt t="215948" x="2197100" y="1571625"/>
          <p14:tracePt t="215962" x="2232025" y="1562100"/>
          <p14:tracePt t="215980" x="2347913" y="1554163"/>
          <p14:tracePt t="215996" x="2393950" y="1554163"/>
          <p14:tracePt t="216012" x="2438400" y="1536700"/>
          <p14:tracePt t="216028" x="2473325" y="1527175"/>
          <p14:tracePt t="216045" x="2517775" y="1500188"/>
          <p14:tracePt t="216061" x="2554288" y="1490663"/>
          <p14:tracePt t="216078" x="2589213" y="1482725"/>
          <p14:tracePt t="216095" x="2625725" y="1465263"/>
          <p14:tracePt t="216111" x="2670175" y="1446213"/>
          <p14:tracePt t="216128" x="2786063" y="1401763"/>
          <p14:tracePt t="216145" x="2867025" y="1374775"/>
          <p14:tracePt t="216161" x="2884488" y="1366838"/>
          <p14:tracePt t="216178" x="2919413" y="1357313"/>
          <p14:tracePt t="216195" x="2955925" y="1339850"/>
          <p14:tracePt t="216211" x="2973388" y="1322388"/>
          <p14:tracePt t="216230" x="3000375" y="1295400"/>
          <p14:tracePt t="216246" x="3027363" y="1258888"/>
          <p14:tracePt t="216262" x="3054350" y="1214438"/>
          <p14:tracePt t="216278" x="3071813" y="1152525"/>
          <p14:tracePt t="216295" x="3116263" y="1071563"/>
          <p14:tracePt t="216311" x="3152775" y="1009650"/>
          <p14:tracePt t="216328" x="3179763" y="938213"/>
          <p14:tracePt t="216345" x="3197225" y="911225"/>
          <p14:tracePt t="216361" x="3214688" y="884238"/>
          <p14:tracePt t="216380" x="3241675" y="857250"/>
          <p14:tracePt t="216395" x="3259138" y="839788"/>
          <p14:tracePt t="216412" x="3286125" y="812800"/>
          <p14:tracePt t="216428" x="3303588" y="795338"/>
          <p14:tracePt t="216445" x="3322638" y="776288"/>
          <p14:tracePt t="216462" x="3357563" y="750888"/>
          <p14:tracePt t="216479" x="3419475" y="741363"/>
          <p14:tracePt t="216495" x="3536950" y="731838"/>
          <p14:tracePt t="216511" x="3608388" y="714375"/>
          <p14:tracePt t="216527" x="3697288" y="714375"/>
          <p14:tracePt t="216544" x="3776663" y="714375"/>
          <p14:tracePt t="216561" x="3857625" y="731838"/>
          <p14:tracePt t="216578" x="3929063" y="750888"/>
          <p14:tracePt t="216595" x="4000500" y="776288"/>
          <p14:tracePt t="216611" x="4044950" y="785813"/>
          <p14:tracePt t="216630" x="4116388" y="822325"/>
          <p14:tracePt t="216646" x="4179888" y="847725"/>
          <p14:tracePt t="216661" x="4241800" y="866775"/>
          <p14:tracePt t="216679" x="4286250" y="893763"/>
          <p14:tracePt t="216695" x="4313238" y="911225"/>
          <p14:tracePt t="216711" x="4330700" y="938213"/>
          <p14:tracePt t="216728" x="4348163" y="946150"/>
          <p14:tracePt t="216745" x="4367213" y="955675"/>
          <p14:tracePt t="216761" x="4394200" y="965200"/>
          <p14:tracePt t="216778" x="4402138" y="982663"/>
          <p14:tracePt t="216795" x="4419600" y="1009650"/>
          <p14:tracePt t="216811" x="4438650" y="1027113"/>
          <p14:tracePt t="216828" x="4465638" y="1036638"/>
          <p14:tracePt t="216845" x="4465638" y="1044575"/>
          <p14:tracePt t="216862" x="4473575" y="1044575"/>
          <p14:tracePt t="216928" x="4473575" y="1054100"/>
          <p14:tracePt t="216944" x="4473575" y="1062038"/>
          <p14:tracePt t="216966" x="4473575" y="1081088"/>
          <p14:tracePt t="216982" x="4473575" y="1089025"/>
          <p14:tracePt t="216990" x="4473575" y="1098550"/>
          <p14:tracePt t="217014" x="4473575" y="1108075"/>
          <p14:tracePt t="217028" x="4473575" y="1116013"/>
          <p14:tracePt t="217052" x="4473575" y="1125538"/>
          <p14:tracePt t="217068" x="4473575" y="1133475"/>
          <p14:tracePt t="217092" x="4473575" y="1152525"/>
          <p14:tracePt t="217100" x="4465638" y="1160463"/>
          <p14:tracePt t="217122" x="4465638" y="1169988"/>
          <p14:tracePt t="217131" x="4465638" y="1179513"/>
          <p14:tracePt t="217147" x="4465638" y="1187450"/>
          <p14:tracePt t="217162" x="4465638" y="1204913"/>
          <p14:tracePt t="217178" x="4446588" y="1231900"/>
          <p14:tracePt t="217195" x="4446588" y="1241425"/>
          <p14:tracePt t="217212" x="4446588" y="1250950"/>
          <p14:tracePt t="217228" x="4438650" y="1268413"/>
          <p14:tracePt t="217245" x="4438650" y="1276350"/>
          <p14:tracePt t="217262" x="4429125" y="1303338"/>
          <p14:tracePt t="217280" x="4429125" y="1322388"/>
          <p14:tracePt t="217296" x="4429125" y="1330325"/>
          <p14:tracePt t="217312" x="4419600" y="1339850"/>
          <p14:tracePt t="217328" x="4419600" y="1347788"/>
          <p14:tracePt t="217345" x="4419600" y="1357313"/>
          <p14:tracePt t="217362" x="4419600" y="1374775"/>
          <p14:tracePt t="217382" x="4419600" y="1384300"/>
          <p14:tracePt t="217395" x="4419600" y="1393825"/>
          <p14:tracePt t="217412" x="4411663" y="1401763"/>
          <p14:tracePt t="217460" x="4411663" y="1411288"/>
          <p14:tracePt t="217476" x="4411663" y="1419225"/>
          <p14:tracePt t="217514" x="4411663" y="1428750"/>
          <p14:tracePt t="217538" x="4411663" y="1446213"/>
          <p14:tracePt t="217584" x="4419600" y="1455738"/>
          <p14:tracePt t="217608" x="4429125" y="1465263"/>
          <p14:tracePt t="217624" x="4438650" y="1473200"/>
          <p14:tracePt t="217633" x="4456113" y="1473200"/>
          <p14:tracePt t="217645" x="4465638" y="1473200"/>
          <p14:tracePt t="217662" x="4483100" y="1473200"/>
          <p14:tracePt t="217679" x="4510088" y="1473200"/>
          <p14:tracePt t="217695" x="4537075" y="1465263"/>
          <p14:tracePt t="217712" x="4562475" y="1446213"/>
          <p14:tracePt t="217728" x="4589463" y="1438275"/>
          <p14:tracePt t="217745" x="4608513" y="1428750"/>
          <p14:tracePt t="217762" x="4616450" y="1428750"/>
          <p14:tracePt t="217780" x="4643438" y="1419225"/>
          <p14:tracePt t="217796" x="4660900" y="1411288"/>
          <p14:tracePt t="217812" x="4670425" y="1411288"/>
          <p14:tracePt t="217828" x="4687888" y="1411288"/>
          <p14:tracePt t="217845" x="4705350" y="1411288"/>
          <p14:tracePt t="217862" x="4732338" y="1411288"/>
          <p14:tracePt t="217878" x="4751388" y="1401763"/>
          <p14:tracePt t="217895" x="4759325" y="1401763"/>
          <p14:tracePt t="217912" x="4768850" y="1401763"/>
          <p14:tracePt t="217992" x="4776788" y="1401763"/>
          <p14:tracePt t="218010" x="4786313" y="1401763"/>
          <p14:tracePt t="218017" x="4795838" y="1401763"/>
          <p14:tracePt t="218032" x="4813300" y="1401763"/>
          <p14:tracePt t="218046" x="4830763" y="1401763"/>
          <p14:tracePt t="218061" x="4840288" y="1401763"/>
          <p14:tracePt t="218078" x="4857750" y="1401763"/>
          <p14:tracePt t="218095" x="4867275" y="1401763"/>
          <p14:tracePt t="218112" x="4884738" y="1401763"/>
          <p14:tracePt t="218128" x="4902200" y="1401763"/>
          <p14:tracePt t="218145" x="4921250" y="1401763"/>
          <p14:tracePt t="218162" x="4938713" y="1401763"/>
          <p14:tracePt t="218195" x="4956175" y="1401763"/>
          <p14:tracePt t="219048" x="4956175" y="1411288"/>
          <p14:tracePt t="221869" x="4946650" y="1411288"/>
          <p14:tracePt t="221877" x="4938713" y="1419225"/>
          <p14:tracePt t="221884" x="4938713" y="1428750"/>
          <p14:tracePt t="221895" x="4929188" y="1465263"/>
          <p14:tracePt t="221912" x="4884738" y="1625600"/>
          <p14:tracePt t="221930" x="4732338" y="1874838"/>
          <p14:tracePt t="221947" x="4608513" y="2063750"/>
          <p14:tracePt t="221963" x="4402138" y="2330450"/>
          <p14:tracePt t="221979" x="4224338" y="2509838"/>
          <p14:tracePt t="221996" x="4098925" y="2616200"/>
          <p14:tracePt t="222012" x="4017963" y="2697163"/>
          <p14:tracePt t="222029" x="3938588" y="2786063"/>
          <p14:tracePt t="222045" x="3830638" y="2867025"/>
          <p14:tracePt t="222062" x="3732213" y="2946400"/>
          <p14:tracePt t="222079" x="3608388" y="3063875"/>
          <p14:tracePt t="222095" x="3527425" y="3116263"/>
          <p14:tracePt t="222112" x="3446463" y="3170238"/>
          <p14:tracePt t="222129" x="3367088" y="3259138"/>
          <p14:tracePt t="222146" x="3276600" y="3340100"/>
          <p14:tracePt t="222163" x="3170238" y="3465513"/>
          <p14:tracePt t="222179" x="3036888" y="3616325"/>
          <p14:tracePt t="222197" x="2795588" y="3840163"/>
          <p14:tracePt t="222213" x="2660650" y="4010025"/>
          <p14:tracePt t="222229" x="2562225" y="4135438"/>
          <p14:tracePt t="222245" x="2465388" y="4224338"/>
          <p14:tracePt t="222262" x="2384425" y="4286250"/>
          <p14:tracePt t="222279" x="2303463" y="4367213"/>
          <p14:tracePt t="222295" x="2214563" y="4438650"/>
          <p14:tracePt t="222312" x="2152650" y="4510088"/>
          <p14:tracePt t="222330" x="2027238" y="4591050"/>
          <p14:tracePt t="222345" x="1955800" y="4608513"/>
          <p14:tracePt t="222362" x="1874838" y="4635500"/>
          <p14:tracePt t="222379" x="1795463" y="4662488"/>
          <p14:tracePt t="222396" x="1731963" y="4687888"/>
          <p14:tracePt t="222413" x="1652588" y="4714875"/>
          <p14:tracePt t="222430" x="1608138" y="4751388"/>
          <p14:tracePt t="222447" x="1589088" y="4759325"/>
          <p14:tracePt t="222463" x="1571625" y="4759325"/>
          <p14:tracePt t="222479" x="1544638" y="4759325"/>
          <p14:tracePt t="222496" x="1536700" y="4759325"/>
          <p14:tracePt t="222512" x="1527175" y="4759325"/>
          <p14:tracePt t="222529" x="1509713" y="4751388"/>
          <p14:tracePt t="222545" x="1490663" y="4724400"/>
          <p14:tracePt t="222562" x="1455738" y="4706938"/>
          <p14:tracePt t="222579" x="1438275" y="4687888"/>
          <p14:tracePt t="222597" x="1393825" y="4652963"/>
          <p14:tracePt t="222612" x="1374775" y="4635500"/>
          <p14:tracePt t="222629" x="1347788" y="4625975"/>
          <p14:tracePt t="222646" x="1339850" y="4616450"/>
          <p14:tracePt t="222662" x="1312863" y="4591050"/>
          <p14:tracePt t="222679" x="1276350" y="4572000"/>
          <p14:tracePt t="222697" x="1204913" y="4545013"/>
          <p14:tracePt t="222713" x="1187450" y="4537075"/>
          <p14:tracePt t="222728" x="1160463" y="4527550"/>
          <p14:tracePt t="222745" x="1143000" y="4519613"/>
          <p14:tracePt t="222762" x="1125538" y="4510088"/>
          <p14:tracePt t="222779" x="1098550" y="4492625"/>
          <p14:tracePt t="222796" x="1081088" y="4492625"/>
          <p14:tracePt t="222812" x="1062038" y="4473575"/>
          <p14:tracePt t="222829" x="1044575" y="4465638"/>
          <p14:tracePt t="222847" x="1009650" y="4465638"/>
          <p14:tracePt t="222863" x="990600" y="4465638"/>
          <p14:tracePt t="222879" x="973138" y="4465638"/>
          <p14:tracePt t="222896" x="946150" y="4465638"/>
          <p14:tracePt t="222912" x="938213" y="4465638"/>
          <p14:tracePt t="223057" x="955675" y="4456113"/>
          <p14:tracePt t="223065" x="990600" y="4456113"/>
          <p14:tracePt t="223079" x="1027113" y="4456113"/>
          <p14:tracePt t="223097" x="1098550" y="4465638"/>
          <p14:tracePt t="223113" x="1152525" y="4483100"/>
          <p14:tracePt t="223129" x="1196975" y="4492625"/>
          <p14:tracePt t="223146" x="1285875" y="4519613"/>
          <p14:tracePt t="223162" x="1384300" y="4545013"/>
          <p14:tracePt t="223179" x="1446213" y="4554538"/>
          <p14:tracePt t="223196" x="1490663" y="4554538"/>
          <p14:tracePt t="223212" x="1527175" y="4554538"/>
          <p14:tracePt t="223230" x="1554163" y="4554538"/>
          <p14:tracePt t="223246" x="1571625" y="4572000"/>
          <p14:tracePt t="223262" x="1589088" y="4572000"/>
          <p14:tracePt t="223279" x="1616075" y="4572000"/>
          <p14:tracePt t="223296" x="1625600" y="4572000"/>
          <p14:tracePt t="223457" x="1633538" y="4572000"/>
          <p14:tracePt t="223474" x="1652588" y="4572000"/>
          <p14:tracePt t="223481" x="1670050" y="4572000"/>
          <p14:tracePt t="223497" x="1687513" y="4572000"/>
          <p14:tracePt t="223513" x="1704975" y="4572000"/>
          <p14:tracePt t="223529" x="1714500" y="4572000"/>
          <p14:tracePt t="224030" x="1724025" y="4564063"/>
          <p14:tracePt t="224038" x="1741488" y="4554538"/>
          <p14:tracePt t="224046" x="1751013" y="4554538"/>
          <p14:tracePt t="224139" x="1751013" y="4545013"/>
          <p14:tracePt t="226582" x="1751013" y="4554538"/>
          <p14:tracePt t="226590" x="1751013" y="4572000"/>
          <p14:tracePt t="226810" x="1758950" y="4581525"/>
          <p14:tracePt t="226819" x="1768475" y="4581525"/>
          <p14:tracePt t="226829" x="1776413" y="4581525"/>
          <p14:tracePt t="226846" x="1812925" y="4591050"/>
          <p14:tracePt t="226880" x="1822450" y="4591050"/>
          <p14:tracePt t="226896" x="1839913" y="4598988"/>
          <p14:tracePt t="226913" x="1884363" y="4598988"/>
          <p14:tracePt t="226929" x="1946275" y="4598988"/>
          <p14:tracePt t="226946" x="2009775" y="4598988"/>
          <p14:tracePt t="226949" x="2062163" y="4598988"/>
          <p14:tracePt t="226963" x="2098675" y="4598988"/>
          <p14:tracePt t="226979" x="2205038" y="4598988"/>
          <p14:tracePt t="226996" x="2357438" y="4554538"/>
          <p14:tracePt t="227013" x="2428875" y="4545013"/>
          <p14:tracePt t="227029" x="2465388" y="4527550"/>
          <p14:tracePt t="227046" x="2500313" y="4527550"/>
          <p14:tracePt t="227063" x="2517775" y="4527550"/>
          <p14:tracePt t="227079" x="2536825" y="4527550"/>
          <p14:tracePt t="227098" x="2571750" y="4527550"/>
          <p14:tracePt t="227115" x="2589213" y="4527550"/>
          <p14:tracePt t="227130" x="2598738" y="4527550"/>
          <p14:tracePt t="227146" x="2608263" y="4527550"/>
          <p14:tracePt t="227163" x="2625725" y="4545013"/>
          <p14:tracePt t="227179" x="2633663" y="4545013"/>
          <p14:tracePt t="227196" x="2660650" y="4554538"/>
          <p14:tracePt t="227213" x="2687638" y="4554538"/>
          <p14:tracePt t="227230" x="2697163" y="4554538"/>
          <p14:tracePt t="227638" x="2714625" y="4554538"/>
          <p14:tracePt t="227646" x="2741613" y="4537075"/>
          <p14:tracePt t="227663" x="2822575" y="4510088"/>
          <p14:tracePt t="227680" x="2884488" y="4500563"/>
          <p14:tracePt t="227697" x="2946400" y="4473575"/>
          <p14:tracePt t="227713" x="3027363" y="4465638"/>
          <p14:tracePt t="227729" x="3108325" y="4438650"/>
          <p14:tracePt t="227748" x="3197225" y="4411663"/>
          <p14:tracePt t="227764" x="3241675" y="4384675"/>
          <p14:tracePt t="227779" x="3276600" y="4376738"/>
          <p14:tracePt t="227796" x="3303588" y="4367213"/>
          <p14:tracePt t="227813" x="3367088" y="4349750"/>
          <p14:tracePt t="227829" x="3411538" y="4340225"/>
          <p14:tracePt t="227846" x="3473450" y="4340225"/>
          <p14:tracePt t="227863" x="3500438" y="4340225"/>
          <p14:tracePt t="227879" x="3509963" y="4340225"/>
          <p14:tracePt t="227945" x="3517900" y="4330700"/>
          <p14:tracePt t="227960" x="3554413" y="4322763"/>
          <p14:tracePt t="227968" x="3571875" y="4305300"/>
          <p14:tracePt t="227979" x="3598863" y="4305300"/>
          <p14:tracePt t="227997" x="3643313" y="4295775"/>
          <p14:tracePt t="228013" x="3687763" y="4286250"/>
          <p14:tracePt t="228030" x="3768725" y="4286250"/>
          <p14:tracePt t="228046" x="3840163" y="4286250"/>
          <p14:tracePt t="228063" x="3902075" y="4286250"/>
          <p14:tracePt t="228080" x="3965575" y="4286250"/>
          <p14:tracePt t="228096" x="3983038" y="4286250"/>
          <p14:tracePt t="228113" x="4000500" y="4286250"/>
          <p14:tracePt t="228130" x="4027488" y="4286250"/>
          <p14:tracePt t="228148" x="4081463" y="4286250"/>
          <p14:tracePt t="228164" x="4125913" y="4286250"/>
          <p14:tracePt t="228180" x="4170363" y="4295775"/>
          <p14:tracePt t="228196" x="4214813" y="4313238"/>
          <p14:tracePt t="228213" x="4251325" y="4322763"/>
          <p14:tracePt t="228230" x="4268788" y="4330700"/>
          <p14:tracePt t="228246" x="4303713" y="4349750"/>
          <p14:tracePt t="228263" x="4322763" y="4349750"/>
          <p14:tracePt t="228280" x="4357688" y="4349750"/>
          <p14:tracePt t="228296" x="4375150" y="4349750"/>
          <p14:tracePt t="228313" x="4375150" y="4357688"/>
          <p14:tracePt t="228360" x="4384675" y="4367213"/>
          <p14:tracePt t="228366" x="4394200" y="4376738"/>
          <p14:tracePt t="228380" x="4402138" y="4384675"/>
          <p14:tracePt t="228398" x="4438650" y="4402138"/>
          <p14:tracePt t="228414" x="4456113" y="4421188"/>
          <p14:tracePt t="228430" x="4465638" y="4421188"/>
          <p14:tracePt t="228446" x="4473575" y="4421188"/>
          <p14:tracePt t="228463" x="4500563" y="4438650"/>
          <p14:tracePt t="228480" x="4537075" y="4438650"/>
          <p14:tracePt t="228496" x="4598988" y="4438650"/>
          <p14:tracePt t="228513" x="4633913" y="4438650"/>
          <p14:tracePt t="228530" x="4652963" y="4438650"/>
          <p14:tracePt t="228594" x="4660900" y="4438650"/>
          <p14:tracePt t="228610" x="4679950" y="4429125"/>
          <p14:tracePt t="229737" x="4670425" y="4411663"/>
          <p14:tracePt t="229743" x="4660900" y="4411663"/>
          <p14:tracePt t="229751" x="4652963" y="4402138"/>
          <p14:tracePt t="229762" x="4643438" y="4394200"/>
          <p14:tracePt t="229779" x="4633913" y="4384675"/>
          <p14:tracePt t="229795" x="4625975" y="4376738"/>
          <p14:tracePt t="229812" x="4616450" y="4357688"/>
          <p14:tracePt t="229830" x="4589463" y="4251325"/>
          <p14:tracePt t="229846" x="4562475" y="4125913"/>
          <p14:tracePt t="229863" x="4527550" y="3992563"/>
          <p14:tracePt t="229880" x="4500563" y="3786188"/>
          <p14:tracePt t="229896" x="4465638" y="3608388"/>
          <p14:tracePt t="229913" x="4429125" y="3411538"/>
          <p14:tracePt t="229930" x="4402138" y="3232150"/>
          <p14:tracePt t="229949" x="4367213" y="3027363"/>
          <p14:tracePt t="229965" x="4357688" y="2928938"/>
          <p14:tracePt t="229980" x="4340225" y="2857500"/>
          <p14:tracePt t="229996" x="4330700" y="2778125"/>
          <p14:tracePt t="230013" x="4313238" y="2687638"/>
          <p14:tracePt t="230030" x="4303713" y="2608263"/>
          <p14:tracePt t="230046" x="4303713" y="2571750"/>
          <p14:tracePt t="230063" x="4295775" y="2554288"/>
          <p14:tracePt t="230080" x="4295775" y="2544763"/>
          <p14:tracePt t="230136" x="4276725" y="2509838"/>
          <p14:tracePt t="230144" x="4276725" y="2455863"/>
          <p14:tracePt t="230152" x="4276725" y="2384425"/>
          <p14:tracePt t="230163" x="4286250" y="2303463"/>
          <p14:tracePt t="230179" x="4375150" y="2098675"/>
          <p14:tracePt t="230196" x="4456113" y="1938338"/>
          <p14:tracePt t="230214" x="4500563" y="1785938"/>
          <p14:tracePt t="230230" x="4510088" y="1741488"/>
          <p14:tracePt t="230246" x="4518025" y="1731963"/>
          <p14:tracePt t="230340" x="4527550" y="1731963"/>
          <p14:tracePt t="230348" x="4537075" y="1741488"/>
          <p14:tracePt t="230427" x="4537075" y="1751013"/>
          <p14:tracePt t="230607" x="4537075" y="1785938"/>
          <p14:tracePt t="230615" x="4537075" y="1822450"/>
          <p14:tracePt t="230630" x="4537075" y="1901825"/>
          <p14:tracePt t="230647" x="4510088" y="1982788"/>
          <p14:tracePt t="230663" x="4483100" y="2054225"/>
          <p14:tracePt t="230680" x="4473575" y="2116138"/>
          <p14:tracePt t="230696" x="4456113" y="2143125"/>
          <p14:tracePt t="230713" x="4446588" y="2160588"/>
          <p14:tracePt t="230730" x="4446588" y="2179638"/>
          <p14:tracePt t="230747" x="4446588" y="2197100"/>
          <p14:tracePt t="230763" x="4446588" y="2224088"/>
          <p14:tracePt t="230780" x="4446588" y="2241550"/>
          <p14:tracePt t="230797" x="4438650" y="2259013"/>
          <p14:tracePt t="230813" x="4438650" y="2278063"/>
          <p14:tracePt t="230830" x="4438650" y="2303463"/>
          <p14:tracePt t="230847" x="4438650" y="2322513"/>
          <p14:tracePt t="230863" x="4438650" y="2339975"/>
          <p14:tracePt t="230880" x="4438650" y="2349500"/>
          <p14:tracePt t="231199" x="4438650" y="2366963"/>
          <p14:tracePt t="231208" x="4438650" y="2374900"/>
          <p14:tracePt t="231216" x="4438650" y="2384425"/>
          <p14:tracePt t="231230" x="4438650" y="2393950"/>
          <p14:tracePt t="235493" x="4438650" y="2411413"/>
          <p14:tracePt t="235501" x="4438650" y="2428875"/>
          <p14:tracePt t="235514" x="4438650" y="2438400"/>
          <p14:tracePt t="238500" x="4438650" y="2420938"/>
          <p14:tracePt t="238509" x="4438650" y="2411413"/>
          <p14:tracePt t="238517" x="4446588" y="2401888"/>
          <p14:tracePt t="238712" x="4446588" y="2411413"/>
          <p14:tracePt t="240661" x="4446588" y="2428875"/>
          <p14:tracePt t="240676" x="4473575" y="2438400"/>
          <p14:tracePt t="240857" x="4473575" y="2446338"/>
          <p14:tracePt t="240865" x="4473575" y="2455863"/>
          <p14:tracePt t="240881" x="4367213" y="2697163"/>
          <p14:tracePt t="240898" x="4259263" y="2973388"/>
          <p14:tracePt t="240915" x="4205288" y="3071813"/>
          <p14:tracePt t="240931" x="4160838" y="3152775"/>
          <p14:tracePt t="240948" x="4108450" y="3268663"/>
          <p14:tracePt t="240951" x="4054475" y="3349625"/>
          <p14:tracePt t="240965" x="4010025" y="3411538"/>
          <p14:tracePt t="240983" x="3830638" y="3687763"/>
          <p14:tracePt t="240998" x="3714750" y="3902075"/>
          <p14:tracePt t="241015" x="3562350" y="4135438"/>
          <p14:tracePt t="241031" x="3394075" y="4402138"/>
          <p14:tracePt t="241048" x="3295650" y="4608513"/>
          <p14:tracePt t="241064" x="3205163" y="4714875"/>
          <p14:tracePt t="241081" x="3152775" y="4778375"/>
          <p14:tracePt t="241098" x="3125788" y="4795838"/>
          <p14:tracePt t="241170" x="3108325" y="4813300"/>
          <p14:tracePt t="241187" x="3089275" y="4822825"/>
          <p14:tracePt t="241193" x="3081338" y="4830763"/>
          <p14:tracePt t="241201" x="3071813" y="4830763"/>
          <p14:tracePt t="241310" x="3071813" y="4822825"/>
          <p14:tracePt t="241318" x="3071813" y="4813300"/>
          <p14:tracePt t="241331" x="3071813" y="4795838"/>
          <p14:tracePt t="241348" x="3071813" y="4786313"/>
          <p14:tracePt t="241364" x="3071813" y="4778375"/>
          <p14:tracePt t="241445" x="3062288" y="4768850"/>
          <p14:tracePt t="241458" x="3044825" y="4759325"/>
          <p14:tracePt t="241633" x="3036888" y="4759325"/>
          <p14:tracePt t="241639" x="3027363" y="4759325"/>
          <p14:tracePt t="241648" x="3017838" y="4759325"/>
          <p14:tracePt t="241671" x="3009900" y="4759325"/>
          <p14:tracePt t="241682" x="2982913" y="4759325"/>
          <p14:tracePt t="241698" x="2955925" y="4759325"/>
          <p14:tracePt t="241715" x="2919413" y="4759325"/>
          <p14:tracePt t="241733" x="2894013" y="4751388"/>
          <p14:tracePt t="241748" x="2867025" y="4751388"/>
          <p14:tracePt t="241765" x="2847975" y="4741863"/>
          <p14:tracePt t="241781" x="2830513" y="4724400"/>
          <p14:tracePt t="241798" x="2813050" y="4714875"/>
          <p14:tracePt t="241814" x="2786063" y="4714875"/>
          <p14:tracePt t="241832" x="2768600" y="4714875"/>
          <p14:tracePt t="242259" x="2768600" y="4706938"/>
          <p14:tracePt t="242267" x="2768600" y="4687888"/>
          <p14:tracePt t="242282" x="2768600" y="4662488"/>
          <p14:tracePt t="242297" x="2768600" y="4652963"/>
          <p14:tracePt t="243253" x="2759075" y="4652963"/>
          <p14:tracePt t="243269" x="2751138" y="4643438"/>
          <p14:tracePt t="243277" x="2751138" y="4635500"/>
          <p14:tracePt t="243284" x="2741613" y="4635500"/>
          <p14:tracePt t="243298" x="2732088" y="4625975"/>
          <p14:tracePt t="243315" x="2705100" y="4616450"/>
          <p14:tracePt t="243331" x="2697163" y="4591050"/>
          <p14:tracePt t="243348" x="2687638" y="4581525"/>
          <p14:tracePt t="243365" x="2687638" y="4572000"/>
          <p14:tracePt t="243589" x="2724150" y="4564063"/>
          <p14:tracePt t="243597" x="2732088" y="4554538"/>
          <p14:tracePt t="243605" x="2741613" y="4545013"/>
          <p14:tracePt t="243621" x="2751138" y="4537075"/>
          <p14:tracePt t="243631" x="2768600" y="4519613"/>
          <p14:tracePt t="243648" x="2822575" y="4500563"/>
          <p14:tracePt t="243665" x="2901950" y="4473575"/>
          <p14:tracePt t="243682" x="3009900" y="4429125"/>
          <p14:tracePt t="243699" x="3044825" y="4411663"/>
          <p14:tracePt t="243714" x="3062288" y="4402138"/>
          <p14:tracePt t="243730" x="3081338" y="4384675"/>
          <p14:tracePt t="243747" x="3098800" y="4357688"/>
          <p14:tracePt t="243764" x="3133725" y="4340225"/>
          <p14:tracePt t="243781" x="3170238" y="4330700"/>
          <p14:tracePt t="243799" x="3197225" y="4330700"/>
          <p14:tracePt t="243815" x="3232150" y="4330700"/>
          <p14:tracePt t="243831" x="3322638" y="4367213"/>
          <p14:tracePt t="243848" x="3367088" y="4394200"/>
          <p14:tracePt t="243865" x="3402013" y="4402138"/>
          <p14:tracePt t="243881" x="3438525" y="4411663"/>
          <p14:tracePt t="243898" x="3455988" y="4421188"/>
          <p14:tracePt t="243915" x="3473450" y="4438650"/>
          <p14:tracePt t="243933" x="3500438" y="4438650"/>
          <p14:tracePt t="243981" x="3509963" y="4438650"/>
          <p14:tracePt t="243989" x="3517900" y="4438650"/>
          <p14:tracePt t="243998" x="3527425" y="4429125"/>
          <p14:tracePt t="244015" x="3544888" y="4429125"/>
          <p14:tracePt t="244031" x="3571875" y="4429125"/>
          <p14:tracePt t="244048" x="3589338" y="4438650"/>
          <p14:tracePt t="244065" x="3608388" y="4448175"/>
          <p14:tracePt t="244082" x="3679825" y="4448175"/>
          <p14:tracePt t="244099" x="3759200" y="4438650"/>
          <p14:tracePt t="244115" x="3867150" y="4411663"/>
          <p14:tracePt t="244131" x="3983038" y="4357688"/>
          <p14:tracePt t="244148" x="4116388" y="4305300"/>
          <p14:tracePt t="244165" x="4214813" y="4278313"/>
          <p14:tracePt t="244182" x="4295775" y="4251325"/>
          <p14:tracePt t="244199" x="4419600" y="4233863"/>
          <p14:tracePt t="244215" x="4518025" y="4214813"/>
          <p14:tracePt t="244232" x="4643438" y="4197350"/>
          <p14:tracePt t="244248" x="4724400" y="4197350"/>
          <p14:tracePt t="244265" x="4795838" y="4197350"/>
          <p14:tracePt t="244282" x="4822825" y="4197350"/>
          <p14:tracePt t="244298" x="4830763" y="4187825"/>
          <p14:tracePt t="244315" x="4840288" y="4187825"/>
          <p14:tracePt t="244443" x="4857750" y="4206875"/>
          <p14:tracePt t="244451" x="4875213" y="4233863"/>
          <p14:tracePt t="244465" x="4894263" y="4259263"/>
          <p14:tracePt t="244482" x="4921250" y="4295775"/>
          <p14:tracePt t="244498" x="4929188" y="4313238"/>
          <p14:tracePt t="244515" x="4938713" y="4330700"/>
          <p14:tracePt t="244532" x="4938713" y="4349750"/>
          <p14:tracePt t="244548" x="4938713" y="4367213"/>
          <p14:tracePt t="244771" x="4946650" y="4367213"/>
          <p14:tracePt t="244881" x="4956175" y="4367213"/>
          <p14:tracePt t="244897" x="4965700" y="4367213"/>
          <p14:tracePt t="244905" x="4973638" y="4367213"/>
          <p14:tracePt t="244921" x="4992688" y="4367213"/>
          <p14:tracePt t="245037" x="5000625" y="4376738"/>
          <p14:tracePt t="245045" x="5010150" y="4384675"/>
          <p14:tracePt t="245053" x="5010150" y="4394200"/>
          <p14:tracePt t="245065" x="5018088" y="4394200"/>
          <p14:tracePt t="245131" x="5027613" y="4394200"/>
          <p14:tracePt t="245147" x="5037138" y="4394200"/>
          <p14:tracePt t="245163" x="5037138" y="4411663"/>
          <p14:tracePt t="245187" x="5045075" y="4411663"/>
          <p14:tracePt t="245194" x="5064125" y="4411663"/>
          <p14:tracePt t="245241" x="5072063" y="4421188"/>
          <p14:tracePt t="245257" x="5089525" y="4456113"/>
          <p14:tracePt t="245266" x="5099050" y="4465638"/>
          <p14:tracePt t="245282" x="5135563" y="4483100"/>
          <p14:tracePt t="245298" x="5170488" y="4519613"/>
          <p14:tracePt t="245315" x="5224463" y="4572000"/>
          <p14:tracePt t="245332" x="5251450" y="4591050"/>
          <p14:tracePt t="245348" x="5278438" y="4608513"/>
          <p14:tracePt t="245365" x="5286375" y="4625975"/>
          <p14:tracePt t="245381" x="5313363" y="4625975"/>
          <p14:tracePt t="245398" x="5340350" y="4625975"/>
          <p14:tracePt t="245415" x="5357813" y="4616450"/>
          <p14:tracePt t="245432" x="5375275" y="4608513"/>
          <p14:tracePt t="245448" x="5384800" y="4598988"/>
          <p14:tracePt t="245465" x="5394325" y="4598988"/>
          <p14:tracePt t="245515" x="5402263" y="4598988"/>
          <p14:tracePt t="245531" x="5421313" y="4598988"/>
          <p14:tracePt t="245577" x="5429250" y="4591050"/>
          <p14:tracePt t="245585" x="5438775" y="4581525"/>
          <p14:tracePt t="245598" x="5446713" y="4572000"/>
          <p14:tracePt t="245615" x="5456238" y="4564063"/>
          <p14:tracePt t="245711" x="5456238" y="4545013"/>
          <p14:tracePt t="245727" x="5465763" y="4519613"/>
          <p14:tracePt t="245734" x="5465763" y="4473575"/>
          <p14:tracePt t="245749" x="5465763" y="4429125"/>
          <p14:tracePt t="245765" x="5465763" y="4367213"/>
          <p14:tracePt t="245782" x="5465763" y="4340225"/>
          <p14:tracePt t="245798" x="5465763" y="4305300"/>
          <p14:tracePt t="245815" x="5465763" y="4286250"/>
          <p14:tracePt t="245832" x="5465763" y="4278313"/>
          <p14:tracePt t="245848" x="5465763" y="4268788"/>
          <p14:tracePt t="245865" x="5465763" y="4251325"/>
          <p14:tracePt t="245883" x="5456238" y="4214813"/>
          <p14:tracePt t="245899" x="5438775" y="4187825"/>
          <p14:tracePt t="245915" x="5402263" y="4143375"/>
          <p14:tracePt t="245932" x="5367338" y="4071938"/>
          <p14:tracePt t="245948" x="5322888" y="4027488"/>
          <p14:tracePt t="245965" x="5278438" y="3973513"/>
          <p14:tracePt t="245982" x="5251450" y="3938588"/>
          <p14:tracePt t="245998" x="5214938" y="3921125"/>
          <p14:tracePt t="246016" x="5187950" y="3911600"/>
          <p14:tracePt t="246032" x="5153025" y="3911600"/>
          <p14:tracePt t="246048" x="5089525" y="3948113"/>
          <p14:tracePt t="246065" x="5027613" y="4000500"/>
          <p14:tracePt t="246082" x="4973638" y="4027488"/>
          <p14:tracePt t="246099" x="4956175" y="4044950"/>
          <p14:tracePt t="246115" x="4938713" y="4064000"/>
          <p14:tracePt t="246133" x="4921250" y="4098925"/>
          <p14:tracePt t="246149" x="4921250" y="4116388"/>
          <p14:tracePt t="246182" x="4921250" y="4135438"/>
          <p14:tracePt t="246198" x="4921250" y="4162425"/>
          <p14:tracePt t="246215" x="4956175" y="4224338"/>
          <p14:tracePt t="246232" x="5018088" y="4305300"/>
          <p14:tracePt t="246248" x="5089525" y="4384675"/>
          <p14:tracePt t="246265" x="5135563" y="4465638"/>
          <p14:tracePt t="246282" x="5224463" y="4581525"/>
          <p14:tracePt t="246298" x="5259388" y="4616450"/>
          <p14:tracePt t="246315" x="5295900" y="4643438"/>
          <p14:tracePt t="246332" x="5322888" y="4652963"/>
          <p14:tracePt t="246348" x="5357813" y="4670425"/>
          <p14:tracePt t="246365" x="5384800" y="4697413"/>
          <p14:tracePt t="246383" x="5411788" y="4724400"/>
          <p14:tracePt t="246399" x="5429250" y="4741863"/>
          <p14:tracePt t="246415" x="5465763" y="4768850"/>
          <p14:tracePt t="246432" x="5483225" y="4778375"/>
          <p14:tracePt t="246450" x="5500688" y="4778375"/>
          <p14:tracePt t="246465" x="5527675" y="4778375"/>
          <p14:tracePt t="246482" x="5545138" y="4768850"/>
          <p14:tracePt t="246498" x="5564188" y="4741863"/>
          <p14:tracePt t="246516" x="5581650" y="4670425"/>
          <p14:tracePt t="246533" x="5581650" y="4554538"/>
          <p14:tracePt t="246548" x="5581650" y="4465638"/>
          <p14:tracePt t="246565" x="5564188" y="4384675"/>
          <p14:tracePt t="246582" x="5537200" y="4305300"/>
          <p14:tracePt t="246598" x="5510213" y="4233863"/>
          <p14:tracePt t="246615" x="5483225" y="4179888"/>
          <p14:tracePt t="246632" x="5465763" y="4152900"/>
          <p14:tracePt t="246650" x="5429250" y="4108450"/>
          <p14:tracePt t="246665" x="5411788" y="4090988"/>
          <p14:tracePt t="246683" x="5394325" y="4064000"/>
          <p14:tracePt t="246699" x="5367338" y="4044950"/>
          <p14:tracePt t="246714" x="5349875" y="4027488"/>
          <p14:tracePt t="246731" x="5340350" y="4027488"/>
          <p14:tracePt t="246748" x="5322888" y="4027488"/>
          <p14:tracePt t="246765" x="5295900" y="4027488"/>
          <p14:tracePt t="246783" x="5268913" y="4044950"/>
          <p14:tracePt t="246800" x="5251450" y="4054475"/>
          <p14:tracePt t="246815" x="5224463" y="4081463"/>
          <p14:tracePt t="246832" x="5207000" y="4098925"/>
          <p14:tracePt t="246848" x="5187950" y="4125913"/>
          <p14:tracePt t="246865" x="5160963" y="4162425"/>
          <p14:tracePt t="246882" x="5143500" y="4197350"/>
          <p14:tracePt t="246898" x="5135563" y="4259263"/>
          <p14:tracePt t="246915" x="5135563" y="4286250"/>
          <p14:tracePt t="246932" x="5153025" y="4349750"/>
          <p14:tracePt t="246949" x="5224463" y="4411663"/>
          <p14:tracePt t="246965" x="5286375" y="4483100"/>
          <p14:tracePt t="246982" x="5357813" y="4519613"/>
          <p14:tracePt t="246998" x="5421313" y="4545013"/>
          <p14:tracePt t="247016" x="5518150" y="4581525"/>
          <p14:tracePt t="247033" x="5581650" y="4608513"/>
          <p14:tracePt t="247050" x="5608638" y="4608513"/>
          <p14:tracePt t="247065" x="5626100" y="4608513"/>
          <p14:tracePt t="247082" x="5643563" y="4608513"/>
          <p14:tracePt t="247098" x="5643563" y="4581525"/>
          <p14:tracePt t="247115" x="5616575" y="4510088"/>
          <p14:tracePt t="247132" x="5545138" y="4429125"/>
          <p14:tracePt t="247148" x="5438775" y="4305300"/>
          <p14:tracePt t="247165" x="5286375" y="4152900"/>
          <p14:tracePt t="247183" x="5072063" y="3956050"/>
          <p14:tracePt t="247199" x="4956175" y="3830638"/>
          <p14:tracePt t="247216" x="4902200" y="3706813"/>
          <p14:tracePt t="247232" x="4848225" y="3554413"/>
          <p14:tracePt t="247248" x="4786313" y="3367088"/>
          <p14:tracePt t="247265" x="4751388" y="3170238"/>
          <p14:tracePt t="247283" x="4687888" y="2955925"/>
          <p14:tracePt t="247300" x="4643438" y="2830513"/>
          <p14:tracePt t="247315" x="4598988" y="2724150"/>
          <p14:tracePt t="247332" x="4562475" y="2643188"/>
          <p14:tracePt t="247348" x="4518025" y="2563813"/>
          <p14:tracePt t="247365" x="4491038" y="2482850"/>
          <p14:tracePt t="247382" x="4465638" y="2401888"/>
          <p14:tracePt t="247398" x="4411663" y="2339975"/>
          <p14:tracePt t="247415" x="4348163" y="2259013"/>
          <p14:tracePt t="247433" x="4241800" y="2160588"/>
          <p14:tracePt t="247450" x="4179888" y="2116138"/>
          <p14:tracePt t="247465" x="3990975" y="2044700"/>
          <p14:tracePt t="247482" x="3759200" y="1973263"/>
          <p14:tracePt t="247499" x="3517900" y="1920875"/>
          <p14:tracePt t="247515" x="3268663" y="1884363"/>
          <p14:tracePt t="247532" x="3071813" y="1866900"/>
          <p14:tracePt t="247548" x="2965450" y="1857375"/>
          <p14:tracePt t="247565" x="2847975" y="1857375"/>
          <p14:tracePt t="247582" x="2768600" y="1857375"/>
          <p14:tracePt t="247598" x="2660650" y="1857375"/>
          <p14:tracePt t="247615" x="2536825" y="1839913"/>
          <p14:tracePt t="247632" x="2446338" y="1830388"/>
          <p14:tracePt t="247649" x="2366963" y="1803400"/>
          <p14:tracePt t="247665" x="2286000" y="1785938"/>
          <p14:tracePt t="247683" x="2232025" y="1768475"/>
          <p14:tracePt t="247700" x="2205038" y="1758950"/>
          <p14:tracePt t="247715" x="2187575" y="1758950"/>
          <p14:tracePt t="247732" x="2179638" y="1758950"/>
          <p14:tracePt t="247749" x="2160588" y="1758950"/>
          <p14:tracePt t="247765" x="2152650" y="1758950"/>
          <p14:tracePt t="247782" x="2133600" y="1758950"/>
          <p14:tracePt t="247798" x="2125663" y="1758950"/>
          <p14:tracePt t="247904" x="2160588" y="1758950"/>
          <p14:tracePt t="247912" x="2205038" y="1768475"/>
          <p14:tracePt t="247918" x="2241550" y="1785938"/>
          <p14:tracePt t="247933" x="2322513" y="1812925"/>
          <p14:tracePt t="247950" x="2490788" y="1839913"/>
          <p14:tracePt t="247965" x="2714625" y="1857375"/>
          <p14:tracePt t="247982" x="2982913" y="1849438"/>
          <p14:tracePt t="247999" x="3251200" y="1795463"/>
          <p14:tracePt t="248016" x="3473450" y="1758950"/>
          <p14:tracePt t="248032" x="3652838" y="1731963"/>
          <p14:tracePt t="248049" x="3741738" y="1731963"/>
          <p14:tracePt t="248065" x="3795713" y="1731963"/>
          <p14:tracePt t="248084" x="3848100" y="1731963"/>
          <p14:tracePt t="248099" x="3867150" y="1741488"/>
          <p14:tracePt t="248115" x="3902075" y="1758950"/>
          <p14:tracePt t="248149" x="3911600" y="1758950"/>
          <p14:tracePt t="248419" x="3911600" y="1768475"/>
          <p14:tracePt t="248428" x="3911600" y="1776413"/>
          <p14:tracePt t="248444" x="3911600" y="1785938"/>
          <p14:tracePt t="248481" x="3911600" y="1795463"/>
          <p14:tracePt t="248497" x="3911600" y="1803400"/>
          <p14:tracePt t="248505" x="3902075" y="1812925"/>
          <p14:tracePt t="255005" x="3902075" y="1839913"/>
          <p14:tracePt t="255014" x="3911600" y="1849438"/>
          <p14:tracePt t="255022" x="3919538" y="1857375"/>
          <p14:tracePt t="255033" x="3929063" y="1866900"/>
          <p14:tracePt t="255053" x="3929063" y="1874838"/>
          <p14:tracePt t="255067" x="3956050" y="1893888"/>
          <p14:tracePt t="255083" x="3973513" y="1901825"/>
          <p14:tracePt t="255099" x="3983038" y="1920875"/>
          <p14:tracePt t="255116" x="4000500" y="1928813"/>
          <p14:tracePt t="255133" x="4027488" y="1938338"/>
          <p14:tracePt t="255149" x="4044950" y="1946275"/>
          <p14:tracePt t="255166" x="4062413" y="1955800"/>
          <p14:tracePt t="255184" x="4081463" y="1955800"/>
          <p14:tracePt t="255569" x="4071938" y="1946275"/>
          <p14:tracePt t="255577" x="4062413" y="1938338"/>
          <p14:tracePt t="255586" x="4054475" y="1938338"/>
          <p14:tracePt t="255601" x="4037013" y="1928813"/>
          <p14:tracePt t="255616" x="4010025" y="1920875"/>
          <p14:tracePt t="255633" x="3990975" y="1911350"/>
          <p14:tracePt t="255649" x="3973513" y="1901825"/>
          <p14:tracePt t="255667" x="3956050" y="1901825"/>
          <p14:tracePt t="255684" x="3929063" y="1884363"/>
          <p14:tracePt t="255701" x="3902075" y="1866900"/>
          <p14:tracePt t="255717" x="3884613" y="1849438"/>
          <p14:tracePt t="255732" x="3857625" y="1830388"/>
          <p14:tracePt t="255749" x="3840163" y="1812925"/>
          <p14:tracePt t="255765" x="3830638" y="1803400"/>
          <p14:tracePt t="255782" x="3830638" y="1795463"/>
          <p14:tracePt t="255799" x="3822700" y="1785938"/>
          <p14:tracePt t="256063" x="3813175" y="1785938"/>
          <p14:tracePt t="256077" x="3776663" y="1795463"/>
          <p14:tracePt t="256085" x="3705225" y="1795463"/>
          <p14:tracePt t="256101" x="3536950" y="1795463"/>
          <p14:tracePt t="256117" x="3367088" y="1795463"/>
          <p14:tracePt t="256133" x="3160713" y="1849438"/>
          <p14:tracePt t="256150" x="2946400" y="1973263"/>
          <p14:tracePt t="256166" x="2670175" y="2081213"/>
          <p14:tracePt t="256184" x="2419350" y="2135188"/>
          <p14:tracePt t="256200" x="2268538" y="2170113"/>
          <p14:tracePt t="256217" x="2152650" y="2197100"/>
          <p14:tracePt t="256233" x="2062163" y="2224088"/>
          <p14:tracePt t="256250" x="1874838" y="2268538"/>
          <p14:tracePt t="256266" x="1679575" y="2286000"/>
          <p14:tracePt t="256283" x="1517650" y="2303463"/>
          <p14:tracePt t="256300" x="1393825" y="2295525"/>
          <p14:tracePt t="256316" x="1268413" y="2278063"/>
          <p14:tracePt t="256333" x="1089025" y="2232025"/>
          <p14:tracePt t="256351" x="847725" y="2170113"/>
          <p14:tracePt t="256367" x="750888" y="2081213"/>
          <p14:tracePt t="256383" x="687388" y="2036763"/>
          <p14:tracePt t="256399" x="660400" y="2009775"/>
          <p14:tracePt t="256416" x="660400" y="1982788"/>
          <p14:tracePt t="256433" x="660400" y="1965325"/>
          <p14:tracePt t="256450" x="660400" y="1946275"/>
          <p14:tracePt t="256453" x="660400" y="1938338"/>
          <p14:tracePt t="256466" x="660400" y="1928813"/>
          <p14:tracePt t="256483" x="696913" y="1901825"/>
          <p14:tracePt t="256501" x="758825" y="1830388"/>
          <p14:tracePt t="256517" x="776288" y="1803400"/>
          <p14:tracePt t="256533" x="795338" y="1785938"/>
          <p14:tracePt t="256550" x="822325" y="1768475"/>
          <p14:tracePt t="256566" x="839788" y="1751013"/>
          <p14:tracePt t="256583" x="857250" y="1724025"/>
          <p14:tracePt t="256600" x="884238" y="1714500"/>
          <p14:tracePt t="256617" x="911225" y="1704975"/>
          <p14:tracePt t="256633" x="928688" y="1704975"/>
          <p14:tracePt t="256650" x="955675" y="1687513"/>
          <p14:tracePt t="256666" x="973138" y="1679575"/>
          <p14:tracePt t="256683" x="990600" y="1652588"/>
          <p14:tracePt t="256700" x="1009650" y="1652588"/>
          <p14:tracePt t="256716" x="1027113" y="1643063"/>
          <p14:tracePt t="256733" x="1044575" y="1643063"/>
          <p14:tracePt t="256751" x="1071563" y="1643063"/>
          <p14:tracePt t="256767" x="1108075" y="1643063"/>
          <p14:tracePt t="256783" x="1125538" y="1643063"/>
          <p14:tracePt t="256800" x="1143000" y="1633538"/>
          <p14:tracePt t="256817" x="1169988" y="1633538"/>
          <p14:tracePt t="256834" x="1179513" y="1633538"/>
          <p14:tracePt t="256853" x="1187450" y="1633538"/>
          <p14:tracePt t="256866" x="1196975" y="1633538"/>
          <p14:tracePt t="256993" x="1204913" y="1633538"/>
          <p14:tracePt t="257001" x="1214438" y="1633538"/>
          <p14:tracePt t="257057" x="1241425" y="1633538"/>
          <p14:tracePt t="257065" x="1250950" y="1633538"/>
          <p14:tracePt t="257072" x="1268413" y="1633538"/>
          <p14:tracePt t="257083" x="1276350" y="1633538"/>
          <p14:tracePt t="257100" x="1303338" y="1625600"/>
          <p14:tracePt t="257133" x="1312863" y="1625600"/>
          <p14:tracePt t="257152" x="1322388" y="1616075"/>
          <p14:tracePt t="257167" x="1339850" y="1608138"/>
          <p14:tracePt t="257183" x="1347788" y="1589088"/>
          <p14:tracePt t="257200" x="1374775" y="1581150"/>
          <p14:tracePt t="257216" x="1393825" y="1571625"/>
          <p14:tracePt t="257233" x="1401763" y="1571625"/>
          <p14:tracePt t="257324" x="1428750" y="1562100"/>
          <p14:tracePt t="257345" x="1438275" y="1554163"/>
          <p14:tracePt t="257362" x="1446213" y="1544638"/>
          <p14:tracePt t="257377" x="1455738" y="1544638"/>
          <p14:tracePt t="257386" x="1465263" y="1527175"/>
          <p14:tracePt t="257402" x="1473200" y="1517650"/>
          <p14:tracePt t="257549" x="1482725" y="1509713"/>
          <p14:tracePt t="257808" x="1500188" y="1509713"/>
          <p14:tracePt t="257816" x="1509713" y="1509713"/>
          <p14:tracePt t="257839" x="1517650" y="1509713"/>
          <p14:tracePt t="257856" x="1536700" y="1527175"/>
          <p14:tracePt t="257863" x="1554163" y="1536700"/>
          <p14:tracePt t="257871" x="1562100" y="1536700"/>
          <p14:tracePt t="257883" x="1571625" y="1544638"/>
          <p14:tracePt t="257900" x="1589088" y="1571625"/>
          <p14:tracePt t="257974" x="1598613" y="1581150"/>
          <p14:tracePt t="257988" x="1608138" y="1598613"/>
          <p14:tracePt t="257995" x="1616075" y="1608138"/>
          <p14:tracePt t="258003" x="1633538" y="1608138"/>
          <p14:tracePt t="258018" x="1643063" y="1616075"/>
          <p14:tracePt t="258033" x="1652588" y="1616075"/>
          <p14:tracePt t="258050" x="1670050" y="1625600"/>
          <p14:tracePt t="258068" x="1687513" y="1625600"/>
          <p14:tracePt t="258083" x="1714500" y="1625600"/>
          <p14:tracePt t="258100" x="1731963" y="1625600"/>
          <p14:tracePt t="258116" x="1741488" y="1633538"/>
          <p14:tracePt t="258133" x="1751013" y="1633538"/>
          <p14:tracePt t="258152" x="1785938" y="1633538"/>
          <p14:tracePt t="258168" x="1803400" y="1633538"/>
          <p14:tracePt t="258184" x="1839913" y="1633538"/>
          <p14:tracePt t="258199" x="1857375" y="1633538"/>
          <p14:tracePt t="258216" x="1874838" y="1625600"/>
          <p14:tracePt t="258233" x="1884363" y="1616075"/>
          <p14:tracePt t="258250" x="1893888" y="1616075"/>
          <p14:tracePt t="258294" x="1901825" y="1616075"/>
          <p14:tracePt t="258309" x="1901825" y="1625600"/>
          <p14:tracePt t="258334" x="1901825" y="1633538"/>
          <p14:tracePt t="258404" x="1884363" y="1633538"/>
          <p14:tracePt t="258412" x="1857375" y="1633538"/>
          <p14:tracePt t="258419" x="1847850" y="1633538"/>
          <p14:tracePt t="258434" x="1803400" y="1633538"/>
          <p14:tracePt t="258450" x="1741488" y="1608138"/>
          <p14:tracePt t="258467" x="1687513" y="1581150"/>
          <p14:tracePt t="258483" x="1660525" y="1562100"/>
          <p14:tracePt t="258500" x="1633538" y="1554163"/>
          <p14:tracePt t="258516" x="1616075" y="1536700"/>
          <p14:tracePt t="258533" x="1598613" y="1509713"/>
          <p14:tracePt t="258551" x="1571625" y="1500188"/>
          <p14:tracePt t="258568" x="1544638" y="1482725"/>
          <p14:tracePt t="258583" x="1536700" y="1482725"/>
          <p14:tracePt t="258600" x="1527175" y="1473200"/>
          <p14:tracePt t="258617" x="1517650" y="1473200"/>
          <p14:tracePt t="258670" x="1509713" y="1473200"/>
          <p14:tracePt t="258677" x="1500188" y="1473200"/>
          <p14:tracePt t="258686" x="1482725" y="1473200"/>
          <p14:tracePt t="258700" x="1473200" y="1473200"/>
          <p14:tracePt t="258717" x="1465263" y="1473200"/>
          <p14:tracePt t="258733" x="1446213" y="1473200"/>
          <p14:tracePt t="258882" x="1455738" y="1482725"/>
          <p14:tracePt t="258888" x="1482725" y="1490663"/>
          <p14:tracePt t="258900" x="1490663" y="1490663"/>
          <p14:tracePt t="258916" x="1517650" y="1517650"/>
          <p14:tracePt t="258933" x="1544638" y="1527175"/>
          <p14:tracePt t="258952" x="1571625" y="1536700"/>
          <p14:tracePt t="258968" x="1589088" y="1544638"/>
          <p14:tracePt t="258983" x="1616075" y="1544638"/>
          <p14:tracePt t="259000" x="1643063" y="1544638"/>
          <p14:tracePt t="259018" x="1670050" y="1544638"/>
          <p14:tracePt t="259033" x="1687513" y="1544638"/>
          <p14:tracePt t="259067" x="1704975" y="1544638"/>
          <p14:tracePt t="259083" x="1724025" y="1554163"/>
          <p14:tracePt t="259100" x="1751013" y="1554163"/>
          <p14:tracePt t="259117" x="1758950" y="1554163"/>
          <p14:tracePt t="259133" x="1768475" y="1554163"/>
          <p14:tracePt t="259150" x="1776413" y="1562100"/>
          <p14:tracePt t="259183" x="1785938" y="1562100"/>
          <p14:tracePt t="259202" x="1803400" y="1562100"/>
          <p14:tracePt t="259247" x="1822450" y="1562100"/>
          <p14:tracePt t="259256" x="1830388" y="1562100"/>
          <p14:tracePt t="259272" x="1839913" y="1562100"/>
          <p14:tracePt t="259288" x="1847850" y="1562100"/>
          <p14:tracePt t="259300" x="1857375" y="1562100"/>
          <p14:tracePt t="259317" x="1866900" y="1571625"/>
          <p14:tracePt t="259333" x="1874838" y="1571625"/>
          <p14:tracePt t="259366" x="1893888" y="1571625"/>
          <p14:tracePt t="259382" x="1901825" y="1571625"/>
          <p14:tracePt t="259398" x="1911350" y="1571625"/>
          <p14:tracePt t="259405" x="1919288" y="1571625"/>
          <p14:tracePt t="259417" x="1928813" y="1571625"/>
          <p14:tracePt t="259433" x="1938338" y="1571625"/>
          <p14:tracePt t="259452" x="1965325" y="1562100"/>
          <p14:tracePt t="259469" x="1973263" y="1562100"/>
          <p14:tracePt t="259483" x="1982788" y="1562100"/>
          <p14:tracePt t="259500" x="1990725" y="1562100"/>
          <p14:tracePt t="259517" x="2009775" y="1562100"/>
          <p14:tracePt t="259533" x="2027238" y="1562100"/>
          <p14:tracePt t="259550" x="2054225" y="1562100"/>
          <p14:tracePt t="259567" x="2081213" y="1562100"/>
          <p14:tracePt t="259583" x="2116138" y="1554163"/>
          <p14:tracePt t="259602" x="2170113" y="1536700"/>
          <p14:tracePt t="259617" x="2232025" y="1517650"/>
          <p14:tracePt t="259633" x="2295525" y="1517650"/>
          <p14:tracePt t="259650" x="2366963" y="1517650"/>
          <p14:tracePt t="259667" x="2428875" y="1509713"/>
          <p14:tracePt t="259684" x="2482850" y="1490663"/>
          <p14:tracePt t="259703" x="2554288" y="1482725"/>
          <p14:tracePt t="259718" x="2598738" y="1465263"/>
          <p14:tracePt t="259733" x="2633663" y="1455738"/>
          <p14:tracePt t="259750" x="2652713" y="1446213"/>
          <p14:tracePt t="259767" x="2670175" y="1446213"/>
          <p14:tracePt t="259783" x="2679700" y="1446213"/>
          <p14:tracePt t="259800" x="2705100" y="1446213"/>
          <p14:tracePt t="259817" x="2714625" y="1438275"/>
          <p14:tracePt t="259833" x="2732088" y="1438275"/>
          <p14:tracePt t="259851" x="2768600" y="1438275"/>
          <p14:tracePt t="259868" x="2786063" y="1446213"/>
          <p14:tracePt t="259883" x="2803525" y="1465263"/>
          <p14:tracePt t="259900" x="2822575" y="1490663"/>
          <p14:tracePt t="259916" x="2847975" y="1500188"/>
          <p14:tracePt t="259933" x="2867025" y="1509713"/>
          <p14:tracePt t="259949" x="2874963" y="1527175"/>
          <p14:tracePt t="259967" x="2901950" y="1544638"/>
          <p14:tracePt t="259983" x="2928938" y="1571625"/>
          <p14:tracePt t="259999" x="2938463" y="1589088"/>
          <p14:tracePt t="260017" x="2946400" y="1608138"/>
          <p14:tracePt t="260033" x="2946400" y="1616075"/>
          <p14:tracePt t="260134" x="2955925" y="1616075"/>
          <p14:tracePt t="260150" x="2965450" y="1608138"/>
          <p14:tracePt t="260156" x="2965450" y="1598613"/>
          <p14:tracePt t="260171" x="2973388" y="1589088"/>
          <p14:tracePt t="260288" x="2990850" y="1581150"/>
          <p14:tracePt t="260390" x="3000375" y="1581150"/>
          <p14:tracePt t="260406" x="3000375" y="1589088"/>
          <p14:tracePt t="260414" x="3000375" y="1598613"/>
          <p14:tracePt t="260420" x="3000375" y="1608138"/>
          <p14:tracePt t="260436" x="3000375" y="1616075"/>
          <p14:tracePt t="260449" x="3000375" y="1633538"/>
          <p14:tracePt t="260466" x="3000375" y="1652588"/>
          <p14:tracePt t="260483" x="3000375" y="1670050"/>
          <p14:tracePt t="260499" x="3000375" y="1687513"/>
          <p14:tracePt t="260516" x="3000375" y="1724025"/>
          <p14:tracePt t="260533" x="3000375" y="1731963"/>
          <p14:tracePt t="260566" x="3000375" y="1741488"/>
          <p14:tracePt t="260704" x="3000375" y="1751013"/>
          <p14:tracePt t="260790" x="2982913" y="1751013"/>
          <p14:tracePt t="260814" x="2982913" y="1741488"/>
          <p14:tracePt t="260892" x="2982913" y="1731963"/>
          <p14:tracePt t="260948" x="2973388" y="1731963"/>
          <p14:tracePt t="260956" x="2965450" y="1724025"/>
          <p14:tracePt t="260967" x="2955925" y="1724025"/>
          <p14:tracePt t="260983" x="2938463" y="1697038"/>
          <p14:tracePt t="261001" x="2894013" y="1670050"/>
          <p14:tracePt t="261019" x="2857500" y="1652588"/>
          <p14:tracePt t="261034" x="2813050" y="1625600"/>
          <p14:tracePt t="261050" x="2732088" y="1598613"/>
          <p14:tracePt t="261067" x="2643188" y="1571625"/>
          <p14:tracePt t="261084" x="2562225" y="1544638"/>
          <p14:tracePt t="261100" x="2509838" y="1544638"/>
          <p14:tracePt t="261117" x="2490788" y="1562100"/>
          <p14:tracePt t="261133" x="2473325" y="1589088"/>
          <p14:tracePt t="261150" x="2473325" y="1616075"/>
          <p14:tracePt t="261167" x="2473325" y="1633538"/>
          <p14:tracePt t="261183" x="2490788" y="1660525"/>
          <p14:tracePt t="261201" x="2527300" y="1670050"/>
          <p14:tracePt t="261218" x="2598738" y="1670050"/>
          <p14:tracePt t="261233" x="2679700" y="1670050"/>
          <p14:tracePt t="261249" x="2759075" y="1652588"/>
          <p14:tracePt t="261269" x="2874963" y="1608138"/>
          <p14:tracePt t="261284" x="2955925" y="1581150"/>
          <p14:tracePt t="261300" x="3017838" y="1562100"/>
          <p14:tracePt t="261317" x="3062288" y="1536700"/>
          <p14:tracePt t="261333" x="3081338" y="1527175"/>
          <p14:tracePt t="261367" x="3098800" y="1517650"/>
          <p14:tracePt t="261383" x="3108325" y="1482725"/>
          <p14:tracePt t="261401" x="3125788" y="1411288"/>
          <p14:tracePt t="261418" x="3152775" y="1347788"/>
          <p14:tracePt t="261434" x="3170238" y="1268413"/>
          <p14:tracePt t="261450" x="3170238" y="1223963"/>
          <p14:tracePt t="261467" x="3170238" y="1179513"/>
          <p14:tracePt t="261484" x="3170238" y="1143000"/>
          <p14:tracePt t="261500" x="3152775" y="1116013"/>
          <p14:tracePt t="261518" x="3143250" y="1081088"/>
          <p14:tracePt t="261534" x="3143250" y="1062038"/>
          <p14:tracePt t="261550" x="3143250" y="1054100"/>
          <p14:tracePt t="261567" x="3143250" y="1044575"/>
          <p14:tracePt t="261583" x="3143250" y="1017588"/>
          <p14:tracePt t="261600" x="3160713" y="1009650"/>
          <p14:tracePt t="261617" x="3179763" y="990600"/>
          <p14:tracePt t="261633" x="3197225" y="973138"/>
          <p14:tracePt t="261651" x="3251200" y="938213"/>
          <p14:tracePt t="261669" x="3286125" y="928688"/>
          <p14:tracePt t="261684" x="3322638" y="928688"/>
          <p14:tracePt t="261701" x="3340100" y="928688"/>
          <p14:tracePt t="261716" x="3357563" y="946150"/>
          <p14:tracePt t="261733" x="3375025" y="955675"/>
          <p14:tracePt t="261750" x="3419475" y="973138"/>
          <p14:tracePt t="261767" x="3500438" y="973138"/>
          <p14:tracePt t="261784" x="3608388" y="955675"/>
          <p14:tracePt t="261800" x="3857625" y="955675"/>
          <p14:tracePt t="261817" x="4098925" y="973138"/>
          <p14:tracePt t="261833" x="4295775" y="1009650"/>
          <p14:tracePt t="261850" x="4384675" y="1009650"/>
          <p14:tracePt t="261867" x="4419600" y="1027113"/>
          <p14:tracePt t="261883" x="4438650" y="1036638"/>
          <p14:tracePt t="262122" x="4438650" y="1044575"/>
          <p14:tracePt t="262240" x="4438650" y="1054100"/>
          <p14:tracePt t="262246" x="4429125" y="1062038"/>
          <p14:tracePt t="262254" x="4419600" y="1071563"/>
          <p14:tracePt t="262266" x="4419600" y="1081088"/>
          <p14:tracePt t="262284" x="4419600" y="1098550"/>
          <p14:tracePt t="262302" x="4411663" y="1125538"/>
          <p14:tracePt t="262318" x="4402138" y="1143000"/>
          <p14:tracePt t="262334" x="4402138" y="1152525"/>
          <p14:tracePt t="262404" x="4402138" y="1160463"/>
          <p14:tracePt t="262419" x="4402138" y="1179513"/>
          <p14:tracePt t="262466" x="4394200" y="1187450"/>
          <p14:tracePt t="262482" x="4394200" y="1196975"/>
          <p14:tracePt t="262490" x="4384675" y="1204913"/>
          <p14:tracePt t="262500" x="4384675" y="1214438"/>
          <p14:tracePt t="262517" x="4384675" y="1223963"/>
          <p14:tracePt t="262552" x="4384675" y="1231900"/>
          <p14:tracePt t="262623" x="4375150" y="1250950"/>
          <p14:tracePt t="262639" x="4375150" y="1258888"/>
          <p14:tracePt t="262725" x="4357688" y="1268413"/>
          <p14:tracePt t="262740" x="4357688" y="1276350"/>
          <p14:tracePt t="262748" x="4348163" y="1285875"/>
          <p14:tracePt t="262764" x="4348163" y="1295400"/>
          <p14:tracePt t="262779" x="4348163" y="1303338"/>
          <p14:tracePt t="262810" x="4340225" y="1303338"/>
          <p14:tracePt t="263241" x="4340225" y="1322388"/>
          <p14:tracePt t="263265" x="4340225" y="1330325"/>
          <p14:tracePt t="263273" x="4330700" y="1330325"/>
          <p14:tracePt t="263703" x="4330700" y="1312863"/>
          <p14:tracePt t="263711" x="4330700" y="1303338"/>
          <p14:tracePt t="263726" x="4330700" y="1295400"/>
          <p14:tracePt t="263843" x="4330700" y="1303338"/>
          <p14:tracePt t="264541" x="4330700" y="1295400"/>
          <p14:tracePt t="264565" x="4330700" y="1285875"/>
          <p14:tracePt t="264597" x="4322763" y="1285875"/>
          <p14:tracePt t="264621" x="4322763" y="1276350"/>
          <p14:tracePt t="264745" x="4313238" y="1268413"/>
          <p14:tracePt t="264761" x="4313238" y="1258888"/>
          <p14:tracePt t="264769" x="4313238" y="1241425"/>
          <p14:tracePt t="264823" x="4313238" y="1231900"/>
          <p14:tracePt t="264879" x="4303713" y="1223963"/>
          <p14:tracePt t="264925" x="4303713" y="1214438"/>
          <p14:tracePt t="265645" x="4303713" y="1223963"/>
          <p14:tracePt t="265653" x="4303713" y="1231900"/>
          <p14:tracePt t="265700" x="4286250" y="1250950"/>
          <p14:tracePt t="265714" x="4286250" y="1258888"/>
          <p14:tracePt t="265722" x="4286250" y="1268413"/>
          <p14:tracePt t="265747" x="4286250" y="1276350"/>
          <p14:tracePt t="265755" x="4286250" y="1285875"/>
          <p14:tracePt t="265787" x="4286250" y="1295400"/>
          <p14:tracePt t="265794" x="4286250" y="1303338"/>
          <p14:tracePt t="265802" x="4286250" y="1322388"/>
          <p14:tracePt t="265817" x="4286250" y="1330325"/>
          <p14:tracePt t="265835" x="4286250" y="1347788"/>
          <p14:tracePt t="265851" x="4286250" y="1357313"/>
          <p14:tracePt t="265867" x="4286250" y="1366838"/>
          <p14:tracePt t="265884" x="4286250" y="1374775"/>
          <p14:tracePt t="265901" x="4286250" y="1393825"/>
          <p14:tracePt t="265967" x="4286250" y="1401763"/>
          <p14:tracePt t="265983" x="4295775" y="1411288"/>
          <p14:tracePt t="265989" x="4303713" y="1419225"/>
          <p14:tracePt t="266001" x="4303713" y="1428750"/>
          <p14:tracePt t="266018" x="4322763" y="1446213"/>
          <p14:tracePt t="266034" x="4330700" y="1455738"/>
          <p14:tracePt t="266051" x="4340225" y="1473200"/>
          <p14:tracePt t="266069" x="4348163" y="1500188"/>
          <p14:tracePt t="266084" x="4367213" y="1509713"/>
          <p14:tracePt t="266209" x="4375150" y="1509713"/>
          <p14:tracePt t="266609" x="4384675" y="1509713"/>
          <p14:tracePt t="266999" x="4394200" y="1509713"/>
          <p14:tracePt t="267915" x="4394200" y="1500188"/>
          <p14:tracePt t="267923" x="4394200" y="1490663"/>
          <p14:tracePt t="269538" x="4394200" y="1500188"/>
          <p14:tracePt t="269662" x="4394200" y="1509713"/>
          <p14:tracePt t="269670" x="4394200" y="1517650"/>
          <p14:tracePt t="269685" x="4384675" y="1527175"/>
          <p14:tracePt t="269702" x="4375150" y="1554163"/>
          <p14:tracePt t="269718" x="4375150" y="1571625"/>
          <p14:tracePt t="269735" x="4375150" y="1589088"/>
          <p14:tracePt t="269752" x="4357688" y="1616075"/>
          <p14:tracePt t="269768" x="4357688" y="1625600"/>
          <p14:tracePt t="270610" x="4357688" y="1633538"/>
          <p14:tracePt t="270626" x="4357688" y="1643063"/>
          <p14:tracePt t="270635" x="4357688" y="1652588"/>
          <p14:tracePt t="270704" x="4348163" y="1660525"/>
          <p14:tracePt t="270711" x="4340225" y="1670050"/>
          <p14:tracePt t="270719" x="4330700" y="1687513"/>
          <p14:tracePt t="270735" x="4322763" y="1704975"/>
          <p14:tracePt t="270751" x="4322763" y="1724025"/>
          <p14:tracePt t="270767" x="4322763" y="1741488"/>
          <p14:tracePt t="270962" x="4322763" y="1714500"/>
          <p14:tracePt t="270970" x="4322763" y="1704975"/>
          <p14:tracePt t="270986" x="4330700" y="1687513"/>
          <p14:tracePt t="271001" x="4340225" y="1670050"/>
          <p14:tracePt t="271019" x="4340225" y="1660525"/>
          <p14:tracePt t="271035" x="4357688" y="1643063"/>
          <p14:tracePt t="271244" x="4357688" y="1633538"/>
          <p14:tracePt t="271284" x="4357688" y="1625600"/>
          <p14:tracePt t="271300" x="4357688" y="1616075"/>
          <p14:tracePt t="271306" x="4357688" y="1608138"/>
          <p14:tracePt t="271322" x="4357688" y="1598613"/>
          <p14:tracePt t="271534" x="4367213" y="1598613"/>
          <p14:tracePt t="271558" x="4367213" y="1571625"/>
          <p14:tracePt t="271574" x="4367213" y="1562100"/>
          <p14:tracePt t="271588" x="4367213" y="1554163"/>
          <p14:tracePt t="271596" x="4367213" y="1544638"/>
          <p14:tracePt t="271612" x="4367213" y="1536700"/>
          <p14:tracePt t="271628" x="4367213" y="1527175"/>
          <p14:tracePt t="271660" x="4367213" y="1517650"/>
          <p14:tracePt t="271730" x="4367213" y="1500188"/>
          <p14:tracePt t="271768" x="4367213" y="1490663"/>
          <p14:tracePt t="271956" x="4367213" y="1482725"/>
          <p14:tracePt t="276757" x="4367213" y="1473200"/>
          <p14:tracePt t="276766" x="4367213" y="1465263"/>
          <p14:tracePt t="276773" x="4367213" y="1455738"/>
          <p14:tracePt t="276819" x="4367213" y="1446213"/>
          <p14:tracePt t="278049" x="4367213" y="1428750"/>
          <p14:tracePt t="278056" x="4367213" y="1419225"/>
          <p14:tracePt t="280610" x="4348163" y="1455738"/>
          <p14:tracePt t="280618" x="4340225" y="1500188"/>
          <p14:tracePt t="280626" x="4322763" y="1536700"/>
          <p14:tracePt t="280636" x="4313238" y="1581150"/>
          <p14:tracePt t="280652" x="4286250" y="1670050"/>
          <p14:tracePt t="280669" x="4259263" y="1768475"/>
          <p14:tracePt t="280687" x="4232275" y="1839913"/>
          <p14:tracePt t="280705" x="4214813" y="1866900"/>
          <p14:tracePt t="280720" x="4187825" y="1901825"/>
          <p14:tracePt t="280736" x="4170363" y="1920875"/>
          <p14:tracePt t="280753" x="4160838" y="1938338"/>
          <p14:tracePt t="280770" x="4152900" y="1965325"/>
          <p14:tracePt t="280786" x="4152900" y="1982788"/>
          <p14:tracePt t="280803" x="4152900" y="1992313"/>
          <p14:tracePt t="280819" x="4152900" y="2000250"/>
          <p14:tracePt t="280836" x="4143375" y="2027238"/>
          <p14:tracePt t="280853" x="4143375" y="2036763"/>
          <p14:tracePt t="280869" x="4143375" y="2044700"/>
          <p14:tracePt t="280938" x="4143375" y="2063750"/>
          <p14:tracePt t="280946" x="4143375" y="2071688"/>
          <p14:tracePt t="281048" x="4152900" y="2071688"/>
          <p14:tracePt t="281056" x="4152900" y="2063750"/>
          <p14:tracePt t="281069" x="4160838" y="2054225"/>
          <p14:tracePt t="281087" x="4170363" y="2009775"/>
          <p14:tracePt t="281102" x="4187825" y="1946275"/>
          <p14:tracePt t="281119" x="4197350" y="1884363"/>
          <p14:tracePt t="281136" x="4214813" y="1866900"/>
          <p14:tracePt t="281153" x="4214813" y="1849438"/>
          <p14:tracePt t="281169" x="4224338" y="1839913"/>
          <p14:tracePt t="281186" x="4232275" y="1812925"/>
          <p14:tracePt t="281203" x="4232275" y="1803400"/>
          <p14:tracePt t="281219" x="4232275" y="1785938"/>
          <p14:tracePt t="281236" x="4241800" y="1776413"/>
          <p14:tracePt t="281306" x="4241800" y="1768475"/>
          <p14:tracePt t="281330" x="4241800" y="1758950"/>
          <p14:tracePt t="281477" x="4241800" y="1768475"/>
          <p14:tracePt t="281486" x="4241800" y="1776413"/>
          <p14:tracePt t="281502" x="4241800" y="1785938"/>
          <p14:tracePt t="281510" x="4241800" y="1795463"/>
          <p14:tracePt t="281520" x="4241800" y="1803400"/>
          <p14:tracePt t="281536" x="4241800" y="1830388"/>
          <p14:tracePt t="281553" x="4232275" y="1839913"/>
          <p14:tracePt t="281569" x="4232275" y="1849438"/>
          <p14:tracePt t="281588" x="4224338" y="1874838"/>
          <p14:tracePt t="281604" x="4224338" y="1901825"/>
          <p14:tracePt t="281619" x="4205288" y="1920875"/>
          <p14:tracePt t="281636" x="4205288" y="1938338"/>
          <p14:tracePt t="281653" x="4205288" y="1955800"/>
          <p14:tracePt t="281669" x="4197350" y="1973263"/>
          <p14:tracePt t="281686" x="4197350" y="1992313"/>
          <p14:tracePt t="281703" x="4197350" y="2009775"/>
          <p14:tracePt t="281720" x="4187825" y="2017713"/>
          <p14:tracePt t="281735" x="4187825" y="2044700"/>
          <p14:tracePt t="281752" x="4179888" y="2054225"/>
          <p14:tracePt t="281769" x="4179888" y="2071688"/>
          <p14:tracePt t="281785" x="4170363" y="2089150"/>
          <p14:tracePt t="281802" x="4170363" y="2108200"/>
          <p14:tracePt t="281820" x="4170363" y="2135188"/>
          <p14:tracePt t="281836" x="4170363" y="2152650"/>
          <p14:tracePt t="281854" x="4170363" y="2170113"/>
          <p14:tracePt t="281870" x="4170363" y="2197100"/>
          <p14:tracePt t="281886" x="4170363" y="2214563"/>
          <p14:tracePt t="281903" x="4170363" y="2232025"/>
          <p14:tracePt t="281919" x="4170363" y="2251075"/>
          <p14:tracePt t="281936" x="4170363" y="2278063"/>
          <p14:tracePt t="281953" x="4170363" y="2295525"/>
          <p14:tracePt t="281956" x="4170363" y="2303463"/>
          <p14:tracePt t="281969" x="4170363" y="2312988"/>
          <p14:tracePt t="281988" x="4170363" y="2349500"/>
          <p14:tracePt t="282005" x="4170363" y="2366963"/>
          <p14:tracePt t="282020" x="4170363" y="2374900"/>
          <p14:tracePt t="282036" x="4170363" y="2384425"/>
          <p14:tracePt t="282053" x="4170363" y="2393950"/>
          <p14:tracePt t="282069" x="4170363" y="2401888"/>
          <p14:tracePt t="282088" x="4160838" y="2428875"/>
          <p14:tracePt t="282105" x="4160838" y="2438400"/>
          <p14:tracePt t="282119" x="4160838" y="2446338"/>
          <p14:tracePt t="282153" x="4160838" y="2465388"/>
          <p14:tracePt t="282169" x="4160838" y="2492375"/>
          <p14:tracePt t="282186" x="4160838" y="2509838"/>
          <p14:tracePt t="282203" x="4160838" y="2517775"/>
          <p14:tracePt t="282418" x="4160838" y="2509838"/>
          <p14:tracePt t="282426" x="4160838" y="2500313"/>
          <p14:tracePt t="282436" x="4160838" y="2482850"/>
          <p14:tracePt t="282453" x="4152900" y="2465388"/>
          <p14:tracePt t="282457" x="4152900" y="2446338"/>
          <p14:tracePt t="282469" x="4133850" y="2438400"/>
          <p14:tracePt t="282488" x="4116388" y="2374900"/>
          <p14:tracePt t="282505" x="4116388" y="2357438"/>
          <p14:tracePt t="282520" x="4108450" y="2339975"/>
          <p14:tracePt t="282536" x="4108450" y="2330450"/>
          <p14:tracePt t="282553" x="4108450" y="2303463"/>
          <p14:tracePt t="282569" x="4108450" y="2278063"/>
          <p14:tracePt t="282586" x="4108450" y="2241550"/>
          <p14:tracePt t="282603" x="4108450" y="2197100"/>
          <p14:tracePt t="282619" x="4108450" y="2179638"/>
          <p14:tracePt t="282636" x="4108450" y="2143125"/>
          <p14:tracePt t="282716" x="4108450" y="2135188"/>
          <p14:tracePt t="282738" x="4108450" y="2125663"/>
          <p14:tracePt t="282754" x="4108450" y="2116138"/>
          <p14:tracePt t="282762" x="4108450" y="2108200"/>
          <p14:tracePt t="282770" x="4108450" y="2098675"/>
          <p14:tracePt t="282786" x="4108450" y="2071688"/>
          <p14:tracePt t="282803" x="4108450" y="2054225"/>
          <p14:tracePt t="282820" x="4108450" y="2044700"/>
          <p14:tracePt t="282836" x="4108450" y="2027238"/>
          <p14:tracePt t="282853" x="4108450" y="2000250"/>
          <p14:tracePt t="282870" x="4108450" y="1982788"/>
          <p14:tracePt t="282887" x="4116388" y="1955800"/>
          <p14:tracePt t="282903" x="4116388" y="1946275"/>
          <p14:tracePt t="282974" x="4116388" y="1928813"/>
          <p14:tracePt t="282990" x="4125913" y="1901825"/>
          <p14:tracePt t="282997" x="4125913" y="1884363"/>
          <p14:tracePt t="283004" x="4125913" y="1874838"/>
          <p14:tracePt t="283020" x="4133850" y="1866900"/>
          <p14:tracePt t="283035" x="4133850" y="1849438"/>
          <p14:tracePt t="283052" x="4133850" y="1839913"/>
          <p14:tracePt t="283069" x="4152900" y="1830388"/>
          <p14:tracePt t="288133" x="4152900" y="1866900"/>
          <p14:tracePt t="288141" x="4152900" y="1901825"/>
          <p14:tracePt t="288153" x="4152900" y="1920875"/>
          <p14:tracePt t="288170" x="4152900" y="1982788"/>
          <p14:tracePt t="288188" x="4160838" y="2081213"/>
          <p14:tracePt t="288206" x="4160838" y="2108200"/>
          <p14:tracePt t="340040" x="4160838" y="2081213"/>
          <p14:tracePt t="340048" x="4179888" y="2027238"/>
          <p14:tracePt t="340060" x="4179888" y="1973263"/>
          <p14:tracePt t="340077" x="4179888" y="1911350"/>
          <p14:tracePt t="340093" x="4187825" y="1893888"/>
          <p14:tracePt t="340142" x="4197350" y="1893888"/>
          <p14:tracePt t="340150" x="4197350" y="1911350"/>
          <p14:tracePt t="340160" x="4205288" y="1938338"/>
          <p14:tracePt t="340176" x="4232275" y="1982788"/>
          <p14:tracePt t="340193" x="4241800" y="2044700"/>
          <p14:tracePt t="340210" x="4241800" y="2160588"/>
          <p14:tracePt t="340228" x="4241800" y="2428875"/>
          <p14:tracePt t="340244" x="4259263" y="2536825"/>
          <p14:tracePt t="340260" x="4268788" y="2598738"/>
          <p14:tracePt t="340278" x="4268788" y="2643188"/>
          <p14:tracePt t="340293" x="4268788" y="2679700"/>
          <p14:tracePt t="340371" x="4276725" y="2660650"/>
          <p14:tracePt t="340378" x="4295775" y="2608263"/>
          <p14:tracePt t="340393" x="4313238" y="2438400"/>
          <p14:tracePt t="340410" x="4348163" y="2187575"/>
          <p14:tracePt t="340426" x="4375150" y="1992313"/>
          <p14:tracePt t="340443" x="4411663" y="1857375"/>
          <p14:tracePt t="340460" x="4438650" y="1776413"/>
          <p14:tracePt t="340476" x="4446588" y="1741488"/>
          <p14:tracePt t="340495" x="4456113" y="1731963"/>
          <p14:tracePt t="340604" x="4456113" y="1758950"/>
          <p14:tracePt t="340613" x="4456113" y="1795463"/>
          <p14:tracePt t="340626" x="4456113" y="1830388"/>
          <p14:tracePt t="340645" x="4456113" y="1982788"/>
          <p14:tracePt t="340660" x="4456113" y="2089150"/>
          <p14:tracePt t="340676" x="4438650" y="2179638"/>
          <p14:tracePt t="340693" x="4419600" y="2232025"/>
          <p14:tracePt t="340710" x="4419600" y="2241550"/>
          <p14:tracePt t="340809" x="4419600" y="2214563"/>
          <p14:tracePt t="340817" x="4402138" y="2206625"/>
          <p14:tracePt t="340826" x="4402138" y="2197100"/>
          <p14:tracePt t="340843" x="4402138" y="2179638"/>
          <p14:tracePt t="340860" x="4394200" y="2152650"/>
          <p14:tracePt t="340877" x="4394200" y="2143125"/>
          <p14:tracePt t="341983" x="4384675" y="2143125"/>
          <p14:tracePt t="341999" x="4375150" y="2143125"/>
          <p14:tracePt t="349804" x="4375150" y="2135188"/>
          <p14:tracePt t="349812" x="4465638" y="2108200"/>
          <p14:tracePt t="349828" x="4429125" y="2581275"/>
          <p14:tracePt t="349845" x="4268788" y="3116263"/>
          <p14:tracePt t="349877" x="4276725" y="3098800"/>
          <p14:tracePt t="349894" x="4303713" y="3000375"/>
          <p14:tracePt t="349928" x="4518025" y="2697163"/>
          <p14:tracePt t="349944" x="4545013" y="2652713"/>
          <p14:tracePt t="350336" x="4429125" y="2741613"/>
          <p14:tracePt t="350344" x="4187825" y="2911475"/>
          <p14:tracePt t="350361" x="3473450" y="3330575"/>
          <p14:tracePt t="350378" x="2938463" y="3563938"/>
          <p14:tracePt t="350394" x="2768600" y="3679825"/>
          <p14:tracePt t="350411" x="2705100" y="3733800"/>
          <p14:tracePt t="350428" x="2571750" y="3902075"/>
          <p14:tracePt t="350446" x="2295525" y="4268788"/>
          <p14:tracePt t="350462" x="2179638" y="4402138"/>
          <p14:tracePt t="350478" x="2116138" y="4483100"/>
          <p14:tracePt t="350494" x="2071688" y="4545013"/>
          <p14:tracePt t="350511" x="2062163" y="4554538"/>
          <p14:tracePt t="350578" x="2054225" y="4581525"/>
          <p14:tracePt t="350679" x="2081213" y="4581525"/>
          <p14:tracePt t="350688" x="2116138" y="4572000"/>
          <p14:tracePt t="350696" x="2160588" y="4564063"/>
          <p14:tracePt t="350712" x="2259013" y="4519613"/>
          <p14:tracePt t="350728" x="2347913" y="4473575"/>
          <p14:tracePt t="350744" x="2465388" y="4448175"/>
          <p14:tracePt t="350761" x="2598738" y="4421188"/>
          <p14:tracePt t="350778" x="2795588" y="4384675"/>
          <p14:tracePt t="350794" x="2965450" y="4384675"/>
          <p14:tracePt t="350811" x="3027363" y="4376738"/>
          <p14:tracePt t="350828" x="3036888" y="4376738"/>
          <p14:tracePt t="350924" x="3027363" y="4376738"/>
          <p14:tracePt t="350932" x="3000375" y="4384675"/>
          <p14:tracePt t="350945" x="2928938" y="4411663"/>
          <p14:tracePt t="350963" x="2867025" y="4438650"/>
          <p14:tracePt t="350978" x="2813050" y="4448175"/>
          <p14:tracePt t="350994" x="2768600" y="4465638"/>
          <p14:tracePt t="351011" x="2751138" y="4473575"/>
          <p14:tracePt t="351028" x="2741613" y="4483100"/>
          <p14:tracePt t="351044" x="2714625" y="4483100"/>
          <p14:tracePt t="351061" x="2705100" y="4492625"/>
          <p14:tracePt t="351097" x="2697163" y="4500563"/>
          <p14:tracePt t="351113" x="2687638" y="4500563"/>
          <p14:tracePt t="351128" x="2652713" y="4527550"/>
          <p14:tracePt t="351144" x="2633663" y="4545013"/>
          <p14:tracePt t="351161" x="2616200" y="4564063"/>
          <p14:tracePt t="351178" x="2589213" y="4581525"/>
          <p14:tracePt t="351314" x="2633663" y="4598988"/>
          <p14:tracePt t="351322" x="2732088" y="4616450"/>
          <p14:tracePt t="351330" x="2830513" y="4635500"/>
          <p14:tracePt t="351344" x="2901950" y="4635500"/>
          <p14:tracePt t="351363" x="3071813" y="4643438"/>
          <p14:tracePt t="351378" x="3224213" y="4625975"/>
          <p14:tracePt t="351394" x="3348038" y="4591050"/>
          <p14:tracePt t="351411" x="3429000" y="4572000"/>
          <p14:tracePt t="351427" x="3482975" y="4545013"/>
          <p14:tracePt t="351445" x="3500438" y="4537075"/>
          <p14:tracePt t="351461" x="3536950" y="4527550"/>
          <p14:tracePt t="351478" x="3562350" y="4500563"/>
          <p14:tracePt t="351494" x="3581400" y="4492625"/>
          <p14:tracePt t="351511" x="3616325" y="4473575"/>
          <p14:tracePt t="351527" x="3652838" y="4448175"/>
          <p14:tracePt t="351544" x="3714750" y="4421188"/>
          <p14:tracePt t="351561" x="3759200" y="4402138"/>
          <p14:tracePt t="351578" x="3776663" y="4394200"/>
          <p14:tracePt t="351594" x="3803650" y="4394200"/>
          <p14:tracePt t="351613" x="3840163" y="4376738"/>
          <p14:tracePt t="351628" x="3867150" y="4376738"/>
          <p14:tracePt t="351644" x="3911600" y="4367213"/>
          <p14:tracePt t="351661" x="3973513" y="4367213"/>
          <p14:tracePt t="351678" x="4000500" y="4367213"/>
          <p14:tracePt t="351695" x="4037013" y="4367213"/>
          <p14:tracePt t="351711" x="4081463" y="4384675"/>
          <p14:tracePt t="351727" x="4125913" y="4394200"/>
          <p14:tracePt t="351744" x="4187825" y="4421188"/>
          <p14:tracePt t="351761" x="4205288" y="4429125"/>
          <p14:tracePt t="351778" x="4224338" y="4429125"/>
          <p14:tracePt t="351794" x="4259263" y="4438650"/>
          <p14:tracePt t="351811" x="4295775" y="4438650"/>
          <p14:tracePt t="351828" x="4322763" y="4448175"/>
          <p14:tracePt t="351846" x="4357688" y="4473575"/>
          <p14:tracePt t="351863" x="4367213" y="4483100"/>
          <p14:tracePt t="351878" x="4384675" y="4492625"/>
          <p14:tracePt t="351894" x="4402138" y="4500563"/>
          <p14:tracePt t="351911" x="4411663" y="4500563"/>
          <p14:tracePt t="361217" x="4402138" y="4500563"/>
          <p14:tracePt t="361225" x="4367213" y="4465638"/>
          <p14:tracePt t="361234" x="4340225" y="4421188"/>
          <p14:tracePt t="361245" x="4295775" y="4367213"/>
          <p14:tracePt t="361261" x="4197350" y="4214813"/>
          <p14:tracePt t="361278" x="4062413" y="4071938"/>
          <p14:tracePt t="361295" x="3911600" y="3876675"/>
          <p14:tracePt t="361312" x="3616325" y="3544888"/>
          <p14:tracePt t="361328" x="3367088" y="3322638"/>
          <p14:tracePt t="361345" x="3179763" y="3179763"/>
          <p14:tracePt t="361362" x="3044825" y="3027363"/>
          <p14:tracePt t="361378" x="2911475" y="2901950"/>
          <p14:tracePt t="361395" x="2803525" y="2795588"/>
          <p14:tracePt t="361412" x="2705100" y="2687638"/>
          <p14:tracePt t="361429" x="2554288" y="2536825"/>
          <p14:tracePt t="361445" x="2473325" y="2455863"/>
          <p14:tracePt t="361462" x="2393950" y="2401888"/>
          <p14:tracePt t="361478" x="2322513" y="2357438"/>
          <p14:tracePt t="361496" x="2259013" y="2295525"/>
          <p14:tracePt t="361512" x="2197100" y="2241550"/>
          <p14:tracePt t="361529" x="2125663" y="2214563"/>
          <p14:tracePt t="361545" x="2098675" y="2197100"/>
          <p14:tracePt t="361563" x="2081213" y="2197100"/>
          <p14:tracePt t="361626" x="2071688" y="2197100"/>
          <p14:tracePt t="361642" x="2036763" y="2197100"/>
          <p14:tracePt t="361650" x="2017713" y="2197100"/>
          <p14:tracePt t="361664" x="1982788" y="2197100"/>
          <p14:tracePt t="361680" x="1965325" y="2197100"/>
          <p14:tracePt t="361696" x="1946275" y="2187575"/>
          <p14:tracePt t="361713" x="1901825" y="2160588"/>
          <p14:tracePt t="361729" x="1847850" y="2135188"/>
          <p14:tracePt t="361746" x="1785938" y="2116138"/>
          <p14:tracePt t="361762" x="1768475" y="2098675"/>
          <p14:tracePt t="361860" x="1812925" y="2108200"/>
          <p14:tracePt t="361868" x="1893888" y="2116138"/>
          <p14:tracePt t="361879" x="1990725" y="2135188"/>
          <p14:tracePt t="361896" x="2197100" y="2187575"/>
          <p14:tracePt t="361912" x="2419350" y="2224088"/>
          <p14:tracePt t="361929" x="2633663" y="2224088"/>
          <p14:tracePt t="361946" x="2973388" y="2197100"/>
          <p14:tracePt t="361963" x="3251200" y="2160588"/>
          <p14:tracePt t="361979" x="3384550" y="2135188"/>
          <p14:tracePt t="361996" x="3419475" y="2135188"/>
          <p14:tracePt t="362012" x="3438525" y="2135188"/>
          <p14:tracePt t="362029" x="3455988" y="2143125"/>
          <p14:tracePt t="362046" x="3490913" y="2143125"/>
          <p14:tracePt t="362062" x="3527425" y="2143125"/>
          <p14:tracePt t="362080" x="3581400" y="2152650"/>
          <p14:tracePt t="362096" x="3625850" y="2179638"/>
          <p14:tracePt t="362112" x="3705225" y="2187575"/>
          <p14:tracePt t="362129" x="3768725" y="2214563"/>
          <p14:tracePt t="362146" x="3830638" y="2224088"/>
          <p14:tracePt t="362162" x="3867150" y="2241550"/>
          <p14:tracePt t="362179" x="3894138" y="2251075"/>
          <p14:tracePt t="362196" x="3929063" y="2268538"/>
          <p14:tracePt t="362213" x="3983038" y="2303463"/>
          <p14:tracePt t="362229" x="4037013" y="2330450"/>
          <p14:tracePt t="362245" x="4081463" y="2357438"/>
          <p14:tracePt t="362262" x="4116388" y="2366963"/>
          <p14:tracePt t="362278" x="4160838" y="2374900"/>
          <p14:tracePt t="362296" x="4197350" y="2384425"/>
          <p14:tracePt t="362313" x="4276725" y="2384425"/>
          <p14:tracePt t="362330" x="4340225" y="2384425"/>
          <p14:tracePt t="362347" x="4357688" y="2384425"/>
          <p14:tracePt t="362362" x="4384675" y="2401888"/>
          <p14:tracePt t="362379" x="4402138" y="2401888"/>
          <p14:tracePt t="362396" x="4419600" y="2411413"/>
          <p14:tracePt t="362412" x="4438650" y="2420938"/>
          <p14:tracePt t="362429" x="4446588" y="2420938"/>
          <p14:tracePt t="362447" x="4473575" y="2438400"/>
          <p14:tracePt t="362464" x="4572000" y="2500313"/>
          <p14:tracePt t="362479" x="4633913" y="2536825"/>
          <p14:tracePt t="362496" x="4687888" y="2563813"/>
          <p14:tracePt t="362512" x="4724400" y="2581275"/>
          <p14:tracePt t="362529" x="4751388" y="2608263"/>
          <p14:tracePt t="362546" x="4830763" y="2652713"/>
          <p14:tracePt t="362563" x="4946650" y="2697163"/>
          <p14:tracePt t="362580" x="5054600" y="2724150"/>
          <p14:tracePt t="362596" x="5135563" y="2732088"/>
          <p14:tracePt t="362612" x="5160963" y="2732088"/>
          <p14:tracePt t="362629" x="5197475" y="2751138"/>
          <p14:tracePt t="362646" x="5232400" y="2751138"/>
          <p14:tracePt t="362662" x="5251450" y="2751138"/>
          <p14:tracePt t="362679" x="5268913" y="2751138"/>
          <p14:tracePt t="362696" x="5303838" y="2724150"/>
          <p14:tracePt t="362714" x="5349875" y="2706688"/>
          <p14:tracePt t="362731" x="5367338" y="2697163"/>
          <p14:tracePt t="362745" x="5384800" y="2687638"/>
          <p14:tracePt t="362762" x="5421313" y="2670175"/>
          <p14:tracePt t="362779" x="5483225" y="2643188"/>
          <p14:tracePt t="362796" x="5518150" y="2635250"/>
          <p14:tracePt t="362812" x="5545138" y="2625725"/>
          <p14:tracePt t="362830" x="5599113" y="2625725"/>
          <p14:tracePt t="362846" x="5661025" y="2635250"/>
          <p14:tracePt t="362863" x="5741988" y="2643188"/>
          <p14:tracePt t="362879" x="5803900" y="2670175"/>
          <p14:tracePt t="362896" x="5884863" y="2697163"/>
          <p14:tracePt t="362912" x="5956300" y="2724150"/>
          <p14:tracePt t="362929" x="5992813" y="2732088"/>
          <p14:tracePt t="362946" x="6045200" y="2759075"/>
          <p14:tracePt t="362964" x="6126163" y="2768600"/>
          <p14:tracePt t="362980" x="6215063" y="2786063"/>
          <p14:tracePt t="362996" x="6313488" y="2795588"/>
          <p14:tracePt t="363012" x="6421438" y="2813050"/>
          <p14:tracePt t="363029" x="6554788" y="2840038"/>
          <p14:tracePt t="363046" x="6680200" y="2849563"/>
          <p14:tracePt t="363063" x="6786563" y="2867025"/>
          <p14:tracePt t="363079" x="6902450" y="2894013"/>
          <p14:tracePt t="363097" x="7153275" y="2938463"/>
          <p14:tracePt t="363113" x="7269163" y="2965450"/>
          <p14:tracePt t="363129" x="7375525" y="3000375"/>
          <p14:tracePt t="363146" x="7456488" y="3009900"/>
          <p14:tracePt t="363162" x="7500938" y="3017838"/>
          <p14:tracePt t="363179" x="7518400" y="3036888"/>
          <p14:tracePt t="363231" x="7537450" y="3044825"/>
          <p14:tracePt t="363247" x="7545388" y="3054350"/>
          <p14:tracePt t="363255" x="7554913" y="3063875"/>
          <p14:tracePt t="363263" x="7564438" y="3071813"/>
          <p14:tracePt t="363279" x="7581900" y="3089275"/>
          <p14:tracePt t="363296" x="7608888" y="3116263"/>
          <p14:tracePt t="363312" x="7626350" y="3160713"/>
          <p14:tracePt t="363329" x="7653338" y="3206750"/>
          <p14:tracePt t="363347" x="7707313" y="3278188"/>
          <p14:tracePt t="363363" x="7742238" y="3322638"/>
          <p14:tracePt t="363379" x="7769225" y="3357563"/>
          <p14:tracePt t="363397" x="7796213" y="3375025"/>
          <p14:tracePt t="363412" x="7813675" y="3384550"/>
          <p14:tracePt t="363429" x="7831138" y="3394075"/>
          <p14:tracePt t="363446" x="7850188" y="3421063"/>
          <p14:tracePt t="363463" x="7875588" y="3438525"/>
          <p14:tracePt t="363481" x="7921625" y="3465513"/>
          <p14:tracePt t="363497" x="7939088" y="3473450"/>
          <p14:tracePt t="363551" x="7947025" y="3473450"/>
          <p14:tracePt t="363558" x="7956550" y="3492500"/>
          <p14:tracePt t="363566" x="7966075" y="3492500"/>
          <p14:tracePt t="363579" x="7974013" y="3492500"/>
          <p14:tracePt t="363596" x="8001000" y="3492500"/>
          <p14:tracePt t="363613" x="8018463" y="3492500"/>
          <p14:tracePt t="363629" x="8037513" y="3492500"/>
          <p14:tracePt t="363662" x="8045450" y="3492500"/>
          <p14:tracePt t="363679" x="8081963" y="3492500"/>
          <p14:tracePt t="363696" x="8108950" y="3492500"/>
          <p14:tracePt t="363713" x="8135938" y="3492500"/>
          <p14:tracePt t="363833" x="8143875" y="3492500"/>
          <p14:tracePt t="363841" x="8153400" y="3492500"/>
          <p14:tracePt t="363849" x="8161338" y="3492500"/>
          <p14:tracePt t="363959" x="8188325" y="3500438"/>
          <p14:tracePt t="363974" x="8197850" y="3509963"/>
          <p14:tracePt t="363991" x="8207375" y="3517900"/>
          <p14:tracePt t="364005" x="8215313" y="3517900"/>
          <p14:tracePt t="370856" x="8099425" y="3517900"/>
          <p14:tracePt t="370863" x="7804150" y="3517900"/>
          <p14:tracePt t="370880" x="6911975" y="3473450"/>
          <p14:tracePt t="370897" x="5446713" y="3500438"/>
          <p14:tracePt t="370913" x="4724400" y="3438525"/>
          <p14:tracePt t="370930" x="4545013" y="3349625"/>
          <p14:tracePt t="370947" x="4537075" y="3340100"/>
          <p14:tracePt t="370982" x="4510088" y="3330575"/>
          <p14:tracePt t="370989" x="4419600" y="3286125"/>
          <p14:tracePt t="370997" x="4286250" y="3232150"/>
          <p14:tracePt t="371013" x="4010025" y="3098800"/>
          <p14:tracePt t="371030" x="3867150" y="3017838"/>
          <p14:tracePt t="371047" x="3813175" y="3000375"/>
          <p14:tracePt t="371063" x="3803650" y="2992438"/>
          <p14:tracePt t="371099" x="3768725" y="2992438"/>
          <p14:tracePt t="371114" x="3625850" y="2955925"/>
          <p14:tracePt t="371131" x="3527425" y="2928938"/>
          <p14:tracePt t="371147" x="3446463" y="2894013"/>
          <p14:tracePt t="371163" x="3384550" y="2867025"/>
          <p14:tracePt t="371180" x="3367088" y="2849563"/>
          <p14:tracePt t="371197" x="3340100" y="2822575"/>
          <p14:tracePt t="371214" x="3322638" y="2813050"/>
          <p14:tracePt t="371230" x="3313113" y="2813050"/>
          <p14:tracePt t="371490" x="3179763" y="2786063"/>
          <p14:tracePt t="371498" x="3036888" y="2768600"/>
          <p14:tracePt t="371513" x="2759075" y="2679700"/>
          <p14:tracePt t="371530" x="2598738" y="2625725"/>
          <p14:tracePt t="371547" x="2490788" y="2598738"/>
          <p14:tracePt t="371564" x="2411413" y="2563813"/>
          <p14:tracePt t="371580" x="2330450" y="2517775"/>
          <p14:tracePt t="371597" x="2241550" y="2492375"/>
          <p14:tracePt t="371614" x="2179638" y="2482850"/>
          <p14:tracePt t="371630" x="2179638" y="2473325"/>
          <p14:tracePt t="371818" x="2170113" y="2473325"/>
          <p14:tracePt t="371826" x="2152650" y="2473325"/>
          <p14:tracePt t="371834" x="2125663" y="2473325"/>
          <p14:tracePt t="371847" x="2098675" y="2473325"/>
          <p14:tracePt t="371864" x="2071688" y="2473325"/>
          <p14:tracePt t="371880" x="2036763" y="2473325"/>
          <p14:tracePt t="371897" x="2017713" y="2473325"/>
          <p14:tracePt t="371914" x="2009775" y="2473325"/>
          <p14:tracePt t="371930" x="1973263" y="2473325"/>
          <p14:tracePt t="371947" x="1946275" y="2465388"/>
          <p14:tracePt t="371963" x="1884363" y="2465388"/>
          <p14:tracePt t="371982" x="1839913" y="2446338"/>
          <p14:tracePt t="371998" x="1822450" y="2446338"/>
          <p14:tracePt t="372014" x="1803400" y="2446338"/>
          <p14:tracePt t="372030" x="1776413" y="2446338"/>
          <p14:tracePt t="372047" x="1758950" y="2446338"/>
          <p14:tracePt t="372063" x="1741488" y="2446338"/>
          <p14:tracePt t="372081" x="1724025" y="2446338"/>
          <p14:tracePt t="372097" x="1687513" y="2446338"/>
          <p14:tracePt t="372113" x="1660525" y="2455863"/>
          <p14:tracePt t="372130" x="1608138" y="2455863"/>
          <p14:tracePt t="372149" x="1571625" y="2465388"/>
          <p14:tracePt t="372163" x="1554163" y="2465388"/>
          <p14:tracePt t="372328" x="1554163" y="2473325"/>
          <p14:tracePt t="372342" x="1562100" y="2482850"/>
          <p14:tracePt t="372350" x="1581150" y="2509838"/>
          <p14:tracePt t="372364" x="1589088" y="2517775"/>
          <p14:tracePt t="372381" x="1643063" y="2544763"/>
          <p14:tracePt t="372398" x="1714500" y="2571750"/>
          <p14:tracePt t="372414" x="1785938" y="2589213"/>
          <p14:tracePt t="372430" x="1866900" y="2598738"/>
          <p14:tracePt t="372448" x="1938338" y="2598738"/>
          <p14:tracePt t="372464" x="2044700" y="2598738"/>
          <p14:tracePt t="372481" x="2160588" y="2598738"/>
          <p14:tracePt t="372484" x="2205038" y="2598738"/>
          <p14:tracePt t="372496" x="2268538" y="2581275"/>
          <p14:tracePt t="372513" x="2366963" y="2581275"/>
          <p14:tracePt t="372529" x="2401888" y="2581275"/>
          <p14:tracePt t="372546" x="2500313" y="2598738"/>
          <p14:tracePt t="372563" x="2527300" y="2608263"/>
          <p14:tracePt t="374073" x="2536825" y="2616200"/>
          <p14:tracePt t="374080" x="2571750" y="2625725"/>
          <p14:tracePt t="374097" x="2608263" y="2652713"/>
          <p14:tracePt t="374114" x="2625725" y="2670175"/>
          <p14:tracePt t="374130" x="2643188" y="2679700"/>
          <p14:tracePt t="374147" x="2660650" y="2706688"/>
          <p14:tracePt t="374164" x="2687638" y="2714625"/>
          <p14:tracePt t="374181" x="2705100" y="2724150"/>
          <p14:tracePt t="374323" x="2714625" y="2732088"/>
          <p14:tracePt t="374339" x="2724150" y="2732088"/>
          <p14:tracePt t="374411" x="2732088" y="2741613"/>
          <p14:tracePt t="374419" x="2751138" y="2741613"/>
          <p14:tracePt t="374465" x="2759075" y="2741613"/>
          <p14:tracePt t="374474" x="2768600" y="2732088"/>
          <p14:tracePt t="374481" x="2776538" y="2724150"/>
          <p14:tracePt t="374497" x="2795588" y="2697163"/>
          <p14:tracePt t="374514" x="2803525" y="2679700"/>
          <p14:tracePt t="374531" x="2803525" y="2670175"/>
          <p14:tracePt t="374652" x="2813050" y="2660650"/>
          <p14:tracePt t="374676" x="2813050" y="2652713"/>
          <p14:tracePt t="374683" x="2813050" y="2643188"/>
          <p14:tracePt t="374699" x="2813050" y="2635250"/>
          <p14:tracePt t="374716" x="2830513" y="2616200"/>
          <p14:tracePt t="376890" x="2822575" y="2616200"/>
          <p14:tracePt t="376905" x="2795588" y="2625725"/>
          <p14:tracePt t="376914" x="2732088" y="2652713"/>
          <p14:tracePt t="376930" x="2670175" y="2687638"/>
          <p14:tracePt t="376947" x="2660650" y="2697163"/>
          <p14:tracePt t="377063" x="2660650" y="2714625"/>
          <p14:tracePt t="377697" x="2660650" y="2706688"/>
          <p14:tracePt t="377705" x="2660650" y="2697163"/>
          <p14:tracePt t="377714" x="2652713" y="2687638"/>
          <p14:tracePt t="377731" x="2652713" y="2679700"/>
          <p14:tracePt t="377748" x="2652713" y="2670175"/>
          <p14:tracePt t="377764" x="2652713" y="2660650"/>
          <p14:tracePt t="377781" x="2652713" y="2635250"/>
          <p14:tracePt t="377799" x="2652713" y="2616200"/>
          <p14:tracePt t="377815" x="2652713" y="2608263"/>
          <p14:tracePt t="378011" x="2652713" y="2598738"/>
          <p14:tracePt t="378027" x="2652713" y="2571750"/>
          <p14:tracePt t="378036" x="2652713" y="2563813"/>
          <p14:tracePt t="378057" x="2652713" y="2554288"/>
          <p14:tracePt t="378073" x="2652713" y="2544763"/>
          <p14:tracePt t="378089" x="2652713" y="2536825"/>
          <p14:tracePt t="379185" x="2652713" y="2509838"/>
          <p14:tracePt t="379193" x="2652713" y="2473325"/>
          <p14:tracePt t="379202" x="2652713" y="2438400"/>
          <p14:tracePt t="379215" x="2652713" y="2401888"/>
          <p14:tracePt t="379231" x="2652713" y="2251075"/>
          <p14:tracePt t="379248" x="2652713" y="2143125"/>
          <p14:tracePt t="379264" x="2652713" y="2027238"/>
          <p14:tracePt t="379281" x="2652713" y="1928813"/>
          <p14:tracePt t="379298" x="2652713" y="1866900"/>
          <p14:tracePt t="379314" x="2652713" y="1849438"/>
          <p14:tracePt t="379332" x="2652713" y="1830388"/>
          <p14:tracePt t="379348" x="2652713" y="1822450"/>
          <p14:tracePt t="379804" x="2652713" y="1830388"/>
          <p14:tracePt t="379812" x="2652713" y="1839913"/>
          <p14:tracePt t="379828" x="2652713" y="1849438"/>
          <p14:tracePt t="379858" x="2652713" y="1857375"/>
          <p14:tracePt t="379874" x="2660650" y="1857375"/>
          <p14:tracePt t="380156" x="2660650" y="1874838"/>
          <p14:tracePt t="380163" x="2652713" y="1884363"/>
          <p14:tracePt t="380171" x="2643188" y="1884363"/>
          <p14:tracePt t="380181" x="2625725" y="1893888"/>
          <p14:tracePt t="380198" x="2608263" y="1901825"/>
          <p14:tracePt t="380215" x="2589213" y="1911350"/>
          <p14:tracePt t="380232" x="2571750" y="1920875"/>
          <p14:tracePt t="380247" x="2544763" y="1920875"/>
          <p14:tracePt t="380266" x="2517775" y="1920875"/>
          <p14:tracePt t="380281" x="2500313" y="1928813"/>
          <p14:tracePt t="380298" x="2465388" y="1946275"/>
          <p14:tracePt t="380314" x="2446338" y="1965325"/>
          <p14:tracePt t="380331" x="2411413" y="1982788"/>
          <p14:tracePt t="380348" x="2393950" y="2000250"/>
          <p14:tracePt t="380364" x="2384425" y="2017713"/>
          <p14:tracePt t="380382" x="2357438" y="2017713"/>
          <p14:tracePt t="380398" x="2339975" y="2009775"/>
          <p14:tracePt t="380414" x="2322513" y="2009775"/>
          <p14:tracePt t="380431" x="2286000" y="2009775"/>
          <p14:tracePt t="380448" x="2268538" y="2009775"/>
          <p14:tracePt t="380465" x="2251075" y="2000250"/>
          <p14:tracePt t="380481" x="2232025" y="1992313"/>
          <p14:tracePt t="380485" x="2214563" y="1982788"/>
          <p14:tracePt t="380499" x="2187575" y="1946275"/>
          <p14:tracePt t="380516" x="2143125" y="1911350"/>
          <p14:tracePt t="380531" x="2081213" y="1874838"/>
          <p14:tracePt t="380548" x="2044700" y="1839913"/>
          <p14:tracePt t="380565" x="2017713" y="1812925"/>
          <p14:tracePt t="380581" x="1990725" y="1803400"/>
          <p14:tracePt t="380599" x="1973263" y="1795463"/>
          <p14:tracePt t="380615" x="1955800" y="1795463"/>
          <p14:tracePt t="380631" x="1928813" y="1795463"/>
          <p14:tracePt t="380647" x="1884363" y="1812925"/>
          <p14:tracePt t="380665" x="1830388" y="1839913"/>
          <p14:tracePt t="380681" x="1795463" y="1857375"/>
          <p14:tracePt t="380698" x="1758950" y="1874838"/>
          <p14:tracePt t="380715" x="1731963" y="1893888"/>
          <p14:tracePt t="380731" x="1704975" y="1920875"/>
          <p14:tracePt t="380748" x="1687513" y="1938338"/>
          <p14:tracePt t="380766" x="1670050" y="1965325"/>
          <p14:tracePt t="380781" x="1660525" y="1992313"/>
          <p14:tracePt t="380798" x="1652588" y="2009775"/>
          <p14:tracePt t="380815" x="1633538" y="2054225"/>
          <p14:tracePt t="380831" x="1633538" y="2098675"/>
          <p14:tracePt t="380848" x="1633538" y="2160588"/>
          <p14:tracePt t="380865" x="1643063" y="2241550"/>
          <p14:tracePt t="380881" x="1670050" y="2303463"/>
          <p14:tracePt t="380899" x="1697038" y="2349500"/>
          <p14:tracePt t="380915" x="1704975" y="2366963"/>
          <p14:tracePt t="380931" x="1724025" y="2384425"/>
          <p14:tracePt t="380948" x="1751013" y="2401888"/>
          <p14:tracePt t="380965" x="1776413" y="2438400"/>
          <p14:tracePt t="380981" x="1830388" y="2492375"/>
          <p14:tracePt t="380998" x="1893888" y="2544763"/>
          <p14:tracePt t="381015" x="1919288" y="2563813"/>
          <p14:tracePt t="381031" x="1946275" y="2608263"/>
          <p14:tracePt t="381048" x="1973263" y="2625725"/>
          <p14:tracePt t="381065" x="1990725" y="2635250"/>
          <p14:tracePt t="381081" x="2009775" y="2652713"/>
          <p14:tracePt t="381098" x="2027238" y="2660650"/>
          <p14:tracePt t="381115" x="2054225" y="2679700"/>
          <p14:tracePt t="381131" x="2081213" y="2679700"/>
          <p14:tracePt t="381149" x="2125663" y="2670175"/>
          <p14:tracePt t="381166" x="2152650" y="2660650"/>
          <p14:tracePt t="381181" x="2187575" y="2643188"/>
          <p14:tracePt t="381198" x="2205038" y="2625725"/>
          <p14:tracePt t="381215" x="2232025" y="2598738"/>
          <p14:tracePt t="381231" x="2241550" y="2554288"/>
          <p14:tracePt t="381247" x="2268538" y="2482850"/>
          <p14:tracePt t="381264" x="2268538" y="2401888"/>
          <p14:tracePt t="381280" x="2276475" y="2322513"/>
          <p14:tracePt t="381297" x="2276475" y="2214563"/>
          <p14:tracePt t="381314" x="2276475" y="2160588"/>
          <p14:tracePt t="381331" x="2276475" y="2116138"/>
          <p14:tracePt t="381347" x="2268538" y="2081213"/>
          <p14:tracePt t="381364" x="2251075" y="2054225"/>
          <p14:tracePt t="381381" x="2251075" y="1992313"/>
          <p14:tracePt t="381399" x="2224088" y="1911350"/>
          <p14:tracePt t="381416" x="2214563" y="1884363"/>
          <p14:tracePt t="381431" x="2205038" y="1866900"/>
          <p14:tracePt t="381448" x="2179638" y="1849438"/>
          <p14:tracePt t="381465" x="2170113" y="1830388"/>
          <p14:tracePt t="381481" x="2160588" y="1803400"/>
          <p14:tracePt t="381498" x="2143125" y="1795463"/>
          <p14:tracePt t="381515" x="2116138" y="1776413"/>
          <p14:tracePt t="381531" x="2098675" y="1776413"/>
          <p14:tracePt t="381550" x="2071688" y="1768475"/>
          <p14:tracePt t="381565" x="2044700" y="1768475"/>
          <p14:tracePt t="381582" x="2017713" y="1768475"/>
          <p14:tracePt t="381598" x="2000250" y="1768475"/>
          <p14:tracePt t="381615" x="1990725" y="1768475"/>
          <p14:tracePt t="381631" x="1965325" y="1768475"/>
          <p14:tracePt t="381650" x="1938338" y="1758950"/>
          <p14:tracePt t="381666" x="1928813" y="1741488"/>
          <p14:tracePt t="381681" x="1919288" y="1741488"/>
          <p14:tracePt t="381698" x="1901825" y="1741488"/>
          <p14:tracePt t="381715" x="1893888" y="1741488"/>
          <p14:tracePt t="381759" x="1884363" y="1758950"/>
          <p14:tracePt t="381767" x="1874838" y="1768475"/>
          <p14:tracePt t="381781" x="1866900" y="1776413"/>
          <p14:tracePt t="381798" x="1839913" y="1803400"/>
          <p14:tracePt t="381815" x="1822450" y="1822450"/>
          <p14:tracePt t="381831" x="1812925" y="1839913"/>
          <p14:tracePt t="381847" x="1795463" y="1857375"/>
          <p14:tracePt t="381865" x="1785938" y="1884363"/>
          <p14:tracePt t="381881" x="1758950" y="1901825"/>
          <p14:tracePt t="381898" x="1751013" y="1901825"/>
          <p14:tracePt t="381915" x="1741488" y="1911350"/>
          <p14:tracePt t="381931" x="1724025" y="1920875"/>
          <p14:tracePt t="381948" x="1724025" y="1928813"/>
          <p14:tracePt t="381965" x="1704975" y="1928813"/>
          <p14:tracePt t="381981" x="1687513" y="1938338"/>
          <p14:tracePt t="382152" x="1679575" y="1955800"/>
          <p14:tracePt t="382167" x="1679575" y="1965325"/>
          <p14:tracePt t="382176" x="1679575" y="1973263"/>
          <p14:tracePt t="382184" x="1679575" y="1982788"/>
          <p14:tracePt t="382198" x="1679575" y="2000250"/>
          <p14:tracePt t="382215" x="1679575" y="2027238"/>
          <p14:tracePt t="382231" x="1679575" y="2054225"/>
          <p14:tracePt t="382248" x="1679575" y="2081213"/>
          <p14:tracePt t="382265" x="1679575" y="2108200"/>
          <p14:tracePt t="382281" x="1679575" y="2125663"/>
          <p14:tracePt t="382300" x="1679575" y="2152650"/>
          <p14:tracePt t="382356" x="1697038" y="2160588"/>
          <p14:tracePt t="382372" x="1704975" y="2170113"/>
          <p14:tracePt t="382386" x="1714500" y="2170113"/>
          <p14:tracePt t="382394" x="1724025" y="2179638"/>
          <p14:tracePt t="382402" x="1731963" y="2187575"/>
          <p14:tracePt t="382415" x="1741488" y="2197100"/>
          <p14:tracePt t="382432" x="1751013" y="2206625"/>
          <p14:tracePt t="382450" x="1776413" y="2232025"/>
          <p14:tracePt t="382464" x="1795463" y="2251075"/>
          <p14:tracePt t="382481" x="1812925" y="2268538"/>
          <p14:tracePt t="382498" x="1830388" y="2295525"/>
          <p14:tracePt t="382515" x="1866900" y="2312988"/>
          <p14:tracePt t="382531" x="1901825" y="2349500"/>
          <p14:tracePt t="382550" x="1965325" y="2428875"/>
          <p14:tracePt t="382566" x="1990725" y="2446338"/>
          <p14:tracePt t="382582" x="2009775" y="2465388"/>
          <p14:tracePt t="382598" x="2017713" y="2473325"/>
          <p14:tracePt t="382615" x="2027238" y="2473325"/>
          <p14:tracePt t="382648" x="2036763" y="2482850"/>
          <p14:tracePt t="382665" x="2044700" y="2492375"/>
          <p14:tracePt t="382681" x="2071688" y="2509838"/>
          <p14:tracePt t="382699" x="2108200" y="2517775"/>
          <p14:tracePt t="382716" x="2133600" y="2527300"/>
          <p14:tracePt t="382731" x="2152650" y="2527300"/>
          <p14:tracePt t="382747" x="2170113" y="2536825"/>
          <p14:tracePt t="382764" x="2179638" y="2536825"/>
          <p14:tracePt t="382801" x="2197100" y="2536825"/>
          <p14:tracePt t="382816" x="2214563" y="2527300"/>
          <p14:tracePt t="382832" x="2232025" y="2492375"/>
          <p14:tracePt t="382849" x="2259013" y="2465388"/>
          <p14:tracePt t="382865" x="2276475" y="2428875"/>
          <p14:tracePt t="382881" x="2276475" y="2411413"/>
          <p14:tracePt t="382898" x="2286000" y="2366963"/>
          <p14:tracePt t="382915" x="2286000" y="2312988"/>
          <p14:tracePt t="382931" x="2303463" y="2268538"/>
          <p14:tracePt t="382949" x="2303463" y="2214563"/>
          <p14:tracePt t="382966" x="2303463" y="2197100"/>
          <p14:tracePt t="382982" x="2295525" y="2160588"/>
          <p14:tracePt t="382998" x="2286000" y="2143125"/>
          <p14:tracePt t="383015" x="2286000" y="2116138"/>
          <p14:tracePt t="383031" x="2276475" y="2098675"/>
          <p14:tracePt t="383048" x="2268538" y="2081213"/>
          <p14:tracePt t="383065" x="2259013" y="2063750"/>
          <p14:tracePt t="383082" x="2251075" y="2036763"/>
          <p14:tracePt t="383100" x="2224088" y="2000250"/>
          <p14:tracePt t="383115" x="2214563" y="1973263"/>
          <p14:tracePt t="383131" x="2197100" y="1955800"/>
          <p14:tracePt t="383147" x="2187575" y="1938338"/>
          <p14:tracePt t="383164" x="2179638" y="1928813"/>
          <p14:tracePt t="383198" x="2160588" y="1911350"/>
          <p14:tracePt t="383232" x="2143125" y="1901825"/>
          <p14:tracePt t="383248" x="2133600" y="1893888"/>
          <p14:tracePt t="383264" x="2125663" y="1893888"/>
          <p14:tracePt t="383281" x="2108200" y="1884363"/>
          <p14:tracePt t="383298" x="2071688" y="1884363"/>
          <p14:tracePt t="383315" x="2054225" y="1884363"/>
          <p14:tracePt t="383331" x="2027238" y="1866900"/>
          <p14:tracePt t="383350" x="2000250" y="1849438"/>
          <p14:tracePt t="383365" x="1955800" y="1822450"/>
          <p14:tracePt t="383381" x="1919288" y="1795463"/>
          <p14:tracePt t="383398" x="1884363" y="1776413"/>
          <p14:tracePt t="383415" x="1857375" y="1768475"/>
          <p14:tracePt t="383432" x="1839913" y="1758950"/>
          <p14:tracePt t="383450" x="1803400" y="1758950"/>
          <p14:tracePt t="383466" x="1795463" y="1776413"/>
          <p14:tracePt t="383482" x="1776413" y="1795463"/>
          <p14:tracePt t="383498" x="1751013" y="1812925"/>
          <p14:tracePt t="383515" x="1751013" y="1822450"/>
          <p14:tracePt t="383532" x="1741488" y="1830388"/>
          <p14:tracePt t="383548" x="1724025" y="1849438"/>
          <p14:tracePt t="383565" x="1704975" y="1866900"/>
          <p14:tracePt t="383582" x="1697038" y="1893888"/>
          <p14:tracePt t="383600" x="1679575" y="1901825"/>
          <p14:tracePt t="383616" x="1679575" y="1920875"/>
          <p14:tracePt t="383632" x="1687513" y="1938338"/>
          <p14:tracePt t="383649" x="1714500" y="1965325"/>
          <p14:tracePt t="383665" x="1776413" y="1992313"/>
          <p14:tracePt t="383682" x="1839913" y="2009775"/>
          <p14:tracePt t="383698" x="1911350" y="2036763"/>
          <p14:tracePt t="383716" x="1982788" y="2071688"/>
          <p14:tracePt t="383732" x="2027238" y="2089150"/>
          <p14:tracePt t="383748" x="2071688" y="2098675"/>
          <p14:tracePt t="383765" x="2125663" y="2125663"/>
          <p14:tracePt t="383782" x="2143125" y="2143125"/>
          <p14:tracePt t="383798" x="2160588" y="2152650"/>
          <p14:tracePt t="383815" x="2179638" y="2160588"/>
          <p14:tracePt t="383832" x="2197100" y="2160588"/>
          <p14:tracePt t="383850" x="2224088" y="2160588"/>
          <p14:tracePt t="383866" x="2251075" y="2160588"/>
          <p14:tracePt t="383882" x="2268538" y="2160588"/>
          <p14:tracePt t="383898" x="2286000" y="2160588"/>
          <p14:tracePt t="383915" x="2295525" y="2160588"/>
          <p14:tracePt t="383949" x="2330450" y="2143125"/>
          <p14:tracePt t="383965" x="2347913" y="2116138"/>
          <p14:tracePt t="383982" x="2374900" y="2098675"/>
          <p14:tracePt t="383985" x="2384425" y="2071688"/>
          <p14:tracePt t="383999" x="2411413" y="2009775"/>
          <p14:tracePt t="384015" x="2428875" y="1946275"/>
          <p14:tracePt t="384032" x="2455863" y="1884363"/>
          <p14:tracePt t="384048" x="2473325" y="1839913"/>
          <p14:tracePt t="384065" x="2473325" y="1822450"/>
          <p14:tracePt t="384082" x="2465388" y="1795463"/>
          <p14:tracePt t="384099" x="2455863" y="1776413"/>
          <p14:tracePt t="384115" x="2446338" y="1768475"/>
          <p14:tracePt t="384132" x="2428875" y="1758950"/>
          <p14:tracePt t="384148" x="2411413" y="1751013"/>
          <p14:tracePt t="384165" x="2401888" y="1731963"/>
          <p14:tracePt t="384182" x="2374900" y="1724025"/>
          <p14:tracePt t="384198" x="2357438" y="1714500"/>
          <p14:tracePt t="384215" x="2339975" y="1697038"/>
          <p14:tracePt t="384231" x="2303463" y="1687513"/>
          <p14:tracePt t="384250" x="2286000" y="1687513"/>
          <p14:tracePt t="384265" x="2268538" y="1687513"/>
          <p14:tracePt t="384282" x="2241550" y="1697038"/>
          <p14:tracePt t="384298" x="2214563" y="1704975"/>
          <p14:tracePt t="384315" x="2187575" y="1714500"/>
          <p14:tracePt t="384332" x="2179638" y="1731963"/>
          <p14:tracePt t="384374" x="2170113" y="1741488"/>
          <p14:tracePt t="384383" x="2160588" y="1758950"/>
          <p14:tracePt t="384399" x="2143125" y="1822450"/>
          <p14:tracePt t="384415" x="2125663" y="1884363"/>
          <p14:tracePt t="384432" x="2108200" y="1946275"/>
          <p14:tracePt t="384449" x="2098675" y="2009775"/>
          <p14:tracePt t="384465" x="2089150" y="2063750"/>
          <p14:tracePt t="384482" x="2089150" y="2108200"/>
          <p14:tracePt t="384485" x="2089150" y="2125663"/>
          <p14:tracePt t="384500" x="2071688" y="2160588"/>
          <p14:tracePt t="384515" x="2071688" y="2197100"/>
          <p14:tracePt t="384531" x="2071688" y="2214563"/>
          <p14:tracePt t="384548" x="2071688" y="2251075"/>
          <p14:tracePt t="384565" x="2071688" y="2278063"/>
          <p14:tracePt t="384582" x="2098675" y="2312988"/>
          <p14:tracePt t="384599" x="2108200" y="2374900"/>
          <p14:tracePt t="384617" x="2152650" y="2473325"/>
          <p14:tracePt t="384632" x="2170113" y="2544763"/>
          <p14:tracePt t="384649" x="2214563" y="2589213"/>
          <p14:tracePt t="384665" x="2241550" y="2625725"/>
          <p14:tracePt t="384682" x="2276475" y="2643188"/>
          <p14:tracePt t="384699" x="2295525" y="2660650"/>
          <p14:tracePt t="384716" x="2330450" y="2679700"/>
          <p14:tracePt t="384732" x="2347913" y="2687638"/>
          <p14:tracePt t="384748" x="2366963" y="2687638"/>
          <p14:tracePt t="384765" x="2401888" y="2687638"/>
          <p14:tracePt t="384782" x="2428875" y="2687638"/>
          <p14:tracePt t="384798" x="2455863" y="2687638"/>
          <p14:tracePt t="384814" x="2482850" y="2687638"/>
          <p14:tracePt t="384831" x="2509838" y="2687638"/>
          <p14:tracePt t="384848" x="2527300" y="2679700"/>
          <p14:tracePt t="384865" x="2544763" y="2652713"/>
          <p14:tracePt t="384882" x="2571750" y="2625725"/>
          <p14:tracePt t="384898" x="2598738" y="2589213"/>
          <p14:tracePt t="384915" x="2652713" y="2527300"/>
          <p14:tracePt t="384932" x="2679700" y="2465388"/>
          <p14:tracePt t="384948" x="2697163" y="2428875"/>
          <p14:tracePt t="384965" x="2705100" y="2411413"/>
          <p14:tracePt t="384982" x="2705100" y="2384425"/>
          <p14:tracePt t="384985" x="2705100" y="2374900"/>
          <p14:tracePt t="385000" x="2705100" y="2357438"/>
          <p14:tracePt t="385017" x="2705100" y="2322513"/>
          <p14:tracePt t="385032" x="2705100" y="2295525"/>
          <p14:tracePt t="385049" x="2705100" y="2259013"/>
          <p14:tracePt t="385065" x="2705100" y="2214563"/>
          <p14:tracePt t="385082" x="2705100" y="2187575"/>
          <p14:tracePt t="385099" x="2687638" y="2160588"/>
          <p14:tracePt t="385115" x="2660650" y="2143125"/>
          <p14:tracePt t="385132" x="2652713" y="2135188"/>
          <p14:tracePt t="385149" x="2643188" y="2098675"/>
          <p14:tracePt t="385182" x="2643188" y="2089150"/>
          <p14:tracePt t="385243" x="2652713" y="2108200"/>
          <p14:tracePt t="385251" x="2679700" y="2116138"/>
          <p14:tracePt t="385267" x="2741613" y="2170113"/>
          <p14:tracePt t="385282" x="2768600" y="2206625"/>
          <p14:tracePt t="385299" x="2786063" y="2224088"/>
          <p14:tracePt t="385315" x="2795588" y="2232025"/>
          <p14:tracePt t="385332" x="2813050" y="2241550"/>
          <p14:tracePt t="385348" x="2830513" y="2241550"/>
          <p14:tracePt t="385365" x="2847975" y="2241550"/>
          <p14:tracePt t="385382" x="2857500" y="2232025"/>
          <p14:tracePt t="385400" x="2867025" y="2224088"/>
          <p14:tracePt t="385415" x="2894013" y="2187575"/>
          <p14:tracePt t="385432" x="2901950" y="2143125"/>
          <p14:tracePt t="385449" x="2911475" y="2089150"/>
          <p14:tracePt t="385465" x="2911475" y="2036763"/>
          <p14:tracePt t="385482" x="2901950" y="2000250"/>
          <p14:tracePt t="385499" x="2884488" y="1982788"/>
          <p14:tracePt t="385517" x="2847975" y="1946275"/>
          <p14:tracePt t="385532" x="2830513" y="1938338"/>
          <p14:tracePt t="385549" x="2822575" y="1938338"/>
          <p14:tracePt t="385565" x="2795588" y="1928813"/>
          <p14:tracePt t="385582" x="2786063" y="1928813"/>
          <p14:tracePt t="385600" x="2768600" y="1928813"/>
          <p14:tracePt t="385615" x="2751138" y="1920875"/>
          <p14:tracePt t="385632" x="2714625" y="1920875"/>
          <p14:tracePt t="385649" x="2697163" y="1911350"/>
          <p14:tracePt t="385665" x="2687638" y="1911350"/>
          <p14:tracePt t="385698" x="2670175" y="1911350"/>
          <p14:tracePt t="385716" x="2652713" y="1928813"/>
          <p14:tracePt t="385731" x="2643188" y="1946275"/>
          <p14:tracePt t="385748" x="2633663" y="1973263"/>
          <p14:tracePt t="385765" x="2625725" y="1992313"/>
          <p14:tracePt t="385782" x="2616200" y="2009775"/>
          <p14:tracePt t="385799" x="2616200" y="2036763"/>
          <p14:tracePt t="385815" x="2616200" y="2054225"/>
          <p14:tracePt t="385832" x="2625725" y="2098675"/>
          <p14:tracePt t="385849" x="2643188" y="2143125"/>
          <p14:tracePt t="385865" x="2643188" y="2206625"/>
          <p14:tracePt t="385882" x="2670175" y="2286000"/>
          <p14:tracePt t="385900" x="2705100" y="2401888"/>
          <p14:tracePt t="385917" x="2705100" y="2482850"/>
          <p14:tracePt t="385932" x="2714625" y="2544763"/>
          <p14:tracePt t="385949" x="2714625" y="2563813"/>
          <p14:tracePt t="385965" x="2741613" y="2581275"/>
          <p14:tracePt t="385982" x="2741613" y="2598738"/>
          <p14:tracePt t="385999" x="2741613" y="2625725"/>
          <p14:tracePt t="386015" x="2751138" y="2643188"/>
          <p14:tracePt t="386032" x="2759075" y="2679700"/>
          <p14:tracePt t="386049" x="2786063" y="2714625"/>
          <p14:tracePt t="386065" x="2795588" y="2741613"/>
          <p14:tracePt t="386082" x="2813050" y="2759075"/>
          <p14:tracePt t="386099" x="2830513" y="2759075"/>
          <p14:tracePt t="386115" x="2884488" y="2741613"/>
          <p14:tracePt t="386132" x="2946400" y="2724150"/>
          <p14:tracePt t="386150" x="3036888" y="2670175"/>
          <p14:tracePt t="386166" x="3098800" y="2635250"/>
          <p14:tracePt t="386182" x="3160713" y="2608263"/>
          <p14:tracePt t="386199" x="3179763" y="2581275"/>
          <p14:tracePt t="386215" x="3214688" y="2563813"/>
          <p14:tracePt t="386232" x="3232150" y="2544763"/>
          <p14:tracePt t="386249" x="3251200" y="2527300"/>
          <p14:tracePt t="386265" x="3276600" y="2500313"/>
          <p14:tracePt t="386282" x="3295650" y="2482850"/>
          <p14:tracePt t="386300" x="3330575" y="2428875"/>
          <p14:tracePt t="386315" x="3348038" y="2411413"/>
          <p14:tracePt t="386332" x="3367088" y="2384425"/>
          <p14:tracePt t="386349" x="3375025" y="2366963"/>
          <p14:tracePt t="386365" x="3384550" y="2349500"/>
          <p14:tracePt t="386382" x="3402013" y="2322513"/>
          <p14:tracePt t="386399" x="3402013" y="2295525"/>
          <p14:tracePt t="386416" x="3411538" y="2224088"/>
          <p14:tracePt t="386432" x="3411538" y="2160588"/>
          <p14:tracePt t="386449" x="3384550" y="2089150"/>
          <p14:tracePt t="386466" x="3357563" y="2009775"/>
          <p14:tracePt t="386482" x="3330575" y="1928813"/>
          <p14:tracePt t="386499" x="3303588" y="1893888"/>
          <p14:tracePt t="386515" x="3286125" y="1874838"/>
          <p14:tracePt t="386532" x="3268663" y="1857375"/>
          <p14:tracePt t="386549" x="3232150" y="1822450"/>
          <p14:tracePt t="386566" x="3214688" y="1803400"/>
          <p14:tracePt t="386582" x="3179763" y="1785938"/>
          <p14:tracePt t="386599" x="3160713" y="1768475"/>
          <p14:tracePt t="386616" x="3125788" y="1758950"/>
          <p14:tracePt t="386632" x="3081338" y="1751013"/>
          <p14:tracePt t="386649" x="3036888" y="1741488"/>
          <p14:tracePt t="386666" x="2973388" y="1741488"/>
          <p14:tracePt t="386682" x="2928938" y="1741488"/>
          <p14:tracePt t="386699" x="2867025" y="1741488"/>
          <p14:tracePt t="386716" x="2822575" y="1741488"/>
          <p14:tracePt t="386732" x="2786063" y="1741488"/>
          <p14:tracePt t="386749" x="2768600" y="1751013"/>
          <p14:tracePt t="386765" x="2741613" y="1758950"/>
          <p14:tracePt t="386782" x="2724150" y="1758950"/>
          <p14:tracePt t="386799" x="2714625" y="1758950"/>
          <p14:tracePt t="386879" x="2705100" y="1758950"/>
          <p14:tracePt t="386895" x="2697163" y="1758950"/>
          <p14:tracePt t="386903" x="2687638" y="1758950"/>
          <p14:tracePt t="386915" x="2670175" y="1768475"/>
          <p14:tracePt t="386932" x="2660650" y="1768475"/>
          <p14:tracePt t="386949" x="2643188" y="1795463"/>
          <p14:tracePt t="386965" x="2633663" y="1812925"/>
          <p14:tracePt t="386982" x="2633663" y="1874838"/>
          <p14:tracePt t="386999" x="2633663" y="1920875"/>
          <p14:tracePt t="387015" x="2616200" y="2000250"/>
          <p14:tracePt t="387032" x="2616200" y="2071688"/>
          <p14:tracePt t="387048" x="2616200" y="2152650"/>
          <p14:tracePt t="387065" x="2616200" y="2197100"/>
          <p14:tracePt t="387082" x="2625725" y="2251075"/>
          <p14:tracePt t="387099" x="2633663" y="2268538"/>
          <p14:tracePt t="387115" x="2633663" y="2286000"/>
          <p14:tracePt t="387132" x="2643188" y="2312988"/>
          <p14:tracePt t="387149" x="2643188" y="2330450"/>
          <p14:tracePt t="387165" x="2643188" y="2339975"/>
          <p14:tracePt t="387230" x="2643188" y="2366963"/>
          <p14:tracePt t="387246" x="2643188" y="2374900"/>
          <p14:tracePt t="387254" x="2652713" y="2374900"/>
          <p14:tracePt t="387265" x="2652713" y="2384425"/>
          <p14:tracePt t="387281" x="2670175" y="2393950"/>
          <p14:tracePt t="387299" x="2697163" y="2411413"/>
          <p14:tracePt t="387317" x="2724150" y="2446338"/>
          <p14:tracePt t="387333" x="2741613" y="2465388"/>
          <p14:tracePt t="387349" x="2768600" y="2482850"/>
          <p14:tracePt t="387365" x="2786063" y="2517775"/>
          <p14:tracePt t="387382" x="2803525" y="2554288"/>
          <p14:tracePt t="387399" x="2830513" y="2571750"/>
          <p14:tracePt t="387415" x="2857500" y="2589213"/>
          <p14:tracePt t="387432" x="2884488" y="2589213"/>
          <p14:tracePt t="387450" x="2919413" y="2589213"/>
          <p14:tracePt t="387467" x="2946400" y="2589213"/>
          <p14:tracePt t="387482" x="2973388" y="2571750"/>
          <p14:tracePt t="387499" x="3009900" y="2544763"/>
          <p14:tracePt t="387515" x="3071813" y="2517775"/>
          <p14:tracePt t="387532" x="3116263" y="2500313"/>
          <p14:tracePt t="387549" x="3170238" y="2473325"/>
          <p14:tracePt t="387567" x="3232150" y="2446338"/>
          <p14:tracePt t="387583" x="3251200" y="2438400"/>
          <p14:tracePt t="387601" x="3259138" y="2428875"/>
          <p14:tracePt t="387615" x="3276600" y="2428875"/>
          <p14:tracePt t="387632" x="3295650" y="2420938"/>
          <p14:tracePt t="387649" x="3313113" y="2411413"/>
          <p14:tracePt t="387665" x="3322638" y="2401888"/>
          <p14:tracePt t="387682" x="3330575" y="2393950"/>
          <p14:tracePt t="387701" x="3330575" y="2374900"/>
          <p14:tracePt t="387717" x="3340100" y="2357438"/>
          <p14:tracePt t="387733" x="3340100" y="2339975"/>
          <p14:tracePt t="387749" x="3340100" y="2322513"/>
          <p14:tracePt t="387765" x="3340100" y="2286000"/>
          <p14:tracePt t="387782" x="3340100" y="2241550"/>
          <p14:tracePt t="387799" x="3340100" y="2197100"/>
          <p14:tracePt t="387815" x="3340100" y="2143125"/>
          <p14:tracePt t="387832" x="3322638" y="2081213"/>
          <p14:tracePt t="387849" x="3313113" y="2027238"/>
          <p14:tracePt t="387866" x="3303588" y="2009775"/>
          <p14:tracePt t="387882" x="3295650" y="1992313"/>
          <p14:tracePt t="387899" x="3286125" y="1973263"/>
          <p14:tracePt t="387915" x="3259138" y="1946275"/>
          <p14:tracePt t="387932" x="3241675" y="1928813"/>
          <p14:tracePt t="387949" x="3224213" y="1911350"/>
          <p14:tracePt t="387967" x="3187700" y="1884363"/>
          <p14:tracePt t="387983" x="3170238" y="1874838"/>
          <p14:tracePt t="387999" x="3160713" y="1866900"/>
          <p14:tracePt t="388015" x="3143250" y="1866900"/>
          <p14:tracePt t="388032" x="3116263" y="1857375"/>
          <p14:tracePt t="388049" x="3098800" y="1839913"/>
          <p14:tracePt t="388065" x="3081338" y="1830388"/>
          <p14:tracePt t="388082" x="3062288" y="1812925"/>
          <p14:tracePt t="388100" x="3027363" y="1795463"/>
          <p14:tracePt t="388115" x="3009900" y="1785938"/>
          <p14:tracePt t="388132" x="2990850" y="1776413"/>
          <p14:tracePt t="388149" x="2973388" y="1776413"/>
          <p14:tracePt t="388217" x="2965450" y="1776413"/>
          <p14:tracePt t="388226" x="2955925" y="1776413"/>
          <p14:tracePt t="388234" x="2946400" y="1785938"/>
          <p14:tracePt t="388249" x="2928938" y="1803400"/>
          <p14:tracePt t="388265" x="2901950" y="1830388"/>
          <p14:tracePt t="388282" x="2874963" y="1839913"/>
          <p14:tracePt t="388299" x="2857500" y="1849438"/>
          <p14:tracePt t="388315" x="2830513" y="1857375"/>
          <p14:tracePt t="388332" x="2813050" y="1857375"/>
          <p14:tracePt t="388349" x="2795588" y="1857375"/>
          <p14:tracePt t="388367" x="2776538" y="1866900"/>
          <p14:tracePt t="388382" x="2751138" y="1866900"/>
          <p14:tracePt t="388399" x="2741613" y="1874838"/>
          <p14:tracePt t="388415" x="2724150" y="1893888"/>
          <p14:tracePt t="388432" x="2714625" y="1893888"/>
          <p14:tracePt t="388449" x="2705100" y="1901825"/>
          <p14:tracePt t="388569" x="2687638" y="1920875"/>
          <p14:tracePt t="388577" x="2679700" y="1928813"/>
          <p14:tracePt t="388586" x="2670175" y="1938338"/>
          <p14:tracePt t="388601" x="2660650" y="1965325"/>
          <p14:tracePt t="388633" x="2652713" y="1973263"/>
          <p14:tracePt t="390205" x="2643188" y="1973263"/>
          <p14:tracePt t="390214" x="2616200" y="1973263"/>
          <p14:tracePt t="390222" x="2608263" y="1955800"/>
          <p14:tracePt t="390232" x="2598738" y="1955800"/>
          <p14:tracePt t="390249" x="2581275" y="1955800"/>
          <p14:tracePt t="390267" x="2544763" y="1955800"/>
          <p14:tracePt t="390284" x="2544763" y="1946275"/>
          <p14:tracePt t="390299" x="2527300" y="1946275"/>
          <p14:tracePt t="390316" x="2509838" y="1946275"/>
          <p14:tracePt t="390332" x="2482850" y="1946275"/>
          <p14:tracePt t="390349" x="2465388" y="1965325"/>
          <p14:tracePt t="390366" x="2446338" y="1982788"/>
          <p14:tracePt t="390382" x="2419350" y="2000250"/>
          <p14:tracePt t="390399" x="2411413" y="2017713"/>
          <p14:tracePt t="390416" x="2401888" y="2036763"/>
          <p14:tracePt t="390471" x="2393950" y="2036763"/>
          <p14:tracePt t="390496" x="2384425" y="2027238"/>
          <p14:tracePt t="390511" x="2384425" y="2017713"/>
          <p14:tracePt t="390520" x="2384425" y="2009775"/>
          <p14:tracePt t="390532" x="2384425" y="2000250"/>
          <p14:tracePt t="390549" x="2374900" y="1982788"/>
          <p14:tracePt t="390566" x="2374900" y="1973263"/>
          <p14:tracePt t="390583" x="2374900" y="1955800"/>
          <p14:tracePt t="390675" x="2374900" y="1965325"/>
          <p14:tracePt t="390691" x="2374900" y="1973263"/>
          <p14:tracePt t="390700" x="2374900" y="1982788"/>
          <p14:tracePt t="391130" x="2366963" y="1982788"/>
          <p14:tracePt t="391145" x="2366963" y="1973263"/>
          <p14:tracePt t="391162" x="2357438" y="1973263"/>
          <p14:tracePt t="391380" x="2357438" y="1955800"/>
          <p14:tracePt t="391396" x="2366963" y="1946275"/>
          <p14:tracePt t="391404" x="2366963" y="1938338"/>
          <p14:tracePt t="391416" x="2374900" y="1928813"/>
          <p14:tracePt t="391432" x="2384425" y="1911350"/>
          <p14:tracePt t="391450" x="2393950" y="1874838"/>
          <p14:tracePt t="391466" x="2393950" y="1857375"/>
          <p14:tracePt t="391483" x="2374900" y="1839913"/>
          <p14:tracePt t="391499" x="2357438" y="1812925"/>
          <p14:tracePt t="391516" x="2322513" y="1795463"/>
          <p14:tracePt t="391532" x="2241550" y="1768475"/>
          <p14:tracePt t="391549" x="2170113" y="1758950"/>
          <p14:tracePt t="391567" x="2062163" y="1714500"/>
          <p14:tracePt t="391583" x="2017713" y="1697038"/>
          <p14:tracePt t="391600" x="2009775" y="1679575"/>
          <p14:tracePt t="391616" x="1990725" y="1679575"/>
          <p14:tracePt t="391669" x="1982788" y="1670050"/>
          <p14:tracePt t="391678" x="1973263" y="1670050"/>
          <p14:tracePt t="391686" x="1938338" y="1670050"/>
          <p14:tracePt t="391699" x="1919288" y="1679575"/>
          <p14:tracePt t="391716" x="1857375" y="1697038"/>
          <p14:tracePt t="391732" x="1839913" y="1704975"/>
          <p14:tracePt t="391749" x="1822450" y="1724025"/>
          <p14:tracePt t="391765" x="1785938" y="1731963"/>
          <p14:tracePt t="391782" x="1751013" y="1751013"/>
          <p14:tracePt t="391801" x="1704975" y="1785938"/>
          <p14:tracePt t="391817" x="1687513" y="1803400"/>
          <p14:tracePt t="391834" x="1670050" y="1822450"/>
          <p14:tracePt t="391849" x="1643063" y="1849438"/>
          <p14:tracePt t="391865" x="1616075" y="1866900"/>
          <p14:tracePt t="391882" x="1598613" y="1884363"/>
          <p14:tracePt t="391899" x="1571625" y="1911350"/>
          <p14:tracePt t="391915" x="1554163" y="1928813"/>
          <p14:tracePt t="391932" x="1536700" y="1946275"/>
          <p14:tracePt t="391949" x="1509713" y="1965325"/>
          <p14:tracePt t="391967" x="1482725" y="2000250"/>
          <p14:tracePt t="391982" x="1473200" y="2017713"/>
          <p14:tracePt t="391999" x="1455738" y="2054225"/>
          <p14:tracePt t="392016" x="1428750" y="2071688"/>
          <p14:tracePt t="392033" x="1419225" y="2089150"/>
          <p14:tracePt t="392049" x="1411288" y="2116138"/>
          <p14:tracePt t="392066" x="1411288" y="2143125"/>
          <p14:tracePt t="392084" x="1411288" y="2179638"/>
          <p14:tracePt t="392100" x="1419225" y="2197100"/>
          <p14:tracePt t="392116" x="1428750" y="2214563"/>
          <p14:tracePt t="392132" x="1455738" y="2232025"/>
          <p14:tracePt t="392149" x="1473200" y="2259013"/>
          <p14:tracePt t="392166" x="1490663" y="2278063"/>
          <p14:tracePt t="392182" x="1517650" y="2295525"/>
          <p14:tracePt t="392199" x="1536700" y="2322513"/>
          <p14:tracePt t="392217" x="1562100" y="2349500"/>
          <p14:tracePt t="392234" x="1589088" y="2357438"/>
          <p14:tracePt t="392250" x="1608138" y="2366963"/>
          <p14:tracePt t="392265" x="1625600" y="2393950"/>
          <p14:tracePt t="392282" x="1652588" y="2401888"/>
          <p14:tracePt t="392299" x="1670050" y="2411413"/>
          <p14:tracePt t="392315" x="1687513" y="2420938"/>
          <p14:tracePt t="392333" x="1714500" y="2438400"/>
          <p14:tracePt t="392349" x="1751013" y="2465388"/>
          <p14:tracePt t="392365" x="1785938" y="2482850"/>
          <p14:tracePt t="392382" x="1803400" y="2500313"/>
          <p14:tracePt t="392399" x="1822450" y="2536825"/>
          <p14:tracePt t="392416" x="1847850" y="2544763"/>
          <p14:tracePt t="392433" x="1866900" y="2554288"/>
          <p14:tracePt t="392450" x="1884363" y="2563813"/>
          <p14:tracePt t="392467" x="1919288" y="2581275"/>
          <p14:tracePt t="392483" x="1928813" y="2581275"/>
          <p14:tracePt t="392499" x="1938338" y="2581275"/>
          <p14:tracePt t="392688" x="1946275" y="2571750"/>
          <p14:tracePt t="392702" x="1955800" y="2571750"/>
          <p14:tracePt t="392766" x="1965325" y="2571750"/>
          <p14:tracePt t="392782" x="1973263" y="2581275"/>
          <p14:tracePt t="392789" x="1990725" y="2581275"/>
          <p14:tracePt t="392799" x="2000250" y="2589213"/>
          <p14:tracePt t="392816" x="2009775" y="2608263"/>
          <p14:tracePt t="406810" x="2017713" y="2608263"/>
          <p14:tracePt t="406818" x="2027238" y="2616200"/>
          <p14:tracePt t="406835" x="2071688" y="2625725"/>
          <p14:tracePt t="406851" x="2125663" y="2643188"/>
          <p14:tracePt t="406867" x="2197100" y="2643188"/>
          <p14:tracePt t="406884" x="2276475" y="2643188"/>
          <p14:tracePt t="406900" x="2366963" y="2635250"/>
          <p14:tracePt t="406918" x="2544763" y="2608263"/>
          <p14:tracePt t="406934" x="2679700" y="2581275"/>
          <p14:tracePt t="406950" x="2776538" y="2536825"/>
          <p14:tracePt t="406967" x="2911475" y="2492375"/>
          <p14:tracePt t="406983" x="3009900" y="2455863"/>
          <p14:tracePt t="407000" x="3116263" y="2428875"/>
          <p14:tracePt t="407017" x="3251200" y="2393950"/>
          <p14:tracePt t="407034" x="3313113" y="2366963"/>
          <p14:tracePt t="407050" x="3340100" y="2357438"/>
          <p14:tracePt t="407068" x="3367088" y="2330450"/>
          <p14:tracePt t="407084" x="3411538" y="2295525"/>
          <p14:tracePt t="407101" x="3465513" y="2241550"/>
          <p14:tracePt t="407118" x="3500438" y="2187575"/>
          <p14:tracePt t="407134" x="3554413" y="2108200"/>
          <p14:tracePt t="407152" x="3598863" y="2063750"/>
          <p14:tracePt t="407168" x="3616325" y="2044700"/>
          <p14:tracePt t="407185" x="3643313" y="2009775"/>
          <p14:tracePt t="407201" x="3670300" y="2000250"/>
          <p14:tracePt t="407218" x="3679825" y="2000250"/>
          <p14:tracePt t="407271" x="3687763" y="2000250"/>
          <p14:tracePt t="407295" x="3687763" y="2009775"/>
          <p14:tracePt t="407302" x="3697288" y="2009775"/>
          <p14:tracePt t="407319" x="3697288" y="2017713"/>
          <p14:tracePt t="407372" x="3697288" y="2036763"/>
          <p14:tracePt t="407388" x="3697288" y="2054225"/>
          <p14:tracePt t="407396" x="3697288" y="2063750"/>
          <p14:tracePt t="407405" x="3697288" y="2071688"/>
          <p14:tracePt t="407418" x="3697288" y="2081213"/>
          <p14:tracePt t="407434" x="3697288" y="2108200"/>
          <p14:tracePt t="407452" x="3697288" y="2116138"/>
          <p14:tracePt t="407484" x="3697288" y="2135188"/>
          <p14:tracePt t="407501" x="3697288" y="2143125"/>
          <p14:tracePt t="407624" x="3697288" y="2152650"/>
          <p14:tracePt t="407826" x="3705225" y="2152650"/>
          <p14:tracePt t="407842" x="3714750" y="2152650"/>
          <p14:tracePt t="408321" x="3724275" y="2152650"/>
          <p14:tracePt t="408329" x="3751263" y="2152650"/>
          <p14:tracePt t="408337" x="3759200" y="2152650"/>
          <p14:tracePt t="408352" x="3776663" y="2152650"/>
          <p14:tracePt t="408399" x="3786188" y="2152650"/>
          <p14:tracePt t="408407" x="3803650" y="2143125"/>
          <p14:tracePt t="408418" x="3822700" y="2135188"/>
          <p14:tracePt t="408434" x="3840163" y="2125663"/>
          <p14:tracePt t="408452" x="3848100" y="2125663"/>
          <p14:tracePt t="408492" x="3867150" y="2125663"/>
          <p14:tracePt t="408509" x="3875088" y="2125663"/>
          <p14:tracePt t="408563" x="3884613" y="2125663"/>
          <p14:tracePt t="408571" x="3894138" y="2125663"/>
          <p14:tracePt t="408585" x="3902075" y="2125663"/>
          <p14:tracePt t="408610" x="3911600" y="2125663"/>
          <p14:tracePt t="408619" x="3919538" y="2108200"/>
          <p14:tracePt t="408635" x="3946525" y="2108200"/>
          <p14:tracePt t="408651" x="4000500" y="2098675"/>
          <p14:tracePt t="408668" x="4081463" y="2089150"/>
          <p14:tracePt t="408684" x="4143375" y="2063750"/>
          <p14:tracePt t="408701" x="4179888" y="2063750"/>
          <p14:tracePt t="408719" x="4205288" y="2063750"/>
          <p14:tracePt t="408735" x="4214813" y="2054225"/>
          <p14:tracePt t="408915" x="4232275" y="2054225"/>
          <p14:tracePt t="409065" x="4241800" y="2054225"/>
          <p14:tracePt t="409143" x="4224338" y="2036763"/>
          <p14:tracePt t="409151" x="4214813" y="2027238"/>
          <p14:tracePt t="409159" x="4205288" y="2017713"/>
          <p14:tracePt t="409168" x="4197350" y="2017713"/>
          <p14:tracePt t="409185" x="4160838" y="2000250"/>
          <p14:tracePt t="409201" x="4143375" y="1992313"/>
          <p14:tracePt t="409218" x="4125913" y="1982788"/>
          <p14:tracePt t="409235" x="4108450" y="1965325"/>
          <p14:tracePt t="409253" x="4071938" y="1965325"/>
          <p14:tracePt t="409268" x="4054475" y="1965325"/>
          <p14:tracePt t="409285" x="4037013" y="1982788"/>
          <p14:tracePt t="409301" x="4010025" y="2000250"/>
          <p14:tracePt t="409318" x="3990975" y="2009775"/>
          <p14:tracePt t="409335" x="3983038" y="2017713"/>
          <p14:tracePt t="409377" x="3973513" y="2017713"/>
          <p14:tracePt t="409385" x="3965575" y="2017713"/>
          <p14:tracePt t="409401" x="3938588" y="2017713"/>
          <p14:tracePt t="409418" x="3929063" y="2009775"/>
          <p14:tracePt t="409435" x="3919538" y="2009775"/>
          <p14:tracePt t="409573" x="3911600" y="1982788"/>
          <p14:tracePt t="409581" x="3911600" y="1973263"/>
          <p14:tracePt t="409597" x="3911600" y="1965325"/>
          <p14:tracePt t="410699" x="3902075" y="1965325"/>
          <p14:tracePt t="410707" x="3884613" y="1973263"/>
          <p14:tracePt t="410718" x="3884613" y="1992313"/>
          <p14:tracePt t="410735" x="3867150" y="2000250"/>
          <p14:tracePt t="410751" x="3857625" y="2009775"/>
          <p14:tracePt t="410768" x="3857625" y="2017713"/>
          <p14:tracePt t="410785" x="3840163" y="2044700"/>
          <p14:tracePt t="410801" x="3830638" y="2063750"/>
          <p14:tracePt t="410818" x="3830638" y="2071688"/>
          <p14:tracePt t="410835" x="3822700" y="2071688"/>
          <p14:tracePt t="410868" x="3803650" y="2081213"/>
          <p14:tracePt t="410885" x="3786188" y="2098675"/>
          <p14:tracePt t="411663" x="3776663" y="2098675"/>
          <p14:tracePt t="411693" x="3776663" y="2089150"/>
          <p14:tracePt t="411701" x="3776663" y="2081213"/>
          <p14:tracePt t="411709" x="3776663" y="2071688"/>
          <p14:tracePt t="411719" x="3768725" y="2054225"/>
          <p14:tracePt t="412507" x="3759200" y="2063750"/>
          <p14:tracePt t="412516" x="3741738" y="2081213"/>
          <p14:tracePt t="412523" x="3724275" y="2089150"/>
          <p14:tracePt t="412535" x="3679825" y="2116138"/>
          <p14:tracePt t="412552" x="3616325" y="2143125"/>
          <p14:tracePt t="412568" x="3554413" y="2187575"/>
          <p14:tracePt t="412585" x="3536950" y="2197100"/>
          <p14:tracePt t="412602" x="3473450" y="2214563"/>
          <p14:tracePt t="412619" x="3446463" y="2232025"/>
          <p14:tracePt t="412635" x="3411538" y="2241550"/>
          <p14:tracePt t="412652" x="3394075" y="2241550"/>
          <p14:tracePt t="412668" x="3367088" y="2241550"/>
          <p14:tracePt t="412719" x="3367088" y="2251075"/>
          <p14:tracePt t="412767" x="3357563" y="2259013"/>
          <p14:tracePt t="412780" x="3348038" y="2268538"/>
          <p14:tracePt t="412790" x="3340100" y="2278063"/>
          <p14:tracePt t="412802" x="3340100" y="2286000"/>
          <p14:tracePt t="412818" x="3330575" y="2303463"/>
          <p14:tracePt t="413064" x="3330575" y="2295525"/>
          <p14:tracePt t="413080" x="3330575" y="2286000"/>
          <p14:tracePt t="413550" x="3330575" y="2251075"/>
          <p14:tracePt t="413558" x="3330575" y="2214563"/>
          <p14:tracePt t="413568" x="3330575" y="2197100"/>
          <p14:tracePt t="413585" x="3330575" y="2160588"/>
          <p14:tracePt t="413602" x="3330575" y="2143125"/>
          <p14:tracePt t="414576" x="3330575" y="2152650"/>
          <p14:tracePt t="414646" x="3330575" y="2160588"/>
          <p14:tracePt t="418537" x="3330575" y="2170113"/>
          <p14:tracePt t="418552" x="3330575" y="2206625"/>
          <p14:tracePt t="418560" x="3330575" y="2232025"/>
          <p14:tracePt t="418569" x="3330575" y="2241550"/>
          <p14:tracePt t="418586" x="3330575" y="2268538"/>
          <p14:tracePt t="418779" x="3322638" y="2268538"/>
          <p14:tracePt t="418795" x="3313113" y="2259013"/>
          <p14:tracePt t="418803" x="3313113" y="2251075"/>
          <p14:tracePt t="428111" x="3313113" y="2241550"/>
          <p14:tracePt t="428118" x="3348038" y="2224088"/>
          <p14:tracePt t="428126" x="3384550" y="2214563"/>
          <p14:tracePt t="428137" x="3419475" y="2214563"/>
          <p14:tracePt t="428154" x="3517900" y="2214563"/>
          <p14:tracePt t="428172" x="3616325" y="2241550"/>
          <p14:tracePt t="428188" x="3660775" y="2241550"/>
          <p14:tracePt t="428204" x="3714750" y="2259013"/>
          <p14:tracePt t="428221" x="3768725" y="2259013"/>
          <p14:tracePt t="428237" x="3822700" y="2259013"/>
          <p14:tracePt t="428254" x="3840163" y="2268538"/>
          <p14:tracePt t="428270" x="3857625" y="2278063"/>
          <p14:tracePt t="428287" x="3875088" y="2286000"/>
          <p14:tracePt t="428304" x="3902075" y="2303463"/>
          <p14:tracePt t="428322" x="3929063" y="2330450"/>
          <p14:tracePt t="428337" x="3938588" y="2330450"/>
          <p14:tracePt t="428354" x="3938588" y="2339975"/>
          <p14:tracePt t="428370" x="3956050" y="2339975"/>
          <p14:tracePt t="428387" x="3956050" y="2349500"/>
          <p14:tracePt t="428404" x="3983038" y="2357438"/>
          <p14:tracePt t="428421" x="4010025" y="2366963"/>
          <p14:tracePt t="428437" x="4044950" y="2374900"/>
          <p14:tracePt t="428455" x="4071938" y="2374900"/>
          <p14:tracePt t="428470" x="4108450" y="2374900"/>
          <p14:tracePt t="428487" x="4152900" y="2374900"/>
          <p14:tracePt t="428503" x="4214813" y="2366963"/>
          <p14:tracePt t="428520" x="4251325" y="2349500"/>
          <p14:tracePt t="428537" x="4276725" y="2339975"/>
          <p14:tracePt t="428554" x="4313238" y="2322513"/>
          <p14:tracePt t="428572" x="4330700" y="2312988"/>
          <p14:tracePt t="428605" x="4340225" y="2303463"/>
          <p14:tracePt t="428642" x="4357688" y="2303463"/>
          <p14:tracePt t="428659" x="4367213" y="2303463"/>
          <p14:tracePt t="428671" x="4375150" y="2303463"/>
          <p14:tracePt t="428745" x="4384675" y="2303463"/>
          <p14:tracePt t="428768" x="4384675" y="2312988"/>
          <p14:tracePt t="428776" x="4394200" y="2322513"/>
          <p14:tracePt t="428787" x="4394200" y="2330450"/>
          <p14:tracePt t="428804" x="4402138" y="2357438"/>
          <p14:tracePt t="428821" x="4402138" y="2384425"/>
          <p14:tracePt t="428838" x="4402138" y="2411413"/>
          <p14:tracePt t="428854" x="4402138" y="2438400"/>
          <p14:tracePt t="428870" x="4384675" y="2455863"/>
          <p14:tracePt t="428887" x="4384675" y="2473325"/>
          <p14:tracePt t="428904" x="4375150" y="2500313"/>
          <p14:tracePt t="428921" x="4375150" y="2517775"/>
          <p14:tracePt t="428937" x="4367213" y="2536825"/>
          <p14:tracePt t="428954" x="4348163" y="2571750"/>
          <p14:tracePt t="428970" x="4340225" y="2589213"/>
          <p14:tracePt t="428987" x="4322763" y="2635250"/>
          <p14:tracePt t="429004" x="4313238" y="2643188"/>
          <p14:tracePt t="429020" x="4303713" y="2660650"/>
          <p14:tracePt t="429037" x="4303713" y="2679700"/>
          <p14:tracePt t="429054" x="4286250" y="2706688"/>
          <p14:tracePt t="429070" x="4286250" y="2724150"/>
          <p14:tracePt t="429088" x="4276725" y="2751138"/>
          <p14:tracePt t="429104" x="4276725" y="2778125"/>
          <p14:tracePt t="429120" x="4276725" y="2795588"/>
          <p14:tracePt t="429137" x="4276725" y="2813050"/>
          <p14:tracePt t="429153" x="4276725" y="2822575"/>
          <p14:tracePt t="429332" x="4276725" y="2803525"/>
          <p14:tracePt t="429339" x="4295775" y="2759075"/>
          <p14:tracePt t="429355" x="4295775" y="2687638"/>
          <p14:tracePt t="429370" x="4295775" y="2608263"/>
          <p14:tracePt t="429387" x="4303713" y="2563813"/>
          <p14:tracePt t="429404" x="4313238" y="2536825"/>
          <p14:tracePt t="429420" x="4313238" y="2500313"/>
          <p14:tracePt t="429437" x="4313238" y="2482850"/>
          <p14:tracePt t="429454" x="4313238" y="2473325"/>
          <p14:tracePt t="429496" x="4313238" y="2465388"/>
          <p14:tracePt t="429684" x="4313238" y="2473325"/>
          <p14:tracePt t="429692" x="4313238" y="2509838"/>
          <p14:tracePt t="429704" x="4313238" y="2527300"/>
          <p14:tracePt t="429722" x="4330700" y="2598738"/>
          <p14:tracePt t="429739" x="4340225" y="2643188"/>
          <p14:tracePt t="429754" x="4348163" y="2670175"/>
          <p14:tracePt t="429770" x="4357688" y="2687638"/>
          <p14:tracePt t="429786" x="4384675" y="2724150"/>
          <p14:tracePt t="429803" x="4402138" y="2751138"/>
          <p14:tracePt t="429820" x="4419600" y="2786063"/>
          <p14:tracePt t="429836" x="4446588" y="2803525"/>
          <p14:tracePt t="429853" x="4456113" y="2822575"/>
          <p14:tracePt t="429870" x="4465638" y="2849563"/>
          <p14:tracePt t="429887" x="4473575" y="2874963"/>
          <p14:tracePt t="429904" x="4483100" y="2911475"/>
          <p14:tracePt t="429921" x="4510088" y="2938463"/>
          <p14:tracePt t="429937" x="4518025" y="2965450"/>
          <p14:tracePt t="429954" x="4527550" y="2973388"/>
          <p14:tracePt t="429971" x="4537075" y="2992438"/>
          <p14:tracePt t="429989" x="4545013" y="3009900"/>
          <p14:tracePt t="430287" x="4554538" y="3017838"/>
          <p14:tracePt t="430295" x="4562475" y="3036888"/>
          <p14:tracePt t="430304" x="4581525" y="3044825"/>
          <p14:tracePt t="430320" x="4598988" y="3063875"/>
          <p14:tracePt t="430337" x="4616450" y="3081338"/>
          <p14:tracePt t="430354" x="4633913" y="3108325"/>
          <p14:tracePt t="430370" x="4670425" y="3125788"/>
          <p14:tracePt t="430389" x="4714875" y="3143250"/>
          <p14:tracePt t="430404" x="4732338" y="3170238"/>
          <p14:tracePt t="430420" x="4741863" y="3170238"/>
          <p14:tracePt t="430437" x="4751388" y="3179763"/>
          <p14:tracePt t="430454" x="4776788" y="3187700"/>
          <p14:tracePt t="430470" x="4795838" y="3206750"/>
          <p14:tracePt t="430486" x="4830763" y="3232150"/>
          <p14:tracePt t="430503" x="4857750" y="3259138"/>
          <p14:tracePt t="430520" x="4902200" y="3286125"/>
          <p14:tracePt t="430536" x="4965700" y="3295650"/>
          <p14:tracePt t="430553" x="5000625" y="3303588"/>
          <p14:tracePt t="430570" x="5018088" y="3313113"/>
          <p14:tracePt t="430586" x="5037138" y="3313113"/>
          <p14:tracePt t="430603" x="5064125" y="3313113"/>
          <p14:tracePt t="430619" x="5126038" y="3313113"/>
          <p14:tracePt t="430636" x="5197475" y="3313113"/>
          <p14:tracePt t="430654" x="5330825" y="3313113"/>
          <p14:tracePt t="430671" x="5411788" y="3313113"/>
          <p14:tracePt t="430687" x="5429250" y="3313113"/>
          <p14:tracePt t="430704" x="5446713" y="3313113"/>
          <p14:tracePt t="430721" x="5483225" y="3313113"/>
          <p14:tracePt t="430737" x="5545138" y="3313113"/>
          <p14:tracePt t="430754" x="5599113" y="3303588"/>
          <p14:tracePt t="430771" x="5680075" y="3278188"/>
          <p14:tracePt t="430787" x="5688013" y="3278188"/>
          <p14:tracePt t="430961" x="5697538" y="3268663"/>
          <p14:tracePt t="430967" x="5707063" y="3259138"/>
          <p14:tracePt t="430975" x="5715000" y="3251200"/>
          <p14:tracePt t="430987" x="5741988" y="3241675"/>
          <p14:tracePt t="431004" x="5759450" y="3214688"/>
          <p14:tracePt t="431021" x="5795963" y="3197225"/>
          <p14:tracePt t="431039" x="5822950" y="3170238"/>
          <p14:tracePt t="431054" x="5857875" y="3143250"/>
          <p14:tracePt t="431070" x="5884863" y="3125788"/>
          <p14:tracePt t="431087" x="5902325" y="3098800"/>
          <p14:tracePt t="431104" x="5929313" y="3081338"/>
          <p14:tracePt t="431121" x="5938838" y="3081338"/>
          <p14:tracePt t="431359" x="5956300" y="3071813"/>
          <p14:tracePt t="431367" x="6000750" y="3071813"/>
          <p14:tracePt t="431375" x="6018213" y="3063875"/>
          <p14:tracePt t="431387" x="6045200" y="3044825"/>
          <p14:tracePt t="431405" x="6135688" y="3036888"/>
          <p14:tracePt t="431420" x="6170613" y="3017838"/>
          <p14:tracePt t="431437" x="6188075" y="3017838"/>
          <p14:tracePt t="431454" x="6207125" y="3017838"/>
          <p14:tracePt t="431470" x="6224588" y="3027363"/>
          <p14:tracePt t="431487" x="6251575" y="3036888"/>
          <p14:tracePt t="431503" x="6269038" y="3054350"/>
          <p14:tracePt t="431520" x="6278563" y="3063875"/>
          <p14:tracePt t="431537" x="6278563" y="3071813"/>
          <p14:tracePt t="502876" x="6286500" y="3071813"/>
          <p14:tracePt t="502884" x="6296025" y="3081338"/>
          <p14:tracePt t="502896" x="6375400" y="3098800"/>
          <p14:tracePt t="502913" x="6599238" y="3116263"/>
          <p14:tracePt t="502929" x="6715125" y="3116263"/>
          <p14:tracePt t="502946" x="6742113" y="3125788"/>
          <p14:tracePt t="502986" x="6742113" y="3135313"/>
          <p14:tracePt t="502996" x="6742113" y="3152775"/>
          <p14:tracePt t="503012" x="6769100" y="3492500"/>
          <p14:tracePt t="503030" x="6804025" y="3921125"/>
          <p14:tracePt t="503048" x="6796088" y="4376738"/>
          <p14:tracePt t="503064" x="6804025" y="4572000"/>
          <p14:tracePt t="503079" x="6840538" y="4778375"/>
          <p14:tracePt t="503096" x="6850063" y="4929188"/>
          <p14:tracePt t="503113" x="6831013" y="5037138"/>
          <p14:tracePt t="503129" x="6751638" y="5091113"/>
          <p14:tracePt t="503146" x="6635750" y="5180013"/>
          <p14:tracePt t="503163" x="6492875" y="5278438"/>
          <p14:tracePt t="503181" x="6170613" y="5438775"/>
          <p14:tracePt t="503197" x="6027738" y="5519738"/>
          <p14:tracePt t="503212" x="5911850" y="5572125"/>
          <p14:tracePt t="503228" x="5803900" y="5608638"/>
          <p14:tracePt t="503245" x="5688013" y="5635625"/>
          <p14:tracePt t="503262" x="5537200" y="5662613"/>
          <p14:tracePt t="503278" x="5340350" y="5697538"/>
          <p14:tracePt t="503295" x="5135563" y="5734050"/>
          <p14:tracePt t="503312" x="4956175" y="5778500"/>
          <p14:tracePt t="503329" x="4759325" y="5857875"/>
          <p14:tracePt t="503345" x="4652963" y="5911850"/>
          <p14:tracePt t="503363" x="4572000" y="5965825"/>
          <p14:tracePt t="503379" x="4500563" y="6000750"/>
          <p14:tracePt t="503396" x="4419600" y="6046788"/>
          <p14:tracePt t="503413" x="4357688" y="6072188"/>
          <p14:tracePt t="503429" x="4322763" y="6091238"/>
          <p14:tracePt t="503447" x="4286250" y="6108700"/>
          <p14:tracePt t="503463" x="4286250" y="6118225"/>
          <p14:tracePt t="503510" x="4313238" y="6135688"/>
          <p14:tracePt t="503518" x="4322763" y="6143625"/>
          <p14:tracePt t="503529" x="4330700" y="6153150"/>
          <p14:tracePt t="503546" x="4348163" y="6153150"/>
          <p14:tracePt t="503563" x="4367213" y="6153150"/>
          <p14:tracePt t="503580" x="4394200" y="6153150"/>
          <p14:tracePt t="503596" x="4456113" y="6153150"/>
          <p14:tracePt t="503613" x="4554538" y="6126163"/>
          <p14:tracePt t="503629" x="4660900" y="6126163"/>
          <p14:tracePt t="503646" x="4751388" y="6126163"/>
          <p14:tracePt t="503662" x="4795838" y="6126163"/>
          <p14:tracePt t="503679" x="4822825" y="6126163"/>
          <p14:tracePt t="503696" x="4840288" y="6126163"/>
          <p14:tracePt t="503714" x="4867275" y="6135688"/>
          <p14:tracePt t="503730" x="4894263" y="6135688"/>
          <p14:tracePt t="503746" x="4938713" y="6153150"/>
          <p14:tracePt t="503763" x="5010150" y="6162675"/>
          <p14:tracePt t="503780" x="5089525" y="6180138"/>
          <p14:tracePt t="503796" x="5153025" y="6180138"/>
          <p14:tracePt t="503813" x="5214938" y="6180138"/>
          <p14:tracePt t="503830" x="5241925" y="6180138"/>
          <p14:tracePt t="503846" x="5278438" y="6180138"/>
          <p14:tracePt t="503863" x="5295900" y="6180138"/>
          <p14:tracePt t="503879" x="5303838" y="6180138"/>
          <p14:tracePt t="504082" x="5295900" y="6180138"/>
          <p14:tracePt t="504112" x="5286375" y="6180138"/>
          <p14:tracePt t="504120" x="5278438" y="6180138"/>
          <p14:tracePt t="504129" x="5268913" y="6180138"/>
          <p14:tracePt t="504146" x="5251450" y="6180138"/>
          <p14:tracePt t="504163" x="5232400" y="6180138"/>
          <p14:tracePt t="504179" x="5214938" y="6180138"/>
          <p14:tracePt t="504197" x="5180013" y="6180138"/>
          <p14:tracePt t="504214" x="5160963" y="6180138"/>
          <p14:tracePt t="504229" x="5153025" y="6180138"/>
          <p14:tracePt t="504283" x="5143500" y="6180138"/>
          <p14:tracePt t="504299" x="5135563" y="6180138"/>
          <p14:tracePt t="504307" x="5126038" y="6180138"/>
          <p14:tracePt t="504323" x="5116513" y="6180138"/>
          <p14:tracePt t="504331" x="5099050" y="6180138"/>
          <p14:tracePt t="504348" x="5081588" y="6189663"/>
          <p14:tracePt t="504364" x="5064125" y="6189663"/>
          <p14:tracePt t="504464" x="5054600" y="6189663"/>
          <p14:tracePt t="504472" x="5045075" y="6189663"/>
          <p14:tracePt t="504481" x="5027613" y="6189663"/>
          <p14:tracePt t="504496" x="5010150" y="6189663"/>
          <p14:tracePt t="504512" x="4992688" y="6189663"/>
          <p14:tracePt t="504529" x="4983163" y="6189663"/>
          <p14:tracePt t="504873" x="5000625" y="6189663"/>
          <p14:tracePt t="504880" x="5010150" y="6189663"/>
          <p14:tracePt t="504896" x="5045075" y="6189663"/>
          <p14:tracePt t="504913" x="5089525" y="6180138"/>
          <p14:tracePt t="504931" x="5126038" y="6162675"/>
          <p14:tracePt t="504946" x="5180013" y="6162675"/>
          <p14:tracePt t="504963" x="5214938" y="6170613"/>
          <p14:tracePt t="504979" x="5232400" y="6180138"/>
          <p14:tracePt t="504998" x="5268913" y="6180138"/>
          <p14:tracePt t="505013" x="5286375" y="6180138"/>
          <p14:tracePt t="505029" x="5322888" y="6170613"/>
          <p14:tracePt t="505046" x="5384800" y="6162675"/>
          <p14:tracePt t="505064" x="5446713" y="6153150"/>
          <p14:tracePt t="505080" x="5510213" y="6135688"/>
          <p14:tracePt t="505098" x="5616575" y="6126163"/>
          <p14:tracePt t="505115" x="5697538" y="6108700"/>
          <p14:tracePt t="505130" x="5795963" y="6099175"/>
          <p14:tracePt t="505146" x="5867400" y="6081713"/>
          <p14:tracePt t="505163" x="5911850" y="6081713"/>
          <p14:tracePt t="505179" x="5946775" y="6081713"/>
          <p14:tracePt t="505196" x="5965825" y="6081713"/>
          <p14:tracePt t="505212" x="5992813" y="6099175"/>
          <p14:tracePt t="505229" x="6010275" y="6108700"/>
          <p14:tracePt t="505246" x="6037263" y="6126163"/>
          <p14:tracePt t="505262" x="6161088" y="6162675"/>
          <p14:tracePt t="505280" x="6224588" y="6189663"/>
          <p14:tracePt t="505296" x="6269038" y="6189663"/>
          <p14:tracePt t="505313" x="6286500" y="6189663"/>
          <p14:tracePt t="505330" x="6303963" y="6189663"/>
          <p14:tracePt t="505346" x="6330950" y="6189663"/>
          <p14:tracePt t="505363" x="6350000" y="6189663"/>
          <p14:tracePt t="505380" x="6367463" y="6189663"/>
          <p14:tracePt t="505396" x="6394450" y="6189663"/>
          <p14:tracePt t="505413" x="6411913" y="6189663"/>
          <p14:tracePt t="505430" x="6429375" y="6180138"/>
          <p14:tracePt t="505446" x="6446838" y="6170613"/>
          <p14:tracePt t="505463" x="6483350" y="6162675"/>
          <p14:tracePt t="505480" x="6500813" y="6162675"/>
          <p14:tracePt t="505497" x="6527800" y="6162675"/>
          <p14:tracePt t="505568" x="6537325" y="6162675"/>
          <p14:tracePt t="505584" x="6554788" y="6162675"/>
          <p14:tracePt t="505600" x="6554788" y="6170613"/>
          <p14:tracePt t="505616" x="6564313" y="6170613"/>
          <p14:tracePt t="505740" x="6564313" y="6180138"/>
          <p14:tracePt t="505756" x="6581775" y="6180138"/>
          <p14:tracePt t="505765" x="6589713" y="6189663"/>
          <p14:tracePt t="506538" x="6599238" y="6180138"/>
          <p14:tracePt t="506546" x="6608763" y="6170613"/>
          <p14:tracePt t="517387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pipelining?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28700"/>
            <a:ext cx="8228012" cy="5101172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i="1" dirty="0" smtClean="0">
                <a:solidFill>
                  <a:schemeClr val="accent1"/>
                </a:solidFill>
              </a:rPr>
              <a:t>The main idea: </a:t>
            </a:r>
            <a:r>
              <a:rPr lang="en-US" dirty="0" smtClean="0"/>
              <a:t>try to keep everyone busy with useful work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Pipelining is a general-purpose </a:t>
            </a:r>
            <a:r>
              <a:rPr lang="en-US" sz="2000" dirty="0" smtClean="0"/>
              <a:t>technique of increasing efficiency: </a:t>
            </a:r>
            <a:r>
              <a:rPr lang="en-US" sz="2000" dirty="0" smtClean="0"/>
              <a:t>it is not specific for </a:t>
            </a:r>
            <a:r>
              <a:rPr lang="en-US" sz="2000" dirty="0" smtClean="0"/>
              <a:t>processors only</a:t>
            </a:r>
            <a:endParaRPr lang="en-US" sz="2000" dirty="0" smtClean="0"/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dirty="0" smtClean="0"/>
              <a:t>How to organize the pipeline?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Split the process into independent parts (</a:t>
            </a:r>
            <a:r>
              <a:rPr lang="en-US" sz="2000" dirty="0" smtClean="0">
                <a:solidFill>
                  <a:schemeClr val="accent1"/>
                </a:solidFill>
              </a:rPr>
              <a:t>stages</a:t>
            </a:r>
            <a:r>
              <a:rPr lang="en-US" sz="2000" dirty="0" smtClean="0"/>
              <a:t>)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Allow a stage starts execute the next workload event if the following stages are still processing the previous ones</a:t>
            </a:r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dirty="0" smtClean="0"/>
              <a:t>There are </a:t>
            </a:r>
            <a:r>
              <a:rPr lang="en-US" dirty="0" smtClean="0"/>
              <a:t>many</a:t>
            </a:r>
            <a:r>
              <a:rPr lang="en-US" dirty="0" smtClean="0"/>
              <a:t> examples </a:t>
            </a:r>
            <a:r>
              <a:rPr lang="en-US" dirty="0" smtClean="0"/>
              <a:t>of </a:t>
            </a:r>
            <a:r>
              <a:rPr lang="en-US" dirty="0" smtClean="0"/>
              <a:t>pipelines in </a:t>
            </a:r>
            <a:r>
              <a:rPr lang="en-US" dirty="0" smtClean="0"/>
              <a:t>the real life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Assembly line (car, electronics, etc.)</a:t>
            </a: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Security control in an </a:t>
            </a:r>
            <a:r>
              <a:rPr lang="en-US" sz="2000" dirty="0" smtClean="0"/>
              <a:t>airport</a:t>
            </a:r>
            <a:endParaRPr lang="en-US" sz="2000" dirty="0" smtClean="0"/>
          </a:p>
        </p:txBody>
      </p:sp>
      <p:pic>
        <p:nvPicPr>
          <p:cNvPr id="25" name="Audio 2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6311000"/>
      </p:ext>
    </p:extLst>
  </p:cSld>
  <p:clrMapOvr>
    <a:masterClrMapping/>
  </p:clrMapOvr>
  <p:transition advTm="31852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4118" x="1231900" y="4616450"/>
          <p14:tracePt t="4180" x="1241425" y="4564063"/>
          <p14:tracePt t="4209" x="1347788" y="4411663"/>
          <p14:tracePt t="4237" x="1527175" y="4206875"/>
          <p14:tracePt t="4277" x="1847850" y="3778250"/>
          <p14:tracePt t="4306" x="2197100" y="3322638"/>
          <p14:tracePt t="4319" x="2312988" y="3170238"/>
          <p14:tracePt t="4358" x="2982913" y="2322513"/>
          <p14:tracePt t="4386" x="3616325" y="1446213"/>
          <p14:tracePt t="4412" x="3875088" y="1143000"/>
          <p14:tracePt t="4452" x="4116388" y="866775"/>
          <p14:tracePt t="4477" x="4187825" y="795338"/>
          <p14:tracePt t="4506" x="4232275" y="750888"/>
          <p14:tracePt t="4544" x="4286250" y="696913"/>
          <p14:tracePt t="4571" x="4313238" y="679450"/>
          <p14:tracePt t="4598" x="4322763" y="669925"/>
          <p14:tracePt t="4761" x="4322763" y="714375"/>
          <p14:tracePt t="4788" x="4322763" y="741363"/>
          <p14:tracePt t="4815" x="4322763" y="758825"/>
          <p14:tracePt t="4854" x="4322763" y="768350"/>
          <p14:tracePt t="4919" x="4313238" y="768350"/>
          <p14:tracePt t="5029" x="4330700" y="785813"/>
          <p14:tracePt t="7214" x="4446588" y="785813"/>
          <p14:tracePt t="7240" x="4483100" y="785813"/>
          <p14:tracePt t="7281" x="4491038" y="785813"/>
          <p14:tracePt t="7355" x="4518025" y="776288"/>
          <p14:tracePt t="7383" x="4660900" y="758825"/>
          <p14:tracePt t="7422" x="4741863" y="731838"/>
          <p14:tracePt t="7449" x="4768850" y="731838"/>
          <p14:tracePt t="7525" x="4776788" y="731838"/>
          <p14:tracePt t="7806" x="4759325" y="723900"/>
          <p14:tracePt t="7858" x="4714875" y="723900"/>
          <p14:tracePt t="7887" x="4697413" y="731838"/>
          <p14:tracePt t="7938" x="4660900" y="750888"/>
          <p14:tracePt t="7963" x="4625975" y="750888"/>
          <p14:tracePt t="7991" x="4598988" y="750888"/>
          <p14:tracePt t="8030" x="4545013" y="758825"/>
          <p14:tracePt t="8057" x="4518025" y="768350"/>
          <p14:tracePt t="8107" x="4518025" y="776288"/>
          <p14:tracePt t="8170" x="4510088" y="830263"/>
          <p14:tracePt t="8209" x="4510088" y="839788"/>
          <p14:tracePt t="8323" x="4518025" y="803275"/>
          <p14:tracePt t="8350" x="4527550" y="803275"/>
          <p14:tracePt t="8858" x="4518025" y="866775"/>
          <p14:tracePt t="8897" x="4518025" y="884238"/>
          <p14:tracePt t="135363" x="4491038" y="911225"/>
          <p14:tracePt t="135393" x="4456113" y="965200"/>
          <p14:tracePt t="135425" x="4429125" y="1000125"/>
          <p14:tracePt t="135457" x="4411663" y="1071563"/>
          <p14:tracePt t="135488" x="4402138" y="1116013"/>
          <p14:tracePt t="135518" x="4402138" y="1133475"/>
          <p14:tracePt t="135591" x="4375150" y="1169988"/>
          <p14:tracePt t="135622" x="4348163" y="1214438"/>
          <p14:tracePt t="135654" x="4330700" y="1250950"/>
          <p14:tracePt t="135685" x="4286250" y="1374775"/>
          <p14:tracePt t="135732" x="4205288" y="1571625"/>
          <p14:tracePt t="135766" x="4160838" y="1652588"/>
          <p14:tracePt t="135796" x="4125913" y="1741488"/>
          <p14:tracePt t="135827" x="4116388" y="1785938"/>
          <p14:tracePt t="135858" x="4116388" y="1830388"/>
          <p14:tracePt t="135891" x="4108450" y="1857375"/>
          <p14:tracePt t="135950" x="4108450" y="1893888"/>
          <p14:tracePt t="135994" x="4232275" y="1992313"/>
          <p14:tracePt t="136025" x="4456113" y="2152650"/>
          <p14:tracePt t="136056" x="4554538" y="2214563"/>
          <p14:tracePt t="136087" x="4589463" y="2224088"/>
          <p14:tracePt t="136117" x="4598988" y="2224088"/>
          <p14:tracePt t="136203" x="4598988" y="22510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5" y="-287"/>
            <a:ext cx="8229600" cy="889000"/>
          </a:xfrm>
        </p:spPr>
        <p:txBody>
          <a:bodyPr/>
          <a:lstStyle/>
          <a:p>
            <a:r>
              <a:rPr lang="en-US" dirty="0" smtClean="0"/>
              <a:t>Processor Pipeline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5613" y="704332"/>
            <a:ext cx="8228012" cy="1338528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It is hard to </a:t>
            </a:r>
            <a:r>
              <a:rPr lang="en-US" sz="2000" dirty="0" smtClean="0"/>
              <a:t>build HW</a:t>
            </a:r>
            <a:r>
              <a:rPr lang="en-US" sz="2000" dirty="0" smtClean="0"/>
              <a:t> that identifies </a:t>
            </a:r>
            <a:r>
              <a:rPr lang="en-US" sz="2000" dirty="0" smtClean="0"/>
              <a:t>whether the next stage is busy and stop the pipeline if it is</a:t>
            </a:r>
          </a:p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The </a:t>
            </a:r>
            <a:r>
              <a:rPr lang="en-US" sz="2000" dirty="0" smtClean="0"/>
              <a:t>alternative </a:t>
            </a:r>
            <a:r>
              <a:rPr lang="en-US" sz="2000" dirty="0" smtClean="0"/>
              <a:t>is making all stages the same length as the longest </a:t>
            </a:r>
            <a:r>
              <a:rPr lang="en-US" sz="2000" dirty="0" smtClean="0"/>
              <a:t>one</a:t>
            </a:r>
            <a:endParaRPr lang="en-US" sz="2000" dirty="0" smtClean="0"/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It makes the pipeline control easier </a:t>
            </a:r>
            <a:r>
              <a:rPr lang="en-US" sz="1800" dirty="0" smtClean="0"/>
              <a:t>as the </a:t>
            </a:r>
            <a:r>
              <a:rPr lang="en-US" sz="1800" dirty="0"/>
              <a:t>next stage is always </a:t>
            </a:r>
            <a:r>
              <a:rPr lang="en-US" sz="1800" dirty="0" smtClean="0"/>
              <a:t>ready</a:t>
            </a:r>
            <a:endParaRPr lang="ru-RU" sz="1800" dirty="0"/>
          </a:p>
        </p:txBody>
      </p:sp>
      <p:sp>
        <p:nvSpPr>
          <p:cNvPr id="191" name="Content Placeholder 3"/>
          <p:cNvSpPr txBox="1">
            <a:spLocks/>
          </p:cNvSpPr>
          <p:nvPr/>
        </p:nvSpPr>
        <p:spPr bwMode="auto">
          <a:xfrm>
            <a:off x="562950" y="5565021"/>
            <a:ext cx="8228012" cy="6899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346075" indent="-344488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6842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1030288" indent="-2841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1314450" indent="-2301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kern="0" dirty="0" smtClean="0"/>
              <a:t>Throughput is still 1 instruction per clock, but the clock cycle is 4 times less (2ns vs. 8 ns)</a:t>
            </a:r>
            <a:endParaRPr lang="en-US" sz="2000" kern="0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1552942" y="3337158"/>
            <a:ext cx="3538383" cy="627363"/>
            <a:chOff x="1552942" y="2224644"/>
            <a:chExt cx="3538383" cy="627363"/>
          </a:xfrm>
        </p:grpSpPr>
        <p:sp>
          <p:nvSpPr>
            <p:cNvPr id="130" name="TextBox 129"/>
            <p:cNvSpPr txBox="1"/>
            <p:nvPr/>
          </p:nvSpPr>
          <p:spPr>
            <a:xfrm rot="16200000">
              <a:off x="2545885" y="238767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552942" y="2224644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2255853" y="2224644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2967763" y="2224644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6" name="Rectangle 85"/>
            <p:cNvSpPr/>
            <p:nvPr/>
          </p:nvSpPr>
          <p:spPr bwMode="auto">
            <a:xfrm>
              <a:off x="3677870" y="2224644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7" name="Rectangle 86"/>
            <p:cNvSpPr/>
            <p:nvPr/>
          </p:nvSpPr>
          <p:spPr bwMode="auto">
            <a:xfrm>
              <a:off x="4386534" y="2224644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 rot="16200000">
              <a:off x="4678391" y="238741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2260925" y="3964120"/>
            <a:ext cx="3538383" cy="627363"/>
            <a:chOff x="1552942" y="2224644"/>
            <a:chExt cx="3538383" cy="627363"/>
          </a:xfrm>
        </p:grpSpPr>
        <p:sp>
          <p:nvSpPr>
            <p:cNvPr id="100" name="TextBox 99"/>
            <p:cNvSpPr txBox="1"/>
            <p:nvPr/>
          </p:nvSpPr>
          <p:spPr>
            <a:xfrm rot="16200000">
              <a:off x="2545885" y="238767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01" name="Rectangle 100"/>
            <p:cNvSpPr/>
            <p:nvPr/>
          </p:nvSpPr>
          <p:spPr bwMode="auto">
            <a:xfrm>
              <a:off x="1552942" y="2224644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2" name="Rectangle 101"/>
            <p:cNvSpPr/>
            <p:nvPr/>
          </p:nvSpPr>
          <p:spPr bwMode="auto">
            <a:xfrm>
              <a:off x="2261604" y="2224644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3" name="Rectangle 102"/>
            <p:cNvSpPr/>
            <p:nvPr/>
          </p:nvSpPr>
          <p:spPr bwMode="auto">
            <a:xfrm>
              <a:off x="2967763" y="2224644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4" name="Rectangle 103"/>
            <p:cNvSpPr/>
            <p:nvPr/>
          </p:nvSpPr>
          <p:spPr bwMode="auto">
            <a:xfrm>
              <a:off x="3677870" y="2224644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5" name="Rectangle 104"/>
            <p:cNvSpPr/>
            <p:nvPr/>
          </p:nvSpPr>
          <p:spPr bwMode="auto">
            <a:xfrm>
              <a:off x="4386534" y="2224644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 rot="16200000">
              <a:off x="4678391" y="238741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2970241" y="4594365"/>
            <a:ext cx="3538383" cy="627363"/>
            <a:chOff x="1552942" y="2224644"/>
            <a:chExt cx="3538383" cy="627363"/>
          </a:xfrm>
        </p:grpSpPr>
        <p:sp>
          <p:nvSpPr>
            <p:cNvPr id="112" name="TextBox 111"/>
            <p:cNvSpPr txBox="1"/>
            <p:nvPr/>
          </p:nvSpPr>
          <p:spPr>
            <a:xfrm rot="16200000">
              <a:off x="2545885" y="238767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1552942" y="2224644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2261604" y="2224644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2967763" y="2224644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3677870" y="2224644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4386534" y="2224644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 rot="16200000">
              <a:off x="4678391" y="2387417"/>
              <a:ext cx="5180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tx2"/>
                  </a:solidFill>
                  <a:latin typeface="Neo Sans Intel" panose="020B0504020202020204" pitchFamily="34" charset="0"/>
                </a:rPr>
                <a:t>wait</a:t>
              </a:r>
              <a:endParaRPr lang="ru-RU" sz="1400" dirty="0" smtClean="0">
                <a:solidFill>
                  <a:schemeClr val="tx2"/>
                </a:solidFill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72277" y="2770371"/>
            <a:ext cx="8488273" cy="2351107"/>
            <a:chOff x="372277" y="2770371"/>
            <a:chExt cx="8488273" cy="2351107"/>
          </a:xfrm>
        </p:grpSpPr>
        <p:sp>
          <p:nvSpPr>
            <p:cNvPr id="95" name="TextBox 94"/>
            <p:cNvSpPr txBox="1"/>
            <p:nvPr/>
          </p:nvSpPr>
          <p:spPr>
            <a:xfrm>
              <a:off x="714702" y="3433030"/>
              <a:ext cx="689972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dirty="0" smtClean="0">
                  <a:latin typeface="Neo Sans Intel Medium" panose="020B0604020202020204" pitchFamily="34" charset="0"/>
                </a:rPr>
                <a:t>PC</a:t>
              </a:r>
              <a:endParaRPr lang="ru-RU" sz="20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372277" y="4063650"/>
              <a:ext cx="103239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dirty="0" smtClean="0">
                  <a:latin typeface="Neo Sans Intel Medium" panose="020B0604020202020204" pitchFamily="34" charset="0"/>
                </a:rPr>
                <a:t>PC + 4</a:t>
              </a:r>
              <a:endParaRPr lang="ru-RU" sz="20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72277" y="4721368"/>
              <a:ext cx="103239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dirty="0" smtClean="0">
                  <a:latin typeface="Neo Sans Intel Medium" panose="020B0604020202020204" pitchFamily="34" charset="0"/>
                </a:rPr>
                <a:t>PC + 8</a:t>
              </a:r>
              <a:endParaRPr lang="ru-RU" sz="2000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545440" y="2770371"/>
              <a:ext cx="7315110" cy="431708"/>
              <a:chOff x="1545440" y="2770371"/>
              <a:chExt cx="7315110" cy="431708"/>
            </a:xfrm>
          </p:grpSpPr>
          <p:cxnSp>
            <p:nvCxnSpPr>
              <p:cNvPr id="119" name="Straight Arrow Connector 118"/>
              <p:cNvCxnSpPr/>
              <p:nvPr/>
            </p:nvCxnSpPr>
            <p:spPr bwMode="auto">
              <a:xfrm>
                <a:off x="1545440" y="3160023"/>
                <a:ext cx="7292547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stealth" w="lg" len="lg"/>
              </a:ln>
              <a:effectLst/>
            </p:spPr>
          </p:cxnSp>
          <p:sp>
            <p:nvSpPr>
              <p:cNvPr id="120" name="TextBox 119"/>
              <p:cNvSpPr txBox="1"/>
              <p:nvPr/>
            </p:nvSpPr>
            <p:spPr>
              <a:xfrm>
                <a:off x="8241470" y="2770371"/>
                <a:ext cx="6190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Neo Sans Intel" panose="020B0504020202020204" pitchFamily="34" charset="0"/>
                  </a:rPr>
                  <a:t>time</a:t>
                </a:r>
                <a:endParaRPr lang="ru-RU" dirty="0" smtClean="0">
                  <a:latin typeface="Neo Sans Intel" panose="020B0504020202020204" pitchFamily="34" charset="0"/>
                </a:endParaRP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2707683" y="2805584"/>
                <a:ext cx="543739" cy="394155"/>
                <a:chOff x="5273446" y="3647495"/>
                <a:chExt cx="543739" cy="394155"/>
              </a:xfrm>
            </p:grpSpPr>
            <p:sp>
              <p:nvSpPr>
                <p:cNvPr id="124" name="Oval 123"/>
                <p:cNvSpPr/>
                <p:nvPr/>
              </p:nvSpPr>
              <p:spPr bwMode="auto">
                <a:xfrm>
                  <a:off x="5503487" y="3967297"/>
                  <a:ext cx="74353" cy="74353"/>
                </a:xfrm>
                <a:prstGeom prst="ellipse">
                  <a:avLst/>
                </a:prstGeom>
                <a:solidFill>
                  <a:schemeClr val="tx1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26" name="TextBox 125"/>
                <p:cNvSpPr txBox="1"/>
                <p:nvPr/>
              </p:nvSpPr>
              <p:spPr>
                <a:xfrm>
                  <a:off x="5273446" y="3647495"/>
                  <a:ext cx="54373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Neo Sans Intel" panose="020B0504020202020204" pitchFamily="34" charset="0"/>
                    </a:rPr>
                    <a:t>4ns</a:t>
                  </a:r>
                  <a:endParaRPr lang="ru-RU" dirty="0" smtClean="0">
                    <a:latin typeface="Neo Sans Intel" panose="020B0504020202020204" pitchFamily="34" charset="0"/>
                  </a:endParaRPr>
                </a:p>
              </p:txBody>
            </p:sp>
          </p:grpSp>
          <p:grpSp>
            <p:nvGrpSpPr>
              <p:cNvPr id="127" name="Group 126"/>
              <p:cNvGrpSpPr/>
              <p:nvPr/>
            </p:nvGrpSpPr>
            <p:grpSpPr>
              <a:xfrm>
                <a:off x="4133216" y="2807924"/>
                <a:ext cx="543740" cy="394155"/>
                <a:chOff x="5273445" y="3647495"/>
                <a:chExt cx="543740" cy="394155"/>
              </a:xfrm>
            </p:grpSpPr>
            <p:sp>
              <p:nvSpPr>
                <p:cNvPr id="128" name="Oval 127"/>
                <p:cNvSpPr/>
                <p:nvPr/>
              </p:nvSpPr>
              <p:spPr bwMode="auto">
                <a:xfrm>
                  <a:off x="5503487" y="3967297"/>
                  <a:ext cx="74353" cy="74353"/>
                </a:xfrm>
                <a:prstGeom prst="ellipse">
                  <a:avLst/>
                </a:prstGeom>
                <a:solidFill>
                  <a:schemeClr val="tx1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5273445" y="3647495"/>
                  <a:ext cx="54374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Neo Sans Intel" panose="020B0504020202020204" pitchFamily="34" charset="0"/>
                    </a:rPr>
                    <a:t>8</a:t>
                  </a:r>
                  <a:r>
                    <a:rPr lang="en-US" dirty="0" smtClean="0">
                      <a:latin typeface="Neo Sans Intel" panose="020B0504020202020204" pitchFamily="34" charset="0"/>
                    </a:rPr>
                    <a:t>ns</a:t>
                  </a:r>
                  <a:endParaRPr lang="ru-RU" dirty="0" smtClean="0">
                    <a:latin typeface="Neo Sans Intel" panose="020B0504020202020204" pitchFamily="34" charset="0"/>
                  </a:endParaRPr>
                </a:p>
              </p:txBody>
            </p:sp>
          </p:grpSp>
          <p:grpSp>
            <p:nvGrpSpPr>
              <p:cNvPr id="132" name="Group 131"/>
              <p:cNvGrpSpPr/>
              <p:nvPr/>
            </p:nvGrpSpPr>
            <p:grpSpPr>
              <a:xfrm>
                <a:off x="5491905" y="2794814"/>
                <a:ext cx="678391" cy="394155"/>
                <a:chOff x="5206120" y="3647495"/>
                <a:chExt cx="678391" cy="394155"/>
              </a:xfrm>
            </p:grpSpPr>
            <p:sp>
              <p:nvSpPr>
                <p:cNvPr id="133" name="Oval 132"/>
                <p:cNvSpPr/>
                <p:nvPr/>
              </p:nvSpPr>
              <p:spPr bwMode="auto">
                <a:xfrm>
                  <a:off x="5503487" y="3967297"/>
                  <a:ext cx="74353" cy="74353"/>
                </a:xfrm>
                <a:prstGeom prst="ellipse">
                  <a:avLst/>
                </a:prstGeom>
                <a:solidFill>
                  <a:schemeClr val="tx1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5206120" y="3647495"/>
                  <a:ext cx="67839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Neo Sans Intel" panose="020B0504020202020204" pitchFamily="34" charset="0"/>
                    </a:rPr>
                    <a:t>12ns</a:t>
                  </a:r>
                  <a:endParaRPr lang="ru-RU" dirty="0" smtClean="0">
                    <a:latin typeface="Neo Sans Intel" panose="020B0504020202020204" pitchFamily="34" charset="0"/>
                  </a:endParaRPr>
                </a:p>
              </p:txBody>
            </p:sp>
          </p:grpSp>
          <p:grpSp>
            <p:nvGrpSpPr>
              <p:cNvPr id="135" name="Group 134"/>
              <p:cNvGrpSpPr/>
              <p:nvPr/>
            </p:nvGrpSpPr>
            <p:grpSpPr>
              <a:xfrm>
                <a:off x="6929234" y="2799268"/>
                <a:ext cx="678391" cy="394155"/>
                <a:chOff x="5206120" y="3647495"/>
                <a:chExt cx="678391" cy="394155"/>
              </a:xfrm>
            </p:grpSpPr>
            <p:sp>
              <p:nvSpPr>
                <p:cNvPr id="136" name="Oval 135"/>
                <p:cNvSpPr/>
                <p:nvPr/>
              </p:nvSpPr>
              <p:spPr bwMode="auto">
                <a:xfrm>
                  <a:off x="5503487" y="3967297"/>
                  <a:ext cx="74353" cy="74353"/>
                </a:xfrm>
                <a:prstGeom prst="ellipse">
                  <a:avLst/>
                </a:prstGeom>
                <a:solidFill>
                  <a:schemeClr val="tx1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7" name="TextBox 136"/>
                <p:cNvSpPr txBox="1"/>
                <p:nvPr/>
              </p:nvSpPr>
              <p:spPr>
                <a:xfrm>
                  <a:off x="5206120" y="3647495"/>
                  <a:ext cx="67839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Neo Sans Intel" panose="020B0504020202020204" pitchFamily="34" charset="0"/>
                    </a:rPr>
                    <a:t>16</a:t>
                  </a:r>
                  <a:r>
                    <a:rPr lang="en-US" dirty="0" smtClean="0">
                      <a:latin typeface="Neo Sans Intel" panose="020B0504020202020204" pitchFamily="34" charset="0"/>
                    </a:rPr>
                    <a:t>ns</a:t>
                  </a:r>
                  <a:endParaRPr lang="ru-RU" dirty="0" smtClean="0">
                    <a:latin typeface="Neo Sans Intel" panose="020B0504020202020204" pitchFamily="34" charset="0"/>
                  </a:endParaRPr>
                </a:p>
              </p:txBody>
            </p:sp>
          </p:grpSp>
        </p:grpSp>
      </p:grpSp>
      <p:grpSp>
        <p:nvGrpSpPr>
          <p:cNvPr id="10" name="Group 9"/>
          <p:cNvGrpSpPr/>
          <p:nvPr/>
        </p:nvGrpSpPr>
        <p:grpSpPr>
          <a:xfrm>
            <a:off x="1546014" y="3210554"/>
            <a:ext cx="5696578" cy="2176981"/>
            <a:chOff x="1546014" y="3210554"/>
            <a:chExt cx="5696578" cy="2387577"/>
          </a:xfrm>
        </p:grpSpPr>
        <p:cxnSp>
          <p:nvCxnSpPr>
            <p:cNvPr id="7" name="Straight Connector 6"/>
            <p:cNvCxnSpPr/>
            <p:nvPr/>
          </p:nvCxnSpPr>
          <p:spPr bwMode="auto">
            <a:xfrm>
              <a:off x="2260610" y="3210554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7" name="Straight Connector 106"/>
            <p:cNvCxnSpPr/>
            <p:nvPr/>
          </p:nvCxnSpPr>
          <p:spPr bwMode="auto">
            <a:xfrm>
              <a:off x="2972335" y="3210554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8" name="Straight Connector 107"/>
            <p:cNvCxnSpPr/>
            <p:nvPr/>
          </p:nvCxnSpPr>
          <p:spPr bwMode="auto">
            <a:xfrm>
              <a:off x="3678034" y="3210554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9" name="Straight Connector 108"/>
            <p:cNvCxnSpPr/>
            <p:nvPr/>
          </p:nvCxnSpPr>
          <p:spPr bwMode="auto">
            <a:xfrm>
              <a:off x="4385626" y="3210554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9" name="Straight Connector 128"/>
            <p:cNvCxnSpPr/>
            <p:nvPr/>
          </p:nvCxnSpPr>
          <p:spPr bwMode="auto">
            <a:xfrm>
              <a:off x="1546014" y="3210554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" name="Group 2"/>
            <p:cNvGrpSpPr/>
            <p:nvPr/>
          </p:nvGrpSpPr>
          <p:grpSpPr>
            <a:xfrm>
              <a:off x="5098340" y="3212484"/>
              <a:ext cx="1417424" cy="2362200"/>
              <a:chOff x="2413010" y="2250440"/>
              <a:chExt cx="1417424" cy="2362200"/>
            </a:xfrm>
          </p:grpSpPr>
          <p:cxnSp>
            <p:nvCxnSpPr>
              <p:cNvPr id="88" name="Straight Connector 87"/>
              <p:cNvCxnSpPr/>
              <p:nvPr/>
            </p:nvCxnSpPr>
            <p:spPr bwMode="auto">
              <a:xfrm>
                <a:off x="2413010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>
                <a:off x="3124735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>
                <a:off x="3830434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38" name="Straight Connector 137"/>
            <p:cNvCxnSpPr/>
            <p:nvPr/>
          </p:nvCxnSpPr>
          <p:spPr bwMode="auto">
            <a:xfrm>
              <a:off x="7242592" y="3235931"/>
              <a:ext cx="0" cy="236220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8" name="Group 17"/>
          <p:cNvGrpSpPr/>
          <p:nvPr/>
        </p:nvGrpSpPr>
        <p:grpSpPr>
          <a:xfrm>
            <a:off x="360554" y="2229527"/>
            <a:ext cx="6872580" cy="646331"/>
            <a:chOff x="360554" y="2229527"/>
            <a:chExt cx="6872580" cy="646331"/>
          </a:xfrm>
        </p:grpSpPr>
        <p:sp>
          <p:nvSpPr>
            <p:cNvPr id="122" name="TextBox 121"/>
            <p:cNvSpPr txBox="1"/>
            <p:nvPr/>
          </p:nvSpPr>
          <p:spPr>
            <a:xfrm>
              <a:off x="360554" y="2229527"/>
              <a:ext cx="12636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</a:t>
              </a:r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signal</a:t>
              </a:r>
            </a:p>
            <a:p>
              <a:pPr algn="ctr"/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</a:t>
              </a:r>
              <a:r>
                <a:rPr lang="en-US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 </a:t>
              </a:r>
              <a:endParaRPr lang="ru-RU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547446" y="2392679"/>
              <a:ext cx="5685688" cy="433754"/>
              <a:chOff x="1547446" y="4818185"/>
              <a:chExt cx="5685688" cy="433754"/>
            </a:xfrm>
          </p:grpSpPr>
          <p:sp>
            <p:nvSpPr>
              <p:cNvPr id="6" name="Freeform 5"/>
              <p:cNvSpPr/>
              <p:nvPr/>
            </p:nvSpPr>
            <p:spPr bwMode="auto">
              <a:xfrm>
                <a:off x="1547446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39" name="Freeform 138"/>
              <p:cNvSpPr/>
              <p:nvPr/>
            </p:nvSpPr>
            <p:spPr bwMode="auto">
              <a:xfrm>
                <a:off x="2262550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1" name="Freeform 140"/>
              <p:cNvSpPr/>
              <p:nvPr/>
            </p:nvSpPr>
            <p:spPr bwMode="auto">
              <a:xfrm>
                <a:off x="2965938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5" name="Freeform 154"/>
              <p:cNvSpPr/>
              <p:nvPr/>
            </p:nvSpPr>
            <p:spPr bwMode="auto">
              <a:xfrm>
                <a:off x="3681042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6" name="Freeform 155"/>
              <p:cNvSpPr/>
              <p:nvPr/>
            </p:nvSpPr>
            <p:spPr bwMode="auto">
              <a:xfrm>
                <a:off x="4396153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7" name="Freeform 156"/>
              <p:cNvSpPr/>
              <p:nvPr/>
            </p:nvSpPr>
            <p:spPr bwMode="auto">
              <a:xfrm>
                <a:off x="5111257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8" name="Freeform 157"/>
              <p:cNvSpPr/>
              <p:nvPr/>
            </p:nvSpPr>
            <p:spPr bwMode="auto">
              <a:xfrm>
                <a:off x="5814645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9" name="Freeform 158"/>
              <p:cNvSpPr/>
              <p:nvPr/>
            </p:nvSpPr>
            <p:spPr bwMode="auto">
              <a:xfrm>
                <a:off x="6529749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0303740"/>
      </p:ext>
    </p:extLst>
  </p:cSld>
  <p:clrMapOvr>
    <a:masterClrMapping/>
  </p:clrMapOvr>
  <p:transition advTm="69097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6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2760" x="4518025" y="2241550"/>
          <p14:tracePt t="122793" x="4473575" y="2232025"/>
          <p14:tracePt t="122810" x="4446588" y="2232025"/>
          <p14:tracePt t="122845" x="4295775" y="2259013"/>
          <p14:tracePt t="122879" x="3894138" y="2411413"/>
          <p14:tracePt t="122913" x="3419475" y="2492375"/>
          <p14:tracePt t="122947" x="3160713" y="2509838"/>
          <p14:tracePt t="122980" x="2990850" y="2509838"/>
          <p14:tracePt t="123014" x="2874963" y="2500313"/>
          <p14:tracePt t="123047" x="2724150" y="2455863"/>
          <p14:tracePt t="123083" x="2465388" y="2420938"/>
          <p14:tracePt t="123117" x="2339975" y="2420938"/>
          <p14:tracePt t="123153" x="2286000" y="2420938"/>
          <p14:tracePt t="123299" x="2241550" y="2420938"/>
          <p14:tracePt t="123332" x="2116138" y="2428875"/>
          <p14:tracePt t="123367" x="2036763" y="2455863"/>
          <p14:tracePt t="123383" x="2017713" y="2465388"/>
          <p14:tracePt t="123418" x="1946275" y="2465388"/>
          <p14:tracePt t="123436" x="1901825" y="2465388"/>
          <p14:tracePt t="123470" x="1857375" y="2465388"/>
          <p14:tracePt t="123504" x="1822450" y="2465388"/>
          <p14:tracePt t="123537" x="1785938" y="2465388"/>
          <p14:tracePt t="123646" x="1751013" y="2465388"/>
          <p14:tracePt t="123679" x="1704975" y="2465388"/>
          <p14:tracePt t="123713" x="1670050" y="2465388"/>
          <p14:tracePt t="123748" x="1625600" y="2465388"/>
          <p14:tracePt t="123781" x="1598613" y="2465388"/>
          <p14:tracePt t="123813" x="1571625" y="2465388"/>
          <p14:tracePt t="124026" x="1544638" y="2465388"/>
          <p14:tracePt t="124060" x="1500188" y="2465388"/>
          <p14:tracePt t="124097" x="1465263" y="2465388"/>
          <p14:tracePt t="124130" x="1455738" y="2465388"/>
          <p14:tracePt t="124163" x="1419225" y="2465388"/>
          <p14:tracePt t="124211" x="1401763" y="2465388"/>
          <p14:tracePt t="124516" x="1374775" y="2465388"/>
          <p14:tracePt t="124564" x="1322388" y="2465388"/>
          <p14:tracePt t="124597" x="1285875" y="2465388"/>
          <p14:tracePt t="124630" x="1258888" y="2465388"/>
          <p14:tracePt t="124663" x="1231900" y="2465388"/>
          <p14:tracePt t="124699" x="1204913" y="2465388"/>
          <p14:tracePt t="124732" x="1196975" y="2465388"/>
          <p14:tracePt t="139777" x="1231900" y="2500313"/>
          <p14:tracePt t="139806" x="1303338" y="2536825"/>
          <p14:tracePt t="139838" x="1357313" y="2598738"/>
          <p14:tracePt t="139871" x="1428750" y="2670175"/>
          <p14:tracePt t="139884" x="1446213" y="2697163"/>
          <p14:tracePt t="139917" x="1527175" y="2786063"/>
          <p14:tracePt t="139948" x="1598613" y="2822575"/>
          <p14:tracePt t="139981" x="1633538" y="2822575"/>
          <p14:tracePt t="140011" x="1643063" y="2822575"/>
          <p14:tracePt t="140068" x="1660525" y="2795588"/>
          <p14:tracePt t="140099" x="1660525" y="2778125"/>
          <p14:tracePt t="140251" x="1687513" y="2778125"/>
          <p14:tracePt t="140293" x="1751013" y="2830513"/>
          <p14:tracePt t="140323" x="1785938" y="2840038"/>
          <p14:tracePt t="140353" x="1812925" y="2840038"/>
          <p14:tracePt t="140385" x="1857375" y="2840038"/>
          <p14:tracePt t="140417" x="1884363" y="2830513"/>
          <p14:tracePt t="140446" x="1893888" y="2822575"/>
          <p14:tracePt t="140475" x="1938338" y="2786063"/>
          <p14:tracePt t="140505" x="1965325" y="2751138"/>
          <p14:tracePt t="140537" x="2000250" y="2697163"/>
          <p14:tracePt t="140568" x="2017713" y="2643188"/>
          <p14:tracePt t="140600" x="2017713" y="2598738"/>
          <p14:tracePt t="140630" x="2017713" y="2563813"/>
          <p14:tracePt t="140660" x="2017713" y="2527300"/>
          <p14:tracePt t="140689" x="2017713" y="2517775"/>
          <p14:tracePt t="140778" x="2027238" y="2500313"/>
          <p14:tracePt t="140836" x="2071688" y="2492375"/>
          <p14:tracePt t="140866" x="2081213" y="2492375"/>
          <p14:tracePt t="140938" x="2089150" y="2492375"/>
          <p14:tracePt t="141006" x="2116138" y="2509838"/>
          <p14:tracePt t="141037" x="2125663" y="2544763"/>
          <p14:tracePt t="141068" x="2143125" y="2581275"/>
          <p14:tracePt t="141100" x="2160588" y="2625725"/>
          <p14:tracePt t="141115" x="2170113" y="2643188"/>
          <p14:tracePt t="141184" x="2170113" y="2660650"/>
          <p14:tracePt t="141215" x="2179638" y="2706688"/>
          <p14:tracePt t="141247" x="2179638" y="2724150"/>
          <p14:tracePt t="141277" x="2197100" y="2751138"/>
          <p14:tracePt t="141308" x="2224088" y="2778125"/>
          <p14:tracePt t="141354" x="2251075" y="2795588"/>
          <p14:tracePt t="141385" x="2268538" y="2795588"/>
          <p14:tracePt t="141416" x="2312988" y="2803525"/>
          <p14:tracePt t="141446" x="2384425" y="2822575"/>
          <p14:tracePt t="141477" x="2428875" y="2822575"/>
          <p14:tracePt t="141508" x="2473325" y="2813050"/>
          <p14:tracePt t="141540" x="2500313" y="2813050"/>
          <p14:tracePt t="141583" x="2527300" y="2803525"/>
          <p14:tracePt t="141613" x="2536825" y="2803525"/>
          <p14:tracePt t="141657" x="2554288" y="2795588"/>
          <p14:tracePt t="141699" x="2562225" y="2786063"/>
          <p14:tracePt t="141730" x="2571750" y="2741613"/>
          <p14:tracePt t="141760" x="2571750" y="2706688"/>
          <p14:tracePt t="141790" x="2581275" y="2660650"/>
          <p14:tracePt t="141821" x="2581275" y="2625725"/>
          <p14:tracePt t="141852" x="2581275" y="2581275"/>
          <p14:tracePt t="141884" x="2608263" y="2527300"/>
          <p14:tracePt t="141916" x="2625725" y="2492375"/>
          <p14:tracePt t="141946" x="2633663" y="2473325"/>
          <p14:tracePt t="142003" x="2670175" y="2438400"/>
          <p14:tracePt t="142034" x="2705100" y="2411413"/>
          <p14:tracePt t="142064" x="2714625" y="2384425"/>
          <p14:tracePt t="142163" x="2732088" y="2384425"/>
          <p14:tracePt t="142192" x="2768600" y="2374900"/>
          <p14:tracePt t="142223" x="2803525" y="2374900"/>
          <p14:tracePt t="142254" x="2867025" y="2384425"/>
          <p14:tracePt t="142288" x="2955925" y="2438400"/>
          <p14:tracePt t="142320" x="3009900" y="2473325"/>
          <p14:tracePt t="142351" x="3054350" y="2500313"/>
          <p14:tracePt t="142382" x="3081338" y="2527300"/>
          <p14:tracePt t="142414" x="3089275" y="2554288"/>
          <p14:tracePt t="142443" x="3089275" y="2581275"/>
          <p14:tracePt t="142473" x="3089275" y="2598738"/>
          <p14:tracePt t="142504" x="3089275" y="2643188"/>
          <p14:tracePt t="142535" x="3089275" y="2660650"/>
          <p14:tracePt t="142566" x="3089275" y="2706688"/>
          <p14:tracePt t="142597" x="3089275" y="2732088"/>
          <p14:tracePt t="142627" x="3089275" y="2778125"/>
          <p14:tracePt t="142658" x="3098800" y="2795588"/>
          <p14:tracePt t="142716" x="3187700" y="2840038"/>
          <p14:tracePt t="142748" x="3251200" y="2840038"/>
          <p14:tracePt t="142779" x="3394075" y="2803525"/>
          <p14:tracePt t="142808" x="3536950" y="2759075"/>
          <p14:tracePt t="142839" x="3652838" y="2706688"/>
          <p14:tracePt t="142871" x="3697288" y="2679700"/>
          <p14:tracePt t="142884" x="3705225" y="2670175"/>
          <p14:tracePt t="142915" x="3714750" y="2670175"/>
          <p14:tracePt t="142960" x="3714750" y="2643188"/>
          <p14:tracePt t="142990" x="3724275" y="2608263"/>
          <p14:tracePt t="143022" x="3724275" y="2563813"/>
          <p14:tracePt t="143055" x="3724275" y="2536825"/>
          <p14:tracePt t="143087" x="3714750" y="2517775"/>
          <p14:tracePt t="143118" x="3714750" y="2500313"/>
          <p14:tracePt t="178235" x="3687763" y="2517775"/>
          <p14:tracePt t="178262" x="3652838" y="2536825"/>
          <p14:tracePt t="178291" x="3562350" y="2581275"/>
          <p14:tracePt t="178320" x="3446463" y="2625725"/>
          <p14:tracePt t="178361" x="3259138" y="2643188"/>
          <p14:tracePt t="178374" x="3205163" y="2660650"/>
          <p14:tracePt t="178390" x="3108325" y="2679700"/>
          <p14:tracePt t="178418" x="2857500" y="2679700"/>
          <p14:tracePt t="178458" x="2679700" y="2679700"/>
          <p14:tracePt t="178487" x="2643188" y="2660650"/>
          <p14:tracePt t="178514" x="2608263" y="2643188"/>
          <p14:tracePt t="178542" x="2571750" y="2598738"/>
          <p14:tracePt t="178571" x="2544763" y="2571750"/>
          <p14:tracePt t="178610" x="2517775" y="2554288"/>
          <p14:tracePt t="178638" x="2490788" y="2517775"/>
          <p14:tracePt t="178666" x="2465388" y="2500313"/>
          <p14:tracePt t="178705" x="2428875" y="2473325"/>
          <p14:tracePt t="178744" x="2411413" y="2455863"/>
          <p14:tracePt t="178789" x="2393950" y="2446338"/>
          <p14:tracePt t="178828" x="2374900" y="2446338"/>
          <p14:tracePt t="178856" x="2339975" y="2446338"/>
          <p14:tracePt t="178886" x="2312988" y="2446338"/>
          <p14:tracePt t="178938" x="2303463" y="2446338"/>
          <p14:tracePt t="183106" x="2303463" y="2482850"/>
          <p14:tracePt t="183145" x="2303463" y="2517775"/>
          <p14:tracePt t="183269" x="2295525" y="2517775"/>
          <p14:tracePt t="183478" x="2295525" y="2544763"/>
          <p14:tracePt t="183519" x="2295525" y="2598738"/>
          <p14:tracePt t="183545" x="2295525" y="2625725"/>
          <p14:tracePt t="183575" x="2295525" y="2643188"/>
          <p14:tracePt t="183626" x="2286000" y="2670175"/>
          <p14:tracePt t="183655" x="2286000" y="2697163"/>
          <p14:tracePt t="183705" x="2286000" y="2706688"/>
          <p14:tracePt t="183744" x="2276475" y="2724150"/>
          <p14:tracePt t="184003" x="2276475" y="2706688"/>
          <p14:tracePt t="184029" x="2276475" y="2660650"/>
          <p14:tracePt t="184058" x="2276475" y="2643188"/>
          <p14:tracePt t="184098" x="2276475" y="2608263"/>
          <p14:tracePt t="184126" x="2251075" y="2571750"/>
          <p14:tracePt t="184154" x="2224088" y="2536825"/>
          <p14:tracePt t="184193" x="2197100" y="2482850"/>
          <p14:tracePt t="184222" x="2170113" y="2446338"/>
          <p14:tracePt t="184250" x="2160588" y="2411413"/>
          <p14:tracePt t="184276" x="2160588" y="2393950"/>
          <p14:tracePt t="184306" x="2152650" y="2366963"/>
          <p14:tracePt t="184573" x="2160588" y="2366963"/>
          <p14:tracePt t="184625" x="2197100" y="2428875"/>
          <p14:tracePt t="184654" x="2214563" y="2465388"/>
          <p14:tracePt t="184693" x="2214563" y="2482850"/>
          <p14:tracePt t="184844" x="2241550" y="2446338"/>
          <p14:tracePt t="184874" x="2251075" y="2411413"/>
          <p14:tracePt t="184887" x="2251075" y="2393950"/>
          <p14:tracePt t="184915" x="2251075" y="2384425"/>
          <p14:tracePt t="185015" x="2259013" y="2384425"/>
          <p14:tracePt t="185093" x="2259013" y="2428875"/>
          <p14:tracePt t="185122" x="2259013" y="2455863"/>
          <p14:tracePt t="185151" x="2259013" y="2509838"/>
          <p14:tracePt t="185193" x="2259013" y="2563813"/>
          <p14:tracePt t="185222" x="2259013" y="2608263"/>
          <p14:tracePt t="185252" x="2268538" y="2652713"/>
          <p14:tracePt t="185279" x="2268538" y="2687638"/>
          <p14:tracePt t="185309" x="2276475" y="2714625"/>
          <p14:tracePt t="185339" x="2276475" y="2741613"/>
          <p14:tracePt t="185390" x="2276475" y="2751138"/>
          <p14:tracePt t="185501" x="2276475" y="2589213"/>
          <p14:tracePt t="185528" x="2259013" y="2473325"/>
          <p14:tracePt t="185557" x="2251075" y="2374900"/>
          <p14:tracePt t="185600" x="2205038" y="2268538"/>
          <p14:tracePt t="185628" x="2205038" y="2259013"/>
          <p14:tracePt t="185808" x="2205038" y="2339975"/>
          <p14:tracePt t="185847" x="2205038" y="2492375"/>
          <p14:tracePt t="185875" x="2232025" y="2589213"/>
          <p14:tracePt t="185903" x="2268538" y="2687638"/>
          <p14:tracePt t="185942" x="2276475" y="2714625"/>
          <p14:tracePt t="185970" x="2286000" y="2732088"/>
          <p14:tracePt t="186177" x="2286000" y="2670175"/>
          <p14:tracePt t="186205" x="2303463" y="2589213"/>
          <p14:tracePt t="186233" x="2312988" y="2544763"/>
          <p14:tracePt t="186262" x="2339975" y="2509838"/>
          <p14:tracePt t="186291" x="2419350" y="2465388"/>
          <p14:tracePt t="186331" x="2598738" y="2482850"/>
          <p14:tracePt t="186361" x="2660650" y="2517775"/>
          <p14:tracePt t="186390" x="2697163" y="2517775"/>
          <p14:tracePt t="186418" x="2714625" y="2517775"/>
          <p14:tracePt t="186458" x="2759075" y="2517775"/>
          <p14:tracePt t="186486" x="2786063" y="2517775"/>
          <p14:tracePt t="186498" x="2795588" y="2517775"/>
          <p14:tracePt t="186526" x="2840038" y="2482850"/>
          <p14:tracePt t="186565" x="2867025" y="2455863"/>
          <p14:tracePt t="186641" x="2884488" y="2438400"/>
          <p14:tracePt t="186668" x="2901950" y="2420938"/>
          <p14:tracePt t="186756" x="2919413" y="2411413"/>
          <p14:tracePt t="186856" x="2919413" y="2446338"/>
          <p14:tracePt t="186895" x="2928938" y="2473325"/>
          <p14:tracePt t="186925" x="2928938" y="2517775"/>
          <p14:tracePt t="186952" x="2928938" y="2544763"/>
          <p14:tracePt t="186979" x="2928938" y="2589213"/>
          <p14:tracePt t="187021" x="2938463" y="2635250"/>
          <p14:tracePt t="187049" x="2938463" y="2679700"/>
          <p14:tracePt t="187076" x="2938463" y="2697163"/>
          <p14:tracePt t="187104" x="2938463" y="2706688"/>
          <p14:tracePt t="187530" x="2938463" y="2724150"/>
          <p14:tracePt t="187796" x="2938463" y="2714625"/>
          <p14:tracePt t="187847" x="2938463" y="2706688"/>
          <p14:tracePt t="188066" x="2938463" y="2697163"/>
          <p14:tracePt t="188093" x="2938463" y="2687638"/>
          <p14:tracePt t="188145" x="2928938" y="2679700"/>
          <p14:tracePt t="188439" x="2928938" y="2670175"/>
          <p14:tracePt t="189018" x="2919413" y="2635250"/>
          <p14:tracePt t="189057" x="2919413" y="2625725"/>
          <p14:tracePt t="189155" x="2919413" y="2616200"/>
          <p14:tracePt t="190761" x="2884488" y="2679700"/>
          <p14:tracePt t="190802" x="2867025" y="2732088"/>
          <p14:tracePt t="190828" x="2867025" y="2751138"/>
          <p14:tracePt t="190857" x="2867025" y="2759075"/>
          <p14:tracePt t="190981" x="2884488" y="2724150"/>
          <p14:tracePt t="193399" x="3214688" y="3278188"/>
          <p14:tracePt t="193430" x="3286125" y="3625850"/>
          <p14:tracePt t="193462" x="3268663" y="3911600"/>
          <p14:tracePt t="193480" x="3205163" y="4027488"/>
          <p14:tracePt t="193513" x="3062288" y="4197350"/>
          <p14:tracePt t="193547" x="3017838" y="4251325"/>
          <p14:tracePt t="193579" x="2946400" y="4278313"/>
          <p14:tracePt t="193612" x="2751138" y="4286250"/>
          <p14:tracePt t="193645" x="2544763" y="4233863"/>
          <p14:tracePt t="193678" x="2339975" y="4206875"/>
          <p14:tracePt t="193711" x="2179638" y="4143375"/>
          <p14:tracePt t="193744" x="2133600" y="4098925"/>
          <p14:tracePt t="193779" x="2116138" y="4064000"/>
          <p14:tracePt t="193812" x="2098675" y="4019550"/>
          <p14:tracePt t="193875" x="2098675" y="4010025"/>
          <p14:tracePt t="193891" x="2089150" y="4000500"/>
          <p14:tracePt t="193925" x="2044700" y="3956050"/>
          <p14:tracePt t="193957" x="2017713" y="3929063"/>
          <p14:tracePt t="193991" x="1982788" y="3884613"/>
          <p14:tracePt t="194023" x="1946275" y="3857625"/>
          <p14:tracePt t="194055" x="1911350" y="3849688"/>
          <p14:tracePt t="194087" x="1857375" y="3830638"/>
          <p14:tracePt t="194104" x="1830388" y="3813175"/>
          <p14:tracePt t="194138" x="1776413" y="3805238"/>
          <p14:tracePt t="194185" x="1768475" y="3805238"/>
          <p14:tracePt t="194262" x="1758950" y="3805238"/>
          <p14:tracePt t="194368" x="1830388" y="3759200"/>
          <p14:tracePt t="194398" x="1928813" y="3724275"/>
          <p14:tracePt t="194430" x="2108200" y="3662363"/>
          <p14:tracePt t="194462" x="2401888" y="3563938"/>
          <p14:tracePt t="194480" x="2581275" y="3536950"/>
          <p14:tracePt t="194513" x="2795588" y="3500438"/>
          <p14:tracePt t="194546" x="2911475" y="3492500"/>
          <p14:tracePt t="194578" x="3036888" y="3473450"/>
          <p14:tracePt t="194611" x="3170238" y="3429000"/>
          <p14:tracePt t="194643" x="3286125" y="3411538"/>
          <p14:tracePt t="194676" x="3394075" y="3421063"/>
          <p14:tracePt t="194709" x="3581400" y="3455988"/>
          <p14:tracePt t="194741" x="3687763" y="3492500"/>
          <p14:tracePt t="194761" x="3741738" y="3517900"/>
          <p14:tracePt t="194795" x="3884613" y="3544888"/>
          <p14:tracePt t="194828" x="4054475" y="3544888"/>
          <p14:tracePt t="194860" x="4116388" y="3544888"/>
          <p14:tracePt t="194892" x="4170363" y="3554413"/>
          <p14:tracePt t="194926" x="4232275" y="3571875"/>
          <p14:tracePt t="194958" x="4340225" y="3589338"/>
          <p14:tracePt t="194992" x="4394200" y="3598863"/>
          <p14:tracePt t="195024" x="4491038" y="3616325"/>
          <p14:tracePt t="195056" x="4589463" y="3635375"/>
          <p14:tracePt t="195087" x="4625975" y="3635375"/>
          <p14:tracePt t="195147" x="4705350" y="3616325"/>
          <p14:tracePt t="195179" x="4795838" y="3589338"/>
          <p14:tracePt t="195211" x="4803775" y="3581400"/>
          <p14:tracePt t="195346" x="4813300" y="3581400"/>
          <p14:tracePt t="196052" x="4768850" y="3616325"/>
          <p14:tracePt t="196083" x="4714875" y="3635375"/>
          <p14:tracePt t="196114" x="4660900" y="3652838"/>
          <p14:tracePt t="196147" x="4608513" y="3670300"/>
          <p14:tracePt t="196179" x="4483100" y="3724275"/>
          <p14:tracePt t="196212" x="4187825" y="3965575"/>
          <p14:tracePt t="196246" x="3776663" y="4322763"/>
          <p14:tracePt t="196278" x="3670300" y="4537075"/>
          <p14:tracePt t="196589" x="3670300" y="4465638"/>
          <p14:tracePt t="196621" x="3660775" y="4421188"/>
          <p14:tracePt t="196655" x="3554413" y="4224338"/>
          <p14:tracePt t="196691" x="3544888" y="4170363"/>
          <p14:tracePt t="196735" x="3544888" y="4081463"/>
          <p14:tracePt t="196781" x="3465513" y="3911600"/>
          <p14:tracePt t="196824" x="3384550" y="3857625"/>
          <p14:tracePt t="196862" x="3357563" y="3813175"/>
          <p14:tracePt t="196894" x="3322638" y="3778250"/>
          <p14:tracePt t="196927" x="3295650" y="3741738"/>
          <p14:tracePt t="196973" x="3251200" y="3724275"/>
          <p14:tracePt t="197004" x="3214688" y="3706813"/>
          <p14:tracePt t="197034" x="3170238" y="3670300"/>
          <p14:tracePt t="197064" x="3116263" y="3635375"/>
          <p14:tracePt t="197095" x="3081338" y="3589338"/>
          <p14:tracePt t="197128" x="3036888" y="3554413"/>
          <p14:tracePt t="197161" x="3000375" y="3517900"/>
          <p14:tracePt t="197194" x="2946400" y="3465513"/>
          <p14:tracePt t="197227" x="2911475" y="3429000"/>
          <p14:tracePt t="197260" x="2830513" y="3394075"/>
          <p14:tracePt t="197277" x="2813050" y="3375025"/>
          <p14:tracePt t="197314" x="2759075" y="3367088"/>
          <p14:tracePt t="197347" x="2714625" y="3357563"/>
          <p14:tracePt t="197380" x="2670175" y="3357563"/>
          <p14:tracePt t="197397" x="2633663" y="3340100"/>
          <p14:tracePt t="197429" x="2589213" y="3330575"/>
          <p14:tracePt t="197462" x="2509838" y="3295650"/>
          <p14:tracePt t="197495" x="2411413" y="3295650"/>
          <p14:tracePt t="197513" x="2347913" y="3295650"/>
          <p14:tracePt t="197546" x="2232025" y="3295650"/>
          <p14:tracePt t="197580" x="2179638" y="3303588"/>
          <p14:tracePt t="197613" x="2133600" y="3303588"/>
          <p14:tracePt t="197646" x="2062163" y="3313113"/>
          <p14:tracePt t="197680" x="1965325" y="3322638"/>
          <p14:tracePt t="197713" x="1884363" y="3322638"/>
          <p14:tracePt t="197746" x="1795463" y="3322638"/>
          <p14:tracePt t="197780" x="1741488" y="3322638"/>
          <p14:tracePt t="197796" x="1724025" y="3322638"/>
          <p14:tracePt t="197829" x="1687513" y="3322638"/>
          <p14:tracePt t="197863" x="1643063" y="3322638"/>
          <p14:tracePt t="197895" x="1616075" y="3322638"/>
          <p14:tracePt t="197929" x="1571625" y="3322638"/>
          <p14:tracePt t="197977" x="1554163" y="3322638"/>
          <p14:tracePt t="198010" x="1517650" y="3340100"/>
          <p14:tracePt t="198044" x="1500188" y="3357563"/>
          <p14:tracePt t="198077" x="1482725" y="3384550"/>
          <p14:tracePt t="198110" x="1482725" y="3394075"/>
          <p14:tracePt t="198143" x="1473200" y="3429000"/>
          <p14:tracePt t="198176" x="1465263" y="3438525"/>
          <p14:tracePt t="198266" x="1465263" y="3446463"/>
          <p14:tracePt t="198298" x="1465263" y="3482975"/>
          <p14:tracePt t="198331" x="1465263" y="3527425"/>
          <p14:tracePt t="198363" x="1482725" y="3563938"/>
          <p14:tracePt t="198397" x="1527175" y="3608388"/>
          <p14:tracePt t="198431" x="1571625" y="3616325"/>
          <p14:tracePt t="198450" x="1589088" y="3616325"/>
          <p14:tracePt t="198482" x="1633538" y="3616325"/>
          <p14:tracePt t="198514" x="1679575" y="3616325"/>
          <p14:tracePt t="198547" x="1741488" y="3598863"/>
          <p14:tracePt t="198580" x="1768475" y="3598863"/>
          <p14:tracePt t="198801" x="1714500" y="3598863"/>
          <p14:tracePt t="198836" x="1652588" y="3598863"/>
          <p14:tracePt t="198851" x="1643063" y="3598863"/>
          <p14:tracePt t="198884" x="1598613" y="3598863"/>
          <p14:tracePt t="198898" x="1589088" y="3598863"/>
          <p14:tracePt t="198946" x="1562100" y="3598863"/>
          <p14:tracePt t="198980" x="1517650" y="3598863"/>
          <p14:tracePt t="199157" x="1554163" y="3589338"/>
          <p14:tracePt t="199189" x="1660525" y="3589338"/>
          <p14:tracePt t="199222" x="1751013" y="3589338"/>
          <p14:tracePt t="199256" x="1768475" y="3589338"/>
          <p14:tracePt t="199331" x="1785938" y="3589338"/>
          <p14:tracePt t="199363" x="1803400" y="3589338"/>
          <p14:tracePt t="199427" x="1812925" y="3589338"/>
          <p14:tracePt t="199459" x="1839913" y="3563938"/>
          <p14:tracePt t="199492" x="1866900" y="3544888"/>
          <p14:tracePt t="199525" x="1919288" y="3527425"/>
          <p14:tracePt t="199557" x="2000250" y="3527425"/>
          <p14:tracePt t="199589" x="2036763" y="3527425"/>
          <p14:tracePt t="199637" x="2044700" y="3527425"/>
          <p14:tracePt t="199670" x="2062163" y="3544888"/>
          <p14:tracePt t="199702" x="2081213" y="3581400"/>
          <p14:tracePt t="199734" x="2089150" y="3616325"/>
          <p14:tracePt t="199765" x="2089150" y="3635375"/>
          <p14:tracePt t="199797" x="2089150" y="3662363"/>
          <p14:tracePt t="199918" x="2089150" y="3670300"/>
          <p14:tracePt t="200400" x="2108200" y="3635375"/>
          <p14:tracePt t="200431" x="2133600" y="3608388"/>
          <p14:tracePt t="200464" x="2152650" y="3571875"/>
          <p14:tracePt t="200482" x="2179638" y="3517900"/>
          <p14:tracePt t="200515" x="2214563" y="3438525"/>
          <p14:tracePt t="200548" x="2224088" y="3303588"/>
          <p14:tracePt t="200580" x="2179638" y="3135313"/>
          <p14:tracePt t="200613" x="2098675" y="2982913"/>
          <p14:tracePt t="200647" x="2027238" y="2822575"/>
          <p14:tracePt t="200680" x="1965325" y="2679700"/>
          <p14:tracePt t="200713" x="1919288" y="2616200"/>
          <p14:tracePt t="200746" x="1874838" y="2571750"/>
          <p14:tracePt t="200780" x="1822450" y="2482850"/>
          <p14:tracePt t="200813" x="1785938" y="2312988"/>
          <p14:tracePt t="200847" x="1741488" y="2135188"/>
          <p14:tracePt t="200880" x="1724025" y="2063750"/>
          <p14:tracePt t="200897" x="1724025" y="2044700"/>
          <p14:tracePt t="200930" x="1724025" y="2036763"/>
          <p14:tracePt t="200978" x="1608138" y="2000250"/>
          <p14:tracePt t="201011" x="1455738" y="1973263"/>
          <p14:tracePt t="201028" x="1366838" y="1955800"/>
          <p14:tracePt t="201062" x="1303338" y="1911350"/>
          <p14:tracePt t="201096" x="1268413" y="1874838"/>
          <p14:tracePt t="201129" x="1285875" y="1830388"/>
          <p14:tracePt t="201163" x="1330325" y="1795463"/>
          <p14:tracePt t="201196" x="1490663" y="1795463"/>
          <p14:tracePt t="201229" x="1741488" y="1822450"/>
          <p14:tracePt t="201263" x="2036763" y="1884363"/>
          <p14:tracePt t="201278" x="2116138" y="1884363"/>
          <p14:tracePt t="201311" x="2616200" y="1884363"/>
          <p14:tracePt t="201345" x="3017838" y="1928813"/>
          <p14:tracePt t="201378" x="3402013" y="2009775"/>
          <p14:tracePt t="201394" x="3554413" y="2044700"/>
          <p14:tracePt t="201428" x="3867150" y="2036763"/>
          <p14:tracePt t="201462" x="4017963" y="2017713"/>
          <p14:tracePt t="201495" x="4276725" y="1982788"/>
          <p14:tracePt t="201528" x="4598988" y="1955800"/>
          <p14:tracePt t="201561" x="5135563" y="1901825"/>
          <p14:tracePt t="201595" x="5724525" y="1830388"/>
          <p14:tracePt t="201629" x="6116638" y="1633538"/>
          <p14:tracePt t="201662" x="6473825" y="1544638"/>
          <p14:tracePt t="201695" x="6643688" y="1509713"/>
          <p14:tracePt t="201728" x="6796088" y="1482725"/>
          <p14:tracePt t="201763" x="6850063" y="1455738"/>
          <p14:tracePt t="201796" x="6902450" y="1446213"/>
          <p14:tracePt t="201829" x="7045325" y="1438275"/>
          <p14:tracePt t="201862" x="7135813" y="1411288"/>
          <p14:tracePt t="201895" x="7180263" y="1411288"/>
          <p14:tracePt t="201959" x="7207250" y="1419225"/>
          <p14:tracePt t="202006" x="7259638" y="1465263"/>
          <p14:tracePt t="202039" x="7323138" y="1509713"/>
          <p14:tracePt t="202072" x="7367588" y="1536700"/>
          <p14:tracePt t="202106" x="7412038" y="1571625"/>
          <p14:tracePt t="202142" x="7429500" y="1598613"/>
          <p14:tracePt t="202233" x="7429500" y="1608138"/>
          <p14:tracePt t="202265" x="7385050" y="1652588"/>
          <p14:tracePt t="202298" x="7331075" y="1660525"/>
          <p14:tracePt t="202331" x="7296150" y="1670050"/>
          <p14:tracePt t="202364" x="7269163" y="1679575"/>
          <p14:tracePt t="202444" x="7251700" y="1697038"/>
          <p14:tracePt t="202753" x="7242175" y="1697038"/>
          <p14:tracePt t="202800" x="7215188" y="1697038"/>
          <p14:tracePt t="202832" x="7188200" y="1697038"/>
          <p14:tracePt t="202896" x="7161213" y="1724025"/>
          <p14:tracePt t="202930" x="7135813" y="1751013"/>
          <p14:tracePt t="202963" x="7108825" y="1768475"/>
          <p14:tracePt t="202982" x="7108825" y="1785938"/>
          <p14:tracePt t="203532" x="7108825" y="1768475"/>
          <p14:tracePt t="203569" x="7108825" y="1758950"/>
          <p14:tracePt t="203968" x="7108825" y="1751013"/>
          <p14:tracePt t="204014" x="7108825" y="1741488"/>
          <p14:tracePt t="204449" x="7072313" y="1812925"/>
          <p14:tracePt t="204481" x="7027863" y="1849438"/>
          <p14:tracePt t="204499" x="6965950" y="1920875"/>
          <p14:tracePt t="204531" x="6724650" y="2179638"/>
          <p14:tracePt t="204564" x="6465888" y="2438400"/>
          <p14:tracePt t="204597" x="6323013" y="2589213"/>
          <p14:tracePt t="204631" x="6278563" y="2625725"/>
          <p14:tracePt t="204663" x="6269038" y="2643188"/>
          <p14:tracePt t="204697" x="6242050" y="2679700"/>
          <p14:tracePt t="204731" x="6180138" y="2724150"/>
          <p14:tracePt t="204764" x="6064250" y="2786063"/>
          <p14:tracePt t="204798" x="5875338" y="2857500"/>
          <p14:tracePt t="204831" x="5635625" y="3009900"/>
          <p14:tracePt t="204864" x="5214938" y="3232150"/>
          <p14:tracePt t="204896" x="4973638" y="3394075"/>
          <p14:tracePt t="204930" x="4803775" y="3455988"/>
          <p14:tracePt t="204964" x="4705350" y="3500438"/>
          <p14:tracePt t="204997" x="4687888" y="3509963"/>
          <p14:tracePt t="205074" x="4660900" y="3527425"/>
          <p14:tracePt t="205091" x="4608513" y="3536950"/>
          <p14:tracePt t="205125" x="4473575" y="3589338"/>
          <p14:tracePt t="205160" x="4224338" y="3670300"/>
          <p14:tracePt t="205194" x="4037013" y="3724275"/>
          <p14:tracePt t="205229" x="3830638" y="3751263"/>
          <p14:tracePt t="205264" x="3608388" y="3733800"/>
          <p14:tracePt t="205298" x="3455988" y="3706813"/>
          <p14:tracePt t="205332" x="3330575" y="3697288"/>
          <p14:tracePt t="205366" x="3276600" y="3679825"/>
          <p14:tracePt t="205398" x="3268663" y="3679825"/>
          <p14:tracePt t="205447" x="3232150" y="3670300"/>
          <p14:tracePt t="205481" x="3214688" y="3662363"/>
          <p14:tracePt t="205573" x="3179763" y="3662363"/>
          <p14:tracePt t="205621" x="3152775" y="3643313"/>
          <p14:tracePt t="205654" x="3133725" y="3625850"/>
          <p14:tracePt t="205688" x="3098800" y="3581400"/>
          <p14:tracePt t="205721" x="3081338" y="3536950"/>
          <p14:tracePt t="205754" x="3071813" y="3509963"/>
          <p14:tracePt t="205788" x="3054350" y="3482975"/>
          <p14:tracePt t="205835" x="3036888" y="3473450"/>
          <p14:tracePt t="205868" x="3009900" y="3438525"/>
          <p14:tracePt t="205901" x="2973388" y="3402013"/>
          <p14:tracePt t="205920" x="2946400" y="3367088"/>
          <p14:tracePt t="205935" x="2938463" y="3357563"/>
          <p14:tracePt t="206029" x="2928938" y="3357563"/>
          <p14:tracePt t="206062" x="2874963" y="3340100"/>
          <p14:tracePt t="206096" x="2847975" y="3330575"/>
          <p14:tracePt t="206129" x="2813050" y="3303588"/>
          <p14:tracePt t="206162" x="2803525" y="3303588"/>
          <p14:tracePt t="206226" x="2751138" y="3303588"/>
          <p14:tracePt t="206261" x="2697163" y="3303588"/>
          <p14:tracePt t="206295" x="2679700" y="3330575"/>
          <p14:tracePt t="206329" x="2633663" y="3367088"/>
          <p14:tracePt t="206362" x="2616200" y="3394075"/>
          <p14:tracePt t="206395" x="2608263" y="3402013"/>
          <p14:tracePt t="206443" x="2608263" y="3411538"/>
          <p14:tracePt t="206492" x="2562225" y="3438525"/>
          <p14:tracePt t="206524" x="2554288" y="3473450"/>
          <p14:tracePt t="206557" x="2554288" y="3509963"/>
          <p14:tracePt t="206591" x="2554288" y="3544888"/>
          <p14:tracePt t="206609" x="2554288" y="3563938"/>
          <p14:tracePt t="206625" x="2554288" y="3581400"/>
          <p14:tracePt t="206658" x="2554288" y="3616325"/>
          <p14:tracePt t="206690" x="2554288" y="3643313"/>
          <p14:tracePt t="206725" x="2562225" y="3679825"/>
          <p14:tracePt t="206760" x="2616200" y="3724275"/>
          <p14:tracePt t="206795" x="2643188" y="3768725"/>
          <p14:tracePt t="206829" x="2679700" y="3813175"/>
          <p14:tracePt t="206863" x="2697163" y="3840163"/>
          <p14:tracePt t="206896" x="2724150" y="3867150"/>
          <p14:tracePt t="206931" x="2751138" y="3902075"/>
          <p14:tracePt t="206965" x="2776538" y="3929063"/>
          <p14:tracePt t="206984" x="2795588" y="3938588"/>
          <p14:tracePt t="207017" x="2822575" y="3956050"/>
          <p14:tracePt t="207065" x="2847975" y="3973513"/>
          <p14:tracePt t="207098" x="2874963" y="3973513"/>
          <p14:tracePt t="207131" x="2911475" y="3965575"/>
          <p14:tracePt t="207165" x="2965450" y="3938588"/>
          <p14:tracePt t="207204" x="3009900" y="3884613"/>
          <p14:tracePt t="207238" x="3054350" y="3849688"/>
          <p14:tracePt t="207273" x="3081338" y="3795713"/>
          <p14:tracePt t="207306" x="3081338" y="3778250"/>
          <p14:tracePt t="207340" x="3089275" y="3741738"/>
          <p14:tracePt t="207358" x="3089275" y="3724275"/>
          <p14:tracePt t="207392" x="3089275" y="3662363"/>
          <p14:tracePt t="207428" x="3071813" y="3608388"/>
          <p14:tracePt t="207461" x="3027363" y="3544888"/>
          <p14:tracePt t="207497" x="3000375" y="3509963"/>
          <p14:tracePt t="207514" x="2990850" y="3482975"/>
          <p14:tracePt t="207548" x="2955925" y="3446463"/>
          <p14:tracePt t="207582" x="2928938" y="3411538"/>
          <p14:tracePt t="207615" x="2884488" y="3384550"/>
          <p14:tracePt t="207648" x="2847975" y="3340100"/>
          <p14:tracePt t="207682" x="2803525" y="3303588"/>
          <p14:tracePt t="207715" x="2786063" y="3286125"/>
          <p14:tracePt t="207840" x="2732088" y="3286125"/>
          <p14:tracePt t="207873" x="2705100" y="3303588"/>
          <p14:tracePt t="207890" x="2697163" y="3322638"/>
          <p14:tracePt t="207907" x="2670175" y="3330575"/>
          <p14:tracePt t="207940" x="2652713" y="3367088"/>
          <p14:tracePt t="207973" x="2616200" y="3402013"/>
          <p14:tracePt t="208006" x="2608263" y="3421063"/>
          <p14:tracePt t="208155" x="2571750" y="3446463"/>
          <p14:tracePt t="208188" x="2562225" y="3473450"/>
          <p14:tracePt t="208233" x="2562225" y="3492500"/>
          <p14:tracePt t="208270" x="2562225" y="3536950"/>
          <p14:tracePt t="208303" x="2562225" y="3571875"/>
          <p14:tracePt t="208337" x="2562225" y="3589338"/>
          <p14:tracePt t="208370" x="2581275" y="3608388"/>
          <p14:tracePt t="208402" x="2598738" y="3616325"/>
          <p14:tracePt t="208420" x="2608263" y="3616325"/>
          <p14:tracePt t="208454" x="2652713" y="3616325"/>
          <p14:tracePt t="208487" x="2705100" y="3643313"/>
          <p14:tracePt t="208520" x="2751138" y="3670300"/>
          <p14:tracePt t="208553" x="2786063" y="3697288"/>
          <p14:tracePt t="208585" x="2813050" y="3724275"/>
          <p14:tracePt t="208619" x="2822575" y="3733800"/>
          <p14:tracePt t="208709" x="2822575" y="3741738"/>
          <p14:tracePt t="208757" x="2795588" y="3741738"/>
          <p14:tracePt t="208806" x="2751138" y="3741738"/>
          <p14:tracePt t="208841" x="2714625" y="3741738"/>
          <p14:tracePt t="208919" x="2705100" y="3741738"/>
          <p14:tracePt t="209104" x="2705100" y="3733800"/>
          <p14:tracePt t="209135" x="2741613" y="3724275"/>
          <p14:tracePt t="209168" x="2803525" y="3741738"/>
          <p14:tracePt t="209200" x="2894013" y="3778250"/>
          <p14:tracePt t="209219" x="2911475" y="3795713"/>
          <p14:tracePt t="209253" x="2965450" y="3786188"/>
          <p14:tracePt t="209285" x="2973388" y="3786188"/>
          <p14:tracePt t="209426" x="2938463" y="3751263"/>
          <p14:tracePt t="209459" x="2901950" y="3706813"/>
          <p14:tracePt t="209493" x="2857500" y="3697288"/>
          <p14:tracePt t="209527" x="2795588" y="3697288"/>
          <p14:tracePt t="209561" x="2786063" y="3697288"/>
          <p14:tracePt t="209638" x="2776538" y="3697288"/>
          <p14:tracePt t="209672" x="2768600" y="3697288"/>
          <p14:tracePt t="209763" x="2751138" y="3706813"/>
          <p14:tracePt t="209872" x="2705100" y="3724275"/>
          <p14:tracePt t="209949" x="2670175" y="3751263"/>
          <p14:tracePt t="209982" x="2652713" y="3759200"/>
          <p14:tracePt t="210147" x="2679700" y="3759200"/>
          <p14:tracePt t="210181" x="2697163" y="3759200"/>
          <p14:tracePt t="210214" x="2714625" y="3751263"/>
          <p14:tracePt t="210248" x="2741613" y="3741738"/>
          <p14:tracePt t="210283" x="2803525" y="3714750"/>
          <p14:tracePt t="210318" x="2857500" y="3714750"/>
          <p14:tracePt t="210351" x="2884488" y="3714750"/>
          <p14:tracePt t="210384" x="2919413" y="3733800"/>
          <p14:tracePt t="210403" x="2955925" y="3751263"/>
          <p14:tracePt t="210438" x="2990850" y="3759200"/>
          <p14:tracePt t="210573" x="2990850" y="3714750"/>
          <p14:tracePt t="210607" x="2990850" y="3670300"/>
          <p14:tracePt t="210639" x="2973388" y="3670300"/>
          <p14:tracePt t="210672" x="2928938" y="3679825"/>
          <p14:tracePt t="210705" x="2919413" y="3679825"/>
          <p14:tracePt t="210752" x="2894013" y="3679825"/>
          <p14:tracePt t="210784" x="2847975" y="3652838"/>
          <p14:tracePt t="210817" x="2822575" y="3635375"/>
          <p14:tracePt t="210865" x="2813050" y="3625850"/>
          <p14:tracePt t="210898" x="2803525" y="3616325"/>
          <p14:tracePt t="210932" x="2795588" y="3589338"/>
          <p14:tracePt t="210964" x="2768600" y="3563938"/>
          <p14:tracePt t="211013" x="2732088" y="3527425"/>
          <p14:tracePt t="211031" x="2705100" y="3517900"/>
          <p14:tracePt t="211065" x="2679700" y="3482975"/>
          <p14:tracePt t="211098" x="2652713" y="3455988"/>
          <p14:tracePt t="211131" x="2652713" y="3446463"/>
          <p14:tracePt t="211179" x="2633663" y="3446463"/>
          <p14:tracePt t="211285" x="2633663" y="3429000"/>
          <p14:tracePt t="211363" x="2633663" y="3411538"/>
          <p14:tracePt t="211396" x="2625725" y="3402013"/>
          <p14:tracePt t="211413" x="2625725" y="3375025"/>
          <p14:tracePt t="211446" x="2625725" y="3367088"/>
          <p14:tracePt t="211523" x="2616200" y="3330575"/>
          <p14:tracePt t="211556" x="2589213" y="3303588"/>
          <p14:tracePt t="211589" x="2554288" y="3303588"/>
          <p14:tracePt t="211622" x="2536825" y="3313113"/>
          <p14:tracePt t="211697" x="2517775" y="3295650"/>
          <p14:tracePt t="211836" x="2544763" y="3322638"/>
          <p14:tracePt t="211870" x="2616200" y="3367088"/>
          <p14:tracePt t="211904" x="2643188" y="3384550"/>
          <p14:tracePt t="211938" x="2652713" y="3394075"/>
          <p14:tracePt t="212061" x="2652713" y="3384550"/>
          <p14:tracePt t="212110" x="2652713" y="3330575"/>
          <p14:tracePt t="212144" x="2652713" y="3303588"/>
          <p14:tracePt t="212177" x="2652713" y="3286125"/>
          <p14:tracePt t="212402" x="2643188" y="3286125"/>
          <p14:tracePt t="212510" x="2633663" y="3313113"/>
          <p14:tracePt t="212544" x="2625725" y="3357563"/>
          <p14:tracePt t="212578" x="2616200" y="3411538"/>
          <p14:tracePt t="212612" x="2625725" y="3455988"/>
          <p14:tracePt t="212646" x="2643188" y="3492500"/>
          <p14:tracePt t="212680" x="2643188" y="3509963"/>
          <p14:tracePt t="212729" x="2660650" y="3544888"/>
          <p14:tracePt t="212764" x="2679700" y="3581400"/>
          <p14:tracePt t="212798" x="2687638" y="3608388"/>
          <p14:tracePt t="212832" x="2705100" y="3662363"/>
          <p14:tracePt t="212865" x="2741613" y="3759200"/>
          <p14:tracePt t="212899" x="2759075" y="3857625"/>
          <p14:tracePt t="212933" x="2776538" y="3902075"/>
          <p14:tracePt t="212966" x="2786063" y="3929063"/>
          <p14:tracePt t="212986" x="2795588" y="3956050"/>
          <p14:tracePt t="213019" x="2795588" y="3992563"/>
          <p14:tracePt t="213052" x="2795588" y="4019550"/>
          <p14:tracePt t="213280" x="2768600" y="3795713"/>
          <p14:tracePt t="213315" x="2741613" y="3741738"/>
          <p14:tracePt t="213331" x="2741613" y="3724275"/>
          <p14:tracePt t="213365" x="2714625" y="3679825"/>
          <p14:tracePt t="213398" x="2705100" y="3635375"/>
          <p14:tracePt t="213432" x="2679700" y="3589338"/>
          <p14:tracePt t="213494" x="2670175" y="3581400"/>
          <p14:tracePt t="213528" x="2652713" y="3536950"/>
          <p14:tracePt t="213561" x="2633663" y="3492500"/>
          <p14:tracePt t="213595" x="2633663" y="3465513"/>
          <p14:tracePt t="213687" x="2633663" y="3438525"/>
          <p14:tracePt t="213719" x="2633663" y="3402013"/>
          <p14:tracePt t="213752" x="2633663" y="3375025"/>
          <p14:tracePt t="213786" x="2616200" y="3375025"/>
          <p14:tracePt t="213906" x="2616200" y="3367088"/>
          <p14:tracePt t="213954" x="2608263" y="3322638"/>
          <p14:tracePt t="213986" x="2598738" y="3303588"/>
          <p14:tracePt t="214063" x="2581275" y="3340100"/>
          <p14:tracePt t="214096" x="2562225" y="3394075"/>
          <p14:tracePt t="214130" x="2554288" y="3473450"/>
          <p14:tracePt t="214164" x="2554288" y="3563938"/>
          <p14:tracePt t="214198" x="2571750" y="3662363"/>
          <p14:tracePt t="214232" x="2598738" y="3714750"/>
          <p14:tracePt t="214267" x="2616200" y="3751263"/>
          <p14:tracePt t="214300" x="2625725" y="3795713"/>
          <p14:tracePt t="214333" x="2633663" y="3813175"/>
          <p14:tracePt t="214457" x="2643188" y="3857625"/>
          <p14:tracePt t="214491" x="2643188" y="3894138"/>
          <p14:tracePt t="214524" x="2643188" y="3938588"/>
          <p14:tracePt t="214557" x="2643188" y="3956050"/>
          <p14:tracePt t="214605" x="2643188" y="3965575"/>
          <p14:tracePt t="214637" x="2643188" y="3973513"/>
          <p14:tracePt t="214758" x="2643188" y="3965575"/>
          <p14:tracePt t="214791" x="2643188" y="3938588"/>
          <p14:tracePt t="214824" x="2643188" y="3894138"/>
          <p14:tracePt t="214861" x="2643188" y="3840163"/>
          <p14:tracePt t="214894" x="2643188" y="3813175"/>
          <p14:tracePt t="214943" x="2633663" y="3805238"/>
          <p14:tracePt t="215032" x="2608263" y="3805238"/>
          <p14:tracePt t="215065" x="2598738" y="3805238"/>
          <p14:tracePt t="215098" x="2571750" y="3805238"/>
          <p14:tracePt t="215269" x="2571750" y="3822700"/>
          <p14:tracePt t="215302" x="2660650" y="3857625"/>
          <p14:tracePt t="215336" x="2705100" y="3857625"/>
          <p14:tracePt t="215367" x="2759075" y="3884613"/>
          <p14:tracePt t="215400" x="2795588" y="3894138"/>
          <p14:tracePt t="215433" x="2830513" y="3894138"/>
          <p14:tracePt t="215466" x="2840038" y="3894138"/>
          <p14:tracePt t="215529" x="2857500" y="3894138"/>
          <p14:tracePt t="215608" x="2867025" y="3894138"/>
          <p14:tracePt t="215641" x="2884488" y="3894138"/>
          <p14:tracePt t="224728" x="2732088" y="3983038"/>
          <p14:tracePt t="224760" x="2224088" y="4295775"/>
          <p14:tracePt t="224850" x="2224088" y="4268788"/>
          <p14:tracePt t="224941" x="2224088" y="4251325"/>
          <p14:tracePt t="224975" x="2268538" y="4197350"/>
          <p14:tracePt t="225008" x="2384425" y="4135438"/>
          <p14:tracePt t="225041" x="2598738" y="4071938"/>
          <p14:tracePt t="225075" x="2625725" y="4064000"/>
          <p14:tracePt t="225150" x="2633663" y="4019550"/>
          <p14:tracePt t="225182" x="2643188" y="4000500"/>
          <p14:tracePt t="225215" x="2643188" y="3973513"/>
          <p14:tracePt t="225249" x="2643188" y="3956050"/>
          <p14:tracePt t="225312" x="2643188" y="3948113"/>
          <p14:tracePt t="225432" x="2633663" y="3929063"/>
          <p14:tracePt t="225629" x="2679700" y="3929063"/>
          <p14:tracePt t="225662" x="2724150" y="3938588"/>
          <p14:tracePt t="225694" x="2776538" y="3938588"/>
          <p14:tracePt t="225724" x="2813050" y="3948113"/>
          <p14:tracePt t="225756" x="2822575" y="3948113"/>
          <p14:tracePt t="229145" x="2857500" y="3894138"/>
          <p14:tracePt t="229175" x="2874963" y="3813175"/>
          <p14:tracePt t="229205" x="2901950" y="3768725"/>
          <p14:tracePt t="229247" x="2919413" y="3724275"/>
          <p14:tracePt t="229279" x="2946400" y="3687763"/>
          <p14:tracePt t="229311" x="2973388" y="3643313"/>
          <p14:tracePt t="229342" x="2973388" y="3608388"/>
          <p14:tracePt t="229372" x="2982913" y="3571875"/>
          <p14:tracePt t="229401" x="2982913" y="3544888"/>
          <p14:tracePt t="229432" x="2982913" y="3500438"/>
          <p14:tracePt t="229464" x="2990850" y="3465513"/>
          <p14:tracePt t="229494" x="2990850" y="3429000"/>
          <p14:tracePt t="229524" x="3000375" y="3411538"/>
          <p14:tracePt t="229552" x="3000375" y="3394075"/>
          <p14:tracePt t="229581" x="3009900" y="3357563"/>
          <p14:tracePt t="229612" x="3009900" y="3322638"/>
          <p14:tracePt t="229643" x="3009900" y="3286125"/>
          <p14:tracePt t="229676" x="3009900" y="3259138"/>
          <p14:tracePt t="229719" x="3009900" y="3251200"/>
          <p14:tracePt t="229857" x="3009900" y="3224213"/>
          <p14:tracePt t="229979" x="3009900" y="3179763"/>
          <p14:tracePt t="230010" x="3009900" y="3116263"/>
          <p14:tracePt t="230042" x="2973388" y="3017838"/>
          <p14:tracePt t="230074" x="2938463" y="2874963"/>
          <p14:tracePt t="230105" x="2901950" y="2778125"/>
          <p14:tracePt t="230134" x="2874963" y="2714625"/>
          <p14:tracePt t="230165" x="2867025" y="2670175"/>
          <p14:tracePt t="230198" x="2840038" y="2616200"/>
          <p14:tracePt t="230229" x="2830513" y="2571750"/>
          <p14:tracePt t="230271" x="2822575" y="2517775"/>
          <p14:tracePt t="230301" x="2822575" y="2473325"/>
          <p14:tracePt t="230333" x="2822575" y="2438400"/>
          <p14:tracePt t="230365" x="2867025" y="2393950"/>
          <p14:tracePt t="230396" x="2901950" y="2357438"/>
          <p14:tracePt t="230430" x="2938463" y="2330450"/>
          <p14:tracePt t="230461" x="2938463" y="2322513"/>
          <p14:tracePt t="230543" x="2955925" y="2322513"/>
          <p14:tracePt t="230810" x="2955925" y="2339975"/>
          <p14:tracePt t="230895" x="2955925" y="2349500"/>
          <p14:tracePt t="230941" x="2955925" y="2393950"/>
          <p14:tracePt t="230973" x="2955925" y="2438400"/>
          <p14:tracePt t="231003" x="2955925" y="2465388"/>
          <p14:tracePt t="231063" x="2955925" y="2500313"/>
          <p14:tracePt t="231159" x="2955925" y="2509838"/>
          <p14:tracePt t="231191" x="2955925" y="2554288"/>
          <p14:tracePt t="231222" x="2955925" y="2598738"/>
          <p14:tracePt t="231269" x="2955925" y="2652713"/>
          <p14:tracePt t="231300" x="2955925" y="2660650"/>
          <p14:tracePt t="231346" x="2955925" y="2706688"/>
          <p14:tracePt t="231377" x="2955925" y="2741613"/>
          <p14:tracePt t="231395" x="2955925" y="2778125"/>
          <p14:tracePt t="231427" x="2955925" y="2795588"/>
          <p14:tracePt t="231712" x="2965450" y="2840038"/>
          <p14:tracePt t="231743" x="2990850" y="2992438"/>
          <p14:tracePt t="231775" x="2990850" y="3116263"/>
          <p14:tracePt t="231806" x="2990850" y="3197225"/>
          <p14:tracePt t="231836" x="2990850" y="3232150"/>
          <p14:tracePt t="231866" x="2990850" y="3268663"/>
          <p14:tracePt t="231897" x="2982913" y="3286125"/>
          <p14:tracePt t="231929" x="2982913" y="3313113"/>
          <p14:tracePt t="231962" x="2982913" y="3349625"/>
          <p14:tracePt t="231993" x="2982913" y="3375025"/>
          <p14:tracePt t="232023" x="2982913" y="3402013"/>
          <p14:tracePt t="232119" x="2982913" y="3421063"/>
          <p14:tracePt t="232465" x="3027363" y="3421063"/>
          <p14:tracePt t="232496" x="3054350" y="3421063"/>
          <p14:tracePt t="232527" x="3062288" y="3421063"/>
          <p14:tracePt t="232557" x="3089275" y="3421063"/>
          <p14:tracePt t="232656" x="3125788" y="3421063"/>
          <p14:tracePt t="232699" x="3143250" y="3411538"/>
          <p14:tracePt t="232732" x="3187700" y="3411538"/>
          <p14:tracePt t="232763" x="3214688" y="3411538"/>
          <p14:tracePt t="232794" x="3251200" y="3411538"/>
          <p14:tracePt t="232824" x="3276600" y="3411538"/>
          <p14:tracePt t="232855" x="3322638" y="3394075"/>
          <p14:tracePt t="232885" x="3348038" y="3394075"/>
          <p14:tracePt t="232931" x="3367088" y="3384550"/>
          <p14:tracePt t="232963" x="3411538" y="3384550"/>
          <p14:tracePt t="232994" x="3438525" y="3375025"/>
          <p14:tracePt t="233025" x="3482975" y="3375025"/>
          <p14:tracePt t="233057" x="3500438" y="3367088"/>
          <p14:tracePt t="233088" x="3509963" y="3357563"/>
          <p14:tracePt t="233118" x="3544888" y="3357563"/>
          <p14:tracePt t="233150" x="3571875" y="3357563"/>
          <p14:tracePt t="233182" x="3608388" y="3349625"/>
          <p14:tracePt t="233268" x="3616325" y="3349625"/>
          <p14:tracePt t="233447" x="3625850" y="3349625"/>
          <p14:tracePt t="233624" x="3705225" y="3187700"/>
          <p14:tracePt t="233655" x="3795713" y="2992438"/>
          <p14:tracePt t="233684" x="3857625" y="2849563"/>
          <p14:tracePt t="233715" x="3884613" y="2768600"/>
          <p14:tracePt t="233746" x="3894138" y="2741613"/>
          <p14:tracePt t="233840" x="3894138" y="2697163"/>
          <p14:tracePt t="233871" x="3894138" y="2660650"/>
          <p14:tracePt t="233900" x="3884613" y="2625725"/>
          <p14:tracePt t="233932" x="3857625" y="2589213"/>
          <p14:tracePt t="233963" x="3830638" y="2544763"/>
          <p14:tracePt t="233995" x="3813175" y="2509838"/>
          <p14:tracePt t="234025" x="3786188" y="2465388"/>
          <p14:tracePt t="234040" x="3786188" y="2455863"/>
          <p14:tracePt t="234069" x="3786188" y="2438400"/>
          <p14:tracePt t="234194" x="3786188" y="2420938"/>
          <p14:tracePt t="234306" x="3759200" y="2401888"/>
          <p14:tracePt t="234335" x="3741738" y="2384425"/>
          <p14:tracePt t="234365" x="3705225" y="2349500"/>
          <p14:tracePt t="234477" x="3697288" y="2366963"/>
          <p14:tracePt t="234507" x="3687763" y="2438400"/>
          <p14:tracePt t="234536" x="3687763" y="2598738"/>
          <p14:tracePt t="234566" x="3705225" y="2660650"/>
          <p14:tracePt t="234597" x="3705225" y="2706688"/>
          <p14:tracePt t="234628" x="3705225" y="2724150"/>
          <p14:tracePt t="234843" x="3660775" y="2911475"/>
          <p14:tracePt t="234873" x="3608388" y="3125788"/>
          <p14:tracePt t="234902" x="3554413" y="3303588"/>
          <p14:tracePt t="234932" x="3527425" y="3384550"/>
          <p14:tracePt t="234963" x="3509963" y="3446463"/>
          <p14:tracePt t="234994" x="3509963" y="3482975"/>
          <p14:tracePt t="235024" x="3509963" y="3509963"/>
          <p14:tracePt t="235052" x="3509963" y="3527425"/>
          <p14:tracePt t="235082" x="3509963" y="3544888"/>
          <p14:tracePt t="235152" x="3509963" y="3554413"/>
          <p14:tracePt t="235183" x="3571875" y="3563938"/>
          <p14:tracePt t="235214" x="3625850" y="3571875"/>
          <p14:tracePt t="235245" x="3643313" y="3571875"/>
          <p14:tracePt t="235395" x="3660775" y="3571875"/>
          <p14:tracePt t="235439" x="3697288" y="3581400"/>
          <p14:tracePt t="235467" x="3714750" y="3589338"/>
          <p14:tracePt t="235499" x="3759200" y="3589338"/>
          <p14:tracePt t="235530" x="3795713" y="3598863"/>
          <p14:tracePt t="235560" x="3848100" y="3616325"/>
          <p14:tracePt t="235591" x="3902075" y="3625850"/>
          <p14:tracePt t="235619" x="3956050" y="3625850"/>
          <p14:tracePt t="235650" x="4037013" y="3625850"/>
          <p14:tracePt t="235681" x="4089400" y="3625850"/>
          <p14:tracePt t="235711" x="4116388" y="3625850"/>
          <p14:tracePt t="235741" x="4125913" y="3625850"/>
          <p14:tracePt t="235810" x="4160838" y="3625850"/>
          <p14:tracePt t="235840" x="4187825" y="3625850"/>
          <p14:tracePt t="235935" x="4214813" y="3625850"/>
          <p14:tracePt t="235965" x="4224338" y="3608388"/>
          <p14:tracePt t="235995" x="4241800" y="3608388"/>
          <p14:tracePt t="236024" x="4241800" y="3598863"/>
          <p14:tracePt t="236196" x="4205288" y="3563938"/>
          <p14:tracePt t="236227" x="4116388" y="3536950"/>
          <p14:tracePt t="236256" x="3965575" y="3500438"/>
          <p14:tracePt t="236285" x="3795713" y="3473450"/>
          <p14:tracePt t="236317" x="3724275" y="3429000"/>
          <p14:tracePt t="236332" x="3697288" y="3411538"/>
          <p14:tracePt t="236363" x="3616325" y="3357563"/>
          <p14:tracePt t="236408" x="3536950" y="3330575"/>
          <p14:tracePt t="236438" x="3500438" y="3330575"/>
          <p14:tracePt t="236467" x="3455988" y="3340100"/>
          <p14:tracePt t="236498" x="3375025" y="3367088"/>
          <p14:tracePt t="236531" x="3340100" y="3384550"/>
          <p14:tracePt t="236562" x="3268663" y="3429000"/>
          <p14:tracePt t="236592" x="3125788" y="3536950"/>
          <p14:tracePt t="236621" x="3081338" y="3571875"/>
          <p14:tracePt t="236650" x="3027363" y="3589338"/>
          <p14:tracePt t="236682" x="2965450" y="3589338"/>
          <p14:tracePt t="236713" x="2847975" y="3571875"/>
          <p14:tracePt t="236743" x="2795588" y="3563938"/>
          <p14:tracePt t="236773" x="2759075" y="3536950"/>
          <p14:tracePt t="236801" x="2660650" y="3500438"/>
          <p14:tracePt t="236832" x="2527300" y="3446463"/>
          <p14:tracePt t="236863" x="2482850" y="3411538"/>
          <p14:tracePt t="236894" x="2455863" y="3375025"/>
          <p14:tracePt t="236951" x="2428875" y="3313113"/>
          <p14:tracePt t="236982" x="2411413" y="3303588"/>
          <p14:tracePt t="237014" x="2411413" y="3286125"/>
          <p14:tracePt t="237095" x="2393950" y="3259138"/>
          <p14:tracePt t="237125" x="2357438" y="3224213"/>
          <p14:tracePt t="237155" x="2322513" y="3214688"/>
          <p14:tracePt t="237184" x="2312988" y="3197225"/>
          <p14:tracePt t="237309" x="2303463" y="3187700"/>
          <p14:tracePt t="237341" x="2295525" y="3187700"/>
          <p14:tracePt t="237492" x="2295525" y="3241675"/>
          <p14:tracePt t="237522" x="2295525" y="3278188"/>
          <p14:tracePt t="237594" x="2295525" y="3340100"/>
          <p14:tracePt t="237623" x="2295525" y="3367088"/>
          <p14:tracePt t="237651" x="2295525" y="3411538"/>
          <p14:tracePt t="237682" x="2295525" y="3446463"/>
          <p14:tracePt t="237712" x="2295525" y="3492500"/>
          <p14:tracePt t="237742" x="2295525" y="3517900"/>
          <p14:tracePt t="237773" x="2295525" y="3544888"/>
          <p14:tracePt t="237801" x="2295525" y="3589338"/>
          <p14:tracePt t="237832" x="2295525" y="3635375"/>
          <p14:tracePt t="237862" x="2295525" y="3697288"/>
          <p14:tracePt t="237907" x="2295525" y="3751263"/>
          <p14:tracePt t="237937" x="2295525" y="3786188"/>
          <p14:tracePt t="237967" x="2295525" y="3849688"/>
          <p14:tracePt t="237981" x="2295525" y="3857625"/>
          <p14:tracePt t="238013" x="2295525" y="3902075"/>
          <p14:tracePt t="238042" x="2295525" y="3911600"/>
          <p14:tracePt t="238268" x="2393950" y="3733800"/>
          <p14:tracePt t="238299" x="2509838" y="3598863"/>
          <p14:tracePt t="238331" x="2625725" y="3527425"/>
          <p14:tracePt t="238361" x="2697163" y="3482975"/>
          <p14:tracePt t="238392" x="2741613" y="3438525"/>
          <p14:tracePt t="238405" x="2751138" y="3429000"/>
          <p14:tracePt t="238435" x="2776538" y="3421063"/>
          <p14:tracePt t="238465" x="2813050" y="3411538"/>
          <p14:tracePt t="238496" x="2822575" y="3394075"/>
          <p14:tracePt t="238577" x="2840038" y="3384550"/>
          <p14:tracePt t="238607" x="2857500" y="3375025"/>
          <p14:tracePt t="238701" x="2884488" y="3349625"/>
          <p14:tracePt t="238732" x="2894013" y="3340100"/>
          <p14:tracePt t="238765" x="2919413" y="3313113"/>
          <p14:tracePt t="238796" x="2946400" y="3295650"/>
          <p14:tracePt t="238948" x="2973388" y="3375025"/>
          <p14:tracePt t="238979" x="2982913" y="3455988"/>
          <p14:tracePt t="239008" x="2982913" y="3509963"/>
          <p14:tracePt t="239036" x="2990850" y="3563938"/>
          <p14:tracePt t="239080" x="2990850" y="3616325"/>
          <p14:tracePt t="239110" x="2990850" y="3643313"/>
          <p14:tracePt t="239139" x="3009900" y="3679825"/>
          <p14:tracePt t="239168" x="3009900" y="3697288"/>
          <p14:tracePt t="239210" x="3017838" y="3714750"/>
          <p14:tracePt t="239240" x="3017838" y="3724275"/>
          <p14:tracePt t="239284" x="3027363" y="3768725"/>
          <p14:tracePt t="239327" x="3036888" y="3786188"/>
          <p14:tracePt t="239460" x="3044825" y="3795713"/>
          <p14:tracePt t="239490" x="3071813" y="3840163"/>
          <p14:tracePt t="239532" x="3098800" y="3857625"/>
          <p14:tracePt t="239966" x="3081338" y="3884613"/>
          <p14:tracePt t="249619" x="3143250" y="3884613"/>
          <p14:tracePt t="249649" x="3197225" y="3884613"/>
          <p14:tracePt t="249680" x="3232150" y="3884613"/>
          <p14:tracePt t="249723" x="3286125" y="3894138"/>
          <p14:tracePt t="249753" x="3322638" y="3911600"/>
          <p14:tracePt t="249784" x="3340100" y="3921125"/>
          <p14:tracePt t="249816" x="3446463" y="3948113"/>
          <p14:tracePt t="249847" x="3633788" y="3956050"/>
          <p14:tracePt t="249877" x="3724275" y="3973513"/>
          <p14:tracePt t="249907" x="3795713" y="3973513"/>
          <p14:tracePt t="249937" x="3830638" y="3983038"/>
          <p14:tracePt t="249968" x="3867150" y="3983038"/>
          <p14:tracePt t="249998" x="3875088" y="3983038"/>
          <p14:tracePt t="250027" x="3884613" y="3983038"/>
          <p14:tracePt t="250057" x="3911600" y="3983038"/>
          <p14:tracePt t="250086" x="3956050" y="3965575"/>
          <p14:tracePt t="250117" x="3990975" y="3948113"/>
          <p14:tracePt t="250148" x="4037013" y="3929063"/>
          <p14:tracePt t="250204" x="4108450" y="3876675"/>
          <p14:tracePt t="250235" x="4116388" y="3867150"/>
          <p14:tracePt t="250268" x="4152900" y="3830638"/>
          <p14:tracePt t="250302" x="4152900" y="3822700"/>
          <p14:tracePt t="250334" x="4170363" y="3805238"/>
          <p14:tracePt t="250366" x="4187825" y="3778250"/>
          <p14:tracePt t="250399" x="4232275" y="3733800"/>
          <p14:tracePt t="250431" x="4251325" y="3724275"/>
          <p14:tracePt t="250463" x="4295775" y="3679825"/>
          <p14:tracePt t="250494" x="4330700" y="3652838"/>
          <p14:tracePt t="250527" x="4367213" y="3625850"/>
          <p14:tracePt t="250560" x="4402138" y="3589338"/>
          <p14:tracePt t="250594" x="4446588" y="3589338"/>
          <p14:tracePt t="250626" x="4465638" y="3589338"/>
          <p14:tracePt t="252467" x="4465638" y="3662363"/>
          <p14:tracePt t="252499" x="4483100" y="3697288"/>
          <p14:tracePt t="252532" x="4500563" y="3768725"/>
          <p14:tracePt t="252564" x="4500563" y="3805238"/>
          <p14:tracePt t="252769" x="4518025" y="3822700"/>
          <p14:tracePt t="252816" x="4518025" y="3867150"/>
          <p14:tracePt t="252848" x="4518025" y="3894138"/>
          <p14:tracePt t="252881" x="4518025" y="3929063"/>
          <p14:tracePt t="252911" x="4510088" y="3938588"/>
          <p14:tracePt t="252929" x="4510088" y="3948113"/>
          <p14:tracePt t="253749" x="4500563" y="3956050"/>
          <p14:tracePt t="253783" x="4465638" y="3965575"/>
          <p14:tracePt t="253815" x="4429125" y="3965575"/>
          <p14:tracePt t="253847" x="4394200" y="3973513"/>
          <p14:tracePt t="253878" x="4340225" y="3973513"/>
          <p14:tracePt t="253911" x="4259263" y="3973513"/>
          <p14:tracePt t="253944" x="4125913" y="3973513"/>
          <p14:tracePt t="253978" x="4062413" y="3973513"/>
          <p14:tracePt t="254011" x="4010025" y="3973513"/>
          <p14:tracePt t="254044" x="3938588" y="3956050"/>
          <p14:tracePt t="254078" x="3867150" y="3956050"/>
          <p14:tracePt t="254115" x="3830638" y="3956050"/>
          <p14:tracePt t="254146" x="3786188" y="3956050"/>
          <p14:tracePt t="254179" x="3741738" y="3948113"/>
          <p14:tracePt t="254226" x="3697288" y="3938588"/>
          <p14:tracePt t="254258" x="3660775" y="3938588"/>
          <p14:tracePt t="254292" x="3616325" y="3938588"/>
          <p14:tracePt t="254325" x="3571875" y="3938588"/>
          <p14:tracePt t="254356" x="3536950" y="3938588"/>
          <p14:tracePt t="254387" x="3490913" y="3938588"/>
          <p14:tracePt t="254402" x="3473450" y="3938588"/>
          <p14:tracePt t="254434" x="3438525" y="3938588"/>
          <p14:tracePt t="254467" x="3394075" y="3938588"/>
          <p14:tracePt t="254499" x="3340100" y="3938588"/>
          <p14:tracePt t="254530" x="3313113" y="3938588"/>
          <p14:tracePt t="254562" x="3276600" y="3948113"/>
          <p14:tracePt t="254595" x="3251200" y="3948113"/>
          <p14:tracePt t="254628" x="3197225" y="3956050"/>
          <p14:tracePt t="254661" x="3125788" y="3956050"/>
          <p14:tracePt t="254679" x="3081338" y="3983038"/>
          <p14:tracePt t="254712" x="3000375" y="3992563"/>
          <p14:tracePt t="254745" x="2955925" y="3992563"/>
          <p14:tracePt t="254779" x="2919413" y="3992563"/>
          <p14:tracePt t="254812" x="2874963" y="3992563"/>
          <p14:tracePt t="254845" x="2847975" y="3992563"/>
          <p14:tracePt t="254954" x="2847975" y="3956050"/>
          <p14:tracePt t="254987" x="2894013" y="3929063"/>
          <p14:tracePt t="255019" x="2919413" y="3911600"/>
          <p14:tracePt t="255052" x="2965450" y="3884613"/>
          <p14:tracePt t="255083" x="3000375" y="3857625"/>
          <p14:tracePt t="255117" x="3017838" y="3805238"/>
          <p14:tracePt t="255149" x="3017838" y="3778250"/>
          <p14:tracePt t="255181" x="3000375" y="3733800"/>
          <p14:tracePt t="255212" x="2955925" y="3697288"/>
          <p14:tracePt t="255244" x="2919413" y="3652838"/>
          <p14:tracePt t="255277" x="2874963" y="3616325"/>
          <p14:tracePt t="255310" x="2840038" y="3571875"/>
          <p14:tracePt t="255345" x="2795588" y="3544888"/>
          <p14:tracePt t="255393" x="2768600" y="3492500"/>
          <p14:tracePt t="255409" x="2741613" y="3482975"/>
          <p14:tracePt t="255442" x="2705100" y="3473450"/>
          <p14:tracePt t="255473" x="2679700" y="3465513"/>
          <p14:tracePt t="255505" x="2633663" y="3465513"/>
          <p14:tracePt t="255523" x="2616200" y="3482975"/>
          <p14:tracePt t="255555" x="2571750" y="3536950"/>
          <p14:tracePt t="255587" x="2554288" y="3563938"/>
          <p14:tracePt t="255621" x="2536825" y="3598863"/>
          <p14:tracePt t="255657" x="2517775" y="3643313"/>
          <p14:tracePt t="255672" x="2517775" y="3652838"/>
          <p14:tracePt t="255705" x="2509838" y="3706813"/>
          <p14:tracePt t="255737" x="2536825" y="3751263"/>
          <p14:tracePt t="255771" x="2544763" y="3768725"/>
          <p14:tracePt t="255789" x="2554288" y="3786188"/>
          <p14:tracePt t="255821" x="2581275" y="3805238"/>
          <p14:tracePt t="255854" x="2625725" y="3849688"/>
          <p14:tracePt t="255886" x="2652713" y="3884613"/>
          <p14:tracePt t="255903" x="2679700" y="3911600"/>
          <p14:tracePt t="255937" x="2732088" y="3938588"/>
          <p14:tracePt t="255970" x="2751138" y="3965575"/>
          <p14:tracePt t="256003" x="2776538" y="3983038"/>
          <p14:tracePt t="256035" x="2803525" y="3983038"/>
          <p14:tracePt t="256069" x="2813050" y="3992563"/>
          <p14:tracePt t="256086" x="2830513" y="3992563"/>
          <p14:tracePt t="256149" x="2847975" y="3992563"/>
          <p14:tracePt t="256181" x="2884488" y="3956050"/>
          <p14:tracePt t="256213" x="2919413" y="3921125"/>
          <p14:tracePt t="256228" x="2928938" y="3911600"/>
          <p14:tracePt t="256261" x="2982913" y="3857625"/>
          <p14:tracePt t="256295" x="3027363" y="3822700"/>
          <p14:tracePt t="256330" x="3044825" y="3778250"/>
          <p14:tracePt t="256362" x="3054350" y="3724275"/>
          <p14:tracePt t="256397" x="3054350" y="3687763"/>
          <p14:tracePt t="256413" x="3054350" y="3652838"/>
          <p14:tracePt t="256448" x="3054350" y="3598863"/>
          <p14:tracePt t="256481" x="3036888" y="3563938"/>
          <p14:tracePt t="256512" x="3009900" y="3517900"/>
          <p14:tracePt t="256545" x="2982913" y="3500438"/>
          <p14:tracePt t="256577" x="2965450" y="3482975"/>
          <p14:tracePt t="256611" x="2928938" y="3465513"/>
          <p14:tracePt t="256645" x="2894013" y="3438525"/>
          <p14:tracePt t="256678" x="2857500" y="3429000"/>
          <p14:tracePt t="256696" x="2840038" y="3429000"/>
          <p14:tracePt t="256729" x="2822575" y="3421063"/>
          <p14:tracePt t="256778" x="2786063" y="3411538"/>
          <p14:tracePt t="256810" x="2751138" y="3402013"/>
          <p14:tracePt t="256842" x="2705100" y="3402013"/>
          <p14:tracePt t="256875" x="2670175" y="3411538"/>
          <p14:tracePt t="256907" x="2643188" y="3429000"/>
          <p14:tracePt t="256938" x="2625725" y="3438525"/>
          <p14:tracePt t="256970" x="2598738" y="3473450"/>
          <p14:tracePt t="257003" x="2562225" y="3509963"/>
          <p14:tracePt t="257062" x="2554288" y="3527425"/>
          <p14:tracePt t="257106" x="2536825" y="3563938"/>
          <p14:tracePt t="257172" x="2527300" y="3608388"/>
          <p14:tracePt t="257205" x="2500313" y="3635375"/>
          <p14:tracePt t="257237" x="2500313" y="3679825"/>
          <p14:tracePt t="257269" x="2490788" y="3724275"/>
          <p14:tracePt t="257301" x="2490788" y="3759200"/>
          <p14:tracePt t="257334" x="2490788" y="3786188"/>
          <p14:tracePt t="257352" x="2490788" y="3805238"/>
          <p14:tracePt t="257385" x="2490788" y="3849688"/>
          <p14:tracePt t="257401" x="2490788" y="3857625"/>
          <p14:tracePt t="257435" x="2490788" y="3902075"/>
          <p14:tracePt t="257468" x="2509838" y="3911600"/>
          <p14:tracePt t="257514" x="2517775" y="3921125"/>
          <p14:tracePt t="257693" x="2589213" y="3929063"/>
          <p14:tracePt t="257726" x="2633663" y="3938588"/>
          <p14:tracePt t="257776" x="2652713" y="3938588"/>
          <p14:tracePt t="257852" x="2660650" y="3938588"/>
          <p14:tracePt t="257992" x="2670175" y="3938588"/>
          <p14:tracePt t="258199" x="2679700" y="3938588"/>
          <p14:tracePt t="258382" x="2697163" y="3938588"/>
          <p14:tracePt t="258546" x="2697163" y="3929063"/>
          <p14:tracePt t="260229" x="2724150" y="3929063"/>
          <p14:tracePt t="260262" x="2776538" y="3929063"/>
          <p14:tracePt t="260296" x="2840038" y="3929063"/>
          <p14:tracePt t="260330" x="2874963" y="3929063"/>
          <p14:tracePt t="260787" x="2884488" y="3929063"/>
          <p14:tracePt t="266005" x="1312863" y="4724400"/>
          <p14:tracePt t="266035" x="446088" y="5322888"/>
          <p14:tracePt t="266069" x="428625" y="5322888"/>
          <p14:tracePt t="266317" x="731838" y="4902200"/>
          <p14:tracePt t="266331" x="847725" y="4813300"/>
          <p14:tracePt t="266361" x="1303338" y="4429125"/>
          <p14:tracePt t="266390" x="1490663" y="4278313"/>
          <p14:tracePt t="266404" x="1527175" y="4233863"/>
          <p14:tracePt t="266435" x="1562100" y="4187825"/>
          <p14:tracePt t="266465" x="1589088" y="4170363"/>
          <p14:tracePt t="266495" x="1616075" y="4098925"/>
          <p14:tracePt t="266537" x="1660525" y="4010025"/>
          <p14:tracePt t="266567" x="1670050" y="3973513"/>
          <p14:tracePt t="266596" x="1670050" y="3965575"/>
          <p14:tracePt t="266625" x="1679575" y="3956050"/>
          <p14:tracePt t="266749" x="1670050" y="3902075"/>
          <p14:tracePt t="266779" x="1633538" y="3857625"/>
          <p14:tracePt t="266810" x="1616075" y="3830638"/>
          <p14:tracePt t="266838" x="1581150" y="3786188"/>
          <p14:tracePt t="266869" x="1544638" y="3751263"/>
          <p14:tracePt t="266900" x="1509713" y="3714750"/>
          <p14:tracePt t="266944" x="1455738" y="3679825"/>
          <p14:tracePt t="267000" x="1438275" y="3652838"/>
          <p14:tracePt t="267045" x="1428750" y="3652838"/>
          <p14:tracePt t="267130" x="1428750" y="3643313"/>
          <p14:tracePt t="267402" x="1473200" y="3643313"/>
          <p14:tracePt t="267434" x="1509713" y="3643313"/>
          <p14:tracePt t="267464" x="1544638" y="3643313"/>
          <p14:tracePt t="267495" x="1571625" y="3635375"/>
          <p14:tracePt t="267539" x="1616075" y="3635375"/>
          <p14:tracePt t="267590" x="1643063" y="3625850"/>
          <p14:tracePt t="267621" x="1670050" y="3625850"/>
          <p14:tracePt t="267652" x="1704975" y="3625850"/>
          <p14:tracePt t="267683" x="1731963" y="3625850"/>
          <p14:tracePt t="267713" x="1758950" y="3625850"/>
          <p14:tracePt t="267744" x="1776413" y="3616325"/>
          <p14:tracePt t="267787" x="1803400" y="3616325"/>
          <p14:tracePt t="267819" x="1857375" y="3608388"/>
          <p14:tracePt t="267833" x="1866900" y="3598863"/>
          <p14:tracePt t="267865" x="1911350" y="3598863"/>
          <p14:tracePt t="267896" x="1938338" y="3581400"/>
          <p14:tracePt t="267911" x="1955800" y="3581400"/>
          <p14:tracePt t="267943" x="2000250" y="3571875"/>
          <p14:tracePt t="267972" x="2036763" y="3571875"/>
          <p14:tracePt t="268003" x="2108200" y="3563938"/>
          <p14:tracePt t="268034" x="2187575" y="3544888"/>
          <p14:tracePt t="268065" x="2214563" y="3544888"/>
          <p14:tracePt t="268095" x="2276475" y="3536950"/>
          <p14:tracePt t="268124" x="2374900" y="3509963"/>
          <p14:tracePt t="268153" x="2500313" y="3482975"/>
          <p14:tracePt t="268185" x="2616200" y="3455988"/>
          <p14:tracePt t="268216" x="2679700" y="3411538"/>
          <p14:tracePt t="268246" x="2732088" y="3394075"/>
          <p14:tracePt t="268279" x="2776538" y="3367088"/>
          <p14:tracePt t="268310" x="2813050" y="3340100"/>
          <p14:tracePt t="268340" x="2857500" y="3322638"/>
          <p14:tracePt t="268370" x="2894013" y="3295650"/>
          <p14:tracePt t="268401" x="2919413" y="3286125"/>
          <p14:tracePt t="268432" x="2938463" y="3286125"/>
          <p14:tracePt t="268475" x="2973388" y="3278188"/>
          <p14:tracePt t="268504" x="3000375" y="3278188"/>
          <p14:tracePt t="268535" x="3036888" y="3278188"/>
          <p14:tracePt t="268566" x="3081338" y="3278188"/>
          <p14:tracePt t="268597" x="3116263" y="3303588"/>
          <p14:tracePt t="268628" x="3160713" y="3313113"/>
          <p14:tracePt t="268700" x="3187700" y="3330575"/>
          <p14:tracePt t="268731" x="3224213" y="3340100"/>
          <p14:tracePt t="268762" x="3241675" y="3340100"/>
          <p14:tracePt t="268796" x="3268663" y="3357563"/>
          <p14:tracePt t="268828" x="3313113" y="3384550"/>
          <p14:tracePt t="268859" x="3340100" y="3402013"/>
          <p14:tracePt t="268889" x="3394075" y="3438525"/>
          <p14:tracePt t="268905" x="3429000" y="3446463"/>
          <p14:tracePt t="268935" x="3482975" y="3455988"/>
          <p14:tracePt t="268968" x="3517900" y="3465513"/>
          <p14:tracePt t="268997" x="3571875" y="3473450"/>
          <p14:tracePt t="269026" x="3660775" y="3473450"/>
          <p14:tracePt t="269068" x="3714750" y="3473450"/>
          <p14:tracePt t="269098" x="3776663" y="3473450"/>
          <p14:tracePt t="269126" x="3848100" y="3473450"/>
          <p14:tracePt t="269154" x="3902075" y="3482975"/>
          <p14:tracePt t="269185" x="3938588" y="3492500"/>
          <p14:tracePt t="269215" x="4010025" y="3527425"/>
          <p14:tracePt t="269244" x="4071938" y="3563938"/>
          <p14:tracePt t="269285" x="4160838" y="3608388"/>
          <p14:tracePt t="269315" x="4214813" y="3635375"/>
          <p14:tracePt t="269345" x="4295775" y="3670300"/>
          <p14:tracePt t="269379" x="4348163" y="3697288"/>
          <p14:tracePt t="269408" x="4394200" y="3706813"/>
          <p14:tracePt t="269424" x="4419600" y="3706813"/>
          <p14:tracePt t="269453" x="4446588" y="3706813"/>
          <p14:tracePt t="269485" x="4510088" y="3714750"/>
          <p14:tracePt t="269515" x="4545013" y="3714750"/>
          <p14:tracePt t="269546" x="4589463" y="3714750"/>
          <p14:tracePt t="269579" x="4625975" y="3724275"/>
          <p14:tracePt t="269612" x="4679950" y="3724275"/>
          <p14:tracePt t="269645" x="4697413" y="3724275"/>
          <p14:tracePt t="269676" x="4741863" y="3724275"/>
          <p14:tracePt t="269706" x="4768850" y="3724275"/>
          <p14:tracePt t="270368" x="4670425" y="3687763"/>
          <p14:tracePt t="270385" x="4589463" y="3662363"/>
          <p14:tracePt t="270418" x="4394200" y="3608388"/>
          <p14:tracePt t="270450" x="4251325" y="3571875"/>
          <p14:tracePt t="270481" x="4098925" y="3571875"/>
          <p14:tracePt t="270513" x="3786188" y="3554413"/>
          <p14:tracePt t="270546" x="3616325" y="3563938"/>
          <p14:tracePt t="270579" x="3419475" y="3571875"/>
          <p14:tracePt t="270613" x="3268663" y="3589338"/>
          <p14:tracePt t="270646" x="3089275" y="3625850"/>
          <p14:tracePt t="270680" x="2928938" y="3679825"/>
          <p14:tracePt t="270712" x="2822575" y="3714750"/>
          <p14:tracePt t="270729" x="2741613" y="3741738"/>
          <p14:tracePt t="270762" x="2633663" y="3795713"/>
          <p14:tracePt t="270795" x="2608263" y="3822700"/>
          <p14:tracePt t="270824" x="2562225" y="3840163"/>
          <p14:tracePt t="270855" x="2393950" y="3929063"/>
          <p14:tracePt t="270888" x="2322513" y="3973513"/>
          <p14:tracePt t="270904" x="2295525" y="3992563"/>
          <p14:tracePt t="270937" x="2241550" y="4010025"/>
          <p14:tracePt t="270969" x="2187575" y="4010025"/>
          <p14:tracePt t="271001" x="2133600" y="3992563"/>
          <p14:tracePt t="271033" x="2098675" y="3973513"/>
          <p14:tracePt t="271064" x="2044700" y="3965575"/>
          <p14:tracePt t="271096" x="2000250" y="3965575"/>
          <p14:tracePt t="271128" x="1982788" y="3965575"/>
          <p14:tracePt t="271173" x="1955800" y="3956050"/>
          <p14:tracePt t="271205" x="1919288" y="3956050"/>
          <p14:tracePt t="271236" x="1893888" y="3938588"/>
          <p14:tracePt t="271270" x="1857375" y="3938588"/>
          <p14:tracePt t="271300" x="1830388" y="3929063"/>
          <p14:tracePt t="271330" x="1795463" y="3929063"/>
          <p14:tracePt t="271360" x="1768475" y="3911600"/>
          <p14:tracePt t="271389" x="1724025" y="3884613"/>
          <p14:tracePt t="271420" x="1687513" y="3867150"/>
          <p14:tracePt t="271450" x="1670050" y="3857625"/>
          <p14:tracePt t="271480" x="1625600" y="3822700"/>
          <p14:tracePt t="271512" x="1589088" y="3778250"/>
          <p14:tracePt t="271542" x="1544638" y="3724275"/>
          <p14:tracePt t="271586" x="1527175" y="3652838"/>
          <p14:tracePt t="271616" x="1527175" y="3625850"/>
          <p14:tracePt t="271646" x="1527175" y="3581400"/>
          <p14:tracePt t="271679" x="1544638" y="3554413"/>
          <p14:tracePt t="271711" x="1554163" y="3544888"/>
          <p14:tracePt t="271755" x="1554163" y="3536950"/>
          <p14:tracePt t="271803" x="1608138" y="3509963"/>
          <p14:tracePt t="271835" x="1731963" y="3465513"/>
          <p14:tracePt t="271867" x="1803400" y="3429000"/>
          <p14:tracePt t="271899" x="1857375" y="3411538"/>
          <p14:tracePt t="271914" x="1874838" y="3394075"/>
          <p14:tracePt t="271932" x="1893888" y="3394075"/>
          <p14:tracePt t="271964" x="1973263" y="3384550"/>
          <p14:tracePt t="271997" x="2116138" y="3375025"/>
          <p14:tracePt t="272028" x="2197100" y="3349625"/>
          <p14:tracePt t="272057" x="2268538" y="3303588"/>
          <p14:tracePt t="272089" x="2322513" y="3278188"/>
          <p14:tracePt t="272120" x="2374900" y="3259138"/>
          <p14:tracePt t="272163" x="2455863" y="3268663"/>
          <p14:tracePt t="272194" x="2544763" y="3268663"/>
          <p14:tracePt t="272224" x="2643188" y="3268663"/>
          <p14:tracePt t="272254" x="2732088" y="3251200"/>
          <p14:tracePt t="272285" x="2840038" y="3232150"/>
          <p14:tracePt t="272316" x="3027363" y="3206750"/>
          <p14:tracePt t="272346" x="3241675" y="3187700"/>
          <p14:tracePt t="272378" x="3394075" y="3160713"/>
          <p14:tracePt t="272409" x="3473450" y="3152775"/>
          <p14:tracePt t="272447" x="3554413" y="3152775"/>
          <p14:tracePt t="272479" x="3616325" y="3179763"/>
          <p14:tracePt t="272511" x="3643313" y="3187700"/>
          <p14:tracePt t="272554" x="3705225" y="3206750"/>
          <p14:tracePt t="272584" x="3759200" y="3214688"/>
          <p14:tracePt t="272614" x="3884613" y="3224213"/>
          <p14:tracePt t="272645" x="3983038" y="3241675"/>
          <p14:tracePt t="272674" x="4071938" y="3259138"/>
          <p14:tracePt t="272704" x="4143375" y="3268663"/>
          <p14:tracePt t="272739" x="4276725" y="3295650"/>
          <p14:tracePt t="272770" x="4394200" y="3295650"/>
          <p14:tracePt t="272800" x="4473575" y="3303588"/>
          <p14:tracePt t="272830" x="4527550" y="3330575"/>
          <p14:tracePt t="272863" x="4625975" y="3340100"/>
          <p14:tracePt t="272895" x="4741863" y="3340100"/>
          <p14:tracePt t="272909" x="4768850" y="3340100"/>
          <p14:tracePt t="272941" x="4776788" y="3340100"/>
          <p14:tracePt t="272971" x="4803775" y="3340100"/>
          <p14:tracePt t="273003" x="4867275" y="3340100"/>
          <p14:tracePt t="273034" x="4938713" y="3322638"/>
          <p14:tracePt t="273066" x="5010150" y="3313113"/>
          <p14:tracePt t="273097" x="5045075" y="3313113"/>
          <p14:tracePt t="273129" x="5054600" y="3313113"/>
          <p14:tracePt t="273245" x="5072063" y="3322638"/>
          <p14:tracePt t="273289" x="5099050" y="3357563"/>
          <p14:tracePt t="273320" x="5116513" y="3375025"/>
          <p14:tracePt t="275991" x="5108575" y="3349625"/>
          <p14:tracePt t="276022" x="5072063" y="3322638"/>
          <p14:tracePt t="276053" x="5054600" y="3313113"/>
          <p14:tracePt t="276083" x="5054600" y="3303588"/>
          <p14:tracePt t="276113" x="5018088" y="3286125"/>
          <p14:tracePt t="276156" x="4992688" y="3259138"/>
          <p14:tracePt t="276187" x="4983163" y="3259138"/>
          <p14:tracePt t="276231" x="4965700" y="3259138"/>
          <p14:tracePt t="276263" x="4938713" y="3259138"/>
          <p14:tracePt t="276338" x="4938713" y="3268663"/>
          <p14:tracePt t="276368" x="4911725" y="3278188"/>
          <p14:tracePt t="276398" x="4894263" y="3278188"/>
          <p14:tracePt t="276413" x="4867275" y="3286125"/>
          <p14:tracePt t="276443" x="4857750" y="3295650"/>
          <p14:tracePt t="276472" x="4822825" y="3303588"/>
          <p14:tracePt t="276503" x="4795838" y="3313113"/>
          <p14:tracePt t="276533" x="4776788" y="3322638"/>
          <p14:tracePt t="276563" x="4759325" y="3340100"/>
          <p14:tracePt t="276596" x="4724400" y="3357563"/>
          <p14:tracePt t="276629" x="4705350" y="3367088"/>
          <p14:tracePt t="276816" x="4679950" y="3367088"/>
          <p14:tracePt t="276847" x="4643438" y="3367088"/>
          <p14:tracePt t="276879" x="4616450" y="3367088"/>
          <p14:tracePt t="276912" x="4598988" y="3367088"/>
          <p14:tracePt t="276945" x="4562475" y="3357563"/>
          <p14:tracePt t="276974" x="4545013" y="3330575"/>
          <p14:tracePt t="277005" x="4500563" y="3313113"/>
          <p14:tracePt t="277037" x="4491038" y="3303588"/>
          <p14:tracePt t="277146" x="4483100" y="3295650"/>
          <p14:tracePt t="277202" x="4465638" y="3286125"/>
          <p14:tracePt t="277230" x="4446588" y="3278188"/>
          <p14:tracePt t="277261" x="4429125" y="3259138"/>
          <p14:tracePt t="277293" x="4419600" y="3251200"/>
          <p14:tracePt t="277366" x="4419600" y="3241675"/>
          <p14:tracePt t="277410" x="4411663" y="3241675"/>
          <p14:tracePt t="277438" x="4402138" y="3232150"/>
          <p14:tracePt t="277469" x="4367213" y="3197225"/>
          <p14:tracePt t="277498" x="4340225" y="3170238"/>
          <p14:tracePt t="277529" x="4330700" y="3152775"/>
          <p14:tracePt t="277558" x="4330700" y="3135313"/>
          <p14:tracePt t="277616" x="4322763" y="3108325"/>
          <p14:tracePt t="277810" x="4322763" y="3098800"/>
          <p14:tracePt t="277892" x="4357688" y="3089275"/>
          <p14:tracePt t="278003" x="4384675" y="3089275"/>
          <p14:tracePt t="278033" x="4394200" y="3089275"/>
          <p14:tracePt t="278090" x="4411663" y="3071813"/>
          <p14:tracePt t="278133" x="4438650" y="3036888"/>
          <p14:tracePt t="278163" x="4446588" y="3017838"/>
          <p14:tracePt t="278193" x="4456113" y="2992438"/>
          <p14:tracePt t="278224" x="4456113" y="2946400"/>
          <p14:tracePt t="278255" x="4419600" y="2911475"/>
          <p14:tracePt t="278285" x="4384675" y="2884488"/>
          <p14:tracePt t="278316" x="4348163" y="2874963"/>
          <p14:tracePt t="278347" x="4313238" y="2857500"/>
          <p14:tracePt t="278379" x="4251325" y="2857500"/>
          <p14:tracePt t="278410" x="4197350" y="2867025"/>
          <p14:tracePt t="278439" x="4152900" y="2911475"/>
          <p14:tracePt t="278470" x="4143375" y="2911475"/>
          <p14:tracePt t="278571" x="4125913" y="2928938"/>
          <p14:tracePt t="278601" x="4108450" y="2973388"/>
          <p14:tracePt t="278631" x="4081463" y="3036888"/>
          <p14:tracePt t="278660" x="4071938" y="3116263"/>
          <p14:tracePt t="278689" x="4071938" y="3143250"/>
          <p14:tracePt t="278719" x="4081463" y="3160713"/>
          <p14:tracePt t="278748" x="4089400" y="3170238"/>
          <p14:tracePt t="278781" x="4133850" y="3197225"/>
          <p14:tracePt t="278812" x="4160838" y="3206750"/>
          <p14:tracePt t="278840" x="4214813" y="3206750"/>
          <p14:tracePt t="278871" x="4276725" y="3206750"/>
          <p14:tracePt t="278913" x="4313238" y="3206750"/>
          <p14:tracePt t="278945" x="4348163" y="3232150"/>
          <p14:tracePt t="278973" x="4384675" y="3251200"/>
          <p14:tracePt t="279003" x="4411663" y="3251200"/>
          <p14:tracePt t="279084" x="4446588" y="3251200"/>
          <p14:tracePt t="279114" x="4483100" y="3224213"/>
          <p14:tracePt t="279143" x="4527550" y="3206750"/>
          <p14:tracePt t="279171" x="4545013" y="3179763"/>
          <p14:tracePt t="279202" x="4589463" y="3143250"/>
          <p14:tracePt t="279231" x="4598988" y="3135313"/>
          <p14:tracePt t="279299" x="4598988" y="3116263"/>
          <p14:tracePt t="279333" x="4616450" y="3071813"/>
          <p14:tracePt t="279364" x="4616450" y="3027363"/>
          <p14:tracePt t="279392" x="4616450" y="2992438"/>
          <p14:tracePt t="279407" x="4616450" y="2965450"/>
          <p14:tracePt t="279437" x="4589463" y="2928938"/>
          <p14:tracePt t="279467" x="4545013" y="2894013"/>
          <p14:tracePt t="279497" x="4527550" y="2884488"/>
          <p14:tracePt t="279553" x="4473575" y="2874963"/>
          <p14:tracePt t="279582" x="4446588" y="2874963"/>
          <p14:tracePt t="279612" x="4402138" y="2874963"/>
          <p14:tracePt t="279640" x="4375150" y="2874963"/>
          <p14:tracePt t="279709" x="4330700" y="2911475"/>
          <p14:tracePt t="279737" x="4313238" y="2928938"/>
          <p14:tracePt t="279767" x="4313238" y="2938463"/>
          <p14:tracePt t="279810" x="4295775" y="2965450"/>
          <p14:tracePt t="279851" x="4276725" y="2992438"/>
          <p14:tracePt t="279893" x="4276725" y="3000375"/>
          <p14:tracePt t="279905" x="4268788" y="3009900"/>
          <p14:tracePt t="279937" x="4268788" y="3044825"/>
          <p14:tracePt t="279967" x="4259263" y="3081338"/>
          <p14:tracePt t="279997" x="4259263" y="3116263"/>
          <p14:tracePt t="280013" x="4259263" y="3143250"/>
          <p14:tracePt t="280044" x="4268788" y="3179763"/>
          <p14:tracePt t="280089" x="4313238" y="3232150"/>
          <p14:tracePt t="280119" x="4322763" y="3259138"/>
          <p14:tracePt t="280148" x="4357688" y="3295650"/>
          <p14:tracePt t="280179" x="4375150" y="3313113"/>
          <p14:tracePt t="280208" x="4384675" y="3322638"/>
          <p14:tracePt t="280281" x="4394200" y="3357563"/>
          <p14:tracePt t="280312" x="4411663" y="3375025"/>
          <p14:tracePt t="280342" x="4438650" y="3384550"/>
          <p14:tracePt t="280460" x="4465638" y="3384550"/>
          <p14:tracePt t="280490" x="4510088" y="3384550"/>
          <p14:tracePt t="280522" x="4545013" y="3384550"/>
          <p14:tracePt t="280553" x="4562475" y="3384550"/>
          <p14:tracePt t="280598" x="4598988" y="3384550"/>
          <p14:tracePt t="280630" x="4598988" y="3394075"/>
          <p14:tracePt t="280676" x="4608513" y="3394075"/>
          <p14:tracePt t="280706" x="4625975" y="3394075"/>
          <p14:tracePt t="280753" x="4660900" y="3394075"/>
          <p14:tracePt t="280786" x="4697413" y="3394075"/>
          <p14:tracePt t="280816" x="4732338" y="3394075"/>
          <p14:tracePt t="280848" x="4751388" y="3394075"/>
          <p14:tracePt t="280882" x="4776788" y="3402013"/>
          <p14:tracePt t="280914" x="4786313" y="3402013"/>
          <p14:tracePt t="280990" x="4813300" y="3402013"/>
          <p14:tracePt t="281021" x="4830763" y="3402013"/>
          <p14:tracePt t="281195" x="4848225" y="3402013"/>
          <p14:tracePt t="281225" x="4884738" y="3402013"/>
          <p14:tracePt t="281257" x="4902200" y="3402013"/>
          <p14:tracePt t="281290" x="4956175" y="3402013"/>
          <p14:tracePt t="281323" x="4973638" y="3394075"/>
          <p14:tracePt t="281371" x="5000625" y="3384550"/>
          <p14:tracePt t="281408" x="5037138" y="3375025"/>
          <p14:tracePt t="281499" x="5054600" y="3375025"/>
          <p14:tracePt t="281606" x="5064125" y="3375025"/>
          <p14:tracePt t="281639" x="5064125" y="3394075"/>
          <p14:tracePt t="281686" x="5064125" y="3429000"/>
          <p14:tracePt t="281719" x="5054600" y="3455988"/>
          <p14:tracePt t="281753" x="5027613" y="3500438"/>
          <p14:tracePt t="281786" x="5010150" y="3536950"/>
          <p14:tracePt t="281820" x="4992688" y="3589338"/>
          <p14:tracePt t="281867" x="4983163" y="3616325"/>
          <p14:tracePt t="281899" x="4973638" y="3635375"/>
          <p14:tracePt t="281914" x="4965700" y="3662363"/>
          <p14:tracePt t="281947" x="4965700" y="3697288"/>
          <p14:tracePt t="281980" x="4956175" y="3741738"/>
          <p14:tracePt t="282014" x="4938713" y="3778250"/>
          <p14:tracePt t="282046" x="4938713" y="3813175"/>
          <p14:tracePt t="282079" x="4938713" y="3849688"/>
          <p14:tracePt t="282111" x="4938713" y="3867150"/>
          <p14:tracePt t="282173" x="4938713" y="3884613"/>
          <p14:tracePt t="282205" x="4946650" y="3902075"/>
          <p14:tracePt t="282388" x="4929188" y="3921125"/>
          <p14:tracePt t="282404" x="4921250" y="3921125"/>
          <p14:tracePt t="282439" x="4867275" y="3921125"/>
          <p14:tracePt t="282473" x="4840288" y="3921125"/>
          <p14:tracePt t="282506" x="4822825" y="3921125"/>
          <p14:tracePt t="282539" x="4776788" y="3921125"/>
          <p14:tracePt t="282571" x="4759325" y="3929063"/>
          <p14:tracePt t="282781" x="4803775" y="3948113"/>
          <p14:tracePt t="282814" x="4867275" y="3948113"/>
          <p14:tracePt t="282847" x="4894263" y="3956050"/>
          <p14:tracePt t="282895" x="4938713" y="3956050"/>
          <p14:tracePt t="282910" x="4956175" y="3956050"/>
          <p14:tracePt t="282944" x="5000625" y="3956050"/>
          <p14:tracePt t="282977" x="5018088" y="3956050"/>
          <p14:tracePt t="283011" x="5037138" y="3956050"/>
          <p14:tracePt t="283117" x="5045075" y="3938588"/>
          <p14:tracePt t="283150" x="5072063" y="3911600"/>
          <p14:tracePt t="283184" x="5099050" y="3894138"/>
          <p14:tracePt t="283217" x="5116513" y="3849688"/>
          <p14:tracePt t="283249" x="5143500" y="3813175"/>
          <p14:tracePt t="283282" x="5143500" y="3786188"/>
          <p14:tracePt t="283317" x="5143500" y="3751263"/>
          <p14:tracePt t="283350" x="5153025" y="3706813"/>
          <p14:tracePt t="283383" x="5153025" y="3652838"/>
          <p14:tracePt t="283415" x="5153025" y="3616325"/>
          <p14:tracePt t="283448" x="5153025" y="3589338"/>
          <p14:tracePt t="283510" x="5143500" y="3509963"/>
          <p14:tracePt t="283541" x="5143500" y="3492500"/>
          <p14:tracePt t="283573" x="5143500" y="3473450"/>
          <p14:tracePt t="283636" x="5116513" y="3421063"/>
          <p14:tracePt t="283653" x="5116513" y="3402013"/>
          <p14:tracePt t="283688" x="5108575" y="3384550"/>
          <p14:tracePt t="283724" x="5099050" y="3357563"/>
          <p14:tracePt t="283773" x="5081588" y="3349625"/>
          <p14:tracePt t="283821" x="5045075" y="3349625"/>
          <p14:tracePt t="283853" x="5018088" y="3340100"/>
          <p14:tracePt t="283886" x="5010150" y="3340100"/>
          <p14:tracePt t="283904" x="4992688" y="3340100"/>
          <p14:tracePt t="283940" x="4956175" y="3340100"/>
          <p14:tracePt t="283973" x="4921250" y="3375025"/>
          <p14:tracePt t="284005" x="4884738" y="3402013"/>
          <p14:tracePt t="284038" x="4867275" y="3421063"/>
          <p14:tracePt t="284350" x="4840288" y="3421063"/>
          <p14:tracePt t="284383" x="4786313" y="3394075"/>
          <p14:tracePt t="284416" x="4751388" y="3349625"/>
          <p14:tracePt t="284448" x="4714875" y="3295650"/>
          <p14:tracePt t="284481" x="4679950" y="3241675"/>
          <p14:tracePt t="284515" x="4660900" y="3214688"/>
          <p14:tracePt t="284547" x="4652963" y="3197225"/>
          <p14:tracePt t="284652" x="4633913" y="3197225"/>
          <p14:tracePt t="284670" x="4616450" y="3197225"/>
          <p14:tracePt t="284705" x="4589463" y="3197225"/>
          <p14:tracePt t="284738" x="4554538" y="3206750"/>
          <p14:tracePt t="284772" x="4500563" y="3224213"/>
          <p14:tracePt t="284805" x="4473575" y="3224213"/>
          <p14:tracePt t="284837" x="4465638" y="3224213"/>
          <p14:tracePt t="284870" x="4456113" y="3224213"/>
          <p14:tracePt t="284903" x="4438650" y="3224213"/>
          <p14:tracePt t="284921" x="4429125" y="3214688"/>
          <p14:tracePt t="284953" x="4429125" y="3197225"/>
          <p14:tracePt t="284986" x="4429125" y="3187700"/>
          <p14:tracePt t="285062" x="4473575" y="3187700"/>
          <p14:tracePt t="285093" x="4518025" y="3179763"/>
          <p14:tracePt t="285124" x="4554538" y="3170238"/>
          <p14:tracePt t="285156" x="4562475" y="3170238"/>
          <p14:tracePt t="285290" x="4589463" y="3170238"/>
          <p14:tracePt t="285354" x="4608513" y="3170238"/>
          <p14:tracePt t="285388" x="4625975" y="3170238"/>
          <p14:tracePt t="285437" x="4643438" y="3152775"/>
          <p14:tracePt t="285470" x="4670425" y="3125788"/>
          <p14:tracePt t="285503" x="4687888" y="3108325"/>
          <p14:tracePt t="285535" x="4687888" y="3098800"/>
          <p14:tracePt t="285725" x="4687888" y="3135313"/>
          <p14:tracePt t="285757" x="4697413" y="3206750"/>
          <p14:tracePt t="285790" x="4705350" y="3241675"/>
          <p14:tracePt t="285882" x="4741863" y="3214688"/>
          <p14:tracePt t="285915" x="4768850" y="3160713"/>
          <p14:tracePt t="285949" x="4786313" y="3108325"/>
          <p14:tracePt t="285967" x="4803775" y="3089275"/>
          <p14:tracePt t="286000" x="4813300" y="3081338"/>
          <p14:tracePt t="286077" x="4813300" y="3152775"/>
          <p14:tracePt t="286108" x="4813300" y="3224213"/>
          <p14:tracePt t="286141" x="4813300" y="3241675"/>
          <p14:tracePt t="286278" x="4813300" y="3143250"/>
          <p14:tracePt t="286311" x="4795838" y="3081338"/>
          <p14:tracePt t="286344" x="4795838" y="3044825"/>
          <p14:tracePt t="286375" x="4795838" y="3036888"/>
          <p14:tracePt t="286439" x="4768850" y="3135313"/>
          <p14:tracePt t="286472" x="4741863" y="3232150"/>
          <p14:tracePt t="286506" x="4741863" y="3278188"/>
          <p14:tracePt t="286602" x="4786313" y="3179763"/>
          <p14:tracePt t="286636" x="4822825" y="3116263"/>
          <p14:tracePt t="286668" x="4822825" y="3098800"/>
          <p14:tracePt t="286685" x="4830763" y="3098800"/>
          <p14:tracePt t="286778" x="4803775" y="3170238"/>
          <p14:tracePt t="286795" x="4795838" y="3179763"/>
          <p14:tracePt t="286828" x="4786313" y="3206750"/>
          <p14:tracePt t="286859" x="4776788" y="3241675"/>
          <p14:tracePt t="286953" x="4776788" y="3206750"/>
          <p14:tracePt t="286987" x="4786313" y="3170238"/>
          <p14:tracePt t="287179" x="4813300" y="3197225"/>
          <p14:tracePt t="287220" x="4857750" y="3241675"/>
          <p14:tracePt t="287274" x="4921250" y="3278188"/>
          <p14:tracePt t="287324" x="4983163" y="3278188"/>
          <p14:tracePt t="287369" x="5037138" y="3259138"/>
          <p14:tracePt t="287403" x="5064125" y="3241675"/>
          <p14:tracePt t="287463" x="5072063" y="3241675"/>
          <p14:tracePt t="287495" x="5108575" y="3206750"/>
          <p14:tracePt t="287509" x="5108575" y="3187700"/>
          <p14:tracePt t="287541" x="5116513" y="3152775"/>
          <p14:tracePt t="287639" x="5116513" y="3135313"/>
          <p14:tracePt t="287733" x="5116513" y="3125788"/>
          <p14:tracePt t="287943" x="5116513" y="3160713"/>
          <p14:tracePt t="287975" x="5108575" y="3187700"/>
          <p14:tracePt t="288007" x="5108575" y="3206750"/>
          <p14:tracePt t="288040" x="5108575" y="3214688"/>
          <p14:tracePt t="288160" x="5089525" y="3214688"/>
          <p14:tracePt t="288192" x="5072063" y="3259138"/>
          <p14:tracePt t="288225" x="5072063" y="3295650"/>
          <p14:tracePt t="288258" x="5064125" y="3340100"/>
          <p14:tracePt t="288291" x="5064125" y="3367088"/>
          <p14:tracePt t="288324" x="5054600" y="3411538"/>
          <p14:tracePt t="288359" x="5054600" y="3455988"/>
          <p14:tracePt t="288391" x="5045075" y="3482975"/>
          <p14:tracePt t="288407" x="5045075" y="3492500"/>
          <p14:tracePt t="288439" x="5045075" y="3527425"/>
          <p14:tracePt t="288473" x="5037138" y="3571875"/>
          <p14:tracePt t="288488" x="5037138" y="3581400"/>
          <p14:tracePt t="288522" x="5018088" y="3635375"/>
          <p14:tracePt t="288555" x="5010150" y="3679825"/>
          <p14:tracePt t="288588" x="5010150" y="3706813"/>
          <p14:tracePt t="288665" x="5010150" y="3714750"/>
          <p14:tracePt t="288699" x="5000625" y="3759200"/>
          <p14:tracePt t="288719" x="5000625" y="3768725"/>
          <p14:tracePt t="288753" x="5000625" y="3805238"/>
          <p14:tracePt t="288788" x="5000625" y="3849688"/>
          <p14:tracePt t="288821" x="5000625" y="3867150"/>
          <p14:tracePt t="289061" x="5037138" y="3867150"/>
          <p14:tracePt t="289094" x="5064125" y="3830638"/>
          <p14:tracePt t="289129" x="5099050" y="3786188"/>
          <p14:tracePt t="289162" x="5108575" y="3733800"/>
          <p14:tracePt t="289195" x="5108575" y="3652838"/>
          <p14:tracePt t="289228" x="5108575" y="3589338"/>
          <p14:tracePt t="289263" x="5108575" y="3536950"/>
          <p14:tracePt t="289297" x="5089525" y="3482975"/>
          <p14:tracePt t="289332" x="5089525" y="3438525"/>
          <p14:tracePt t="289366" x="5089525" y="3402013"/>
          <p14:tracePt t="289399" x="5089525" y="3349625"/>
          <p14:tracePt t="289414" x="5089525" y="3322638"/>
          <p14:tracePt t="289448" x="5089525" y="3259138"/>
          <p14:tracePt t="289481" x="5081588" y="3197225"/>
          <p14:tracePt t="289515" x="5081588" y="3179763"/>
          <p14:tracePt t="289620" x="5081588" y="3170238"/>
          <p14:tracePt t="289680" x="5081588" y="3160713"/>
          <p14:tracePt t="289775" x="5081588" y="3152775"/>
          <p14:tracePt t="289808" x="5081588" y="3116263"/>
          <p14:tracePt t="289840" x="5081588" y="3071813"/>
          <p14:tracePt t="289858" x="5081588" y="3044825"/>
          <p14:tracePt t="289891" x="5081588" y="3017838"/>
          <p14:tracePt t="290102" x="5081588" y="3000375"/>
          <p14:tracePt t="290135" x="5089525" y="2955925"/>
          <p14:tracePt t="290167" x="5089525" y="2921000"/>
          <p14:tracePt t="290199" x="5116513" y="2884488"/>
          <p14:tracePt t="290306" x="5116513" y="2921000"/>
          <p14:tracePt t="290340" x="5116513" y="2973388"/>
          <p14:tracePt t="290358" x="5116513" y="2992438"/>
          <p14:tracePt t="290391" x="5116513" y="3044825"/>
          <p14:tracePt t="290406" x="5116513" y="3054350"/>
          <p14:tracePt t="290440" x="5116513" y="3071813"/>
          <p14:tracePt t="290473" x="5116513" y="3098800"/>
          <p14:tracePt t="290507" x="5116513" y="3116263"/>
          <p14:tracePt t="290613" x="5116513" y="3143250"/>
          <p14:tracePt t="290645" x="5116513" y="3160713"/>
          <p14:tracePt t="290692" x="5116513" y="3179763"/>
          <p14:tracePt t="290783" x="5116513" y="3152775"/>
          <p14:tracePt t="290818" x="5116513" y="3116263"/>
          <p14:tracePt t="290850" x="5116513" y="3071813"/>
          <p14:tracePt t="290883" x="5116513" y="3017838"/>
          <p14:tracePt t="290916" x="5116513" y="2973388"/>
          <p14:tracePt t="290949" x="5116513" y="2946400"/>
          <p14:tracePt t="291183" x="5116513" y="3027363"/>
          <p14:tracePt t="291215" x="5126038" y="3081338"/>
          <p14:tracePt t="291248" x="5126038" y="3108325"/>
          <p14:tracePt t="291282" x="5135563" y="3143250"/>
          <p14:tracePt t="291316" x="5135563" y="3179763"/>
          <p14:tracePt t="291350" x="5143500" y="3224213"/>
          <p14:tracePt t="291382" x="5143500" y="3251200"/>
          <p14:tracePt t="291415" x="5143500" y="3259138"/>
          <p14:tracePt t="291505" x="5153025" y="3232150"/>
          <p14:tracePt t="291535" x="5170488" y="3197225"/>
          <p14:tracePt t="291568" x="5170488" y="3160713"/>
          <p14:tracePt t="291601" x="5170488" y="3108325"/>
          <p14:tracePt t="291638" x="5160963" y="3044825"/>
          <p14:tracePt t="291671" x="5153025" y="3009900"/>
          <p14:tracePt t="291789" x="5143500" y="3036888"/>
          <p14:tracePt t="291833" x="5135563" y="3054350"/>
          <p14:tracePt t="291863" x="5135563" y="3071813"/>
          <p14:tracePt t="291907" x="5126038" y="3089275"/>
          <p14:tracePt t="293152" x="5126038" y="3071813"/>
          <p14:tracePt t="293473" x="5126038" y="3063875"/>
          <p14:tracePt t="293505" x="5143500" y="3044825"/>
          <p14:tracePt t="299255" x="4992688" y="3232150"/>
          <p14:tracePt t="299297" x="4938713" y="3259138"/>
          <p14:tracePt t="299339" x="4848225" y="3286125"/>
          <p14:tracePt t="299361" x="4786313" y="3295650"/>
          <p14:tracePt t="299403" x="4724400" y="3313113"/>
          <p14:tracePt t="299423" x="4616450" y="3340100"/>
          <p14:tracePt t="299464" x="4375150" y="3421063"/>
          <p14:tracePt t="299507" x="3965575" y="3563938"/>
          <p14:tracePt t="299550" x="3527425" y="3662363"/>
          <p14:tracePt t="299593" x="3062288" y="3751263"/>
          <p14:tracePt t="299633" x="2822575" y="3822700"/>
          <p14:tracePt t="299674" x="2608263" y="3867150"/>
          <p14:tracePt t="299714" x="2500313" y="3894138"/>
          <p14:tracePt t="299750" x="2473325" y="3902075"/>
          <p14:tracePt t="299788" x="2446338" y="3902075"/>
          <p14:tracePt t="299827" x="2393950" y="3894138"/>
          <p14:tracePt t="299873" x="2339975" y="3830638"/>
          <p14:tracePt t="299912" x="2295525" y="3805238"/>
          <p14:tracePt t="299953" x="2276475" y="3786188"/>
          <p14:tracePt t="299998" x="2268538" y="3778250"/>
          <p14:tracePt t="300060" x="2259013" y="3751263"/>
          <p14:tracePt t="300080" x="2251075" y="3724275"/>
          <p14:tracePt t="300120" x="2251075" y="3670300"/>
          <p14:tracePt t="300141" x="2251075" y="3643313"/>
          <p14:tracePt t="300182" x="2251075" y="3589338"/>
          <p14:tracePt t="300222" x="2259013" y="3536950"/>
          <p14:tracePt t="300262" x="2268538" y="3500438"/>
          <p14:tracePt t="300382" x="2268538" y="3465513"/>
          <p14:tracePt t="300424" x="2268538" y="3421063"/>
          <p14:tracePt t="300467" x="2268538" y="3375025"/>
          <p14:tracePt t="300508" x="2268538" y="3322638"/>
          <p14:tracePt t="300551" x="2268538" y="3295650"/>
          <p14:tracePt t="300608" x="2268538" y="3286125"/>
          <p14:tracePt t="300647" x="2268538" y="3278188"/>
          <p14:tracePt t="300914" x="2268538" y="3286125"/>
          <p14:tracePt t="301142" x="2268538" y="3340100"/>
          <p14:tracePt t="301205" x="2259013" y="3367088"/>
          <p14:tracePt t="301236" x="2259013" y="3375025"/>
          <p14:tracePt t="301292" x="2259013" y="3384550"/>
          <p14:tracePt t="301408" x="2251075" y="3438525"/>
          <p14:tracePt t="301439" x="2251075" y="3482975"/>
          <p14:tracePt t="301500" x="2241550" y="3517900"/>
          <p14:tracePt t="301534" x="2232025" y="3544888"/>
          <p14:tracePt t="301628" x="2224088" y="3616325"/>
          <p14:tracePt t="301687" x="2205038" y="3662363"/>
          <p14:tracePt t="301738" x="2197100" y="3714750"/>
          <p14:tracePt t="301830" x="2197100" y="3759200"/>
          <p14:tracePt t="301870" x="2197100" y="3778250"/>
          <p14:tracePt t="301905" x="2197100" y="3795713"/>
          <p14:tracePt t="301920" x="2197100" y="3813175"/>
          <p14:tracePt t="301967" x="2197100" y="3849688"/>
          <p14:tracePt t="301999" x="2197100" y="3884613"/>
          <p14:tracePt t="302016" x="2197100" y="3911600"/>
          <p14:tracePt t="302049" x="2197100" y="3956050"/>
          <p14:tracePt t="302082" x="2197100" y="4000500"/>
          <p14:tracePt t="302127" x="2197100" y="4010025"/>
          <p14:tracePt t="302187" x="2197100" y="4019550"/>
          <p14:tracePt t="302346" x="2214563" y="3992563"/>
          <p14:tracePt t="302377" x="2241550" y="3938588"/>
          <p14:tracePt t="302408" x="2268538" y="3876675"/>
          <p14:tracePt t="302440" x="2286000" y="3822700"/>
          <p14:tracePt t="302471" x="2286000" y="3768725"/>
          <p14:tracePt t="302502" x="2286000" y="3724275"/>
          <p14:tracePt t="302534" x="2286000" y="3697288"/>
          <p14:tracePt t="302566" x="2286000" y="3652838"/>
          <p14:tracePt t="302598" x="2259013" y="3616325"/>
          <p14:tracePt t="302630" x="2241550" y="3563938"/>
          <p14:tracePt t="302659" x="2241550" y="3536950"/>
          <p14:tracePt t="302691" x="2232025" y="3492500"/>
          <p14:tracePt t="302724" x="2224088" y="3438525"/>
          <p14:tracePt t="302757" x="2224088" y="3402013"/>
          <p14:tracePt t="302788" x="2224088" y="3384550"/>
          <p14:tracePt t="302820" x="2214563" y="3357563"/>
          <p14:tracePt t="302852" x="2214563" y="3330575"/>
          <p14:tracePt t="302899" x="2214563" y="3322638"/>
          <p14:tracePt t="302914" x="2214563" y="3313113"/>
          <p14:tracePt t="302945" x="2214563" y="3303588"/>
          <p14:tracePt t="303076" x="2214563" y="3349625"/>
          <p14:tracePt t="303096" x="2214563" y="3375025"/>
          <p14:tracePt t="303140" x="2232025" y="3429000"/>
          <p14:tracePt t="303176" x="2241550" y="3473450"/>
          <p14:tracePt t="303208" x="2251075" y="3500438"/>
          <p14:tracePt t="303239" x="2268538" y="3536950"/>
          <p14:tracePt t="303272" x="2276475" y="3563938"/>
          <p14:tracePt t="303305" x="2276475" y="3608388"/>
          <p14:tracePt t="303338" x="2276475" y="3625850"/>
          <p14:tracePt t="303372" x="2286000" y="3643313"/>
          <p14:tracePt t="303403" x="2286000" y="3670300"/>
          <p14:tracePt t="303418" x="2286000" y="3679825"/>
          <p14:tracePt t="303450" x="2295525" y="3714750"/>
          <p14:tracePt t="303483" x="2295525" y="3759200"/>
          <p14:tracePt t="303516" x="2295525" y="3795713"/>
          <p14:tracePt t="303549" x="2286000" y="3840163"/>
          <p14:tracePt t="303581" x="2276475" y="3857625"/>
          <p14:tracePt t="303611" x="2259013" y="3894138"/>
          <p14:tracePt t="303642" x="2251075" y="3921125"/>
          <p14:tracePt t="303675" x="2241550" y="3948113"/>
          <p14:tracePt t="303707" x="2232025" y="3973513"/>
          <p14:tracePt t="303739" x="2232025" y="3983038"/>
          <p14:tracePt t="303975" x="2232025" y="3948113"/>
          <p14:tracePt t="304009" x="2241550" y="3911600"/>
          <p14:tracePt t="304041" x="2241550" y="3867150"/>
          <p14:tracePt t="304074" x="2241550" y="3840163"/>
          <p14:tracePt t="304107" x="2241550" y="3795713"/>
          <p14:tracePt t="304140" x="2241550" y="3751263"/>
          <p14:tracePt t="304173" x="2241550" y="3714750"/>
          <p14:tracePt t="304205" x="2241550" y="3679825"/>
          <p14:tracePt t="304238" x="2241550" y="3635375"/>
          <p14:tracePt t="304272" x="2241550" y="3598863"/>
          <p14:tracePt t="304306" x="2241550" y="3544888"/>
          <p14:tracePt t="304340" x="2241550" y="3500438"/>
          <p14:tracePt t="304373" x="2251075" y="3473450"/>
          <p14:tracePt t="304405" x="2251075" y="3438525"/>
          <p14:tracePt t="304420" x="2251075" y="3429000"/>
          <p14:tracePt t="304438" x="2251075" y="3411538"/>
          <p14:tracePt t="304872" x="2286000" y="3384550"/>
          <p14:tracePt t="304904" x="2286000" y="3367088"/>
          <p14:tracePt t="306291" x="2357438" y="3384550"/>
          <p14:tracePt t="306324" x="2759075" y="3446463"/>
          <p14:tracePt t="306357" x="3286125" y="3446463"/>
          <p14:tracePt t="306390" x="3643313" y="3492500"/>
          <p14:tracePt t="306423" x="3768725" y="3527425"/>
          <p14:tracePt t="306456" x="3919538" y="3554413"/>
          <p14:tracePt t="306489" x="4071938" y="3571875"/>
          <p14:tracePt t="306521" x="4133850" y="3589338"/>
          <p14:tracePt t="306551" x="4205288" y="3598863"/>
          <p14:tracePt t="306584" x="4251325" y="3598863"/>
          <p14:tracePt t="306617" x="4295775" y="3581400"/>
          <p14:tracePt t="306651" x="4322763" y="3571875"/>
          <p14:tracePt t="306685" x="4402138" y="3536950"/>
          <p14:tracePt t="306718" x="4446588" y="3527425"/>
          <p14:tracePt t="306750" x="4473575" y="3527425"/>
          <p14:tracePt t="306768" x="4510088" y="3527425"/>
          <p14:tracePt t="306802" x="4572000" y="3509963"/>
          <p14:tracePt t="306835" x="4608513" y="3482975"/>
          <p14:tracePt t="306868" x="4652963" y="3455988"/>
          <p14:tracePt t="306902" x="4776788" y="3438525"/>
          <p14:tracePt t="306917" x="4830763" y="3438525"/>
          <p14:tracePt t="306951" x="5010150" y="3402013"/>
          <p14:tracePt t="306985" x="5099050" y="3367088"/>
          <p14:tracePt t="307002" x="5143500" y="3357563"/>
          <p14:tracePt t="307035" x="5214938" y="3357563"/>
          <p14:tracePt t="307068" x="5241925" y="3357563"/>
          <p14:tracePt t="307305" x="5180013" y="3357563"/>
          <p14:tracePt t="307339" x="5153025" y="3375025"/>
          <p14:tracePt t="307368" x="5135563" y="3394075"/>
          <p14:tracePt t="307543" x="5126038" y="3402013"/>
          <p14:tracePt t="307575" x="5108575" y="3455988"/>
          <p14:tracePt t="307607" x="5072063" y="3527425"/>
          <p14:tracePt t="307638" x="5027613" y="3581400"/>
          <p14:tracePt t="307669" x="4992688" y="3635375"/>
          <p14:tracePt t="307701" x="4956175" y="3697288"/>
          <p14:tracePt t="307733" x="4929188" y="3733800"/>
          <p14:tracePt t="307766" x="4921250" y="3759200"/>
          <p14:tracePt t="307800" x="4921250" y="3778250"/>
          <p14:tracePt t="307833" x="4911725" y="3805238"/>
          <p14:tracePt t="308025" x="4973638" y="3679825"/>
          <p14:tracePt t="308058" x="5027613" y="3544888"/>
          <p14:tracePt t="308090" x="5037138" y="3473450"/>
          <p14:tracePt t="308121" x="5045075" y="3429000"/>
          <p14:tracePt t="308152" x="5045075" y="3384550"/>
          <p14:tracePt t="308184" x="5045075" y="3367088"/>
          <p14:tracePt t="308230" x="5045075" y="3357563"/>
          <p14:tracePt t="308306" x="5054600" y="3375025"/>
          <p14:tracePt t="308340" x="5054600" y="3429000"/>
          <p14:tracePt t="308372" x="5045075" y="3482975"/>
          <p14:tracePt t="308404" x="4992688" y="3544888"/>
          <p14:tracePt t="308418" x="4965700" y="3563938"/>
          <p14:tracePt t="308451" x="4751388" y="3679825"/>
          <p14:tracePt t="308485" x="4133850" y="3911600"/>
          <p14:tracePt t="308502" x="3956050" y="3938588"/>
          <p14:tracePt t="308535" x="3840163" y="3956050"/>
          <p14:tracePt t="308568" x="3776663" y="3938588"/>
          <p14:tracePt t="308601" x="3714750" y="3921125"/>
          <p14:tracePt t="308635" x="3670300" y="3911600"/>
          <p14:tracePt t="308668" x="3633788" y="3894138"/>
          <p14:tracePt t="308701" x="3589338" y="3849688"/>
          <p14:tracePt t="308734" x="3517900" y="3805238"/>
          <p14:tracePt t="308753" x="3455988" y="3795713"/>
          <p14:tracePt t="308802" x="3313113" y="3822700"/>
          <p14:tracePt t="308850" x="3133725" y="3867150"/>
          <p14:tracePt t="308873" x="3098800" y="3867150"/>
          <p14:tracePt t="308922" x="2990850" y="3902075"/>
          <p14:tracePt t="308960" x="2830513" y="3956050"/>
          <p14:tracePt t="308979" x="2768600" y="3983038"/>
          <p14:tracePt t="309022" x="2660650" y="4010025"/>
          <p14:tracePt t="309090" x="2544763" y="4071938"/>
          <p14:tracePt t="309113" x="2517775" y="4108450"/>
          <p14:tracePt t="309160" x="2465388" y="4152900"/>
          <p14:tracePt t="309289" x="2438400" y="4143375"/>
          <p14:tracePt t="309329" x="2401888" y="4125913"/>
          <p14:tracePt t="309371" x="2374900" y="4116388"/>
          <p14:tracePt t="309412" x="2339975" y="4116388"/>
          <p14:tracePt t="309485" x="2330450" y="4116388"/>
          <p14:tracePt t="309533" x="2330450" y="4064000"/>
          <p14:tracePt t="309580" x="2330450" y="4000500"/>
          <p14:tracePt t="309626" x="2330450" y="3965575"/>
          <p14:tracePt t="309670" x="2322513" y="3921125"/>
          <p14:tracePt t="309690" x="2322513" y="3911600"/>
          <p14:tracePt t="309730" x="2322513" y="3867150"/>
          <p14:tracePt t="309753" x="2322513" y="3840163"/>
          <p14:tracePt t="309795" x="2322513" y="3822700"/>
          <p14:tracePt t="309863" x="2322513" y="3813175"/>
          <p14:tracePt t="309909" x="2312988" y="3822700"/>
          <p14:tracePt t="309953" x="2268538" y="3894138"/>
          <p14:tracePt t="309995" x="2224088" y="3983038"/>
          <p14:tracePt t="310026" x="2224088" y="3992563"/>
          <p14:tracePt t="310158" x="2241550" y="3956050"/>
          <p14:tracePt t="310175" x="2241550" y="3938588"/>
          <p14:tracePt t="310207" x="2251075" y="3921125"/>
          <p14:tracePt t="310254" x="2251075" y="3911600"/>
          <p14:tracePt t="310385" x="2251075" y="3921125"/>
          <p14:tracePt t="310418" x="2251075" y="3929063"/>
          <p14:tracePt t="310567" x="2259013" y="3911600"/>
          <p14:tracePt t="310874" x="2259013" y="3948113"/>
          <p14:tracePt t="310907" x="2259013" y="3983038"/>
          <p14:tracePt t="310922" x="2259013" y="3992563"/>
          <p14:tracePt t="310953" x="2259013" y="4010025"/>
          <p14:tracePt t="311100" x="2276475" y="3992563"/>
          <p14:tracePt t="311131" x="2286000" y="3992563"/>
          <p14:tracePt t="315334" x="2303463" y="4037013"/>
          <p14:tracePt t="315367" x="2295525" y="4081463"/>
          <p14:tracePt t="315401" x="2295525" y="4116388"/>
          <p14:tracePt t="315450" x="2295525" y="4135438"/>
          <p14:tracePt t="315481" x="2286000" y="4143375"/>
          <p14:tracePt t="315559" x="2276475" y="4179888"/>
          <p14:tracePt t="315796" x="2393950" y="4135438"/>
          <p14:tracePt t="315828" x="2517775" y="4098925"/>
          <p14:tracePt t="315860" x="2616200" y="4098925"/>
          <p14:tracePt t="315893" x="2670175" y="4090988"/>
          <p14:tracePt t="315910" x="2697163" y="4090988"/>
          <p14:tracePt t="315927" x="2714625" y="4071938"/>
          <p14:tracePt t="315961" x="2759075" y="4064000"/>
          <p14:tracePt t="315994" x="2768600" y="4064000"/>
          <p14:tracePt t="316042" x="2813050" y="4054475"/>
          <p14:tracePt t="316076" x="2901950" y="4044950"/>
          <p14:tracePt t="316109" x="2946400" y="4054475"/>
          <p14:tracePt t="316141" x="2982913" y="4098925"/>
          <p14:tracePt t="316173" x="3027363" y="4125913"/>
          <p14:tracePt t="316191" x="3044825" y="4143375"/>
          <p14:tracePt t="316224" x="3179763" y="4197350"/>
          <p14:tracePt t="316256" x="3268663" y="4197350"/>
          <p14:tracePt t="316290" x="3419475" y="4206875"/>
          <p14:tracePt t="316322" x="3598863" y="4233863"/>
          <p14:tracePt t="316356" x="3786188" y="4268788"/>
          <p14:tracePt t="316390" x="3946525" y="4295775"/>
          <p14:tracePt t="316422" x="4081463" y="4313238"/>
          <p14:tracePt t="316455" x="4232275" y="4340225"/>
          <p14:tracePt t="316472" x="4295775" y="4340225"/>
          <p14:tracePt t="316506" x="4402138" y="4349750"/>
          <p14:tracePt t="316539" x="4483100" y="4357688"/>
          <p14:tracePt t="316573" x="4545013" y="4357688"/>
          <p14:tracePt t="316606" x="4608513" y="4357688"/>
          <p14:tracePt t="316639" x="4724400" y="4357688"/>
          <p14:tracePt t="316672" x="4776788" y="4357688"/>
          <p14:tracePt t="316707" x="4884738" y="4357688"/>
          <p14:tracePt t="316740" x="5027613" y="4367213"/>
          <p14:tracePt t="316774" x="5187950" y="4394200"/>
          <p14:tracePt t="316809" x="5313363" y="4429125"/>
          <p14:tracePt t="316843" x="5456238" y="4456113"/>
          <p14:tracePt t="316876" x="5554663" y="4492625"/>
          <p14:tracePt t="316895" x="5589588" y="4500563"/>
          <p14:tracePt t="316912" x="5616575" y="4519613"/>
          <p14:tracePt t="316946" x="5635625" y="4527550"/>
          <p14:tracePt t="316977" x="5670550" y="4537075"/>
          <p14:tracePt t="317158" x="5688013" y="4537075"/>
          <p14:tracePt t="319263" x="5554663" y="4483100"/>
          <p14:tracePt t="319296" x="5402263" y="4429125"/>
          <p14:tracePt t="319327" x="5197475" y="4376738"/>
          <p14:tracePt t="319361" x="4973638" y="4322763"/>
          <p14:tracePt t="319394" x="4768850" y="4278313"/>
          <p14:tracePt t="319411" x="4679950" y="4278313"/>
          <p14:tracePt t="319444" x="4537075" y="4286250"/>
          <p14:tracePt t="319477" x="4402138" y="4286250"/>
          <p14:tracePt t="319510" x="4187825" y="4278313"/>
          <p14:tracePt t="319525" x="4152900" y="4278313"/>
          <p14:tracePt t="319558" x="3956050" y="4241800"/>
          <p14:tracePt t="319590" x="3822700" y="4241800"/>
          <p14:tracePt t="319622" x="3687763" y="4241800"/>
          <p14:tracePt t="319653" x="3482975" y="4286250"/>
          <p14:tracePt t="319686" x="3330575" y="4295775"/>
          <p14:tracePt t="319719" x="3295650" y="4295775"/>
          <p14:tracePt t="319881" x="3268663" y="4295775"/>
          <p14:tracePt t="319912" x="3224213" y="4295775"/>
          <p14:tracePt t="319945" x="3187700" y="4295775"/>
          <p14:tracePt t="319978" x="3133725" y="4295775"/>
          <p14:tracePt t="320011" x="3081338" y="4295775"/>
          <p14:tracePt t="320044" x="3054350" y="4295775"/>
          <p14:tracePt t="320077" x="3017838" y="4286250"/>
          <p14:tracePt t="320110" x="2990850" y="4286250"/>
          <p14:tracePt t="320143" x="2973388" y="4286250"/>
          <p14:tracePt t="320194" x="2955925" y="4286250"/>
          <p14:tracePt t="320242" x="2946400" y="4286250"/>
          <p14:tracePt t="320319" x="2938463" y="4278313"/>
          <p14:tracePt t="320504" x="2928938" y="4278313"/>
          <p14:tracePt t="321134" x="2919413" y="4251325"/>
          <p14:tracePt t="321270" x="2919413" y="4214813"/>
          <p14:tracePt t="321312" x="2919413" y="4187825"/>
          <p14:tracePt t="321336" x="2919413" y="4179888"/>
          <p14:tracePt t="321377" x="2919413" y="4152900"/>
          <p14:tracePt t="321416" x="2919413" y="4143375"/>
          <p14:tracePt t="321604" x="2911475" y="4116388"/>
          <p14:tracePt t="321644" x="2901950" y="4090988"/>
          <p14:tracePt t="321719" x="2901950" y="4081463"/>
          <p14:tracePt t="321740" x="2874963" y="4071938"/>
          <p14:tracePt t="321759" x="2857500" y="4054475"/>
          <p14:tracePt t="321803" x="2813050" y="4019550"/>
          <p14:tracePt t="321843" x="2786063" y="4010025"/>
          <p14:tracePt t="321882" x="2732088" y="4000500"/>
          <p14:tracePt t="321922" x="2697163" y="3992563"/>
          <p14:tracePt t="321964" x="2679700" y="3992563"/>
          <p14:tracePt t="322003" x="2652713" y="3992563"/>
          <p14:tracePt t="322044" x="2652713" y="3983038"/>
          <p14:tracePt t="322175" x="2705100" y="3983038"/>
          <p14:tracePt t="322216" x="2795588" y="3983038"/>
          <p14:tracePt t="322258" x="2911475" y="3956050"/>
          <p14:tracePt t="322298" x="2965450" y="3929063"/>
          <p14:tracePt t="322343" x="3036888" y="3805238"/>
          <p14:tracePt t="322366" x="3054350" y="3778250"/>
          <p14:tracePt t="322407" x="3071813" y="3724275"/>
          <p14:tracePt t="322426" x="3071813" y="3714750"/>
          <p14:tracePt t="322449" x="3071813" y="3697288"/>
          <p14:tracePt t="322489" x="3071813" y="3652838"/>
          <p14:tracePt t="322530" x="3054350" y="3616325"/>
          <p14:tracePt t="322574" x="3044825" y="3598863"/>
          <p14:tracePt t="322613" x="3027363" y="3554413"/>
          <p14:tracePt t="322654" x="2982913" y="3500438"/>
          <p14:tracePt t="322694" x="2982913" y="3492500"/>
          <p14:tracePt t="322735" x="2955925" y="3465513"/>
          <p14:tracePt t="322758" x="2928938" y="3438525"/>
          <p14:tracePt t="322801" x="2901950" y="3402013"/>
          <p14:tracePt t="322842" x="2874963" y="3357563"/>
          <p14:tracePt t="322883" x="2874963" y="3330575"/>
          <p14:tracePt t="323015" x="2874963" y="3349625"/>
          <p14:tracePt t="323037" x="2874963" y="3367088"/>
          <p14:tracePt t="323078" x="2874963" y="3411538"/>
          <p14:tracePt t="323101" x="2874963" y="3438525"/>
          <p14:tracePt t="323144" x="2884488" y="3482975"/>
          <p14:tracePt t="323184" x="2884488" y="3536950"/>
          <p14:tracePt t="323225" x="2894013" y="3581400"/>
          <p14:tracePt t="323266" x="2894013" y="3625850"/>
          <p14:tracePt t="323308" x="2901950" y="3687763"/>
          <p14:tracePt t="323353" x="2901950" y="3724275"/>
          <p14:tracePt t="323395" x="2901950" y="3778250"/>
          <p14:tracePt t="323415" x="2901950" y="3805238"/>
          <p14:tracePt t="323459" x="2901950" y="3857625"/>
          <p14:tracePt t="323499" x="2901950" y="3948113"/>
          <p14:tracePt t="323521" x="2894013" y="3992563"/>
          <p14:tracePt t="323563" x="2857500" y="4071938"/>
          <p14:tracePt t="323585" x="2847975" y="4108450"/>
          <p14:tracePt t="323626" x="2840038" y="4135438"/>
          <p14:tracePt t="323704" x="2840038" y="4170363"/>
          <p14:tracePt t="323726" x="2840038" y="4197350"/>
          <p14:tracePt t="323767" x="2840038" y="4259263"/>
          <p14:tracePt t="323809" x="2847975" y="4286250"/>
          <p14:tracePt t="323849" x="2857500" y="4349750"/>
          <p14:tracePt t="323891" x="2867025" y="4402138"/>
          <p14:tracePt t="324008" x="2874963" y="4402138"/>
          <p14:tracePt t="324104" x="2911475" y="4367213"/>
          <p14:tracePt t="324144" x="2938463" y="4322763"/>
          <p14:tracePt t="324185" x="2965450" y="4268788"/>
          <p14:tracePt t="324227" x="2990850" y="4206875"/>
          <p14:tracePt t="324270" x="3009900" y="4135438"/>
          <p14:tracePt t="324311" x="3036888" y="4071938"/>
          <p14:tracePt t="324350" x="3036888" y="4037013"/>
          <p14:tracePt t="324519" x="3036888" y="3992563"/>
          <p14:tracePt t="324536" x="3027363" y="3983038"/>
          <p14:tracePt t="324575" x="3027363" y="3948113"/>
          <p14:tracePt t="324612" x="3017838" y="3938588"/>
          <p14:tracePt t="324851" x="2990850" y="3938588"/>
          <p14:tracePt t="324909" x="2982913" y="3938588"/>
          <p14:tracePt t="324929" x="2973388" y="3938588"/>
          <p14:tracePt t="324972" x="2955925" y="3938588"/>
          <p14:tracePt t="325011" x="2938463" y="3938588"/>
          <p14:tracePt t="325049" x="2928938" y="3938588"/>
          <p14:tracePt t="325288" x="2919413" y="3973513"/>
          <p14:tracePt t="325411" x="2919413" y="3983038"/>
          <p14:tracePt t="325432" x="2911475" y="4010025"/>
          <p14:tracePt t="326102" x="2901950" y="4010025"/>
          <p14:tracePt t="326140" x="2874963" y="4010025"/>
          <p14:tracePt t="326180" x="2840038" y="4019550"/>
          <p14:tracePt t="326221" x="2786063" y="4019550"/>
          <p14:tracePt t="326240" x="2776538" y="4019550"/>
          <p14:tracePt t="326273" x="2751138" y="4000500"/>
          <p14:tracePt t="326307" x="2714625" y="4000500"/>
          <p14:tracePt t="326355" x="2697163" y="4000500"/>
          <p14:tracePt t="326385" x="2679700" y="4010025"/>
          <p14:tracePt t="326415" x="2660650" y="4010025"/>
          <p14:tracePt t="326446" x="2643188" y="4010025"/>
          <p14:tracePt t="326480" x="2616200" y="4010025"/>
          <p14:tracePt t="326511" x="2608263" y="4010025"/>
          <p14:tracePt t="326558" x="2571750" y="4010025"/>
          <p14:tracePt t="326602" x="2562225" y="4010025"/>
          <p14:tracePt t="326733" x="2536825" y="4010025"/>
          <p14:tracePt t="326827" x="2500313" y="4010025"/>
          <p14:tracePt t="326915" x="2482850" y="4000500"/>
          <p14:tracePt t="326947" x="2473325" y="3992563"/>
          <p14:tracePt t="326978" x="2455863" y="3973513"/>
          <p14:tracePt t="327011" x="2428875" y="3948113"/>
          <p14:tracePt t="327090" x="2419350" y="3948113"/>
          <p14:tracePt t="327196" x="2393950" y="3956050"/>
          <p14:tracePt t="327262" x="2384425" y="3956050"/>
          <p14:tracePt t="327319" x="2384425" y="3965575"/>
          <p14:tracePt t="327352" x="2366963" y="3965575"/>
          <p14:tracePt t="327468" x="2357438" y="3965575"/>
          <p14:tracePt t="327539" x="2347913" y="3965575"/>
          <p14:tracePt t="327584" x="2339975" y="3965575"/>
          <p14:tracePt t="327657" x="2330450" y="3965575"/>
          <p14:tracePt t="327688" x="2322513" y="3965575"/>
          <p14:tracePt t="327749" x="2312988" y="3965575"/>
          <p14:tracePt t="327841" x="2295525" y="3965575"/>
          <p14:tracePt t="327932" x="2276475" y="3983038"/>
          <p14:tracePt t="328256" x="2276475" y="4000500"/>
          <p14:tracePt t="328289" x="2259013" y="4037013"/>
          <p14:tracePt t="328321" x="2259013" y="4044950"/>
          <p14:tracePt t="328369" x="2251075" y="4064000"/>
          <p14:tracePt t="328725" x="2276475" y="4027488"/>
          <p14:tracePt t="328759" x="2303463" y="4000500"/>
          <p14:tracePt t="329418" x="2312988" y="4000500"/>
          <p14:tracePt t="329464" x="2322513" y="4010025"/>
          <p14:tracePt t="329586" x="2347913" y="4037013"/>
          <p14:tracePt t="329618" x="2357438" y="4054475"/>
          <p14:tracePt t="329651" x="2357438" y="4064000"/>
          <p14:tracePt t="329801" x="2374900" y="4081463"/>
          <p14:tracePt t="329833" x="2384425" y="4116388"/>
          <p14:tracePt t="329866" x="2384425" y="4143375"/>
          <p14:tracePt t="329898" x="2393950" y="4179888"/>
          <p14:tracePt t="329914" x="2393950" y="4187825"/>
          <p14:tracePt t="329947" x="2401888" y="4214813"/>
          <p14:tracePt t="329979" x="2401888" y="4233863"/>
          <p14:tracePt t="330013" x="2366963" y="4286250"/>
          <p14:tracePt t="330045" x="2339975" y="4330700"/>
          <p14:tracePt t="330079" x="2330450" y="4357688"/>
          <p14:tracePt t="330185" x="2330450" y="4376738"/>
          <p14:tracePt t="330218" x="2322513" y="4376738"/>
          <p14:tracePt t="330264" x="2322513" y="4384675"/>
          <p14:tracePt t="330312" x="2322513" y="4421188"/>
          <p14:tracePt t="330346" x="2330450" y="4456113"/>
          <p14:tracePt t="330378" x="2347913" y="4483100"/>
          <p14:tracePt t="330412" x="2357438" y="4492625"/>
          <p14:tracePt t="330445" x="2384425" y="4500563"/>
          <p14:tracePt t="330478" x="2419350" y="4527550"/>
          <p14:tracePt t="330514" x="2465388" y="4581525"/>
          <p14:tracePt t="330547" x="2490788" y="4598988"/>
          <p14:tracePt t="330579" x="2509838" y="4608513"/>
          <p14:tracePt t="330615" x="2544763" y="4608513"/>
          <p14:tracePt t="330651" x="2598738" y="4572000"/>
          <p14:tracePt t="330683" x="2643188" y="4527550"/>
          <p14:tracePt t="330719" x="2697163" y="4473575"/>
          <p14:tracePt t="330761" x="2732088" y="4448175"/>
          <p14:tracePt t="330793" x="2741613" y="4402138"/>
          <p14:tracePt t="330824" x="2759075" y="4367213"/>
          <p14:tracePt t="330853" x="2759075" y="4322763"/>
          <p14:tracePt t="330883" x="2759075" y="4278313"/>
          <p14:tracePt t="330912" x="2759075" y="4179888"/>
          <p14:tracePt t="330929" x="2732088" y="4162425"/>
          <p14:tracePt t="330965" x="2697163" y="4116388"/>
          <p14:tracePt t="330995" x="2660650" y="4098925"/>
          <p14:tracePt t="331026" x="2625725" y="4081463"/>
          <p14:tracePt t="331056" x="2589213" y="4054475"/>
          <p14:tracePt t="331086" x="2554288" y="4044950"/>
          <p14:tracePt t="331117" x="2509838" y="4037013"/>
          <p14:tracePt t="331145" x="2482850" y="4037013"/>
          <p14:tracePt t="331176" x="2465388" y="4037013"/>
          <p14:tracePt t="331206" x="2455863" y="4037013"/>
          <p14:tracePt t="331236" x="2419350" y="4037013"/>
          <p14:tracePt t="331269" x="2384425" y="4071938"/>
          <p14:tracePt t="331307" x="2339975" y="4116388"/>
          <p14:tracePt t="331341" x="2322513" y="4162425"/>
          <p14:tracePt t="331373" x="2295525" y="4206875"/>
          <p14:tracePt t="331405" x="2276475" y="4241800"/>
          <p14:tracePt t="331421" x="2259013" y="4278313"/>
          <p14:tracePt t="331456" x="2251075" y="4313238"/>
          <p14:tracePt t="331488" x="2251075" y="4340225"/>
          <p14:tracePt t="331521" x="2251075" y="4384675"/>
          <p14:tracePt t="331539" x="2251075" y="4411663"/>
          <p14:tracePt t="331555" x="2259013" y="4438650"/>
          <p14:tracePt t="331588" x="2286000" y="4456113"/>
          <p14:tracePt t="331621" x="2312988" y="4473575"/>
          <p14:tracePt t="331654" x="2339975" y="4510088"/>
          <p14:tracePt t="331687" x="2384425" y="4519613"/>
          <p14:tracePt t="331721" x="2438400" y="4519613"/>
          <p14:tracePt t="331754" x="2473325" y="4527550"/>
          <p14:tracePt t="331789" x="2527300" y="4527550"/>
          <p14:tracePt t="331822" x="2562225" y="4527550"/>
          <p14:tracePt t="331854" x="2608263" y="4510088"/>
          <p14:tracePt t="331888" x="2643188" y="4483100"/>
          <p14:tracePt t="331921" x="2679700" y="4456113"/>
          <p14:tracePt t="331955" x="2714625" y="4402138"/>
          <p14:tracePt t="331989" x="2741613" y="4367213"/>
          <p14:tracePt t="332021" x="2759075" y="4322763"/>
          <p14:tracePt t="332039" x="2759075" y="4295775"/>
          <p14:tracePt t="332055" x="2759075" y="4268788"/>
          <p14:tracePt t="332088" x="2759075" y="4233863"/>
          <p14:tracePt t="332121" x="2732088" y="4179888"/>
          <p14:tracePt t="332155" x="2697163" y="4116388"/>
          <p14:tracePt t="332189" x="2643188" y="4071938"/>
          <p14:tracePt t="332221" x="2589213" y="4054475"/>
          <p14:tracePt t="332255" x="2544763" y="4044950"/>
          <p14:tracePt t="332273" x="2527300" y="4044950"/>
          <p14:tracePt t="332307" x="2473325" y="4044950"/>
          <p14:tracePt t="332341" x="2438400" y="4054475"/>
          <p14:tracePt t="332375" x="2411413" y="4071938"/>
          <p14:tracePt t="332407" x="2374900" y="4081463"/>
          <p14:tracePt t="332423" x="2366963" y="4090988"/>
          <p14:tracePt t="332471" x="2339975" y="4125913"/>
          <p14:tracePt t="332504" x="2295525" y="4162425"/>
          <p14:tracePt t="332541" x="2268538" y="4214813"/>
          <p14:tracePt t="332575" x="2251075" y="4268788"/>
          <p14:tracePt t="332608" x="2251075" y="4305300"/>
          <p14:tracePt t="332641" x="2241550" y="4349750"/>
          <p14:tracePt t="332673" x="2241550" y="4394200"/>
          <p14:tracePt t="332706" x="2241550" y="4421188"/>
          <p14:tracePt t="332738" x="2268538" y="4448175"/>
          <p14:tracePt t="332772" x="2276475" y="4492625"/>
          <p14:tracePt t="332804" x="2295525" y="4519613"/>
          <p14:tracePt t="332852" x="2303463" y="4527550"/>
          <p14:tracePt t="332897" x="2357438" y="4545013"/>
          <p14:tracePt t="332914" x="2393950" y="4545013"/>
          <p14:tracePt t="332947" x="2428875" y="4519613"/>
          <p14:tracePt t="332979" x="2455863" y="4510088"/>
          <p14:tracePt t="333013" x="2490788" y="4500563"/>
          <p14:tracePt t="333046" x="2536825" y="4483100"/>
          <p14:tracePt t="333079" x="2571750" y="4473575"/>
          <p14:tracePt t="333112" x="2625725" y="4448175"/>
          <p14:tracePt t="333145" x="2660650" y="4421188"/>
          <p14:tracePt t="333163" x="2679700" y="4402138"/>
          <p14:tracePt t="333195" x="2687638" y="4367213"/>
          <p14:tracePt t="333229" x="2705100" y="4322763"/>
          <p14:tracePt t="333244" x="2705100" y="4305300"/>
          <p14:tracePt t="333276" x="2705100" y="4233863"/>
          <p14:tracePt t="333311" x="2679700" y="4170363"/>
          <p14:tracePt t="333347" x="2643188" y="4116388"/>
          <p14:tracePt t="333380" x="2598738" y="4071938"/>
          <p14:tracePt t="333397" x="2581275" y="4054475"/>
          <p14:tracePt t="333415" x="2562225" y="4037013"/>
          <p14:tracePt t="333448" x="2527300" y="4000500"/>
          <p14:tracePt t="333479" x="2500313" y="3983038"/>
          <p14:tracePt t="333512" x="2455863" y="3983038"/>
          <p14:tracePt t="333544" x="2419350" y="3983038"/>
          <p14:tracePt t="333581" x="2366963" y="3992563"/>
          <p14:tracePt t="333596" x="2357438" y="4010025"/>
          <p14:tracePt t="333628" x="2312988" y="4027488"/>
          <p14:tracePt t="333662" x="2295525" y="4037013"/>
          <p14:tracePt t="333695" x="2286000" y="4044950"/>
          <p14:tracePt t="333727" x="2268538" y="4064000"/>
          <p14:tracePt t="333759" x="2232025" y="4098925"/>
          <p14:tracePt t="333792" x="2197100" y="4135438"/>
          <p14:tracePt t="333808" x="2197100" y="4162425"/>
          <p14:tracePt t="333840" x="2170113" y="4197350"/>
          <p14:tracePt t="333872" x="2170113" y="4241800"/>
          <p14:tracePt t="333905" x="2170113" y="4278313"/>
          <p14:tracePt t="333920" x="2170113" y="4305300"/>
          <p14:tracePt t="333954" x="2170113" y="4340225"/>
          <p14:tracePt t="333987" x="2179638" y="4384675"/>
          <p14:tracePt t="334022" x="2187575" y="4421188"/>
          <p14:tracePt t="334039" x="2197100" y="4438650"/>
          <p14:tracePt t="334072" x="2214563" y="4465638"/>
          <p14:tracePt t="334105" x="2268538" y="4483100"/>
          <p14:tracePt t="334138" x="2303463" y="4500563"/>
          <p14:tracePt t="334171" x="2347913" y="4510088"/>
          <p14:tracePt t="334205" x="2384425" y="4510088"/>
          <p14:tracePt t="334238" x="2419350" y="4527550"/>
          <p14:tracePt t="334272" x="2473325" y="4519613"/>
          <p14:tracePt t="334305" x="2509838" y="4483100"/>
          <p14:tracePt t="334342" x="2536825" y="4448175"/>
          <p14:tracePt t="334376" x="2554288" y="4429125"/>
          <p14:tracePt t="334408" x="2554288" y="4402138"/>
          <p14:tracePt t="334423" x="2554288" y="4367213"/>
          <p14:tracePt t="334457" x="2527300" y="4322763"/>
          <p14:tracePt t="334489" x="2482850" y="4278313"/>
          <p14:tracePt t="334521" x="2455863" y="4259263"/>
          <p14:tracePt t="334554" x="2428875" y="4259263"/>
          <p14:tracePt t="334588" x="2374900" y="4259263"/>
          <p14:tracePt t="334621" x="2330450" y="4286250"/>
          <p14:tracePt t="334654" x="2322513" y="4286250"/>
          <p14:tracePt t="334729" x="2312988" y="4286250"/>
          <p14:tracePt t="335174" x="2339975" y="4286250"/>
          <p14:tracePt t="335206" x="2366963" y="4286250"/>
          <p14:tracePt t="335254" x="2384425" y="4286250"/>
          <p14:tracePt t="335288" x="2411413" y="4286250"/>
          <p14:tracePt t="335321" x="2446338" y="4286250"/>
          <p14:tracePt t="335355" x="2455863" y="4286250"/>
          <p14:tracePt t="335387" x="2500313" y="4286250"/>
          <p14:tracePt t="335420" x="2536825" y="4286250"/>
          <p14:tracePt t="335453" x="2562225" y="4286250"/>
          <p14:tracePt t="335540" x="2589213" y="4286250"/>
          <p14:tracePt t="335572" x="2598738" y="4286250"/>
          <p14:tracePt t="335604" x="2643188" y="4295775"/>
          <p14:tracePt t="335637" x="2670175" y="4322763"/>
          <p14:tracePt t="335669" x="2679700" y="4322763"/>
          <p14:tracePt t="335700" x="2687638" y="4322763"/>
          <p14:tracePt t="335788" x="2724150" y="4322763"/>
          <p14:tracePt t="335820" x="2751138" y="4322763"/>
          <p14:tracePt t="335852" x="2759075" y="4313238"/>
          <p14:tracePt t="335897" x="2786063" y="4322763"/>
          <p14:tracePt t="335914" x="2795588" y="4322763"/>
          <p14:tracePt t="335947" x="2813050" y="4340225"/>
          <p14:tracePt t="335978" x="2822575" y="4340225"/>
          <p14:tracePt t="336026" x="2857500" y="4340225"/>
          <p14:tracePt t="336058" x="2867025" y="4330700"/>
          <p14:tracePt t="336158" x="2874963" y="4330700"/>
          <p14:tracePt t="336204" x="2884488" y="4330700"/>
          <p14:tracePt t="336236" x="2894013" y="4330700"/>
          <p14:tracePt t="336266" x="2911475" y="4349750"/>
          <p14:tracePt t="336327" x="2919413" y="4349750"/>
          <p14:tracePt t="336492" x="2955925" y="4357688"/>
          <p14:tracePt t="336523" x="2965450" y="4357688"/>
          <p14:tracePt t="336668" x="2973388" y="4367213"/>
          <p14:tracePt t="336699" x="2982913" y="4376738"/>
          <p14:tracePt t="336789" x="3027363" y="4376738"/>
          <p14:tracePt t="336836" x="3054350" y="4357688"/>
          <p14:tracePt t="336883" x="3089275" y="4340225"/>
          <p14:tracePt t="336913" x="3108325" y="4330700"/>
          <p14:tracePt t="337004" x="3116263" y="4313238"/>
          <p14:tracePt t="337066" x="3125788" y="4313238"/>
          <p14:tracePt t="337097" x="3133725" y="4295775"/>
          <p14:tracePt t="337118" x="3152775" y="4295775"/>
          <p14:tracePt t="337239" x="3179763" y="4295775"/>
          <p14:tracePt t="337272" x="3205163" y="4295775"/>
          <p14:tracePt t="337306" x="3232150" y="4295775"/>
          <p14:tracePt t="337355" x="3268663" y="4268788"/>
          <p14:tracePt t="337448" x="3268663" y="4259263"/>
          <p14:tracePt t="337555" x="3251200" y="4224338"/>
          <p14:tracePt t="337589" x="3214688" y="4214813"/>
          <p14:tracePt t="337622" x="3197225" y="4197350"/>
          <p14:tracePt t="337655" x="3179763" y="4197350"/>
          <p14:tracePt t="337688" x="3179763" y="4187825"/>
          <p14:tracePt t="337750" x="3160713" y="4187825"/>
          <p14:tracePt t="337786" x="3108325" y="4197350"/>
          <p14:tracePt t="337820" x="3054350" y="4241800"/>
          <p14:tracePt t="337853" x="3027363" y="4251325"/>
          <p14:tracePt t="337886" x="3017838" y="4259263"/>
          <p14:tracePt t="338651" x="3009900" y="4259263"/>
          <p14:tracePt t="338683" x="2990850" y="4241800"/>
          <p14:tracePt t="338714" x="2955925" y="4206875"/>
          <p14:tracePt t="338747" x="2928938" y="4179888"/>
          <p14:tracePt t="338782" x="2901950" y="4125913"/>
          <p14:tracePt t="338815" x="2867025" y="4090988"/>
          <p14:tracePt t="338847" x="2847975" y="4081463"/>
          <p14:tracePt t="338880" x="2840038" y="4064000"/>
          <p14:tracePt t="338913" x="2830513" y="4044950"/>
          <p14:tracePt t="338961" x="2813050" y="4010025"/>
          <p14:tracePt t="339011" x="2813050" y="3983038"/>
          <p14:tracePt t="339044" x="2803525" y="3965575"/>
          <p14:tracePt t="339135" x="2786063" y="3965575"/>
          <p14:tracePt t="339168" x="2741613" y="3965575"/>
          <p14:tracePt t="339201" x="2705100" y="3965575"/>
          <p14:tracePt t="339247" x="2687638" y="3973513"/>
          <p14:tracePt t="339280" x="2633663" y="4027488"/>
          <p14:tracePt t="339313" x="2608263" y="4044950"/>
          <p14:tracePt t="339543" x="2608263" y="4054475"/>
          <p14:tracePt t="339591" x="2589213" y="4098925"/>
          <p14:tracePt t="339623" x="2581275" y="4125913"/>
          <p14:tracePt t="339743" x="2581275" y="4135438"/>
          <p14:tracePt t="339776" x="2581275" y="4143375"/>
          <p14:tracePt t="339975" x="2608263" y="4135438"/>
          <p14:tracePt t="340037" x="2625725" y="4125913"/>
          <p14:tracePt t="340071" x="2643188" y="4116388"/>
          <p14:tracePt t="340103" x="2652713" y="4108450"/>
          <p14:tracePt t="340149" x="2652713" y="4090988"/>
          <p14:tracePt t="340368" x="2652713" y="4108450"/>
          <p14:tracePt t="340404" x="2616200" y="4143375"/>
          <p14:tracePt t="340419" x="2589213" y="4170363"/>
          <p14:tracePt t="340453" x="2571750" y="4179888"/>
          <p14:tracePt t="340684" x="2544763" y="4187825"/>
          <p14:tracePt t="340714" x="2536825" y="4187825"/>
          <p14:tracePt t="340891" x="2517775" y="4187825"/>
          <p14:tracePt t="340922" x="2500313" y="4187825"/>
          <p14:tracePt t="341013" x="2490788" y="4187825"/>
          <p14:tracePt t="341188" x="2527300" y="4162425"/>
          <p14:tracePt t="341222" x="2562225" y="4135438"/>
          <p14:tracePt t="341256" x="2608263" y="4090988"/>
          <p14:tracePt t="341289" x="2633663" y="4071938"/>
          <p14:tracePt t="341354" x="2679700" y="4071938"/>
          <p14:tracePt t="341388" x="2714625" y="4071938"/>
          <p14:tracePt t="341421" x="2751138" y="4071938"/>
          <p14:tracePt t="341472" x="2776538" y="4064000"/>
          <p14:tracePt t="341505" x="2822575" y="4054475"/>
          <p14:tracePt t="341538" x="2857500" y="4037013"/>
          <p14:tracePt t="341572" x="2911475" y="4037013"/>
          <p14:tracePt t="341606" x="2946400" y="4071938"/>
          <p14:tracePt t="341639" x="2990850" y="4108450"/>
          <p14:tracePt t="341672" x="3017838" y="4125913"/>
          <p14:tracePt t="341793" x="3054350" y="4125913"/>
          <p14:tracePt t="341825" x="3081338" y="4090988"/>
          <p14:tracePt t="341857" x="3089275" y="4081463"/>
          <p14:tracePt t="341889" x="3089275" y="4071938"/>
          <p14:tracePt t="341922" x="3089275" y="4054475"/>
          <p14:tracePt t="341970" x="3089275" y="4044950"/>
          <p14:tracePt t="342004" x="3062288" y="4019550"/>
          <p14:tracePt t="342037" x="3027363" y="4019550"/>
          <p14:tracePt t="342055" x="3009900" y="4019550"/>
          <p14:tracePt t="342089" x="2955925" y="4037013"/>
          <p14:tracePt t="342122" x="2919413" y="4071938"/>
          <p14:tracePt t="342156" x="2874963" y="4116388"/>
          <p14:tracePt t="342189" x="2830513" y="4170363"/>
          <p14:tracePt t="342224" x="2813050" y="4187825"/>
          <p14:tracePt t="342257" x="2803525" y="4206875"/>
          <p14:tracePt t="342290" x="2795588" y="4251325"/>
          <p14:tracePt t="342323" x="2795588" y="4286250"/>
          <p14:tracePt t="342357" x="2795588" y="4330700"/>
          <p14:tracePt t="342390" x="2795588" y="4367213"/>
          <p14:tracePt t="342423" x="2822575" y="4411663"/>
          <p14:tracePt t="342457" x="2847975" y="4456113"/>
          <p14:tracePt t="342490" x="2857500" y="4483100"/>
          <p14:tracePt t="342537" x="2867025" y="4492625"/>
          <p14:tracePt t="342570" x="2874963" y="4492625"/>
          <p14:tracePt t="342587" x="2894013" y="4500563"/>
          <p14:tracePt t="342622" x="2928938" y="4545013"/>
          <p14:tracePt t="342656" x="2973388" y="4581525"/>
          <p14:tracePt t="342689" x="2990850" y="4598988"/>
          <p14:tracePt t="342722" x="3009900" y="4598988"/>
          <p14:tracePt t="342755" x="3044825" y="4598988"/>
          <p14:tracePt t="342789" x="3081338" y="4581525"/>
          <p14:tracePt t="342823" x="3133725" y="4581525"/>
          <p14:tracePt t="342856" x="3170238" y="4581525"/>
          <p14:tracePt t="342890" x="3214688" y="4564063"/>
          <p14:tracePt t="342922" x="3241675" y="4527550"/>
          <p14:tracePt t="342957" x="3286125" y="4492625"/>
          <p14:tracePt t="342989" x="3330575" y="4421188"/>
          <p14:tracePt t="343023" x="3357563" y="4357688"/>
          <p14:tracePt t="343040" x="3367088" y="4340225"/>
          <p14:tracePt t="343074" x="3367088" y="4286250"/>
          <p14:tracePt t="343108" x="3367088" y="4224338"/>
          <p14:tracePt t="343142" x="3357563" y="4179888"/>
          <p14:tracePt t="343174" x="3348038" y="4143375"/>
          <p14:tracePt t="343207" x="3330575" y="4090988"/>
          <p14:tracePt t="343239" x="3295650" y="4064000"/>
          <p14:tracePt t="343273" x="3268663" y="4054475"/>
          <p14:tracePt t="343307" x="3224213" y="4054475"/>
          <p14:tracePt t="343340" x="3179763" y="4054475"/>
          <p14:tracePt t="343374" x="3133725" y="4081463"/>
          <p14:tracePt t="343409" x="3044825" y="4125913"/>
          <p14:tracePt t="343425" x="2982913" y="4179888"/>
          <p14:tracePt t="343458" x="2965450" y="4206875"/>
          <p14:tracePt t="343520" x="2965450" y="4251325"/>
          <p14:tracePt t="343551" x="2965450" y="4286250"/>
          <p14:tracePt t="343597" x="2965450" y="4295775"/>
          <p14:tracePt t="343630" x="2965450" y="4313238"/>
          <p14:tracePt t="343678" x="2928938" y="4278313"/>
          <p14:tracePt t="343712" x="2894013" y="4233863"/>
          <p14:tracePt t="343748" x="2840038" y="4187825"/>
          <p14:tracePt t="343782" x="2803525" y="4143375"/>
          <p14:tracePt t="343814" x="2768600" y="4108450"/>
          <p14:tracePt t="343848" x="2751138" y="4064000"/>
          <p14:tracePt t="343880" x="2741613" y="4044950"/>
          <p14:tracePt t="343913" x="2741613" y="4037013"/>
          <p14:tracePt t="344006" x="2741613" y="3983038"/>
          <p14:tracePt t="344069" x="2697163" y="3992563"/>
          <p14:tracePt t="344099" x="2679700" y="4010025"/>
          <p14:tracePt t="344147" x="2660650" y="4037013"/>
          <p14:tracePt t="344165" x="2643188" y="4044950"/>
          <p14:tracePt t="344289" x="2633663" y="4071938"/>
          <p14:tracePt t="344323" x="2625725" y="4125913"/>
          <p14:tracePt t="344357" x="2625725" y="4206875"/>
          <p14:tracePt t="344391" x="2616200" y="4241800"/>
          <p14:tracePt t="344424" x="2616200" y="4268788"/>
          <p14:tracePt t="344456" x="2616200" y="4313238"/>
          <p14:tracePt t="344490" x="2608263" y="4357688"/>
          <p14:tracePt t="344524" x="2608263" y="4394200"/>
          <p14:tracePt t="344541" x="2608263" y="4411663"/>
          <p14:tracePt t="344575" x="2608263" y="4465638"/>
          <p14:tracePt t="344589" x="2608263" y="4473575"/>
          <p14:tracePt t="344622" x="2608263" y="4519613"/>
          <p14:tracePt t="344655" x="2616200" y="4564063"/>
          <p14:tracePt t="344689" x="2625725" y="4598988"/>
          <p14:tracePt t="344722" x="2625725" y="4616450"/>
          <p14:tracePt t="344846" x="2652713" y="4572000"/>
          <p14:tracePt t="344880" x="2670175" y="4483100"/>
          <p14:tracePt t="344913" x="2670175" y="4394200"/>
          <p14:tracePt t="344927" x="2679700" y="4349750"/>
          <p14:tracePt t="344962" x="2687638" y="4286250"/>
          <p14:tracePt t="344997" x="2705100" y="4241800"/>
          <p14:tracePt t="345030" x="2724150" y="4197350"/>
          <p14:tracePt t="345063" x="2732088" y="4162425"/>
          <p14:tracePt t="345096" x="2732088" y="4135438"/>
          <p14:tracePt t="345128" x="2732088" y="4116388"/>
          <p14:tracePt t="345160" x="2732088" y="4098925"/>
          <p14:tracePt t="345195" x="2732088" y="4064000"/>
          <p14:tracePt t="345213" x="2741613" y="4044950"/>
          <p14:tracePt t="345247" x="2751138" y="4000500"/>
          <p14:tracePt t="345280" x="2751138" y="3965575"/>
          <p14:tracePt t="345314" x="2751138" y="3938588"/>
          <p14:tracePt t="345408" x="2714625" y="3992563"/>
          <p14:tracePt t="345424" x="2687638" y="4019550"/>
          <p14:tracePt t="345456" x="2652713" y="4071938"/>
          <p14:tracePt t="345489" x="2616200" y="4143375"/>
          <p14:tracePt t="345523" x="2608263" y="4197350"/>
          <p14:tracePt t="345541" x="2608263" y="4214813"/>
          <p14:tracePt t="345574" x="2589213" y="4259263"/>
          <p14:tracePt t="345607" x="2589213" y="4295775"/>
          <p14:tracePt t="345640" x="2589213" y="4349750"/>
          <p14:tracePt t="345673" x="2589213" y="4394200"/>
          <p14:tracePt t="345707" x="2589213" y="4411663"/>
          <p14:tracePt t="346037" x="2608263" y="4411663"/>
          <p14:tracePt t="346074" x="2625725" y="4376738"/>
          <p14:tracePt t="346240" x="2643188" y="4357688"/>
          <p14:tracePt t="346332" x="2652713" y="4357688"/>
          <p14:tracePt t="346502" x="2679700" y="4349750"/>
          <p14:tracePt t="346535" x="2705100" y="4330700"/>
          <p14:tracePt t="346568" x="2803525" y="4305300"/>
          <p14:tracePt t="346599" x="2867025" y="4295775"/>
          <p14:tracePt t="346632" x="2955925" y="4268788"/>
          <p14:tracePt t="346650" x="3000375" y="4268788"/>
          <p14:tracePt t="346682" x="3036888" y="4259263"/>
          <p14:tracePt t="346803" x="3009900" y="4251325"/>
          <p14:tracePt t="346835" x="2982913" y="4241800"/>
          <p14:tracePt t="346867" x="2938463" y="4233863"/>
          <p14:tracePt t="346885" x="2911475" y="4197350"/>
          <p14:tracePt t="346919" x="2894013" y="4152900"/>
          <p14:tracePt t="346955" x="2894013" y="4108450"/>
          <p14:tracePt t="346989" x="2874963" y="4090988"/>
          <p14:tracePt t="347082" x="2874963" y="4054475"/>
          <p14:tracePt t="347128" x="2874963" y="4044950"/>
          <p14:tracePt t="347497" x="2884488" y="4037013"/>
          <p14:tracePt t="347713" x="2894013" y="4027488"/>
          <p14:tracePt t="347745" x="2911475" y="4027488"/>
          <p14:tracePt t="347792" x="2946400" y="4027488"/>
          <p14:tracePt t="347881" x="2965450" y="4037013"/>
          <p14:tracePt t="347957" x="2973388" y="4027488"/>
          <p14:tracePt t="347990" x="2973388" y="4000500"/>
          <p14:tracePt t="348038" x="2973388" y="3983038"/>
          <p14:tracePt t="348113" x="2990850" y="3992563"/>
          <p14:tracePt t="348146" x="3036888" y="4000500"/>
          <p14:tracePt t="348179" x="3098800" y="4000500"/>
          <p14:tracePt t="348211" x="3152775" y="4000500"/>
          <p14:tracePt t="348228" x="3170238" y="4000500"/>
          <p14:tracePt t="348261" x="3187700" y="4000500"/>
          <p14:tracePt t="348480" x="3170238" y="3983038"/>
          <p14:tracePt t="348513" x="3125788" y="3973513"/>
          <p14:tracePt t="348546" x="3116263" y="3973513"/>
          <p14:tracePt t="348594" x="3089275" y="3956050"/>
          <p14:tracePt t="348626" x="3062288" y="3948113"/>
          <p14:tracePt t="348782" x="3054350" y="3973513"/>
          <p14:tracePt t="348815" x="3027363" y="4019550"/>
          <p14:tracePt t="348848" x="2982913" y="4054475"/>
          <p14:tracePt t="348895" x="2965450" y="4081463"/>
          <p14:tracePt t="348929" x="2955925" y="4090988"/>
          <p14:tracePt t="348947" x="2946400" y="4098925"/>
          <p14:tracePt t="348981" x="2911475" y="4116388"/>
          <p14:tracePt t="349014" x="2884488" y="4152900"/>
          <p14:tracePt t="349047" x="2874963" y="4187825"/>
          <p14:tracePt t="349081" x="2857500" y="4233863"/>
          <p14:tracePt t="349114" x="2840038" y="4286250"/>
          <p14:tracePt t="349147" x="2830513" y="4313238"/>
          <p14:tracePt t="349180" x="2830513" y="4349750"/>
          <p14:tracePt t="349197" x="2830513" y="4376738"/>
          <p14:tracePt t="349231" x="2830513" y="4411663"/>
          <p14:tracePt t="349264" x="2830513" y="4456113"/>
          <p14:tracePt t="349297" x="2830513" y="4473575"/>
          <p14:tracePt t="349330" x="2867025" y="4510088"/>
          <p14:tracePt t="349364" x="2894013" y="4537075"/>
          <p14:tracePt t="349397" x="2928938" y="4564063"/>
          <p14:tracePt t="349430" x="2965450" y="4591050"/>
          <p14:tracePt t="349447" x="2982913" y="4591050"/>
          <p14:tracePt t="349480" x="3027363" y="4598988"/>
          <p14:tracePt t="349513" x="3081338" y="4643438"/>
          <p14:tracePt t="349529" x="3089275" y="4662488"/>
          <p14:tracePt t="349563" x="3143250" y="4679950"/>
          <p14:tracePt t="349596" x="3179763" y="4679950"/>
          <p14:tracePt t="349629" x="3251200" y="4662488"/>
          <p14:tracePt t="349662" x="3384550" y="4616450"/>
          <p14:tracePt t="349694" x="3438525" y="4581525"/>
          <p14:tracePt t="349727" x="3517900" y="4537075"/>
          <p14:tracePt t="349760" x="3571875" y="4500563"/>
          <p14:tracePt t="349797" x="3608388" y="4448175"/>
          <p14:tracePt t="349830" x="3608388" y="4429125"/>
          <p14:tracePt t="349878" x="3608388" y="4394200"/>
          <p14:tracePt t="349911" x="3589338" y="4340225"/>
          <p14:tracePt t="349926" x="3571875" y="4286250"/>
          <p14:tracePt t="349960" x="3536950" y="4108450"/>
          <p14:tracePt t="349992" x="3509963" y="3983038"/>
          <p14:tracePt t="350024" x="3509963" y="3857625"/>
          <p14:tracePt t="350041" x="3509963" y="3822700"/>
          <p14:tracePt t="350074" x="3509963" y="3778250"/>
          <p14:tracePt t="350106" x="3509963" y="3687763"/>
          <p14:tracePt t="350140" x="3455988" y="3563938"/>
          <p14:tracePt t="350174" x="3411538" y="3455988"/>
          <p14:tracePt t="350207" x="3384550" y="3402013"/>
          <p14:tracePt t="350285" x="3357563" y="3438525"/>
          <p14:tracePt t="350318" x="3313113" y="3571875"/>
          <p14:tracePt t="350352" x="3286125" y="3768725"/>
          <p14:tracePt t="350370" x="3286125" y="3857625"/>
          <p14:tracePt t="350403" x="3286125" y="3965575"/>
          <p14:tracePt t="350419" x="3286125" y="3992563"/>
          <p14:tracePt t="350453" x="3286125" y="4027488"/>
          <p14:tracePt t="350484" x="3286125" y="4037013"/>
          <p14:tracePt t="350563" x="3286125" y="3956050"/>
          <p14:tracePt t="350595" x="3286125" y="3805238"/>
          <p14:tracePt t="350628" x="3303588" y="3679825"/>
          <p14:tracePt t="350661" x="3286125" y="3625850"/>
          <p14:tracePt t="350694" x="3286125" y="3571875"/>
          <p14:tracePt t="350726" x="3286125" y="3563938"/>
          <p14:tracePt t="350789" x="3268663" y="3598863"/>
          <p14:tracePt t="350821" x="3268663" y="3714750"/>
          <p14:tracePt t="350854" x="3286125" y="3884613"/>
          <p14:tracePt t="350887" x="3295650" y="4027488"/>
          <p14:tracePt t="350920" x="3313113" y="4081463"/>
          <p14:tracePt t="350954" x="3322638" y="4090988"/>
          <p14:tracePt t="351029" x="3330575" y="4064000"/>
          <p14:tracePt t="351062" x="3357563" y="3929063"/>
          <p14:tracePt t="351076" x="3357563" y="3894138"/>
          <p14:tracePt t="351108" x="3357563" y="3724275"/>
          <p14:tracePt t="351140" x="3322638" y="3563938"/>
          <p14:tracePt t="351174" x="3322638" y="3482975"/>
          <p14:tracePt t="351206" x="3322638" y="3465513"/>
          <p14:tracePt t="351269" x="3322638" y="3492500"/>
          <p14:tracePt t="351305" x="3322638" y="3536950"/>
          <p14:tracePt t="351324" x="3322638" y="3598863"/>
          <p14:tracePt t="351358" x="3322638" y="3706813"/>
          <p14:tracePt t="351390" x="3322638" y="3805238"/>
          <p14:tracePt t="351423" x="3322638" y="3849688"/>
          <p14:tracePt t="351457" x="3348038" y="3894138"/>
          <p14:tracePt t="351490" x="3348038" y="3938588"/>
          <p14:tracePt t="351523" x="3348038" y="3956050"/>
          <p14:tracePt t="351541" x="3348038" y="3973513"/>
          <p14:tracePt t="351676" x="3348038" y="3948113"/>
          <p14:tracePt t="351709" x="3348038" y="3876675"/>
          <p14:tracePt t="351740" x="3330575" y="3751263"/>
          <p14:tracePt t="351773" x="3322638" y="3643313"/>
          <p14:tracePt t="351792" x="3313113" y="3616325"/>
          <p14:tracePt t="351826" x="3313113" y="3581400"/>
          <p14:tracePt t="351859" x="3313113" y="3571875"/>
          <p14:tracePt t="351980" x="3303588" y="3598863"/>
          <p14:tracePt t="352019" x="3303588" y="3616325"/>
          <p14:tracePt t="352051" x="3303588" y="3652838"/>
          <p14:tracePt t="352086" x="3303588" y="3714750"/>
          <p14:tracePt t="352117" x="3303588" y="3751263"/>
          <p14:tracePt t="352136" x="3303588" y="3778250"/>
          <p14:tracePt t="352168" x="3303588" y="3786188"/>
          <p14:tracePt t="352276" x="3322638" y="3786188"/>
          <p14:tracePt t="352353" x="3330575" y="3786188"/>
          <p14:tracePt t="352414" x="3322638" y="3830638"/>
          <p14:tracePt t="369607" x="3330575" y="3830638"/>
          <p14:tracePt t="369645" x="3340100" y="3840163"/>
          <p14:tracePt t="369734" x="3394075" y="3876675"/>
          <p14:tracePt t="369765" x="3411538" y="3876675"/>
          <p14:tracePt t="369885" x="3446463" y="3948113"/>
          <p14:tracePt t="369917" x="3482975" y="3983038"/>
          <p14:tracePt t="369933" x="3500438" y="4000500"/>
          <p14:tracePt t="369966" x="3536950" y="4044950"/>
          <p14:tracePt t="369999" x="3536950" y="4054475"/>
          <p14:tracePt t="370032" x="3544888" y="4054475"/>
          <p14:tracePt t="370148" x="3544888" y="4071938"/>
          <p14:tracePt t="370192" x="3598863" y="4135438"/>
          <p14:tracePt t="370224" x="3643313" y="4179888"/>
          <p14:tracePt t="370257" x="3670300" y="4214813"/>
          <p14:tracePt t="370289" x="3705225" y="4259263"/>
          <p14:tracePt t="370320" x="3724275" y="4278313"/>
          <p14:tracePt t="370351" x="3741738" y="4313238"/>
          <p14:tracePt t="370425" x="3759200" y="4340225"/>
          <p14:tracePt t="370459" x="3776663" y="4367213"/>
          <p14:tracePt t="370492" x="3786188" y="4394200"/>
          <p14:tracePt t="370525" x="3786188" y="4411663"/>
          <p14:tracePt t="370774" x="3786188" y="4429125"/>
          <p14:tracePt t="370808" x="3786188" y="4473575"/>
          <p14:tracePt t="370842" x="3759200" y="4500563"/>
          <p14:tracePt t="371104" x="3751263" y="4500563"/>
          <p14:tracePt t="371476" x="3751263" y="4483100"/>
          <p14:tracePt t="371509" x="3741738" y="4438650"/>
          <p14:tracePt t="371542" x="3741738" y="4429125"/>
          <p14:tracePt t="371606" x="3732213" y="4394200"/>
          <p14:tracePt t="371623" x="3732213" y="4376738"/>
          <p14:tracePt t="371658" x="3732213" y="4357688"/>
          <p14:tracePt t="371706" x="3732213" y="4349750"/>
          <p14:tracePt t="371752" x="3732213" y="4340225"/>
          <p14:tracePt t="389618" x="3732213" y="4330700"/>
          <p14:tracePt t="389667" x="3714750" y="4295775"/>
          <p14:tracePt t="389701" x="3670300" y="4268788"/>
          <p14:tracePt t="389734" x="3633788" y="4233863"/>
          <p14:tracePt t="389752" x="3598863" y="4206875"/>
          <p14:tracePt t="389786" x="3509963" y="4162425"/>
          <p14:tracePt t="389819" x="3348038" y="4098925"/>
          <p14:tracePt t="389852" x="3205163" y="4044950"/>
          <p14:tracePt t="389886" x="3116263" y="4027488"/>
          <p14:tracePt t="389918" x="3062288" y="4027488"/>
          <p14:tracePt t="389934" x="3036888" y="4027488"/>
          <p14:tracePt t="389968" x="2965450" y="4037013"/>
          <p14:tracePt t="390001" x="2938463" y="4044950"/>
          <p14:tracePt t="390018" x="2928938" y="4044950"/>
          <p14:tracePt t="390052" x="2919413" y="4044950"/>
          <p14:tracePt t="390085" x="2894013" y="4044950"/>
          <p14:tracePt t="390176" x="2901950" y="4027488"/>
          <p14:tracePt t="390647" x="3036888" y="4054475"/>
          <p14:tracePt t="390679" x="3062288" y="4071938"/>
          <p14:tracePt t="390712" x="3116263" y="4241800"/>
          <p14:tracePt t="390745" x="3116263" y="4421188"/>
          <p14:tracePt t="390778" x="3108325" y="4429125"/>
          <p14:tracePt t="391034" x="3108325" y="4421188"/>
          <p14:tracePt t="391068" x="3160713" y="4367213"/>
          <p14:tracePt t="391102" x="3179763" y="4241800"/>
          <p14:tracePt t="391136" x="3179763" y="4170363"/>
          <p14:tracePt t="391169" x="3232150" y="4054475"/>
          <p14:tracePt t="391203" x="3276600" y="4000500"/>
          <p14:tracePt t="391222" x="3295650" y="3983038"/>
          <p14:tracePt t="391254" x="3303588" y="3948113"/>
          <p14:tracePt t="391346" x="3295650" y="3948113"/>
          <p14:tracePt t="391379" x="3214688" y="3948113"/>
          <p14:tracePt t="391413" x="3089275" y="3921125"/>
          <p14:tracePt t="391428" x="3044825" y="3921125"/>
          <p14:tracePt t="391462" x="2919413" y="3921125"/>
          <p14:tracePt t="391495" x="2830513" y="3929063"/>
          <p14:tracePt t="391528" x="2786063" y="3929063"/>
          <p14:tracePt t="391561" x="2759075" y="3929063"/>
          <p14:tracePt t="391595" x="2732088" y="3948113"/>
          <p14:tracePt t="391612" x="2705100" y="3948113"/>
          <p14:tracePt t="391646" x="2660650" y="3948113"/>
          <p14:tracePt t="391679" x="2616200" y="3948113"/>
          <p14:tracePt t="391712" x="2589213" y="3948113"/>
          <p14:tracePt t="391745" x="2554288" y="3948113"/>
          <p14:tracePt t="391778" x="2517775" y="3938588"/>
          <p14:tracePt t="391813" x="2455863" y="3929063"/>
          <p14:tracePt t="391845" x="2428875" y="3929063"/>
          <p14:tracePt t="391878" x="2419350" y="3929063"/>
          <p14:tracePt t="391959" x="2411413" y="3929063"/>
          <p14:tracePt t="392008" x="2366963" y="3894138"/>
          <p14:tracePt t="392040" x="2330450" y="3849688"/>
          <p14:tracePt t="392073" x="2286000" y="3813175"/>
          <p14:tracePt t="392104" x="2251075" y="3778250"/>
          <p14:tracePt t="392137" x="2205038" y="3741738"/>
          <p14:tracePt t="392171" x="2160588" y="3697288"/>
          <p14:tracePt t="392204" x="2125663" y="3670300"/>
          <p14:tracePt t="392222" x="2108200" y="3662363"/>
          <p14:tracePt t="392255" x="2062163" y="3643313"/>
          <p14:tracePt t="392287" x="2027238" y="3635375"/>
          <p14:tracePt t="392319" x="1990725" y="3625850"/>
          <p14:tracePt t="392354" x="1955800" y="3616325"/>
          <p14:tracePt t="392386" x="1911350" y="3616325"/>
          <p14:tracePt t="392419" x="1830388" y="3616325"/>
          <p14:tracePt t="392436" x="1812925" y="3616325"/>
          <p14:tracePt t="392470" x="1776413" y="3616325"/>
          <p14:tracePt t="392487" x="1768475" y="3616325"/>
          <p14:tracePt t="392609" x="1741488" y="3598863"/>
          <p14:tracePt t="394351" x="1795463" y="3635375"/>
          <p14:tracePt t="394396" x="1965325" y="3786188"/>
          <p14:tracePt t="394444" x="2205038" y="4019550"/>
          <p14:tracePt t="394491" x="2419350" y="4135438"/>
          <p14:tracePt t="394540" x="2500313" y="4197350"/>
          <p14:tracePt t="394578" x="2652713" y="4295775"/>
          <p14:tracePt t="394614" x="2803525" y="4349750"/>
          <p14:tracePt t="394649" x="2955925" y="4376738"/>
          <p14:tracePt t="394686" x="3179763" y="4384675"/>
          <p14:tracePt t="394708" x="3295650" y="4384675"/>
          <p14:tracePt t="394744" x="3438525" y="4384675"/>
          <p14:tracePt t="394759" x="3473450" y="4384675"/>
          <p14:tracePt t="394800" x="3562350" y="4429125"/>
          <p14:tracePt t="394847" x="3608388" y="4465638"/>
          <p14:tracePt t="394879" x="3652838" y="4500563"/>
          <p14:tracePt t="394911" x="3697288" y="4598988"/>
          <p14:tracePt t="394926" x="3724275" y="4643438"/>
          <p14:tracePt t="394960" x="3751263" y="4714875"/>
          <p14:tracePt t="394993" x="3776663" y="4741863"/>
          <p14:tracePt t="395027" x="3840163" y="4795838"/>
          <p14:tracePt t="395059" x="3946525" y="4857750"/>
          <p14:tracePt t="395092" x="4089400" y="4911725"/>
          <p14:tracePt t="395124" x="4232275" y="4921250"/>
          <p14:tracePt t="395154" x="4438650" y="4965700"/>
          <p14:tracePt t="395186" x="4660900" y="5037138"/>
          <p14:tracePt t="395219" x="4867275" y="5091113"/>
          <p14:tracePt t="395250" x="5037138" y="5143500"/>
          <p14:tracePt t="395281" x="5207000" y="5224463"/>
          <p14:tracePt t="395300" x="5340350" y="5259388"/>
          <p14:tracePt t="395317" x="5421313" y="5286375"/>
          <p14:tracePt t="395356" x="5572125" y="5313363"/>
          <p14:tracePt t="395388" x="5707063" y="5322888"/>
          <p14:tracePt t="395420" x="5813425" y="5340350"/>
          <p14:tracePt t="395435" x="5822950" y="5340350"/>
          <p14:tracePt t="395466" x="5849938" y="5340350"/>
          <p14:tracePt t="395637" x="5822950" y="5322888"/>
          <p14:tracePt t="395667" x="5795963" y="5305425"/>
          <p14:tracePt t="395698" x="5751513" y="5268913"/>
          <p14:tracePt t="395730" x="5653088" y="5197475"/>
          <p14:tracePt t="395744" x="5626100" y="5180013"/>
          <p14:tracePt t="395778" x="5456238" y="5081588"/>
          <p14:tracePt t="395812" x="5330825" y="5027613"/>
          <p14:tracePt t="395844" x="5197475" y="4973638"/>
          <p14:tracePt t="395862" x="5135563" y="4956175"/>
          <p14:tracePt t="395895" x="4929188" y="4884738"/>
          <p14:tracePt t="395927" x="4840288" y="4849813"/>
          <p14:tracePt t="395962" x="4776788" y="4805363"/>
          <p14:tracePt t="395995" x="4545013" y="4724400"/>
          <p14:tracePt t="396028" x="4295775" y="4670425"/>
          <p14:tracePt t="396060" x="4125913" y="4635500"/>
          <p14:tracePt t="396094" x="3965575" y="4591050"/>
          <p14:tracePt t="396127" x="3867150" y="4545013"/>
          <p14:tracePt t="396145" x="3822700" y="4510088"/>
          <p14:tracePt t="396179" x="3616325" y="4376738"/>
          <p14:tracePt t="396212" x="3465513" y="4295775"/>
          <p14:tracePt t="396245" x="3367088" y="4233863"/>
          <p14:tracePt t="396279" x="3313113" y="4179888"/>
          <p14:tracePt t="396311" x="3295650" y="4162425"/>
          <p14:tracePt t="396344" x="3251200" y="4135438"/>
          <p14:tracePt t="396363" x="3232150" y="4108450"/>
          <p14:tracePt t="396396" x="3179763" y="4071938"/>
          <p14:tracePt t="396428" x="3133725" y="4019550"/>
          <p14:tracePt t="396462" x="3098800" y="3965575"/>
          <p14:tracePt t="396495" x="3098800" y="3956050"/>
          <p14:tracePt t="396544" x="3098800" y="3921125"/>
          <p14:tracePt t="396591" x="3098800" y="3911600"/>
          <p14:tracePt t="396755" x="3152775" y="3948113"/>
          <p14:tracePt t="396804" x="3160713" y="3948113"/>
          <p14:tracePt t="396836" x="3205163" y="3948113"/>
          <p14:tracePt t="396869" x="3232150" y="3921125"/>
          <p14:tracePt t="396903" x="3268663" y="3884613"/>
          <p14:tracePt t="396936" x="3286125" y="3867150"/>
          <p14:tracePt t="396970" x="3286125" y="3857625"/>
          <p14:tracePt t="397063" x="3303588" y="3857625"/>
          <p14:tracePt t="397096" x="3313113" y="3857625"/>
          <p14:tracePt t="397113" x="3340100" y="3857625"/>
          <p14:tracePt t="397161" x="3348038" y="3849688"/>
          <p14:tracePt t="397196" x="3375025" y="3813175"/>
          <p14:tracePt t="397230" x="3375025" y="3805238"/>
          <p14:tracePt t="397277" x="3384550" y="3778250"/>
          <p14:tracePt t="397313" x="3384550" y="3759200"/>
          <p14:tracePt t="397332" x="3394075" y="3741738"/>
          <p14:tracePt t="397367" x="3394075" y="3679825"/>
          <p14:tracePt t="397398" x="3394075" y="3616325"/>
          <p14:tracePt t="397430" x="3394075" y="3589338"/>
          <p14:tracePt t="397493" x="3384550" y="3563938"/>
          <p14:tracePt t="397524" x="3348038" y="3536950"/>
          <p14:tracePt t="397555" x="3303588" y="3492500"/>
          <p14:tracePt t="397588" x="3276600" y="3473450"/>
          <p14:tracePt t="397621" x="3232150" y="3465513"/>
          <p14:tracePt t="397653" x="3205163" y="3465513"/>
          <p14:tracePt t="397686" x="3170238" y="3465513"/>
          <p14:tracePt t="397718" x="3152775" y="3465513"/>
          <p14:tracePt t="397792" x="3108325" y="3500438"/>
          <p14:tracePt t="397824" x="3089275" y="3544888"/>
          <p14:tracePt t="397854" x="3089275" y="3581400"/>
          <p14:tracePt t="397886" x="3108325" y="3608388"/>
          <p14:tracePt t="397920" x="3160713" y="3652838"/>
          <p14:tracePt t="397935" x="3170238" y="3662363"/>
          <p14:tracePt t="397967" x="3214688" y="3687763"/>
          <p14:tracePt t="397998" x="3268663" y="3724275"/>
          <p14:tracePt t="398031" x="3402013" y="3778250"/>
          <p14:tracePt t="398063" x="3455988" y="3805238"/>
          <p14:tracePt t="398083" x="3473450" y="3822700"/>
          <p14:tracePt t="398118" x="3527425" y="3867150"/>
          <p14:tracePt t="398151" x="3581400" y="3876675"/>
          <p14:tracePt t="398183" x="3670300" y="3921125"/>
          <p14:tracePt t="398216" x="3714750" y="3965575"/>
          <p14:tracePt t="398247" x="3768725" y="4000500"/>
          <p14:tracePt t="398279" x="3822700" y="4044950"/>
          <p14:tracePt t="398313" x="3867150" y="4098925"/>
          <p14:tracePt t="398346" x="3919538" y="4135438"/>
          <p14:tracePt t="398379" x="3973513" y="4179888"/>
          <p14:tracePt t="398413" x="4017963" y="4224338"/>
          <p14:tracePt t="398428" x="4037013" y="4241800"/>
          <p14:tracePt t="398463" x="4098925" y="4357688"/>
          <p14:tracePt t="398495" x="4152900" y="4429125"/>
          <p14:tracePt t="398528" x="4251325" y="4564063"/>
          <p14:tracePt t="398562" x="4340225" y="4679950"/>
          <p14:tracePt t="398596" x="4473575" y="4857750"/>
          <p14:tracePt t="398613" x="4527550" y="4929188"/>
          <p14:tracePt t="398647" x="4616450" y="5045075"/>
          <p14:tracePt t="398679" x="4670425" y="5081588"/>
          <p14:tracePt t="398711" x="4705350" y="5126038"/>
          <p14:tracePt t="398744" x="4724400" y="5143500"/>
          <p14:tracePt t="398978" x="4705350" y="5126038"/>
          <p14:tracePt t="399012" x="4652963" y="5072063"/>
          <p14:tracePt t="399046" x="4616450" y="5027613"/>
          <p14:tracePt t="399079" x="4518025" y="4929188"/>
          <p14:tracePt t="399112" x="4419600" y="4840288"/>
          <p14:tracePt t="399145" x="4313238" y="4687888"/>
          <p14:tracePt t="399178" x="4179888" y="4473575"/>
          <p14:tracePt t="399212" x="4027488" y="4268788"/>
          <p14:tracePt t="399245" x="3965575" y="4170363"/>
          <p14:tracePt t="399279" x="3902075" y="4116388"/>
          <p14:tracePt t="399313" x="3867150" y="4071938"/>
          <p14:tracePt t="399349" x="3813175" y="4044950"/>
          <p14:tracePt t="399382" x="3759200" y="4037013"/>
          <p14:tracePt t="399415" x="3714750" y="4037013"/>
          <p14:tracePt t="399429" x="3687763" y="4037013"/>
          <p14:tracePt t="399462" x="3608388" y="3965575"/>
          <p14:tracePt t="399495" x="3465513" y="3805238"/>
          <p14:tracePt t="399528" x="3419475" y="3751263"/>
          <p14:tracePt t="399562" x="3375025" y="3706813"/>
          <p14:tracePt t="399596" x="3348038" y="3687763"/>
          <p14:tracePt t="399631" x="3348038" y="3652838"/>
          <p14:tracePt t="399662" x="3348038" y="3581400"/>
          <p14:tracePt t="399695" x="3340100" y="3527425"/>
          <p14:tracePt t="399787" x="3357563" y="3589338"/>
          <p14:tracePt t="399820" x="3429000" y="3733800"/>
          <p14:tracePt t="399852" x="3509963" y="3813175"/>
          <p14:tracePt t="399885" x="3670300" y="3983038"/>
          <p14:tracePt t="399918" x="3795713" y="4135438"/>
          <p14:tracePt t="399933" x="3813175" y="4170363"/>
          <p14:tracePt t="399966" x="3902075" y="4268788"/>
          <p14:tracePt t="399997" x="4017963" y="4357688"/>
          <p14:tracePt t="400029" x="4089400" y="4438650"/>
          <p14:tracePt t="400062" x="4133850" y="4483100"/>
          <p14:tracePt t="400096" x="4187825" y="4564063"/>
          <p14:tracePt t="400113" x="4286250" y="4706938"/>
          <p14:tracePt t="400146" x="4465638" y="4992688"/>
          <p14:tracePt t="400178" x="4652963" y="5259388"/>
          <p14:tracePt t="400212" x="4830763" y="5465763"/>
          <p14:tracePt t="400245" x="5018088" y="5662613"/>
          <p14:tracePt t="400278" x="5089525" y="5734050"/>
          <p14:tracePt t="400313" x="5135563" y="5761038"/>
          <p14:tracePt t="400346" x="5153025" y="5778500"/>
          <p14:tracePt t="400364" x="5170488" y="5805488"/>
          <p14:tracePt t="400400" x="5207000" y="5822950"/>
          <p14:tracePt t="400431" x="5214938" y="5822950"/>
          <p14:tracePt t="400492" x="5232400" y="5822950"/>
          <p14:tracePt t="400522" x="5241925" y="5822950"/>
          <p14:tracePt t="400623" x="5251450" y="5832475"/>
          <p14:tracePt t="400993" x="5241925" y="5822950"/>
          <p14:tracePt t="401027" x="5170488" y="5618163"/>
          <p14:tracePt t="401059" x="4946650" y="5259388"/>
          <p14:tracePt t="401091" x="4660900" y="4786313"/>
          <p14:tracePt t="401122" x="4456113" y="4537075"/>
          <p14:tracePt t="401155" x="4322763" y="4394200"/>
          <p14:tracePt t="401187" x="4268788" y="4330700"/>
          <p14:tracePt t="401218" x="4224338" y="4278313"/>
          <p14:tracePt t="401248" x="4143375" y="4206875"/>
          <p14:tracePt t="401279" x="4081463" y="4179888"/>
          <p14:tracePt t="401313" x="4037013" y="4143375"/>
          <p14:tracePt t="401346" x="3990975" y="4116388"/>
          <p14:tracePt t="401364" x="3973513" y="4098925"/>
          <p14:tracePt t="401398" x="3956050" y="4064000"/>
          <p14:tracePt t="401429" x="3956050" y="4037013"/>
          <p14:tracePt t="401462" x="3956050" y="4019550"/>
          <p14:tracePt t="402294" x="3956050" y="4000500"/>
          <p14:tracePt t="405231" x="3795713" y="4162425"/>
          <p14:tracePt t="405263" x="3017838" y="5072063"/>
          <p14:tracePt t="405296" x="2660650" y="5465763"/>
          <p14:tracePt t="405329" x="2652713" y="5473700"/>
          <p14:tracePt t="405477" x="2652713" y="5456238"/>
          <p14:tracePt t="405508" x="2687638" y="5411788"/>
          <p14:tracePt t="405540" x="2714625" y="5367338"/>
          <p14:tracePt t="405570" x="2768600" y="5197475"/>
          <p14:tracePt t="405600" x="2795588" y="5099050"/>
          <p14:tracePt t="405672" x="2803525" y="4884738"/>
          <p14:tracePt t="405703" x="2822575" y="4564063"/>
          <p14:tracePt t="405735" x="2822575" y="4394200"/>
          <p14:tracePt t="405765" x="2847975" y="4241800"/>
          <p14:tracePt t="405797" x="2884488" y="4064000"/>
          <p14:tracePt t="405830" x="2938463" y="3965575"/>
          <p14:tracePt t="405863" x="2955925" y="3929063"/>
          <p14:tracePt t="405881" x="2965450" y="3911600"/>
          <p14:tracePt t="406041" x="2990850" y="3795713"/>
          <p14:tracePt t="406072" x="3054350" y="3643313"/>
          <p14:tracePt t="406103" x="3081338" y="3625850"/>
          <p14:tracePt t="406166" x="3133725" y="3544888"/>
          <p14:tracePt t="406197" x="3276600" y="3411538"/>
          <p14:tracePt t="406229" x="3375025" y="3286125"/>
          <p14:tracePt t="406262" x="3419475" y="3160713"/>
          <p14:tracePt t="406297" x="3438525" y="3027363"/>
          <p14:tracePt t="406330" x="3419475" y="2982913"/>
          <p14:tracePt t="406363" x="3419475" y="2973388"/>
          <p14:tracePt t="406382" x="3402013" y="2928938"/>
          <p14:tracePt t="406415" x="3367088" y="2857500"/>
          <p14:tracePt t="406430" x="3357563" y="2840038"/>
          <p14:tracePt t="406463" x="3357563" y="2822575"/>
          <p14:tracePt t="406569" x="3357563" y="2874963"/>
          <p14:tracePt t="406600" x="3357563" y="2938463"/>
          <p14:tracePt t="406633" x="3402013" y="3089275"/>
          <p14:tracePt t="406666" x="3429000" y="3251200"/>
          <p14:tracePt t="406697" x="3446463" y="3402013"/>
          <p14:tracePt t="406730" x="3446463" y="3527425"/>
          <p14:tracePt t="406763" x="3429000" y="3608388"/>
          <p14:tracePt t="406797" x="3402013" y="3733800"/>
          <p14:tracePt t="406830" x="3367088" y="3849688"/>
          <p14:tracePt t="406864" x="3340100" y="4044950"/>
          <p14:tracePt t="406897" x="3295650" y="4357688"/>
          <p14:tracePt t="406930" x="3276600" y="4564063"/>
          <p14:tracePt t="406966" x="3276600" y="4635500"/>
          <p14:tracePt t="407003" x="3276600" y="4697413"/>
          <p14:tracePt t="407036" x="3276600" y="4751388"/>
          <p14:tracePt t="407068" x="3276600" y="4857750"/>
          <p14:tracePt t="407101" x="3276600" y="4965700"/>
          <p14:tracePt t="407147" x="3276600" y="5000625"/>
          <p14:tracePt t="407180" x="3276600" y="5054600"/>
          <p14:tracePt t="407214" x="3268663" y="5116513"/>
          <p14:tracePt t="407247" x="3268663" y="5153025"/>
          <p14:tracePt t="407280" x="3251200" y="5207000"/>
          <p14:tracePt t="407314" x="3241675" y="5251450"/>
          <p14:tracePt t="407436" x="3268663" y="5072063"/>
          <p14:tracePt t="407469" x="3303588" y="4679950"/>
          <p14:tracePt t="407501" x="3259138" y="4349750"/>
          <p14:tracePt t="407534" x="3214688" y="3992563"/>
          <p14:tracePt t="407552" x="3187700" y="3884613"/>
          <p14:tracePt t="407585" x="3170238" y="3714750"/>
          <p14:tracePt t="407619" x="3160713" y="3492500"/>
          <p14:tracePt t="407652" x="3160713" y="3340100"/>
          <p14:tracePt t="407684" x="3160713" y="3286125"/>
          <p14:tracePt t="407718" x="3160713" y="3232150"/>
          <p14:tracePt t="407750" x="3197225" y="3160713"/>
          <p14:tracePt t="407783" x="3224213" y="3116263"/>
          <p14:tracePt t="407815" x="3241675" y="3081338"/>
          <p14:tracePt t="407847" x="3241675" y="3071813"/>
          <p14:tracePt t="407924" x="3224213" y="3197225"/>
          <p14:tracePt t="407946" x="3224213" y="3278188"/>
          <p14:tracePt t="407970" x="3224213" y="3411538"/>
          <p14:tracePt t="408017" x="3205163" y="3706813"/>
          <p14:tracePt t="408057" x="3241675" y="3973513"/>
          <p14:tracePt t="408088" x="3295650" y="4135438"/>
          <p14:tracePt t="408119" x="3330575" y="4278313"/>
          <p14:tracePt t="408151" x="3367088" y="4411663"/>
          <p14:tracePt t="408184" x="3384550" y="4554538"/>
          <p14:tracePt t="408217" x="3402013" y="4679950"/>
          <p14:tracePt t="408249" x="3419475" y="4741863"/>
          <p14:tracePt t="408280" x="3419475" y="4795838"/>
          <p14:tracePt t="408313" x="3419475" y="4902200"/>
          <p14:tracePt t="408347" x="3402013" y="5099050"/>
          <p14:tracePt t="408365" x="3384550" y="5162550"/>
          <p14:tracePt t="408398" x="3375025" y="5241925"/>
          <p14:tracePt t="408430" x="3367088" y="5313363"/>
          <p14:tracePt t="408621" x="3394075" y="5197475"/>
          <p14:tracePt t="408652" x="3438525" y="5027613"/>
          <p14:tracePt t="408682" x="3465513" y="4768850"/>
          <p14:tracePt t="408712" x="3429000" y="4448175"/>
          <p14:tracePt t="408747" x="3367088" y="4206875"/>
          <p14:tracePt t="408781" x="3303588" y="3921125"/>
          <p14:tracePt t="408815" x="3268663" y="3724275"/>
          <p14:tracePt t="408847" x="3268663" y="3571875"/>
          <p14:tracePt t="408880" x="3232150" y="3429000"/>
          <p14:tracePt t="408914" x="3232150" y="3367088"/>
          <p14:tracePt t="408929" x="3232150" y="3349625"/>
          <p14:tracePt t="408963" x="3214688" y="3268663"/>
          <p14:tracePt t="408997" x="3214688" y="3214688"/>
          <p14:tracePt t="409031" x="3214688" y="3179763"/>
          <p14:tracePt t="409063" x="3214688" y="3135313"/>
          <p14:tracePt t="409096" x="3224213" y="3116263"/>
          <p14:tracePt t="409229" x="3259138" y="3232150"/>
          <p14:tracePt t="409261" x="3295650" y="3455988"/>
          <p14:tracePt t="409291" x="3295650" y="3598863"/>
          <p14:tracePt t="409322" x="3276600" y="3786188"/>
          <p14:tracePt t="409355" x="3276600" y="3948113"/>
          <p14:tracePt t="409388" x="3295650" y="4019550"/>
          <p14:tracePt t="409420" x="3303588" y="4090988"/>
          <p14:tracePt t="409435" x="3313113" y="4108450"/>
          <p14:tracePt t="409469" x="3322638" y="4170363"/>
          <p14:tracePt t="409499" x="3340100" y="4295775"/>
          <p14:tracePt t="409530" x="3348038" y="4402138"/>
          <p14:tracePt t="409564" x="3367088" y="4473575"/>
          <p14:tracePt t="409597" x="3367088" y="4537075"/>
          <p14:tracePt t="409631" x="3367088" y="4591050"/>
          <p14:tracePt t="409664" x="3367088" y="4652963"/>
          <p14:tracePt t="409697" x="3357563" y="4759325"/>
          <p14:tracePt t="409730" x="3357563" y="4813300"/>
          <p14:tracePt t="409763" x="3357563" y="4830763"/>
          <p14:tracePt t="409798" x="3348038" y="4857750"/>
          <p14:tracePt t="409902" x="3348038" y="4921250"/>
          <p14:tracePt t="409936" x="3348038" y="4948238"/>
          <p14:tracePt t="411804" x="3348038" y="4973638"/>
          <p14:tracePt t="411837" x="3340100" y="4992688"/>
          <p14:tracePt t="411913" x="3330575" y="5000625"/>
          <p14:tracePt t="423247" x="3303588" y="4894263"/>
          <p14:tracePt t="423279" x="3276600" y="4813300"/>
          <p14:tracePt t="423312" x="3268663" y="4768850"/>
          <p14:tracePt t="423344" x="3268663" y="4733925"/>
          <p14:tracePt t="423377" x="3268663" y="4697413"/>
          <p14:tracePt t="423410" x="3268663" y="4652963"/>
          <p14:tracePt t="423442" x="3295650" y="4545013"/>
          <p14:tracePt t="423462" x="3330575" y="4473575"/>
          <p14:tracePt t="423479" x="3357563" y="4438650"/>
          <p14:tracePt t="423514" x="3394075" y="4322763"/>
          <p14:tracePt t="423548" x="3429000" y="4233863"/>
          <p14:tracePt t="423582" x="3482975" y="4010025"/>
          <p14:tracePt t="423615" x="3517900" y="3840163"/>
          <p14:tracePt t="423647" x="3544888" y="3759200"/>
          <p14:tracePt t="423665" x="3562350" y="3697288"/>
          <p14:tracePt t="423699" x="3571875" y="3652838"/>
          <p14:tracePt t="423731" x="3589338" y="3608388"/>
          <p14:tracePt t="423764" x="3589338" y="3581400"/>
          <p14:tracePt t="423799" x="3589338" y="3527425"/>
          <p14:tracePt t="423832" x="3562350" y="3482975"/>
          <p14:tracePt t="423865" x="3527425" y="3446463"/>
          <p14:tracePt t="423898" x="3490913" y="3402013"/>
          <p14:tracePt t="423915" x="3465513" y="3357563"/>
          <p14:tracePt t="423931" x="3438525" y="3330575"/>
          <p14:tracePt t="423965" x="3394075" y="3278188"/>
          <p14:tracePt t="423998" x="3367088" y="3232150"/>
          <p14:tracePt t="424031" x="3348038" y="3170238"/>
          <p14:tracePt t="424064" x="3322638" y="3135313"/>
          <p14:tracePt t="424100" x="3295650" y="3098800"/>
          <p14:tracePt t="424134" x="3286125" y="3089275"/>
          <p14:tracePt t="424183" x="3241675" y="3089275"/>
          <p14:tracePt t="424215" x="3205163" y="3089275"/>
          <p14:tracePt t="424248" x="3170238" y="3089275"/>
          <p14:tracePt t="424310" x="3152775" y="3089275"/>
          <p14:tracePt t="424341" x="3108325" y="3089275"/>
          <p14:tracePt t="424375" x="3081338" y="3089275"/>
          <p14:tracePt t="424407" x="3036888" y="3143250"/>
          <p14:tracePt t="424440" x="3027363" y="3160713"/>
          <p14:tracePt t="424515" x="3017838" y="3160713"/>
          <p14:tracePt t="424548" x="3000375" y="3160713"/>
          <p14:tracePt t="424640" x="3000375" y="3187700"/>
          <p14:tracePt t="424673" x="3017838" y="3241675"/>
          <p14:tracePt t="424706" x="3044825" y="3303588"/>
          <p14:tracePt t="424738" x="3054350" y="3357563"/>
          <p14:tracePt t="424783" x="3054350" y="3375025"/>
          <p14:tracePt t="424846" x="3054350" y="3402013"/>
          <p14:tracePt t="424878" x="3054350" y="3446463"/>
          <p14:tracePt t="424911" x="3044825" y="3482975"/>
          <p14:tracePt t="424941" x="3044825" y="3500438"/>
          <p14:tracePt t="424973" x="3044825" y="3517900"/>
          <p14:tracePt t="425062" x="3098800" y="3500438"/>
          <p14:tracePt t="425094" x="3205163" y="3465513"/>
          <p14:tracePt t="425125" x="3303588" y="3438525"/>
          <p14:tracePt t="425156" x="3357563" y="3429000"/>
          <p14:tracePt t="425189" x="3394075" y="3421063"/>
          <p14:tracePt t="425223" x="3402013" y="3411538"/>
          <p14:tracePt t="425273" x="3438525" y="3394075"/>
          <p14:tracePt t="425291" x="3438525" y="3375025"/>
          <p14:tracePt t="425584" x="3384550" y="3375025"/>
          <p14:tracePt t="425618" x="3330575" y="3384550"/>
          <p14:tracePt t="425679" x="3224213" y="3411538"/>
          <p14:tracePt t="425696" x="3205163" y="3411538"/>
          <p14:tracePt t="425728" x="3197225" y="3411538"/>
          <p14:tracePt t="425786" x="3170238" y="3411538"/>
          <p14:tracePt t="425817" x="3160713" y="3411538"/>
          <p14:tracePt t="425891" x="3125788" y="3402013"/>
          <p14:tracePt t="425921" x="3108325" y="3394075"/>
          <p14:tracePt t="425993" x="3089275" y="3357563"/>
          <p14:tracePt t="426025" x="3071813" y="3330575"/>
          <p14:tracePt t="426055" x="3071813" y="3313113"/>
          <p14:tracePt t="426115" x="3062288" y="3303588"/>
          <p14:tracePt t="426206" x="3062288" y="3286125"/>
          <p14:tracePt t="426238" x="3062288" y="3259138"/>
          <p14:tracePt t="426285" x="3062288" y="3241675"/>
          <p14:tracePt t="426466" x="3108325" y="3214688"/>
          <p14:tracePt t="426498" x="3116263" y="3206750"/>
          <p14:tracePt t="426532" x="3133725" y="3197225"/>
          <p14:tracePt t="426579" x="3160713" y="3179763"/>
          <p14:tracePt t="426611" x="3197225" y="3160713"/>
          <p14:tracePt t="426642" x="3286125" y="3170238"/>
          <p14:tracePt t="426674" x="3438525" y="3340100"/>
          <p14:tracePt t="426707" x="3465513" y="3527425"/>
          <p14:tracePt t="426739" x="3455988" y="3778250"/>
          <p14:tracePt t="426772" x="3375025" y="4187825"/>
          <p14:tracePt t="426803" x="3340100" y="4376738"/>
          <p14:tracePt t="426835" x="3340100" y="4473575"/>
          <p14:tracePt t="426866" x="3322638" y="4527550"/>
          <p14:tracePt t="426899" x="3313113" y="4545013"/>
          <p14:tracePt t="426916" x="3313113" y="4554538"/>
          <p14:tracePt t="427052" x="3340100" y="4608513"/>
          <p14:tracePt t="427084" x="3348038" y="4643438"/>
          <p14:tracePt t="427099" x="3357563" y="4670425"/>
          <p14:tracePt t="427116" x="3375025" y="4697413"/>
          <p14:tracePt t="427134" x="3402013" y="4724400"/>
          <p14:tracePt t="427167" x="3429000" y="4741863"/>
          <p14:tracePt t="427288" x="3482975" y="4652963"/>
          <p14:tracePt t="427319" x="3527425" y="4473575"/>
          <p14:tracePt t="427350" x="3527425" y="4259263"/>
          <p14:tracePt t="427368" x="3482975" y="4125913"/>
          <p14:tracePt t="427400" x="3429000" y="3884613"/>
          <p14:tracePt t="427433" x="3375025" y="3706813"/>
          <p14:tracePt t="427466" x="3322638" y="3625850"/>
          <p14:tracePt t="427499" x="3268663" y="3536950"/>
          <p14:tracePt t="427532" x="3251200" y="3517900"/>
          <p14:tracePt t="427581" x="3241675" y="3482975"/>
          <p14:tracePt t="427614" x="3232150" y="3455988"/>
          <p14:tracePt t="427646" x="3224213" y="3411538"/>
          <p14:tracePt t="427678" x="3205163" y="3367088"/>
          <p14:tracePt t="427711" x="3197225" y="3330575"/>
          <p14:tracePt t="427757" x="3187700" y="3303588"/>
          <p14:tracePt t="427806" x="3179763" y="3286125"/>
          <p14:tracePt t="427839" x="3160713" y="3251200"/>
          <p14:tracePt t="427871" x="3125788" y="3241675"/>
          <p14:tracePt t="427905" x="3089275" y="3232150"/>
          <p14:tracePt t="427937" x="3054350" y="3224213"/>
          <p14:tracePt t="427970" x="3017838" y="3224213"/>
          <p14:tracePt t="428002" x="2982913" y="3214688"/>
          <p14:tracePt t="428034" x="2965450" y="3214688"/>
          <p14:tracePt t="428066" x="2946400" y="3206750"/>
          <p14:tracePt t="428100" x="2901950" y="3206750"/>
          <p14:tracePt t="428249" x="2901950" y="3187700"/>
          <p14:tracePt t="428281" x="2919413" y="3187700"/>
          <p14:tracePt t="428374" x="2955925" y="3187700"/>
          <p14:tracePt t="428406" x="3000375" y="3187700"/>
          <p14:tracePt t="428438" x="3036888" y="3187700"/>
          <p14:tracePt t="428471" x="3054350" y="3179763"/>
          <p14:tracePt t="428575" x="3081338" y="3179763"/>
          <p14:tracePt t="428607" x="3108325" y="3179763"/>
          <p14:tracePt t="428639" x="3143250" y="3179763"/>
          <p14:tracePt t="428674" x="3179763" y="3197225"/>
          <p14:tracePt t="428707" x="3214688" y="3206750"/>
          <p14:tracePt t="428739" x="3232150" y="3206750"/>
          <p14:tracePt t="428830" x="3251200" y="3206750"/>
          <p14:tracePt t="429024" x="3259138" y="3170238"/>
          <p14:tracePt t="429057" x="3268663" y="3143250"/>
          <p14:tracePt t="429089" x="3303588" y="3116263"/>
          <p14:tracePt t="429123" x="3322638" y="3108325"/>
          <p14:tracePt t="429156" x="3367088" y="3081338"/>
          <p14:tracePt t="429190" x="3394075" y="3036888"/>
          <p14:tracePt t="429222" x="3419475" y="3017838"/>
          <p14:tracePt t="429254" x="3455988" y="2982913"/>
          <p14:tracePt t="429286" x="3482975" y="2946400"/>
          <p14:tracePt t="429319" x="3490913" y="2911475"/>
          <p14:tracePt t="429350" x="3490913" y="2840038"/>
          <p14:tracePt t="429384" x="3490913" y="2741613"/>
          <p14:tracePt t="429416" x="3446463" y="2660650"/>
          <p14:tracePt t="429433" x="3411538" y="2608263"/>
          <p14:tracePt t="429466" x="3367088" y="2554288"/>
          <p14:tracePt t="429499" x="3330575" y="2517775"/>
          <p14:tracePt t="429532" x="3286125" y="2473325"/>
          <p14:tracePt t="429565" x="3251200" y="2438400"/>
          <p14:tracePt t="429599" x="3214688" y="2428875"/>
          <p14:tracePt t="429632" x="3179763" y="2428875"/>
          <p14:tracePt t="429666" x="3125788" y="2465388"/>
          <p14:tracePt t="429682" x="3108325" y="2492375"/>
          <p14:tracePt t="429700" x="3081338" y="2509838"/>
          <p14:tracePt t="429733" x="3062288" y="2563813"/>
          <p14:tracePt t="429766" x="3062288" y="2598738"/>
          <p14:tracePt t="429800" x="3062288" y="2652713"/>
          <p14:tracePt t="429832" x="3062288" y="2679700"/>
          <p14:tracePt t="429866" x="3081338" y="2724150"/>
          <p14:tracePt t="429899" x="3108325" y="2751138"/>
          <p14:tracePt t="429916" x="3125788" y="2778125"/>
          <p14:tracePt t="429932" x="3143250" y="2795588"/>
          <p14:tracePt t="429966" x="3179763" y="2830513"/>
          <p14:tracePt t="429999" x="3214688" y="2867025"/>
          <p14:tracePt t="430033" x="3259138" y="2901950"/>
          <p14:tracePt t="430066" x="3322638" y="2946400"/>
          <p14:tracePt t="430099" x="3375025" y="2955925"/>
          <p14:tracePt t="430133" x="3411538" y="2955925"/>
          <p14:tracePt t="430151" x="3446463" y="2955925"/>
          <p14:tracePt t="430166" x="3473450" y="2938463"/>
          <p14:tracePt t="430184" x="3536950" y="2911475"/>
          <p14:tracePt t="430218" x="3608388" y="2849563"/>
          <p14:tracePt t="430250" x="3652838" y="2813050"/>
          <p14:tracePt t="430283" x="3660775" y="2751138"/>
          <p14:tracePt t="430316" x="3670300" y="2635250"/>
          <p14:tracePt t="430349" x="3652838" y="2581275"/>
          <p14:tracePt t="430383" x="3616325" y="2536825"/>
          <p14:tracePt t="430400" x="3589338" y="2500313"/>
          <p14:tracePt t="430417" x="3562350" y="2473325"/>
          <p14:tracePt t="430434" x="3544888" y="2455863"/>
          <p14:tracePt t="430467" x="3509963" y="2438400"/>
          <p14:tracePt t="430499" x="3465513" y="2411413"/>
          <p14:tracePt t="430533" x="3419475" y="2393950"/>
          <p14:tracePt t="430566" x="3384550" y="2393950"/>
          <p14:tracePt t="430599" x="3330575" y="2401888"/>
          <p14:tracePt t="430676" x="3303588" y="2446338"/>
          <p14:tracePt t="430707" x="3276600" y="2473325"/>
          <p14:tracePt t="430740" x="3251200" y="2509838"/>
          <p14:tracePt t="430772" x="3224213" y="2544763"/>
          <p14:tracePt t="430803" x="3179763" y="2589213"/>
          <p14:tracePt t="430835" x="3133725" y="2643188"/>
          <p14:tracePt t="430867" x="3108325" y="2724150"/>
          <p14:tracePt t="430899" x="3098800" y="2786063"/>
          <p14:tracePt t="430916" x="3098800" y="2803525"/>
          <p14:tracePt t="430933" x="3098800" y="2840038"/>
          <p14:tracePt t="430969" x="3133725" y="2874963"/>
          <p14:tracePt t="431001" x="3179763" y="2911475"/>
          <p14:tracePt t="431034" x="3205163" y="2921000"/>
          <p14:tracePt t="431080" x="3214688" y="2928938"/>
          <p14:tracePt t="431169" x="3108325" y="2973388"/>
          <p14:tracePt t="431201" x="2867025" y="3108325"/>
          <p14:tracePt t="431233" x="2643188" y="3170238"/>
          <p14:tracePt t="431267" x="2455863" y="3206750"/>
          <p14:tracePt t="431300" x="2303463" y="3224213"/>
          <p14:tracePt t="431333" x="2214563" y="3224213"/>
          <p14:tracePt t="431366" x="2160588" y="3206750"/>
          <p14:tracePt t="431398" x="2116138" y="3179763"/>
          <p14:tracePt t="431433" x="2081213" y="3135313"/>
          <p14:tracePt t="431466" x="2036763" y="3098800"/>
          <p14:tracePt t="431500" x="1973263" y="3027363"/>
          <p14:tracePt t="431533" x="1938338" y="3000375"/>
          <p14:tracePt t="431566" x="1911350" y="2992438"/>
          <p14:tracePt t="431642" x="1911350" y="3017838"/>
          <p14:tracePt t="431673" x="1938338" y="3071813"/>
          <p14:tracePt t="431706" x="1982788" y="3143250"/>
          <p14:tracePt t="431741" x="2009775" y="3197225"/>
          <p14:tracePt t="431774" x="2044700" y="3197225"/>
          <p14:tracePt t="431807" x="2133600" y="3170238"/>
          <p14:tracePt t="431837" x="2312988" y="3027363"/>
          <p14:tracePt t="431869" x="2465388" y="2938463"/>
          <p14:tracePt t="431900" x="2544763" y="2894013"/>
          <p14:tracePt t="431933" x="2562225" y="2884488"/>
          <p14:tracePt t="431982" x="2571750" y="2867025"/>
          <p14:tracePt t="432014" x="2581275" y="2867025"/>
          <p14:tracePt t="432045" x="2589213" y="2928938"/>
          <p14:tracePt t="432075" x="2589213" y="2982913"/>
          <p14:tracePt t="432108" x="2589213" y="3098800"/>
          <p14:tracePt t="432140" x="2589213" y="3135313"/>
          <p14:tracePt t="432241" x="2652713" y="3098800"/>
          <p14:tracePt t="432273" x="2768600" y="3036888"/>
          <p14:tracePt t="432304" x="2840038" y="2965450"/>
          <p14:tracePt t="432335" x="2874963" y="2911475"/>
          <p14:tracePt t="432368" x="2911475" y="2901950"/>
          <p14:tracePt t="432386" x="2928938" y="2884488"/>
          <p14:tracePt t="432418" x="2973388" y="2901950"/>
          <p14:tracePt t="432432" x="2990850" y="2946400"/>
          <p14:tracePt t="432465" x="3054350" y="3071813"/>
          <p14:tracePt t="432499" x="3133725" y="3214688"/>
          <p14:tracePt t="432533" x="3179763" y="3278188"/>
          <p14:tracePt t="432566" x="3214688" y="3313113"/>
          <p14:tracePt t="432598" x="3259138" y="3313113"/>
          <p14:tracePt t="432632" x="3313113" y="3278188"/>
          <p14:tracePt t="432665" x="3348038" y="3241675"/>
          <p14:tracePt t="432699" x="3394075" y="3187700"/>
          <p14:tracePt t="432733" x="3411538" y="3135313"/>
          <p14:tracePt t="432766" x="3411538" y="3098800"/>
          <p14:tracePt t="432800" x="3394075" y="3044825"/>
          <p14:tracePt t="432833" x="3340100" y="2992438"/>
          <p14:tracePt t="432865" x="3295650" y="2946400"/>
          <p14:tracePt t="432899" x="3179763" y="2911475"/>
          <p14:tracePt t="432916" x="3143250" y="2911475"/>
          <p14:tracePt t="432933" x="3125788" y="2921000"/>
          <p14:tracePt t="432967" x="3071813" y="2955925"/>
          <p14:tracePt t="432982" x="3062288" y="2982913"/>
          <p14:tracePt t="433016" x="3027363" y="3125788"/>
          <p14:tracePt t="433049" x="3027363" y="3251200"/>
          <p14:tracePt t="433082" x="3062288" y="3330575"/>
          <p14:tracePt t="433115" x="3108325" y="3375025"/>
          <p14:tracePt t="433149" x="3251200" y="3429000"/>
          <p14:tracePt t="433166" x="3303588" y="3446463"/>
          <p14:tracePt t="433201" x="3384550" y="3455988"/>
          <p14:tracePt t="433233" x="3446463" y="3446463"/>
          <p14:tracePt t="433267" x="3482975" y="3411538"/>
          <p14:tracePt t="433300" x="3527425" y="3375025"/>
          <p14:tracePt t="433333" x="3581400" y="3330575"/>
          <p14:tracePt t="433367" x="3625850" y="3232150"/>
          <p14:tracePt t="433400" x="3633788" y="3160713"/>
          <p14:tracePt t="433433" x="3633788" y="3098800"/>
          <p14:tracePt t="433467" x="3598863" y="3036888"/>
          <p14:tracePt t="433500" x="3554413" y="2982913"/>
          <p14:tracePt t="433533" x="3500438" y="2938463"/>
          <p14:tracePt t="433567" x="3446463" y="2901950"/>
          <p14:tracePt t="433600" x="3322638" y="2849563"/>
          <p14:tracePt t="433633" x="3125788" y="2857500"/>
          <p14:tracePt t="433666" x="3089275" y="2867025"/>
          <p14:tracePt t="433700" x="3044825" y="2894013"/>
          <p14:tracePt t="433733" x="3000375" y="2928938"/>
          <p14:tracePt t="433766" x="2955925" y="2992438"/>
          <p14:tracePt t="433801" x="2911475" y="3044825"/>
          <p14:tracePt t="433834" x="2874963" y="3098800"/>
          <p14:tracePt t="433867" x="2894013" y="3187700"/>
          <p14:tracePt t="433900" x="2928938" y="3241675"/>
          <p14:tracePt t="433917" x="2965450" y="3259138"/>
          <p14:tracePt t="433934" x="3027363" y="3286125"/>
          <p14:tracePt t="433967" x="3143250" y="3330575"/>
          <p14:tracePt t="434000" x="3214688" y="3340100"/>
          <p14:tracePt t="434035" x="3322638" y="3340100"/>
          <p14:tracePt t="434067" x="3357563" y="3322638"/>
          <p14:tracePt t="434100" x="3402013" y="3303588"/>
          <p14:tracePt t="434133" x="3455988" y="3251200"/>
          <p14:tracePt t="434166" x="3473450" y="3224213"/>
          <p14:tracePt t="434200" x="3490913" y="3179763"/>
          <p14:tracePt t="434233" x="3490913" y="3125788"/>
          <p14:tracePt t="434266" x="3473450" y="3071813"/>
          <p14:tracePt t="434300" x="3419475" y="3027363"/>
          <p14:tracePt t="434333" x="3375025" y="3009900"/>
          <p14:tracePt t="434367" x="3330575" y="3044825"/>
          <p14:tracePt t="434400" x="3268663" y="3197225"/>
          <p14:tracePt t="434417" x="3241675" y="3268663"/>
          <p14:tracePt t="434434" x="3214688" y="3340100"/>
          <p14:tracePt t="434467" x="3160713" y="3492500"/>
          <p14:tracePt t="434500" x="3108325" y="3714750"/>
          <p14:tracePt t="434533" x="3027363" y="4098925"/>
          <p14:tracePt t="434567" x="3009900" y="4259263"/>
          <p14:tracePt t="434600" x="3009900" y="4367213"/>
          <p14:tracePt t="434632" x="3009900" y="4429125"/>
          <p14:tracePt t="434666" x="3009900" y="4527550"/>
          <p14:tracePt t="434700" x="3009900" y="4581525"/>
          <p14:tracePt t="434733" x="3036888" y="4616450"/>
          <p14:tracePt t="434767" x="3044825" y="4670425"/>
          <p14:tracePt t="434816" x="3062288" y="4687888"/>
          <p14:tracePt t="434849" x="3089275" y="4714875"/>
          <p14:tracePt t="434883" x="3089275" y="4733925"/>
          <p14:tracePt t="434901" x="3089275" y="4751388"/>
          <p14:tracePt t="434934" x="3098800" y="4795838"/>
          <p14:tracePt t="434969" x="3125788" y="4884738"/>
          <p14:tracePt t="435000" x="3133725" y="4948238"/>
          <p14:tracePt t="435034" x="3133725" y="5000625"/>
          <p14:tracePt t="435066" x="3143250" y="5064125"/>
          <p14:tracePt t="435099" x="3152775" y="5091113"/>
          <p14:tracePt t="435132" x="3152775" y="5099050"/>
          <p14:tracePt t="435167" x="3160713" y="5108575"/>
          <p14:tracePt t="435200" x="3205163" y="5187950"/>
          <p14:tracePt t="435233" x="3251200" y="5224463"/>
          <p14:tracePt t="435268" x="3303588" y="5241925"/>
          <p14:tracePt t="435306" x="3340100" y="5214938"/>
          <p14:tracePt t="435341" x="3419475" y="5153025"/>
          <p14:tracePt t="435374" x="3482975" y="5027613"/>
          <p14:tracePt t="435405" x="3517900" y="4973638"/>
          <p14:tracePt t="435438" x="3536950" y="4921250"/>
          <p14:tracePt t="435470" x="3536950" y="4813300"/>
          <p14:tracePt t="435501" x="3490913" y="4670425"/>
          <p14:tracePt t="435533" x="3394075" y="4572000"/>
          <p14:tracePt t="435568" x="3313113" y="4527550"/>
          <p14:tracePt t="435600" x="3187700" y="4492625"/>
          <p14:tracePt t="435633" x="3116263" y="4456113"/>
          <p14:tracePt t="435666" x="3081338" y="4448175"/>
          <p14:tracePt t="435700" x="3027363" y="4456113"/>
          <p14:tracePt t="435736" x="2955925" y="4492625"/>
          <p14:tracePt t="435770" x="2911475" y="4545013"/>
          <p14:tracePt t="435800" x="2874963" y="4581525"/>
          <p14:tracePt t="435833" x="2857500" y="4635500"/>
          <p14:tracePt t="435867" x="2830513" y="4759325"/>
          <p14:tracePt t="435900" x="2795588" y="4902200"/>
          <p14:tracePt t="435933" x="2795588" y="5000625"/>
          <p14:tracePt t="435967" x="2830513" y="5054600"/>
          <p14:tracePt t="436000" x="2867025" y="5116513"/>
          <p14:tracePt t="436033" x="2911475" y="5162550"/>
          <p14:tracePt t="436066" x="2946400" y="5197475"/>
          <p14:tracePt t="436100" x="2990850" y="5233988"/>
          <p14:tracePt t="436134" x="3036888" y="5233988"/>
          <p14:tracePt t="436152" x="3062288" y="5233988"/>
          <p14:tracePt t="436184" x="3116263" y="5233988"/>
          <p14:tracePt t="436216" x="3152775" y="5241925"/>
          <p14:tracePt t="436249" x="3197225" y="5241925"/>
          <p14:tracePt t="436283" x="3232150" y="5241925"/>
          <p14:tracePt t="436317" x="3295650" y="5214938"/>
          <p14:tracePt t="436351" x="3340100" y="5197475"/>
          <p14:tracePt t="436385" x="3402013" y="5153025"/>
          <p14:tracePt t="436417" x="3455988" y="5108575"/>
          <p14:tracePt t="436452" x="3562350" y="5037138"/>
          <p14:tracePt t="436484" x="3598863" y="4992688"/>
          <p14:tracePt t="436517" x="3616325" y="4956175"/>
          <p14:tracePt t="436550" x="3616325" y="4876800"/>
          <p14:tracePt t="436583" x="3571875" y="4741863"/>
          <p14:tracePt t="436617" x="3544888" y="4697413"/>
          <p14:tracePt t="436650" x="3500438" y="4662488"/>
          <p14:tracePt t="436668" x="3473450" y="4635500"/>
          <p14:tracePt t="436701" x="3419475" y="4616450"/>
          <p14:tracePt t="436734" x="3367088" y="4616450"/>
          <p14:tracePt t="436767" x="3286125" y="4635500"/>
          <p14:tracePt t="436800" x="3232150" y="4670425"/>
          <p14:tracePt t="436834" x="3179763" y="4714875"/>
          <p14:tracePt t="436867" x="3143250" y="4741863"/>
          <p14:tracePt t="436900" x="3098800" y="4786313"/>
          <p14:tracePt t="436918" x="3081338" y="4795838"/>
          <p14:tracePt t="436952" x="3044825" y="4822825"/>
          <p14:tracePt t="436984" x="3009900" y="4857750"/>
          <p14:tracePt t="437018" x="2955925" y="4894263"/>
          <p14:tracePt t="437051" x="2919413" y="4938713"/>
          <p14:tracePt t="437085" x="2919413" y="4983163"/>
          <p14:tracePt t="437118" x="2919413" y="5027613"/>
          <p14:tracePt t="437151" x="2965450" y="5099050"/>
          <p14:tracePt t="437184" x="3017838" y="5135563"/>
          <p14:tracePt t="437217" x="3081338" y="5187950"/>
          <p14:tracePt t="437251" x="3116263" y="5224463"/>
          <p14:tracePt t="437284" x="3160713" y="5224463"/>
          <p14:tracePt t="437318" x="3232150" y="5241925"/>
          <p14:tracePt t="437351" x="3276600" y="5251450"/>
          <p14:tracePt t="437384" x="3303588" y="5251450"/>
          <p14:tracePt t="437402" x="3313113" y="5251450"/>
          <p14:tracePt t="437495" x="3251200" y="5207000"/>
          <p14:tracePt t="437527" x="3143250" y="5153025"/>
          <p14:tracePt t="437559" x="2874963" y="5045075"/>
          <p14:tracePt t="437575" x="2714625" y="4992688"/>
          <p14:tracePt t="437609" x="2446338" y="4938713"/>
          <p14:tracePt t="437642" x="2322513" y="4911725"/>
          <p14:tracePt t="437675" x="2152650" y="4876800"/>
          <p14:tracePt t="437707" x="2000250" y="4857750"/>
          <p14:tracePt t="437740" x="1830388" y="4849813"/>
          <p14:tracePt t="437773" x="1697038" y="4849813"/>
          <p14:tracePt t="437806" x="1544638" y="4849813"/>
          <p14:tracePt t="437824" x="1490663" y="4857750"/>
          <p14:tracePt t="437858" x="1366838" y="4911725"/>
          <p14:tracePt t="437891" x="1223963" y="4965700"/>
          <p14:tracePt t="437924" x="1169988" y="4983163"/>
          <p14:tracePt t="437939" x="1143000" y="4992688"/>
          <p14:tracePt t="437970" x="1125538" y="4992688"/>
          <p14:tracePt t="438311" x="1187450" y="4965700"/>
          <p14:tracePt t="438342" x="1312863" y="4929188"/>
          <p14:tracePt t="438375" x="1536700" y="4857750"/>
          <p14:tracePt t="438406" x="1847850" y="4805363"/>
          <p14:tracePt t="438440" x="2322513" y="4733925"/>
          <p14:tracePt t="438472" x="2813050" y="4662488"/>
          <p14:tracePt t="438504" x="3179763" y="4643438"/>
          <p14:tracePt t="438536" x="3330575" y="4662488"/>
          <p14:tracePt t="438568" x="3367088" y="4679950"/>
          <p14:tracePt t="438645" x="3419475" y="4679950"/>
          <p14:tracePt t="438675" x="3438525" y="4679950"/>
          <p14:tracePt t="438708" x="3455988" y="4670425"/>
          <p14:tracePt t="438740" x="3490913" y="4625975"/>
          <p14:tracePt t="438771" x="3517900" y="4591050"/>
          <p14:tracePt t="438804" x="3571875" y="4537075"/>
          <p14:tracePt t="438818" x="3581400" y="4527550"/>
          <p14:tracePt t="438850" x="3608388" y="4492625"/>
          <p14:tracePt t="438883" x="3616325" y="4438650"/>
          <p14:tracePt t="438917" x="3616325" y="4402138"/>
          <p14:tracePt t="438935" x="3625850" y="4384675"/>
          <p14:tracePt t="438972" x="3643313" y="4330700"/>
          <p14:tracePt t="439004" x="3625850" y="4295775"/>
          <p14:tracePt t="439036" x="3616325" y="4259263"/>
          <p14:tracePt t="439069" x="3589338" y="4224338"/>
          <p14:tracePt t="439102" x="3544888" y="4179888"/>
          <p14:tracePt t="439117" x="3536950" y="4170363"/>
          <p14:tracePt t="439150" x="3482975" y="4143375"/>
          <p14:tracePt t="439168" x="3455988" y="4116388"/>
          <p14:tracePt t="439202" x="3411538" y="4090988"/>
          <p14:tracePt t="439235" x="3357563" y="4081463"/>
          <p14:tracePt t="439268" x="3322638" y="4081463"/>
          <p14:tracePt t="439303" x="3276600" y="4071938"/>
          <p14:tracePt t="439335" x="3251200" y="4071938"/>
          <p14:tracePt t="439368" x="3205163" y="4071938"/>
          <p14:tracePt t="439387" x="3187700" y="4081463"/>
          <p14:tracePt t="439422" x="3133725" y="4108450"/>
          <p14:tracePt t="439437" x="3125788" y="4108450"/>
          <p14:tracePt t="439471" x="3125788" y="4125913"/>
          <p14:tracePt t="439517" x="3081338" y="4162425"/>
          <p14:tracePt t="439549" x="3036888" y="4206875"/>
          <p14:tracePt t="439582" x="3000375" y="4241800"/>
          <p14:tracePt t="439616" x="2973388" y="4286250"/>
          <p14:tracePt t="439650" x="2955925" y="4330700"/>
          <p14:tracePt t="439668" x="2946400" y="4349750"/>
          <p14:tracePt t="439702" x="2946400" y="4376738"/>
          <p14:tracePt t="439734" x="2946400" y="4421188"/>
          <p14:tracePt t="439767" x="2955925" y="4465638"/>
          <p14:tracePt t="439802" x="2990850" y="4510088"/>
          <p14:tracePt t="439835" x="3009900" y="4537075"/>
          <p14:tracePt t="439868" x="3009900" y="4545013"/>
          <p14:tracePt t="439990" x="3044825" y="4564063"/>
          <p14:tracePt t="440023" x="3089275" y="4572000"/>
          <p14:tracePt t="440056" x="3143250" y="4598988"/>
          <p14:tracePt t="440088" x="3224213" y="4635500"/>
          <p14:tracePt t="440106" x="3286125" y="4662488"/>
          <p14:tracePt t="440140" x="3384550" y="4706938"/>
          <p14:tracePt t="440174" x="3455988" y="4714875"/>
          <p14:tracePt t="440206" x="3490913" y="4697413"/>
          <p14:tracePt t="440239" x="3517900" y="4662488"/>
          <p14:tracePt t="440272" x="3562350" y="4625975"/>
          <p14:tracePt t="440306" x="3608388" y="4572000"/>
          <p14:tracePt t="440339" x="3652838" y="4537075"/>
          <p14:tracePt t="440374" x="3660775" y="4492625"/>
          <p14:tracePt t="440408" x="3660775" y="4438650"/>
          <p14:tracePt t="440442" x="3660775" y="4376738"/>
          <p14:tracePt t="440476" x="3660775" y="4322763"/>
          <p14:tracePt t="440509" x="3625850" y="4286250"/>
          <p14:tracePt t="440527" x="3598863" y="4241800"/>
          <p14:tracePt t="440560" x="3571875" y="4197350"/>
          <p14:tracePt t="440592" x="3536950" y="4143375"/>
          <p14:tracePt t="440625" x="3490913" y="4116388"/>
          <p14:tracePt t="440659" x="3446463" y="4090988"/>
          <p14:tracePt t="440707" x="3411538" y="4071938"/>
          <p14:tracePt t="440740" x="3375025" y="4064000"/>
          <p14:tracePt t="440774" x="3330575" y="4054475"/>
          <p14:tracePt t="440807" x="3313113" y="4054475"/>
          <p14:tracePt t="440824" x="3295650" y="4081463"/>
          <p14:tracePt t="440858" x="3241675" y="4135438"/>
          <p14:tracePt t="440891" x="3179763" y="4259263"/>
          <p14:tracePt t="440925" x="3116263" y="4367213"/>
          <p14:tracePt t="440941" x="3108325" y="4384675"/>
          <p14:tracePt t="440974" x="3081338" y="4429125"/>
          <p14:tracePt t="441007" x="3054350" y="4456113"/>
          <p14:tracePt t="441041" x="3027363" y="4492625"/>
          <p14:tracePt t="441073" x="3017838" y="4527550"/>
          <p14:tracePt t="441090" x="3017838" y="4572000"/>
          <p14:tracePt t="441125" x="3017838" y="4616450"/>
          <p14:tracePt t="441158" x="3036888" y="4652963"/>
          <p14:tracePt t="441191" x="3116263" y="4706938"/>
          <p14:tracePt t="441224" x="3197225" y="4751388"/>
          <p14:tracePt t="441257" x="3232150" y="4759325"/>
          <p14:tracePt t="441291" x="3286125" y="4768850"/>
          <p14:tracePt t="441309" x="3357563" y="4768850"/>
          <p14:tracePt t="441342" x="3438525" y="4741863"/>
          <p14:tracePt t="441377" x="3473450" y="4714875"/>
          <p14:tracePt t="441409" x="3509963" y="4670425"/>
          <p14:tracePt t="441442" x="3562350" y="4608513"/>
          <p14:tracePt t="441476" x="3608388" y="4519613"/>
          <p14:tracePt t="441509" x="3608388" y="4367213"/>
          <p14:tracePt t="441542" x="3571875" y="4251325"/>
          <p14:tracePt t="441575" x="3527425" y="4179888"/>
          <p14:tracePt t="441608" x="3482975" y="4125913"/>
          <p14:tracePt t="441642" x="3446463" y="4090988"/>
          <p14:tracePt t="441675" x="3411538" y="4054475"/>
          <p14:tracePt t="441709" x="3367088" y="4044950"/>
          <p14:tracePt t="441742" x="3322638" y="4044950"/>
          <p14:tracePt t="441777" x="3224213" y="4081463"/>
          <p14:tracePt t="441810" x="3179763" y="4125913"/>
          <p14:tracePt t="441843" x="3152775" y="4152900"/>
          <p14:tracePt t="441875" x="3133725" y="4170363"/>
          <p14:tracePt t="441908" x="3125788" y="4206875"/>
          <p14:tracePt t="441941" x="3116263" y="4241800"/>
          <p14:tracePt t="441976" x="3081338" y="4322763"/>
          <p14:tracePt t="442009" x="3081338" y="4357688"/>
          <p14:tracePt t="442042" x="3089275" y="4429125"/>
          <p14:tracePt t="442075" x="3108325" y="4500563"/>
          <p14:tracePt t="442107" x="3125788" y="4545013"/>
          <p14:tracePt t="442141" x="3152775" y="4581525"/>
          <p14:tracePt t="442174" x="3179763" y="4581525"/>
          <p14:tracePt t="442207" x="3205163" y="4591050"/>
          <p14:tracePt t="442240" x="3268663" y="4591050"/>
          <p14:tracePt t="442273" x="3313113" y="4591050"/>
          <p14:tracePt t="442306" x="3348038" y="4591050"/>
          <p14:tracePt t="442339" x="3394075" y="4591050"/>
          <p14:tracePt t="442386" x="3465513" y="4545013"/>
          <p14:tracePt t="442419" x="3527425" y="4473575"/>
          <p14:tracePt t="442435" x="3554413" y="4456113"/>
          <p14:tracePt t="442469" x="3581400" y="4402138"/>
          <p14:tracePt t="442501" x="3598863" y="4367213"/>
          <p14:tracePt t="442534" x="3598863" y="4322763"/>
          <p14:tracePt t="442567" x="3608388" y="4286250"/>
          <p14:tracePt t="442601" x="3598863" y="4233863"/>
          <p14:tracePt t="442635" x="3571875" y="4187825"/>
          <p14:tracePt t="442652" x="3544888" y="4170363"/>
          <p14:tracePt t="442686" x="3482975" y="4125913"/>
          <p14:tracePt t="442718" x="3446463" y="4108450"/>
          <p14:tracePt t="442752" x="3402013" y="4098925"/>
          <p14:tracePt t="442785" x="3375025" y="4090988"/>
          <p14:tracePt t="442821" x="3330575" y="4090988"/>
          <p14:tracePt t="442854" x="3303588" y="4081463"/>
          <p14:tracePt t="442887" x="3276600" y="4071938"/>
          <p14:tracePt t="442919" x="3232150" y="4071938"/>
          <p14:tracePt t="442935" x="3205163" y="4071938"/>
          <p14:tracePt t="442969" x="3160713" y="4071938"/>
          <p14:tracePt t="443001" x="3143250" y="4090988"/>
          <p14:tracePt t="443035" x="3098800" y="4116388"/>
          <p14:tracePt t="443067" x="3062288" y="4152900"/>
          <p14:tracePt t="443102" x="3017838" y="4187825"/>
          <p14:tracePt t="443136" x="2982913" y="4233863"/>
          <p14:tracePt t="443153" x="2955925" y="4251325"/>
          <p14:tracePt t="443187" x="2928938" y="4313238"/>
          <p14:tracePt t="443221" x="2919413" y="4357688"/>
          <p14:tracePt t="443255" x="2919413" y="4394200"/>
          <p14:tracePt t="443288" x="2919413" y="4448175"/>
          <p14:tracePt t="443323" x="2946400" y="4492625"/>
          <p14:tracePt t="443341" x="2965450" y="4510088"/>
          <p14:tracePt t="443376" x="3009900" y="4564063"/>
          <p14:tracePt t="443409" x="3054350" y="4598988"/>
          <p14:tracePt t="443443" x="3071813" y="4625975"/>
          <p14:tracePt t="443476" x="3116263" y="4652963"/>
          <p14:tracePt t="443508" x="3152775" y="4662488"/>
          <p14:tracePt t="443540" x="3170238" y="4662488"/>
          <p14:tracePt t="443573" x="3205163" y="4662488"/>
          <p14:tracePt t="443591" x="3224213" y="4662488"/>
          <p14:tracePt t="443625" x="3276600" y="4662488"/>
          <p14:tracePt t="443659" x="3303588" y="4652963"/>
          <p14:tracePt t="443690" x="3348038" y="4625975"/>
          <p14:tracePt t="443721" x="3375025" y="4616450"/>
          <p14:tracePt t="443753" x="3394075" y="4598988"/>
          <p14:tracePt t="443785" x="3438525" y="4581525"/>
          <p14:tracePt t="443818" x="3473450" y="4537075"/>
          <p14:tracePt t="443851" x="3517900" y="4483100"/>
          <p14:tracePt t="443899" x="3536950" y="4448175"/>
          <p14:tracePt t="443933" x="3544888" y="4402138"/>
          <p14:tracePt t="443948" x="3544888" y="4384675"/>
          <p14:tracePt t="443982" x="3544888" y="4349750"/>
          <p14:tracePt t="444013" x="3517900" y="4305300"/>
          <p14:tracePt t="444044" x="3473450" y="4259263"/>
          <p14:tracePt t="444076" x="3438525" y="4224338"/>
          <p14:tracePt t="444109" x="3384550" y="4170363"/>
          <p14:tracePt t="444124" x="3375025" y="4162425"/>
          <p14:tracePt t="444154" x="3330575" y="4116388"/>
          <p14:tracePt t="444186" x="3295650" y="4081463"/>
          <p14:tracePt t="444218" x="3251200" y="4054475"/>
          <p14:tracePt t="444252" x="3197225" y="4037013"/>
          <p14:tracePt t="444285" x="3160713" y="4044950"/>
          <p14:tracePt t="444318" x="3116263" y="4071938"/>
          <p14:tracePt t="444351" x="3071813" y="4125913"/>
          <p14:tracePt t="444385" x="3036888" y="4162425"/>
          <p14:tracePt t="444418" x="3009900" y="4206875"/>
          <p14:tracePt t="444436" x="3000375" y="4233863"/>
          <p14:tracePt t="444455" x="3000375" y="4259263"/>
          <p14:tracePt t="444489" x="2982913" y="4286250"/>
          <p14:tracePt t="444522" x="2990850" y="4330700"/>
          <p14:tracePt t="444554" x="3009900" y="4367213"/>
          <p14:tracePt t="444586" x="3027363" y="4411663"/>
          <p14:tracePt t="444618" x="3044825" y="4438650"/>
          <p14:tracePt t="444651" x="3071813" y="4456113"/>
          <p14:tracePt t="444669" x="3089275" y="4473575"/>
          <p14:tracePt t="444702" x="3098800" y="4492625"/>
          <p14:tracePt t="444735" x="3116263" y="4510088"/>
          <p14:tracePt t="444797" x="3133725" y="4510088"/>
          <p14:tracePt t="444844" x="3160713" y="4510088"/>
          <p14:tracePt t="444875" x="3187700" y="4510088"/>
          <p14:tracePt t="444946" x="3232150" y="4492625"/>
          <p14:tracePt t="444977" x="3322638" y="4429125"/>
          <p14:tracePt t="445009" x="3384550" y="4394200"/>
          <p14:tracePt t="445028" x="3402013" y="4367213"/>
          <p14:tracePt t="445060" x="3429000" y="4313238"/>
          <p14:tracePt t="445092" x="3482975" y="4179888"/>
          <p14:tracePt t="445125" x="3490913" y="4000500"/>
          <p14:tracePt t="445158" x="3465513" y="3902075"/>
          <p14:tracePt t="445190" x="3455988" y="3813175"/>
          <p14:tracePt t="445221" x="3455988" y="3733800"/>
          <p14:tracePt t="445253" x="3455988" y="3679825"/>
          <p14:tracePt t="445285" x="3429000" y="3635375"/>
          <p14:tracePt t="445320" x="3394075" y="3608388"/>
          <p14:tracePt t="445352" x="3330575" y="3581400"/>
          <p14:tracePt t="445385" x="3251200" y="3544888"/>
          <p14:tracePt t="445400" x="3224213" y="3536950"/>
          <p14:tracePt t="445434" x="3179763" y="3527425"/>
          <p14:tracePt t="445468" x="3143250" y="3527425"/>
          <p14:tracePt t="445504" x="3089275" y="3554413"/>
          <p14:tracePt t="445536" x="3071813" y="3571875"/>
          <p14:tracePt t="445569" x="3036888" y="3616325"/>
          <p14:tracePt t="445601" x="3017838" y="3652838"/>
          <p14:tracePt t="445635" x="3017838" y="3714750"/>
          <p14:tracePt t="445653" x="3017838" y="3759200"/>
          <p14:tracePt t="445686" x="3036888" y="3884613"/>
          <p14:tracePt t="445719" x="3044825" y="3929063"/>
          <p14:tracePt t="445752" x="3062288" y="3948113"/>
          <p14:tracePt t="445904" x="3116263" y="3948113"/>
          <p14:tracePt t="445935" x="3160713" y="3938588"/>
          <p14:tracePt t="445968" x="3179763" y="3921125"/>
          <p14:tracePt t="446002" x="3187700" y="3921125"/>
          <p14:tracePt t="446050" x="3241675" y="3902075"/>
          <p14:tracePt t="446083" x="3295650" y="3902075"/>
          <p14:tracePt t="446117" x="3322638" y="3894138"/>
          <p14:tracePt t="446151" x="3367088" y="3876675"/>
          <p14:tracePt t="446169" x="3367088" y="3857625"/>
          <p14:tracePt t="446203" x="3394075" y="3813175"/>
          <p14:tracePt t="446235" x="3419475" y="3714750"/>
          <p14:tracePt t="446276" x="3438525" y="3616325"/>
          <p14:tracePt t="446295" x="3438525" y="3598863"/>
          <p14:tracePt t="446327" x="3438525" y="3563938"/>
          <p14:tracePt t="446360" x="3429000" y="3544888"/>
          <p14:tracePt t="449542" x="3517900" y="3544888"/>
          <p14:tracePt t="449575" x="3554413" y="3563938"/>
          <p14:tracePt t="449592" x="3581400" y="3571875"/>
          <p14:tracePt t="449625" x="3608388" y="3571875"/>
          <p14:tracePt t="449658" x="3652838" y="3581400"/>
          <p14:tracePt t="449691" x="3687763" y="3581400"/>
          <p14:tracePt t="449724" x="3732213" y="3581400"/>
          <p14:tracePt t="449758" x="3822700" y="3635375"/>
          <p14:tracePt t="449791" x="3848100" y="3643313"/>
          <p14:tracePt t="449824" x="3884613" y="3652838"/>
          <p14:tracePt t="449888" x="3929063" y="3687763"/>
          <p14:tracePt t="449921" x="3965575" y="3697288"/>
          <p14:tracePt t="450117" x="4010025" y="3697288"/>
          <p14:tracePt t="450151" x="4054475" y="3706813"/>
          <p14:tracePt t="450185" x="4081463" y="3840163"/>
          <p14:tracePt t="450220" x="4098925" y="3948113"/>
          <p14:tracePt t="450234" x="4098925" y="3956050"/>
          <p14:tracePt t="450267" x="4098925" y="4037013"/>
          <p14:tracePt t="450301" x="4098925" y="4071938"/>
          <p14:tracePt t="450335" x="4098925" y="4081463"/>
          <p14:tracePt t="450431" x="4098925" y="4162425"/>
          <p14:tracePt t="450446" x="4098925" y="4224338"/>
          <p14:tracePt t="450478" x="4116388" y="4295775"/>
          <p14:tracePt t="450510" x="4125913" y="4340225"/>
          <p14:tracePt t="450543" x="4133850" y="4367213"/>
          <p14:tracePt t="450574" x="4133850" y="4394200"/>
          <p14:tracePt t="450619" x="4133850" y="4421188"/>
          <p14:tracePt t="450652" x="4152900" y="4483100"/>
          <p14:tracePt t="450670" x="4152900" y="4500563"/>
          <p14:tracePt t="450704" x="4160838" y="4537075"/>
          <p14:tracePt t="450736" x="4160838" y="4572000"/>
          <p14:tracePt t="450769" x="4160838" y="4616450"/>
          <p14:tracePt t="450804" x="4160838" y="4635500"/>
          <p14:tracePt t="450972" x="4197350" y="4519613"/>
          <p14:tracePt t="451004" x="4251325" y="4367213"/>
          <p14:tracePt t="451036" x="4303713" y="4197350"/>
          <p14:tracePt t="451069" x="4330700" y="4037013"/>
          <p14:tracePt t="451102" x="4330700" y="3948113"/>
          <p14:tracePt t="451135" x="4330700" y="3894138"/>
          <p14:tracePt t="451169" x="4313238" y="3867150"/>
          <p14:tracePt t="451202" x="4313238" y="3822700"/>
          <p14:tracePt t="451235" x="4313238" y="3795713"/>
          <p14:tracePt t="451268" x="4313238" y="3751263"/>
          <p14:tracePt t="451318" x="4340225" y="3687763"/>
          <p14:tracePt t="451351" x="4357688" y="3643313"/>
          <p14:tracePt t="451386" x="4384675" y="3608388"/>
          <p14:tracePt t="451419" x="4402138" y="3589338"/>
          <p14:tracePt t="451452" x="4419600" y="3563938"/>
          <p14:tracePt t="451484" x="4456113" y="3544888"/>
          <p14:tracePt t="451517" x="4491038" y="3527425"/>
          <p14:tracePt t="451549" x="4537075" y="3517900"/>
          <p14:tracePt t="451579" x="4572000" y="3517900"/>
          <p14:tracePt t="451614" x="4608513" y="3544888"/>
          <p14:tracePt t="451644" x="4643438" y="3589338"/>
          <p14:tracePt t="451676" x="4687888" y="3625850"/>
          <p14:tracePt t="451710" x="4714875" y="3662363"/>
          <p14:tracePt t="451843" x="4732338" y="3679825"/>
          <p14:tracePt t="451875" x="4768850" y="3724275"/>
          <p14:tracePt t="451908" x="4795838" y="3759200"/>
          <p14:tracePt t="451943" x="4848225" y="3813175"/>
          <p14:tracePt t="451977" x="4884738" y="3830638"/>
          <p14:tracePt t="452009" x="4929188" y="3840163"/>
          <p14:tracePt t="452041" x="4946650" y="3840163"/>
          <p14:tracePt t="452074" x="4992688" y="3786188"/>
          <p14:tracePt t="452107" x="5018088" y="3625850"/>
          <p14:tracePt t="452140" x="4992688" y="3517900"/>
          <p14:tracePt t="452174" x="4929188" y="3402013"/>
          <p14:tracePt t="452206" x="4830763" y="3340100"/>
          <p14:tracePt t="452249" x="4741863" y="3286125"/>
          <p14:tracePt t="452283" x="4670425" y="3251200"/>
          <p14:tracePt t="452318" x="4510088" y="3214688"/>
          <p14:tracePt t="452352" x="4456113" y="3214688"/>
          <p14:tracePt t="452388" x="4429125" y="3214688"/>
          <p14:tracePt t="452421" x="4419600" y="3241675"/>
          <p14:tracePt t="452438" x="4419600" y="3259138"/>
          <p14:tracePt t="452471" x="4510088" y="3402013"/>
          <p14:tracePt t="452507" x="4751388" y="3697288"/>
          <p14:tracePt t="452530" x="4875213" y="3902075"/>
          <p14:tracePt t="452566" x="4965700" y="4152900"/>
          <p14:tracePt t="452600" x="5010150" y="4233863"/>
          <p14:tracePt t="452634" x="5064125" y="4278313"/>
          <p14:tracePt t="452667" x="5207000" y="4322763"/>
          <p14:tracePt t="452686" x="5278438" y="4340225"/>
          <p14:tracePt t="452719" x="5313363" y="4384675"/>
          <p14:tracePt t="452752" x="5384800" y="4384675"/>
          <p14:tracePt t="452785" x="5446713" y="4349750"/>
          <p14:tracePt t="452818" x="5500688" y="4259263"/>
          <p14:tracePt t="452852" x="5537200" y="4187825"/>
          <p14:tracePt t="452886" x="5537200" y="4125913"/>
          <p14:tracePt t="452919" x="5500688" y="4054475"/>
          <p14:tracePt t="452936" x="5483225" y="4019550"/>
          <p14:tracePt t="452970" x="5438775" y="3973513"/>
          <p14:tracePt t="453002" x="5402263" y="3956050"/>
          <p14:tracePt t="453036" x="5340350" y="3938588"/>
          <p14:tracePt t="453069" x="5268913" y="3911600"/>
          <p14:tracePt t="453102" x="5232400" y="3911600"/>
          <p14:tracePt t="453144" x="5197475" y="3921125"/>
          <p14:tracePt t="453192" x="5170488" y="4027488"/>
          <p14:tracePt t="453213" x="5170488" y="4064000"/>
          <p14:tracePt t="453250" x="5153025" y="4116388"/>
          <p14:tracePt t="453282" x="5170488" y="4152900"/>
          <p14:tracePt t="453316" x="5180013" y="4187825"/>
          <p14:tracePt t="453349" x="5214938" y="4233863"/>
          <p14:tracePt t="453384" x="5241925" y="4286250"/>
          <p14:tracePt t="453418" x="5278438" y="4322763"/>
          <p14:tracePt t="453438" x="5313363" y="4367213"/>
          <p14:tracePt t="453455" x="5330825" y="4384675"/>
          <p14:tracePt t="453490" x="5357813" y="4411663"/>
          <p14:tracePt t="453523" x="5384800" y="4411663"/>
          <p14:tracePt t="453587" x="5446713" y="4421188"/>
          <p14:tracePt t="453621" x="5492750" y="4421188"/>
          <p14:tracePt t="453655" x="5518150" y="4376738"/>
          <p14:tracePt t="453689" x="5527675" y="4330700"/>
          <p14:tracePt t="453722" x="5527675" y="4268788"/>
          <p14:tracePt t="453755" x="5492750" y="4116388"/>
          <p14:tracePt t="453786" x="5421313" y="3956050"/>
          <p14:tracePt t="453820" x="5349875" y="3813175"/>
          <p14:tracePt t="453854" x="5286375" y="3687763"/>
          <p14:tracePt t="453887" x="5214938" y="3544888"/>
          <p14:tracePt t="453907" x="5197475" y="3473450"/>
          <p14:tracePt t="453942" x="5180013" y="3438525"/>
          <p14:tracePt t="453975" x="5160963" y="3384550"/>
          <p14:tracePt t="454008" x="5153025" y="3349625"/>
          <p14:tracePt t="454041" x="5126038" y="3303588"/>
          <p14:tracePt t="454192" x="5126038" y="3286125"/>
          <p14:tracePt t="454225" x="5126038" y="3251200"/>
          <p14:tracePt t="454258" x="5170488" y="3206750"/>
          <p14:tracePt t="454290" x="5180013" y="3170238"/>
          <p14:tracePt t="454399" x="5180013" y="3197225"/>
          <p14:tracePt t="454448" x="5197475" y="3232150"/>
          <p14:tracePt t="454481" x="5241925" y="3259138"/>
          <p14:tracePt t="454499" x="5259388" y="3268663"/>
          <p14:tracePt t="454534" x="5295900" y="3278188"/>
          <p14:tracePt t="454568" x="5340350" y="3278188"/>
          <p14:tracePt t="454601" x="5357813" y="3278188"/>
          <p14:tracePt t="454736" x="5330825" y="3286125"/>
          <p14:tracePt t="454768" x="5303838" y="3295650"/>
          <p14:tracePt t="454802" x="5286375" y="3295650"/>
          <p14:tracePt t="454851" x="5251450" y="3286125"/>
          <p14:tracePt t="454883" x="5197475" y="3232150"/>
          <p14:tracePt t="454914" x="5160963" y="3214688"/>
          <p14:tracePt t="454945" x="5135563" y="3197225"/>
          <p14:tracePt t="454976" x="5108575" y="3179763"/>
          <p14:tracePt t="455008" x="5099050" y="3170238"/>
          <p14:tracePt t="455437" x="5160963" y="3170238"/>
          <p14:tracePt t="455470" x="5286375" y="3187700"/>
          <p14:tracePt t="455503" x="5402263" y="3224213"/>
          <p14:tracePt t="455536" x="5429250" y="3241675"/>
          <p14:tracePt t="455569" x="5446713" y="3232150"/>
          <p14:tracePt t="455603" x="5492750" y="3232150"/>
          <p14:tracePt t="455636" x="5537200" y="3232150"/>
          <p14:tracePt t="455669" x="5564188" y="3241675"/>
          <p14:tracePt t="455686" x="5572125" y="3241675"/>
          <p14:tracePt t="455720" x="5589588" y="3241675"/>
          <p14:tracePt t="455753" x="5608638" y="3241675"/>
          <p14:tracePt t="455847" x="5608638" y="3232150"/>
          <p14:tracePt t="455879" x="5608638" y="3206750"/>
          <p14:tracePt t="455912" x="5572125" y="3187700"/>
          <p14:tracePt t="456300" x="5527675" y="3160713"/>
          <p14:tracePt t="456333" x="5473700" y="3160713"/>
          <p14:tracePt t="456367" x="5357813" y="3170238"/>
          <p14:tracePt t="456401" x="5295900" y="3179763"/>
          <p14:tracePt t="456435" x="5224463" y="3152775"/>
          <p14:tracePt t="456451" x="5160963" y="3125788"/>
          <p14:tracePt t="456486" x="4992688" y="3071813"/>
          <p14:tracePt t="456519" x="4902200" y="3044825"/>
          <p14:tracePt t="456553" x="4875213" y="3044825"/>
          <p14:tracePt t="456586" x="4822825" y="3017838"/>
          <p14:tracePt t="456624" x="4803775" y="3017838"/>
          <p14:tracePt t="456786" x="4857750" y="3017838"/>
          <p14:tracePt t="456819" x="5010150" y="3027363"/>
          <p14:tracePt t="456853" x="5153025" y="3027363"/>
          <p14:tracePt t="456886" x="5241925" y="3027363"/>
          <p14:tracePt t="456920" x="5421313" y="3017838"/>
          <p14:tracePt t="456937" x="5483225" y="3017838"/>
          <p14:tracePt t="456956" x="5527675" y="3017838"/>
          <p14:tracePt t="456992" x="5608638" y="3054350"/>
          <p14:tracePt t="457026" x="5697538" y="3081338"/>
          <p14:tracePt t="457061" x="5786438" y="3108325"/>
          <p14:tracePt t="457095" x="5813425" y="3116263"/>
          <p14:tracePt t="457128" x="5840413" y="3116263"/>
          <p14:tracePt t="457236" x="5715000" y="3098800"/>
          <p14:tracePt t="457271" x="5510213" y="3098800"/>
          <p14:tracePt t="457305" x="5357813" y="3098800"/>
          <p14:tracePt t="457339" x="5303838" y="3098800"/>
          <p14:tracePt t="457402" x="5278438" y="3108325"/>
          <p14:tracePt t="457437" x="5241925" y="3143250"/>
          <p14:tracePt t="457471" x="5268913" y="3170238"/>
          <p14:tracePt t="457503" x="5340350" y="3187700"/>
          <p14:tracePt t="457538" x="5500688" y="3197225"/>
          <p14:tracePt t="457570" x="5661025" y="3170238"/>
          <p14:tracePt t="457604" x="5724525" y="3135313"/>
          <p14:tracePt t="457636" x="5732463" y="3135313"/>
          <p14:tracePt t="457759" x="5564188" y="3160713"/>
          <p14:tracePt t="457793" x="5357813" y="3152775"/>
          <p14:tracePt t="457826" x="5232400" y="3108325"/>
          <p14:tracePt t="457844" x="5180013" y="3108325"/>
          <p14:tracePt t="457884" x="5160963" y="3098800"/>
          <p14:tracePt t="458017" x="5214938" y="3125788"/>
          <p14:tracePt t="458061" x="5357813" y="3295650"/>
          <p14:tracePt t="458104" x="5421313" y="3492500"/>
          <p14:tracePt t="458143" x="5465763" y="3563938"/>
          <p14:tracePt t="458175" x="5465763" y="3571875"/>
          <p14:tracePt t="458253" x="5465763" y="3616325"/>
          <p14:tracePt t="458286" x="5492750" y="3652838"/>
          <p14:tracePt t="458319" x="5510213" y="3706813"/>
          <p14:tracePt t="458355" x="5518150" y="3741738"/>
          <p14:tracePt t="458375" x="5518150" y="3768725"/>
          <p14:tracePt t="458409" x="5545138" y="3795713"/>
          <p14:tracePt t="458442" x="5581650" y="3822700"/>
          <p14:tracePt t="458475" x="5599113" y="3822700"/>
          <p14:tracePt t="458509" x="5635625" y="3822700"/>
          <p14:tracePt t="458542" x="5670550" y="3795713"/>
          <p14:tracePt t="458576" x="5707063" y="3714750"/>
          <p14:tracePt t="458607" x="5688013" y="3598863"/>
          <p14:tracePt t="458642" x="5643563" y="3517900"/>
          <p14:tracePt t="458675" x="5581650" y="3446463"/>
          <p14:tracePt t="458709" x="5545138" y="3411538"/>
          <p14:tracePt t="458741" x="5492750" y="3367088"/>
          <p14:tracePt t="458775" x="5456238" y="3357563"/>
          <p14:tracePt t="458808" x="5402263" y="3340100"/>
          <p14:tracePt t="458841" x="5349875" y="3313113"/>
          <p14:tracePt t="458859" x="5330825" y="3303588"/>
          <p14:tracePt t="458894" x="5286375" y="3303588"/>
          <p14:tracePt t="458926" x="5207000" y="3340100"/>
          <p14:tracePt t="458942" x="5170488" y="3367088"/>
          <p14:tracePt t="458975" x="5143500" y="3394075"/>
          <p14:tracePt t="458990" x="5135563" y="3402013"/>
          <p14:tracePt t="459023" x="5135563" y="3429000"/>
          <p14:tracePt t="459071" x="5116513" y="3465513"/>
          <p14:tracePt t="459104" x="5116513" y="3554413"/>
          <p14:tracePt t="459137" x="5135563" y="3598863"/>
          <p14:tracePt t="459169" x="5170488" y="3625850"/>
          <p14:tracePt t="459187" x="5180013" y="3643313"/>
          <p14:tracePt t="459203" x="5197475" y="3670300"/>
          <p14:tracePt t="459236" x="5241925" y="3706813"/>
          <p14:tracePt t="459270" x="5278438" y="3751263"/>
          <p14:tracePt t="459304" x="5340350" y="3805238"/>
          <p14:tracePt t="459339" x="5384800" y="3840163"/>
          <p14:tracePt t="459374" x="5429250" y="3867150"/>
          <p14:tracePt t="459407" x="5465763" y="3876675"/>
          <p14:tracePt t="459440" x="5492750" y="3876675"/>
          <p14:tracePt t="459474" x="5599113" y="3857625"/>
          <p14:tracePt t="459507" x="5697538" y="3813175"/>
          <p14:tracePt t="459522" x="5697538" y="3805238"/>
          <p14:tracePt t="459556" x="5741988" y="3733800"/>
          <p14:tracePt t="459590" x="5778500" y="3581400"/>
          <p14:tracePt t="459625" x="5759450" y="3402013"/>
          <p14:tracePt t="459659" x="5715000" y="3303588"/>
          <p14:tracePt t="459693" x="5670550" y="3251200"/>
          <p14:tracePt t="459727" x="5626100" y="3206750"/>
          <p14:tracePt t="459760" x="5572125" y="3170238"/>
          <p14:tracePt t="459793" x="5518150" y="3160713"/>
          <p14:tracePt t="459825" x="5473700" y="3160713"/>
          <p14:tracePt t="459843" x="5446713" y="3160713"/>
          <p14:tracePt t="459859" x="5411788" y="3170238"/>
          <p14:tracePt t="459893" x="5375275" y="3197225"/>
          <p14:tracePt t="459928" x="5330825" y="3232150"/>
          <p14:tracePt t="459943" x="5313363" y="3251200"/>
          <p14:tracePt t="459978" x="5259388" y="3313113"/>
          <p14:tracePt t="460009" x="5251450" y="3340100"/>
          <p14:tracePt t="460102" x="5241925" y="3375025"/>
          <p14:tracePt t="460136" x="5259388" y="3429000"/>
          <p14:tracePt t="460170" x="5313363" y="3482975"/>
          <p14:tracePt t="460203" x="5367338" y="3571875"/>
          <p14:tracePt t="460219" x="5375275" y="3581400"/>
          <p14:tracePt t="460252" x="5429250" y="3635375"/>
          <p14:tracePt t="460286" x="5527675" y="3670300"/>
          <p14:tracePt t="460322" x="5589588" y="3625850"/>
          <p14:tracePt t="460354" x="5661025" y="3536950"/>
          <p14:tracePt t="460387" x="5715000" y="3482975"/>
          <p14:tracePt t="460419" x="5759450" y="3446463"/>
          <p14:tracePt t="460453" x="5768975" y="3411538"/>
          <p14:tracePt t="460486" x="5778500" y="3384550"/>
          <p14:tracePt t="460535" x="5778500" y="3357563"/>
          <p14:tracePt t="460569" x="5741988" y="3303588"/>
          <p14:tracePt t="460603" x="5707063" y="3206750"/>
          <p14:tracePt t="460638" x="5661025" y="3135313"/>
          <p14:tracePt t="460656" x="5643563" y="3116263"/>
          <p14:tracePt t="460689" x="5589588" y="3081338"/>
          <p14:tracePt t="460724" x="5554663" y="3071813"/>
          <p14:tracePt t="460756" x="5492750" y="3098800"/>
          <p14:tracePt t="460792" x="5322888" y="3160713"/>
          <p14:tracePt t="460828" x="5278438" y="3206750"/>
          <p14:tracePt t="460858" x="5259388" y="3241675"/>
          <p14:tracePt t="460890" x="5259388" y="3278188"/>
          <p14:tracePt t="460936" x="5251450" y="3349625"/>
          <p14:tracePt t="460951" x="5251450" y="3411538"/>
          <p14:tracePt t="460985" x="5303838" y="3571875"/>
          <p14:tracePt t="461018" x="5330825" y="3608388"/>
          <p14:tracePt t="461052" x="5330825" y="3616325"/>
          <p14:tracePt t="461376" x="5357813" y="3598863"/>
          <p14:tracePt t="461409" x="5402263" y="3589338"/>
          <p14:tracePt t="461442" x="5411788" y="3581400"/>
          <p14:tracePt t="461477" x="5421313" y="3563938"/>
          <p14:tracePt t="461510" x="5429250" y="3554413"/>
          <p14:tracePt t="461589" x="5438775" y="3554413"/>
          <p14:tracePt t="461710" x="5456238" y="3571875"/>
          <p14:tracePt t="461744" x="5492750" y="3571875"/>
          <p14:tracePt t="461779" x="5518150" y="3563938"/>
          <p14:tracePt t="461975" x="5564188" y="3598863"/>
          <p14:tracePt t="462005" x="5572125" y="3608388"/>
          <p14:tracePt t="462266" x="5545138" y="3652838"/>
          <p14:tracePt t="462297" x="5537200" y="3706813"/>
          <p14:tracePt t="462332" x="5537200" y="3751263"/>
          <p14:tracePt t="462380" x="5537200" y="3786188"/>
          <p14:tracePt t="462430" x="5537200" y="3813175"/>
          <p14:tracePt t="462446" x="5537200" y="3830638"/>
          <p14:tracePt t="462479" x="5572125" y="3929063"/>
          <p14:tracePt t="462511" x="5626100" y="4044950"/>
          <p14:tracePt t="462543" x="5661025" y="4108450"/>
          <p14:tracePt t="462574" x="5670550" y="4143375"/>
          <p14:tracePt t="462605" x="5688013" y="4170363"/>
          <p14:tracePt t="462681" x="5715000" y="4135438"/>
          <p14:tracePt t="462713" x="5724525" y="4135438"/>
          <p14:tracePt t="462805" x="5732463" y="4081463"/>
          <p14:tracePt t="462837" x="5653088" y="3956050"/>
          <p14:tracePt t="462875" x="5616575" y="3894138"/>
          <p14:tracePt t="462910" x="5564188" y="3884613"/>
          <p14:tracePt t="462944" x="5518150" y="3884613"/>
          <p14:tracePt t="462977" x="5483225" y="3894138"/>
          <p14:tracePt t="463011" x="5446713" y="3921125"/>
          <p14:tracePt t="463044" x="5402263" y="3921125"/>
          <p14:tracePt t="463076" x="5375275" y="3929063"/>
          <p14:tracePt t="463095" x="5357813" y="3929063"/>
          <p14:tracePt t="463129" x="5340350" y="3956050"/>
          <p14:tracePt t="463162" x="5286375" y="4010025"/>
          <p14:tracePt t="463195" x="5259388" y="4037013"/>
          <p14:tracePt t="463228" x="5251450" y="4071938"/>
          <p14:tracePt t="463442" x="5251450" y="4081463"/>
          <p14:tracePt t="463491" x="5224463" y="4152900"/>
          <p14:tracePt t="463523" x="5224463" y="4179888"/>
          <p14:tracePt t="463554" x="5224463" y="4197350"/>
          <p14:tracePt t="463646" x="5214938" y="4224338"/>
          <p14:tracePt t="463660" x="5214938" y="4233863"/>
          <p14:tracePt t="463693" x="5214938" y="4286250"/>
          <p14:tracePt t="463726" x="5251450" y="4330700"/>
          <p14:tracePt t="463760" x="5295900" y="4421188"/>
          <p14:tracePt t="463793" x="5357813" y="4519613"/>
          <p14:tracePt t="463826" x="5394325" y="4572000"/>
          <p14:tracePt t="463860" x="5429250" y="4591050"/>
          <p14:tracePt t="463894" x="5438775" y="4598988"/>
          <p14:tracePt t="463927" x="5446713" y="4635500"/>
          <p14:tracePt t="463942" x="5465763" y="4643438"/>
          <p14:tracePt t="463976" x="5518150" y="4697413"/>
          <p14:tracePt t="464008" x="5537200" y="4706938"/>
          <p14:tracePt t="464084" x="5564188" y="4697413"/>
          <p14:tracePt t="464114" x="5581650" y="4662488"/>
          <p14:tracePt t="464146" x="5653088" y="4616450"/>
          <p14:tracePt t="464179" x="5707063" y="4581525"/>
          <p14:tracePt t="464212" x="5751513" y="4537075"/>
          <p14:tracePt t="464244" x="5778500" y="4492625"/>
          <p14:tracePt t="464282" x="5803900" y="4448175"/>
          <p14:tracePt t="464315" x="5803900" y="4394200"/>
          <p14:tracePt t="464347" x="5803900" y="4305300"/>
          <p14:tracePt t="464384" x="5751513" y="4152900"/>
          <p14:tracePt t="464418" x="5707063" y="4081463"/>
          <p14:tracePt t="464452" x="5616575" y="4027488"/>
          <p14:tracePt t="464488" x="5572125" y="3983038"/>
          <p14:tracePt t="464523" x="5518150" y="3938588"/>
          <p14:tracePt t="464559" x="5465763" y="3902075"/>
          <p14:tracePt t="464593" x="5402263" y="3902075"/>
          <p14:tracePt t="464611" x="5384800" y="3902075"/>
          <p14:tracePt t="464645" x="5349875" y="3902075"/>
          <p14:tracePt t="464678" x="5313363" y="3911600"/>
          <p14:tracePt t="464726" x="5303838" y="3911600"/>
          <p14:tracePt t="464773" x="5286375" y="4000500"/>
          <p14:tracePt t="464807" x="5251450" y="4081463"/>
          <p14:tracePt t="464839" x="5153025" y="4143375"/>
          <p14:tracePt t="464871" x="4759325" y="4295775"/>
          <p14:tracePt t="464905" x="4125913" y="4438650"/>
          <p14:tracePt t="464937" x="3490913" y="4510088"/>
          <p14:tracePt t="464953" x="3340100" y="4510088"/>
          <p14:tracePt t="464986" x="3116263" y="4465638"/>
          <p14:tracePt t="465021" x="2884488" y="4438650"/>
          <p14:tracePt t="465054" x="2625725" y="4473575"/>
          <p14:tracePt t="465087" x="2089150" y="4652963"/>
          <p14:tracePt t="465120" x="1554163" y="4830763"/>
          <p14:tracePt t="465154" x="1303338" y="4867275"/>
          <p14:tracePt t="465187" x="1250950" y="4857750"/>
          <p14:tracePt t="465221" x="1223963" y="4822825"/>
          <p14:tracePt t="465254" x="1187450" y="4786313"/>
          <p14:tracePt t="465287" x="1187450" y="4751388"/>
          <p14:tracePt t="465321" x="1187450" y="4714875"/>
          <p14:tracePt t="465354" x="1204913" y="4662488"/>
          <p14:tracePt t="465388" x="1258888" y="4545013"/>
          <p14:tracePt t="465421" x="1303338" y="4483100"/>
          <p14:tracePt t="465438" x="1312863" y="4456113"/>
          <p14:tracePt t="465455" x="1312863" y="4438650"/>
          <p14:tracePt t="465487" x="1330325" y="4438650"/>
          <p14:tracePt t="465671" x="1330325" y="4448175"/>
          <p14:tracePt t="465762" x="1322388" y="4483100"/>
          <p14:tracePt t="465975" x="1312863" y="4492625"/>
          <p14:tracePt t="466201" x="1455738" y="4519613"/>
          <p14:tracePt t="466233" x="1965325" y="4492625"/>
          <p14:tracePt t="466252" x="2295525" y="4448175"/>
          <p14:tracePt t="466291" x="3446463" y="4376738"/>
          <p14:tracePt t="466323" x="3983038" y="4340225"/>
          <p14:tracePt t="466355" x="4232275" y="4295775"/>
          <p14:tracePt t="466390" x="4340225" y="4278313"/>
          <p14:tracePt t="466407" x="4367213" y="4278313"/>
          <p14:tracePt t="466440" x="4465638" y="4278313"/>
          <p14:tracePt t="466473" x="4679950" y="4286250"/>
          <p14:tracePt t="466504" x="5064125" y="4286250"/>
          <p14:tracePt t="466537" x="5349875" y="4330700"/>
          <p14:tracePt t="466571" x="5465763" y="4376738"/>
          <p14:tracePt t="466604" x="5483225" y="4384675"/>
          <p14:tracePt t="466637" x="5483225" y="4402138"/>
          <p14:tracePt t="466700" x="5510213" y="4429125"/>
          <p14:tracePt t="466730" x="5537200" y="4473575"/>
          <p14:tracePt t="466762" x="5545138" y="4510088"/>
          <p14:tracePt t="466794" x="5554663" y="4554538"/>
          <p14:tracePt t="466826" x="5554663" y="4591050"/>
          <p14:tracePt t="466858" x="5564188" y="4608513"/>
          <p14:tracePt t="466890" x="5564188" y="4625975"/>
          <p14:tracePt t="467071" x="5537200" y="4591050"/>
          <p14:tracePt t="467104" x="5500688" y="4537075"/>
          <p14:tracePt t="467137" x="5411788" y="4492625"/>
          <p14:tracePt t="467171" x="5268913" y="4465638"/>
          <p14:tracePt t="467189" x="5224463" y="4483100"/>
          <p14:tracePt t="467221" x="5180013" y="4527550"/>
          <p14:tracePt t="467253" x="5126038" y="4554538"/>
          <p14:tracePt t="467302" x="5089525" y="4572000"/>
          <p14:tracePt t="467335" x="5037138" y="4608513"/>
          <p14:tracePt t="467370" x="4992688" y="4643438"/>
          <p14:tracePt t="467404" x="4973638" y="4697413"/>
          <p14:tracePt t="467437" x="4973638" y="4714875"/>
          <p14:tracePt t="467457" x="4983163" y="4751388"/>
          <p14:tracePt t="467483" x="5018088" y="4805363"/>
          <p14:tracePt t="467520" x="5072063" y="4867275"/>
          <p14:tracePt t="467553" x="5108575" y="4911725"/>
          <p14:tracePt t="467586" x="5153025" y="4948238"/>
          <p14:tracePt t="467618" x="5180013" y="4983163"/>
          <p14:tracePt t="467652" x="5224463" y="5037138"/>
          <p14:tracePt t="467685" x="5268913" y="5081588"/>
          <p14:tracePt t="467719" x="5286375" y="5116513"/>
          <p14:tracePt t="467752" x="5303838" y="5135563"/>
          <p14:tracePt t="467785" x="5313363" y="5135563"/>
          <p14:tracePt t="467850" x="5349875" y="5135563"/>
          <p14:tracePt t="467882" x="5402263" y="5135563"/>
          <p14:tracePt t="467918" x="5438775" y="5135563"/>
          <p14:tracePt t="467950" x="5492750" y="5135563"/>
          <p14:tracePt t="467981" x="5527675" y="5135563"/>
          <p14:tracePt t="468013" x="5564188" y="5108575"/>
          <p14:tracePt t="468046" x="5589588" y="5064125"/>
          <p14:tracePt t="468064" x="5599113" y="5045075"/>
          <p14:tracePt t="468096" x="5643563" y="4965700"/>
          <p14:tracePt t="468128" x="5680075" y="4894263"/>
          <p14:tracePt t="468161" x="5688013" y="4849813"/>
          <p14:tracePt t="468193" x="5680075" y="4805363"/>
          <p14:tracePt t="468209" x="5670550" y="4786313"/>
          <p14:tracePt t="468254" x="5616575" y="4733925"/>
          <p14:tracePt t="468300" x="5554663" y="4662488"/>
          <p14:tracePt t="468344" x="5483225" y="4598988"/>
          <p14:tracePt t="468383" x="5429250" y="4572000"/>
          <p14:tracePt t="468414" x="5394325" y="4554538"/>
          <p14:tracePt t="468446" x="5349875" y="4537075"/>
          <p14:tracePt t="468480" x="5295900" y="4527550"/>
          <p14:tracePt t="468512" x="5259388" y="4537075"/>
          <p14:tracePt t="468545" x="5207000" y="4581525"/>
          <p14:tracePt t="468576" x="5180013" y="4598988"/>
          <p14:tracePt t="468653" x="5126038" y="4625975"/>
          <p14:tracePt t="468668" x="5116513" y="4625975"/>
          <p14:tracePt t="468702" x="5089525" y="4652963"/>
          <p14:tracePt t="468736" x="5054600" y="4679950"/>
          <p14:tracePt t="468771" x="5027613" y="4733925"/>
          <p14:tracePt t="468804" x="5027613" y="4778375"/>
          <p14:tracePt t="468838" x="5027613" y="4813300"/>
          <p14:tracePt t="468872" x="5027613" y="4867275"/>
          <p14:tracePt t="468905" x="5064125" y="4921250"/>
          <p14:tracePt t="468937" x="5072063" y="4938713"/>
          <p14:tracePt t="468953" x="5081588" y="4948238"/>
          <p14:tracePt t="469002" x="5108575" y="4992688"/>
          <p14:tracePt t="469035" x="5143500" y="5027613"/>
          <p14:tracePt t="469068" x="5153025" y="5037138"/>
          <p14:tracePt t="469173" x="5180013" y="5072063"/>
          <p14:tracePt t="469205" x="5207000" y="5099050"/>
          <p14:tracePt t="469239" x="5214938" y="5099050"/>
          <p14:tracePt t="469330" x="5259388" y="5108575"/>
          <p14:tracePt t="469362" x="5286375" y="5126038"/>
          <p14:tracePt t="469396" x="5295900" y="5126038"/>
          <p14:tracePt t="469501" x="5303838" y="5116513"/>
          <p14:tracePt t="470025" x="5303838" y="5091113"/>
          <p14:tracePt t="470069" x="5303838" y="5081588"/>
          <p14:tracePt t="470117" x="5303838" y="5072063"/>
          <p14:tracePt t="471393" x="5278438" y="5091113"/>
          <p14:tracePt t="471426" x="5251450" y="5108575"/>
          <p14:tracePt t="471442" x="5241925" y="5108575"/>
          <p14:tracePt t="471474" x="5241925" y="5126038"/>
          <p14:tracePt t="471506" x="5224463" y="5126038"/>
          <p14:tracePt t="471539" x="5207000" y="5126038"/>
          <p14:tracePt t="471572" x="5153025" y="5116513"/>
          <p14:tracePt t="471604" x="5116513" y="5108575"/>
          <p14:tracePt t="471638" x="5072063" y="5091113"/>
          <p14:tracePt t="471671" x="5018088" y="5064125"/>
          <p14:tracePt t="471705" x="4938713" y="5037138"/>
          <p14:tracePt t="471738" x="4822825" y="4983163"/>
          <p14:tracePt t="471772" x="4625975" y="4902200"/>
          <p14:tracePt t="471807" x="4357688" y="4733925"/>
          <p14:tracePt t="471840" x="4027488" y="4572000"/>
          <p14:tracePt t="471872" x="3670300" y="4527550"/>
          <p14:tracePt t="471905" x="3402013" y="4500563"/>
          <p14:tracePt t="471938" x="3340100" y="4483100"/>
          <p14:tracePt t="471972" x="3303588" y="4448175"/>
          <p14:tracePt t="472005" x="3286125" y="4429125"/>
          <p14:tracePt t="472038" x="3286125" y="4384675"/>
          <p14:tracePt t="472072" x="3286125" y="4322763"/>
          <p14:tracePt t="472105" x="3286125" y="4241800"/>
          <p14:tracePt t="472139" x="3322638" y="4206875"/>
          <p14:tracePt t="472171" x="3340100" y="4162425"/>
          <p14:tracePt t="472205" x="3367088" y="4125913"/>
          <p14:tracePt t="472238" x="3394075" y="4071938"/>
          <p14:tracePt t="472274" x="3419475" y="4019550"/>
          <p14:tracePt t="472308" x="3438525" y="3948113"/>
          <p14:tracePt t="472340" x="3438525" y="3822700"/>
          <p14:tracePt t="472372" x="3446463" y="3714750"/>
          <p14:tracePt t="472405" x="3455988" y="3662363"/>
          <p14:tracePt t="472439" x="3455988" y="3625850"/>
          <p14:tracePt t="472456" x="3455988" y="3589338"/>
          <p14:tracePt t="472490" x="3455988" y="3527425"/>
          <p14:tracePt t="472522" x="3446463" y="3446463"/>
          <p14:tracePt t="472555" x="3419475" y="3367088"/>
          <p14:tracePt t="472588" x="3411538" y="3313113"/>
          <p14:tracePt t="472621" x="3411538" y="3125788"/>
          <p14:tracePt t="472656" x="3411538" y="3000375"/>
          <p14:tracePt t="472689" x="3402013" y="2965450"/>
          <p14:tracePt t="472722" x="3375025" y="2901950"/>
          <p14:tracePt t="472755" x="3375025" y="2857500"/>
          <p14:tracePt t="472788" x="3384550" y="2822575"/>
          <p14:tracePt t="472821" x="3384550" y="2786063"/>
          <p14:tracePt t="472854" x="3384550" y="2751138"/>
          <p14:tracePt t="472888" x="3394075" y="2706688"/>
          <p14:tracePt t="472936" x="3394075" y="2679700"/>
          <p14:tracePt t="472952" x="3394075" y="2652713"/>
          <p14:tracePt t="473000" x="3394075" y="2643188"/>
          <p14:tracePt t="473190" x="3394075" y="2635250"/>
          <p14:tracePt t="473226" x="3429000" y="2509838"/>
          <p14:tracePt t="473267" x="3490913" y="2349500"/>
          <p14:tracePt t="473306" x="3490913" y="2259013"/>
          <p14:tracePt t="473348" x="3500438" y="2197100"/>
          <p14:tracePt t="473392" x="3500438" y="2143125"/>
          <p14:tracePt t="473432" x="3490913" y="2098675"/>
          <p14:tracePt t="473452" x="3482975" y="2063750"/>
          <p14:tracePt t="473494" x="3473450" y="2044700"/>
          <p14:tracePt t="474137" x="3465513" y="2044700"/>
          <p14:tracePt t="474159" x="3446463" y="2054225"/>
          <p14:tracePt t="474209" x="3438525" y="2071688"/>
          <p14:tracePt t="474242" x="3402013" y="2108200"/>
          <p14:tracePt t="474274" x="3375025" y="2125663"/>
          <p14:tracePt t="474370" x="3367088" y="2135188"/>
          <p14:tracePt t="474810" x="3348038" y="2179638"/>
          <p14:tracePt t="474843" x="3348038" y="2214563"/>
          <p14:tracePt t="474889" x="3340100" y="2224088"/>
          <p14:tracePt t="474921" x="3340100" y="2241550"/>
          <p14:tracePt t="475060" x="3330575" y="2259013"/>
          <p14:tracePt t="475094" x="3330575" y="2268538"/>
          <p14:tracePt t="475337" x="3330575" y="2278063"/>
          <p14:tracePt t="478789" x="3303588" y="2303463"/>
          <p14:tracePt t="478828" x="3303588" y="2312988"/>
          <p14:tracePt t="478937" x="3286125" y="2330450"/>
          <p14:tracePt t="478955" x="3276600" y="2339975"/>
          <p14:tracePt t="478995" x="3268663" y="2374900"/>
          <p14:tracePt t="479035" x="3251200" y="2420938"/>
          <p14:tracePt t="479074" x="3224213" y="2473325"/>
          <p14:tracePt t="479112" x="3224213" y="2482850"/>
          <p14:tracePt t="479284" x="3224213" y="2527300"/>
          <p14:tracePt t="479323" x="3224213" y="2616200"/>
          <p14:tracePt t="479362" x="3224213" y="2670175"/>
          <p14:tracePt t="479401" x="3224213" y="2732088"/>
          <p14:tracePt t="479439" x="3224213" y="2778125"/>
          <p14:tracePt t="479457" x="3224213" y="2795588"/>
          <p14:tracePt t="479499" x="3224213" y="2867025"/>
          <p14:tracePt t="479520" x="3224213" y="2894013"/>
          <p14:tracePt t="479559" x="3224213" y="2938463"/>
          <p14:tracePt t="479597" x="3232150" y="2992438"/>
          <p14:tracePt t="479638" x="3268663" y="3054350"/>
          <p14:tracePt t="479662" x="3276600" y="3089275"/>
          <p14:tracePt t="479702" x="3295650" y="3125788"/>
          <p14:tracePt t="479724" x="3303588" y="3152775"/>
          <p14:tracePt t="479765" x="3367088" y="3268663"/>
          <p14:tracePt t="479786" x="3384550" y="3286125"/>
          <p14:tracePt t="479830" x="3411538" y="3357563"/>
          <p14:tracePt t="479851" x="3429000" y="3421063"/>
          <p14:tracePt t="479891" x="3438525" y="3598863"/>
          <p14:tracePt t="479912" x="3438525" y="3670300"/>
          <p14:tracePt t="479953" x="3438525" y="3724275"/>
          <p14:tracePt t="479993" x="3438525" y="3759200"/>
          <p14:tracePt t="480031" x="3438525" y="3786188"/>
          <p14:tracePt t="480146" x="3438525" y="3589338"/>
          <p14:tracePt t="480181" x="3384550" y="3322638"/>
          <p14:tracePt t="480214" x="3375025" y="3160713"/>
          <p14:tracePt t="480249" x="3375025" y="3054350"/>
          <p14:tracePt t="480270" x="3375025" y="3017838"/>
          <p14:tracePt t="480305" x="3384550" y="2973388"/>
          <p14:tracePt t="480340" x="3394075" y="2921000"/>
          <p14:tracePt t="480376" x="3394075" y="2857500"/>
          <p14:tracePt t="480411" x="3394075" y="2803525"/>
          <p14:tracePt t="480445" x="3394075" y="2768600"/>
          <p14:tracePt t="480493" x="3394075" y="2759075"/>
          <p14:tracePt t="480530" x="3384550" y="2724150"/>
          <p14:tracePt t="480551" x="3384550" y="2697163"/>
          <p14:tracePt t="480586" x="3384550" y="2660650"/>
          <p14:tracePt t="480803" x="3367088" y="2687638"/>
          <p14:tracePt t="480843" x="3330575" y="2759075"/>
          <p14:tracePt t="480864" x="3313113" y="2795588"/>
          <p14:tracePt t="480901" x="3313113" y="2813050"/>
          <p14:tracePt t="480956" x="3295650" y="2830513"/>
          <p14:tracePt t="480996" x="3251200" y="2973388"/>
          <p14:tracePt t="481036" x="3224213" y="3143250"/>
          <p14:tracePt t="481074" x="3224213" y="3278188"/>
          <p14:tracePt t="481113" x="3232150" y="3349625"/>
          <p14:tracePt t="481152" x="3286125" y="3465513"/>
          <p14:tracePt t="481191" x="3322638" y="3544888"/>
          <p14:tracePt t="481231" x="3340100" y="3635375"/>
          <p14:tracePt t="481267" x="3340100" y="3670300"/>
          <p14:tracePt t="481305" x="3357563" y="3724275"/>
          <p14:tracePt t="481345" x="3367088" y="3795713"/>
          <p14:tracePt t="481365" x="3384550" y="3867150"/>
          <p14:tracePt t="481403" x="3411538" y="4044950"/>
          <p14:tracePt t="481441" x="3411538" y="4233863"/>
          <p14:tracePt t="481461" x="3411538" y="4313238"/>
          <p14:tracePt t="481499" x="3402013" y="4537075"/>
          <p14:tracePt t="481536" x="3402013" y="4662488"/>
          <p14:tracePt t="481573" x="3402013" y="4786313"/>
          <p14:tracePt t="481591" x="3402013" y="4867275"/>
          <p14:tracePt t="481613" x="3402013" y="4965700"/>
          <p14:tracePt t="481650" x="3402013" y="5037138"/>
          <p14:tracePt t="481687" x="3402013" y="5072063"/>
          <p14:tracePt t="481708" x="3411538" y="5099050"/>
          <p14:tracePt t="481746" x="3411538" y="5143500"/>
          <p14:tracePt t="481785" x="3411538" y="5187950"/>
          <p14:tracePt t="481830" x="3419475" y="5241925"/>
          <p14:tracePt t="481868" x="3438525" y="5286375"/>
          <p14:tracePt t="481906" x="3446463" y="5322888"/>
          <p14:tracePt t="481946" x="3446463" y="5367338"/>
          <p14:tracePt t="481986" x="3446463" y="5376863"/>
          <p14:tracePt t="482109" x="3465513" y="5286375"/>
          <p14:tracePt t="482129" x="3482975" y="5170488"/>
          <p14:tracePt t="482168" x="3527425" y="4948238"/>
          <p14:tracePt t="482185" x="3554413" y="4840288"/>
          <p14:tracePt t="482225" x="3589338" y="4598988"/>
          <p14:tracePt t="482262" x="3589338" y="4402138"/>
          <p14:tracePt t="482298" x="3544888" y="4162425"/>
          <p14:tracePt t="482341" x="3482975" y="3786188"/>
          <p14:tracePt t="482380" x="3455988" y="3544888"/>
          <p14:tracePt t="482416" x="3402013" y="3303588"/>
          <p14:tracePt t="482454" x="3330575" y="3108325"/>
          <p14:tracePt t="482472" x="3313113" y="3063875"/>
          <p14:tracePt t="482510" x="3268663" y="2955925"/>
          <p14:tracePt t="482548" x="3259138" y="2894013"/>
          <p14:tracePt t="482568" x="3241675" y="2857500"/>
          <p14:tracePt t="482760" x="3214688" y="2911475"/>
          <p14:tracePt t="482798" x="3179763" y="3000375"/>
          <p14:tracePt t="482819" x="3170238" y="3027363"/>
          <p14:tracePt t="482858" x="3143250" y="3143250"/>
          <p14:tracePt t="482897" x="3125788" y="3367088"/>
          <p14:tracePt t="482933" x="3125788" y="3581400"/>
          <p14:tracePt t="482951" x="3125788" y="3759200"/>
          <p14:tracePt t="482990" x="3125788" y="4027488"/>
          <p14:tracePt t="483029" x="3143250" y="4268788"/>
          <p14:tracePt t="483052" x="3160713" y="4384675"/>
          <p14:tracePt t="483070" x="3160713" y="4456113"/>
          <p14:tracePt t="483108" x="3187700" y="4652963"/>
          <p14:tracePt t="483148" x="3214688" y="4768850"/>
          <p14:tracePt t="483184" x="3232150" y="4830763"/>
          <p14:tracePt t="483223" x="3241675" y="4876800"/>
          <p14:tracePt t="483261" x="3259138" y="4929188"/>
          <p14:tracePt t="483298" x="3286125" y="5019675"/>
          <p14:tracePt t="483318" x="3295650" y="5072063"/>
          <p14:tracePt t="483357" x="3322638" y="5116513"/>
          <p14:tracePt t="483380" x="3322638" y="5143500"/>
          <p14:tracePt t="483399" x="3330575" y="5162550"/>
          <p14:tracePt t="483436" x="3384550" y="5286375"/>
          <p14:tracePt t="483456" x="3384550" y="5305425"/>
          <p14:tracePt t="483478" x="3384550" y="5322888"/>
          <p14:tracePt t="483514" x="3384550" y="5330825"/>
          <p14:tracePt t="483668" x="3411538" y="5224463"/>
          <p14:tracePt t="483705" x="3419475" y="5010150"/>
          <p14:tracePt t="483743" x="3455988" y="4616450"/>
          <p14:tracePt t="483782" x="3517900" y="4143375"/>
          <p14:tracePt t="483803" x="3536950" y="3911600"/>
          <p14:tracePt t="483821" x="3544888" y="3805238"/>
          <p14:tracePt t="483863" x="3544888" y="3517900"/>
          <p14:tracePt t="483899" x="3517900" y="3232150"/>
          <p14:tracePt t="483939" x="3465513" y="3081338"/>
          <p14:tracePt t="483956" x="3446463" y="3044825"/>
          <p14:tracePt t="483977" x="3438525" y="3009900"/>
          <p14:tracePt t="484014" x="3402013" y="2965450"/>
          <p14:tracePt t="484049" x="3402013" y="2955925"/>
          <p14:tracePt t="484172" x="3394075" y="2955925"/>
          <p14:tracePt t="484192" x="3375025" y="2965450"/>
          <p14:tracePt t="484212" x="3340100" y="3027363"/>
          <p14:tracePt t="484249" x="3276600" y="3170238"/>
          <p14:tracePt t="484285" x="3268663" y="3322638"/>
          <p14:tracePt t="484323" x="3251200" y="3509963"/>
          <p14:tracePt t="484361" x="3214688" y="3706813"/>
          <p14:tracePt t="484399" x="3170238" y="3902075"/>
          <p14:tracePt t="484435" x="3170238" y="4054475"/>
          <p14:tracePt t="484453" x="3179763" y="4170363"/>
          <p14:tracePt t="484493" x="3224213" y="4330700"/>
          <p14:tracePt t="484533" x="3276600" y="4527550"/>
          <p14:tracePt t="484574" x="3348038" y="4724400"/>
          <p14:tracePt t="484613" x="3375025" y="4894263"/>
          <p14:tracePt t="484651" x="3384550" y="5054600"/>
          <p14:tracePt t="484690" x="3394075" y="5187950"/>
          <p14:tracePt t="484729" x="3394075" y="5224463"/>
          <p14:tracePt t="484798" x="3394075" y="5259388"/>
          <p14:tracePt t="489350" x="3394075" y="5322888"/>
          <p14:tracePt t="489387" x="3330575" y="5500688"/>
          <p14:tracePt t="489424" x="3143250" y="5662613"/>
          <p14:tracePt t="489444" x="3108325" y="5689600"/>
          <p14:tracePt t="489463" x="3054350" y="5715000"/>
          <p14:tracePt t="489500" x="2857500" y="5768975"/>
          <p14:tracePt t="489538" x="2616200" y="5822950"/>
          <p14:tracePt t="489579" x="2232025" y="5929313"/>
          <p14:tracePt t="489622" x="2009775" y="5992813"/>
          <p14:tracePt t="489661" x="1911350" y="6054725"/>
          <p14:tracePt t="489697" x="1866900" y="6072188"/>
          <p14:tracePt t="489733" x="1822450" y="6081713"/>
          <p14:tracePt t="489772" x="1731963" y="6081713"/>
          <p14:tracePt t="489812" x="1571625" y="6054725"/>
          <p14:tracePt t="489850" x="1536700" y="6046788"/>
          <p14:tracePt t="489890" x="1482725" y="5992813"/>
          <p14:tracePt t="489927" x="1411288" y="5983288"/>
          <p14:tracePt t="489944" x="1384300" y="5983288"/>
          <p14:tracePt t="489982" x="1357313" y="5983288"/>
          <p14:tracePt t="490019" x="1330325" y="5975350"/>
          <p14:tracePt t="490056" x="1303338" y="5956300"/>
          <p14:tracePt t="490247" x="1347788" y="5956300"/>
          <p14:tracePt t="490283" x="1509713" y="5956300"/>
          <p14:tracePt t="490306" x="1608138" y="5956300"/>
          <p14:tracePt t="490344" x="1724025" y="5956300"/>
          <p14:tracePt t="490366" x="1785938" y="5956300"/>
          <p14:tracePt t="490403" x="2009775" y="5911850"/>
          <p14:tracePt t="490441" x="2224088" y="5840413"/>
          <p14:tracePt t="490458" x="2268538" y="5832475"/>
          <p14:tracePt t="490480" x="2322513" y="5832475"/>
          <p14:tracePt t="490518" x="2490788" y="5805488"/>
          <p14:tracePt t="490538" x="2562225" y="5795963"/>
          <p14:tracePt t="490576" x="2652713" y="5778500"/>
          <p14:tracePt t="490615" x="2705100" y="5768975"/>
          <p14:tracePt t="490655" x="2732088" y="5761038"/>
          <p14:tracePt t="490744" x="2751138" y="5761038"/>
          <p14:tracePt t="490798" x="2776538" y="5761038"/>
          <p14:tracePt t="490820" x="2795588" y="5768975"/>
          <p14:tracePt t="490859" x="2857500" y="5778500"/>
          <p14:tracePt t="490898" x="2911475" y="5805488"/>
          <p14:tracePt t="490935" x="2982913" y="5813425"/>
          <p14:tracePt t="490952" x="3009900" y="5813425"/>
          <p14:tracePt t="490991" x="3017838" y="5813425"/>
          <p14:tracePt t="491046" x="3054350" y="5813425"/>
          <p14:tracePt t="491086" x="3098800" y="5813425"/>
          <p14:tracePt t="491124" x="3133725" y="5813425"/>
          <p14:tracePt t="491162" x="3187700" y="5849938"/>
          <p14:tracePt t="491199" x="3232150" y="5867400"/>
          <p14:tracePt t="491238" x="3268663" y="5857875"/>
          <p14:tracePt t="491293" x="3303588" y="5849938"/>
          <p14:tracePt t="491330" x="3367088" y="5840413"/>
          <p14:tracePt t="491350" x="3384550" y="5840413"/>
          <p14:tracePt t="491390" x="3402013" y="5840413"/>
          <p14:tracePt t="492204" x="3411538" y="5840413"/>
          <p14:tracePt t="492302" x="3500438" y="5840413"/>
          <p14:tracePt t="492336" x="3562350" y="5805488"/>
          <p14:tracePt t="492370" x="3643313" y="5751513"/>
          <p14:tracePt t="492404" x="3751263" y="5697538"/>
          <p14:tracePt t="492440" x="3830638" y="5626100"/>
          <p14:tracePt t="492456" x="3902075" y="5537200"/>
          <p14:tracePt t="492490" x="3946525" y="5402263"/>
          <p14:tracePt t="492523" x="4000500" y="5295900"/>
          <p14:tracePt t="492557" x="4062413" y="5108575"/>
          <p14:tracePt t="492590" x="4214813" y="4929188"/>
          <p14:tracePt t="492623" x="4446588" y="4714875"/>
          <p14:tracePt t="492656" x="4625975" y="4510088"/>
          <p14:tracePt t="492690" x="4795838" y="4241800"/>
          <p14:tracePt t="492723" x="4884738" y="4081463"/>
          <p14:tracePt t="492739" x="4911725" y="4064000"/>
          <p14:tracePt t="492772" x="4929188" y="4044950"/>
          <p14:tracePt t="492807" x="4956175" y="4000500"/>
          <p14:tracePt t="492840" x="4992688" y="3929063"/>
          <p14:tracePt t="492873" x="5037138" y="3857625"/>
          <p14:tracePt t="492907" x="5054600" y="3822700"/>
          <p14:tracePt t="492946" x="5099050" y="3733800"/>
          <p14:tracePt t="492971" x="5108575" y="3697288"/>
          <p14:tracePt t="493011" x="5116513" y="3670300"/>
          <p14:tracePt t="493085" x="5116513" y="3643313"/>
          <p14:tracePt t="493115" x="5135563" y="3625850"/>
          <p14:tracePt t="493149" x="5135563" y="3589338"/>
          <p14:tracePt t="493182" x="5135563" y="3544888"/>
          <p14:tracePt t="493215" x="5116513" y="3492500"/>
          <p14:tracePt t="493248" x="5108575" y="3455988"/>
          <p14:tracePt t="493282" x="5089525" y="3384550"/>
          <p14:tracePt t="493316" x="5064125" y="3349625"/>
          <p14:tracePt t="493347" x="5054600" y="3330575"/>
          <p14:tracePt t="493624" x="5054600" y="3340100"/>
          <p14:tracePt t="493959" x="5072063" y="3367088"/>
          <p14:tracePt t="493960" x="5081588" y="3375025"/>
          <p14:tracePt t="493998" x="5099050" y="3411538"/>
          <p14:tracePt t="494034" x="5099050" y="3421063"/>
          <p14:tracePt t="494088" x="5099050" y="3429000"/>
          <p14:tracePt t="494229" x="5108575" y="3340100"/>
          <p14:tracePt t="494260" x="5108575" y="3322638"/>
          <p14:tracePt t="494423" x="5108575" y="3313113"/>
          <p14:tracePt t="494518" x="5108575" y="3375025"/>
          <p14:tracePt t="494550" x="5108575" y="3482975"/>
          <p14:tracePt t="494583" x="5108575" y="3598863"/>
          <p14:tracePt t="494601" x="5108575" y="3687763"/>
          <p14:tracePt t="494632" x="5072063" y="3830638"/>
          <p14:tracePt t="494666" x="5045075" y="3948113"/>
          <p14:tracePt t="494698" x="5018088" y="4044950"/>
          <p14:tracePt t="494732" x="5018088" y="4064000"/>
          <p14:tracePt t="494854" x="5018088" y="4037013"/>
          <p14:tracePt t="494886" x="5018088" y="4027488"/>
          <p14:tracePt t="495145" x="5045075" y="3956050"/>
          <p14:tracePt t="495177" x="5099050" y="3813175"/>
          <p14:tracePt t="495195" x="5108575" y="3733800"/>
          <p14:tracePt t="495229" x="5116513" y="3598863"/>
          <p14:tracePt t="495262" x="5116513" y="3544888"/>
          <p14:tracePt t="495293" x="5089525" y="3465513"/>
          <p14:tracePt t="495323" x="5018088" y="3340100"/>
          <p14:tracePt t="495356" x="4921250" y="3251200"/>
          <p14:tracePt t="495391" x="4795838" y="3187700"/>
          <p14:tracePt t="495424" x="4759325" y="3160713"/>
          <p14:tracePt t="495458" x="4724400" y="3135313"/>
          <p14:tracePt t="495476" x="4687888" y="3125788"/>
          <p14:tracePt t="495509" x="4616450" y="3125788"/>
          <p14:tracePt t="495543" x="4581525" y="3125788"/>
          <p14:tracePt t="495575" x="4537075" y="3160713"/>
          <p14:tracePt t="495607" x="4500563" y="3197225"/>
          <p14:tracePt t="495640" x="4438650" y="3303588"/>
          <p14:tracePt t="495674" x="4402138" y="3384550"/>
          <p14:tracePt t="495707" x="4402138" y="3465513"/>
          <p14:tracePt t="495741" x="4411663" y="3544888"/>
          <p14:tracePt t="495774" x="4465638" y="3687763"/>
          <p14:tracePt t="495809" x="4510088" y="3768725"/>
          <p14:tracePt t="495842" x="4545013" y="3805238"/>
          <p14:tracePt t="495875" x="4581525" y="3830638"/>
          <p14:tracePt t="495909" x="4705350" y="3795713"/>
          <p14:tracePt t="495946" x="4884738" y="3733800"/>
          <p14:tracePt t="495966" x="4929188" y="3706813"/>
          <p14:tracePt t="496011" x="5045075" y="3670300"/>
          <p14:tracePt t="496053" x="5099050" y="3643313"/>
          <p14:tracePt t="496099" x="5153025" y="3500438"/>
          <p14:tracePt t="496138" x="5126038" y="3340100"/>
          <p14:tracePt t="496180" x="5064125" y="3251200"/>
          <p14:tracePt t="496221" x="4973638" y="3187700"/>
          <p14:tracePt t="496242" x="4938713" y="3160713"/>
          <p14:tracePt t="496281" x="4840288" y="3143250"/>
          <p14:tracePt t="496324" x="4687888" y="3179763"/>
          <p14:tracePt t="496370" x="4608513" y="3241675"/>
          <p14:tracePt t="496408" x="4545013" y="3295650"/>
          <p14:tracePt t="496429" x="4527550" y="3313113"/>
          <p14:tracePt t="496451" x="4500563" y="3349625"/>
          <p14:tracePt t="496484" x="4456113" y="3421063"/>
          <p14:tracePt t="496514" x="4402138" y="3563938"/>
          <p14:tracePt t="496544" x="4402138" y="3643313"/>
          <p14:tracePt t="496574" x="4402138" y="3687763"/>
          <p14:tracePt t="496608" x="4419600" y="3741738"/>
          <p14:tracePt t="496640" x="4510088" y="3795713"/>
          <p14:tracePt t="496675" x="4598988" y="3849688"/>
          <p14:tracePt t="496708" x="4705350" y="3902075"/>
          <p14:tracePt t="496725" x="4768850" y="3902075"/>
          <p14:tracePt t="496758" x="4857750" y="3902075"/>
          <p14:tracePt t="496791" x="4867275" y="3902075"/>
          <p14:tracePt t="496824" x="4875213" y="3902075"/>
          <p14:tracePt t="496887" x="4902200" y="3884613"/>
          <p14:tracePt t="496921" x="5064125" y="3894138"/>
          <p14:tracePt t="496953" x="5241925" y="3956050"/>
          <p14:tracePt t="496989" x="5394325" y="4019550"/>
          <p14:tracePt t="497007" x="5411788" y="4037013"/>
          <p14:tracePt t="497139" x="5456238" y="4054475"/>
          <p14:tracePt t="497174" x="5572125" y="4098925"/>
          <p14:tracePt t="497208" x="5724525" y="4135438"/>
          <p14:tracePt t="497226" x="5768975" y="4135438"/>
          <p14:tracePt t="497258" x="5803900" y="4135438"/>
          <p14:tracePt t="497290" x="5813425" y="4135438"/>
          <p14:tracePt t="497356" x="5813425" y="4071938"/>
          <p14:tracePt t="497391" x="5786438" y="3992563"/>
          <p14:tracePt t="497424" x="5581650" y="3867150"/>
          <p14:tracePt t="497440" x="5545138" y="3857625"/>
          <p14:tracePt t="497459" x="5446713" y="3830638"/>
          <p14:tracePt t="497476" x="5421313" y="3830638"/>
          <p14:tracePt t="497509" x="5384800" y="3830638"/>
          <p14:tracePt t="497541" x="5340350" y="3849688"/>
          <p14:tracePt t="497574" x="5303838" y="3894138"/>
          <p14:tracePt t="497608" x="5259388" y="3929063"/>
          <p14:tracePt t="497642" x="5232400" y="3973513"/>
          <p14:tracePt t="497674" x="5197475" y="4019550"/>
          <p14:tracePt t="497707" x="5187950" y="4044950"/>
          <p14:tracePt t="497740" x="5180013" y="4090988"/>
          <p14:tracePt t="497757" x="5170488" y="4116388"/>
          <p14:tracePt t="497792" x="5143500" y="4224338"/>
          <p14:tracePt t="497807" x="5143500" y="4251325"/>
          <p14:tracePt t="497841" x="5160963" y="4376738"/>
          <p14:tracePt t="497874" x="5207000" y="4473575"/>
          <p14:tracePt t="497907" x="5251450" y="4527550"/>
          <p14:tracePt t="497941" x="5303838" y="4581525"/>
          <p14:tracePt t="497957" x="5340350" y="4608513"/>
          <p14:tracePt t="497991" x="5375275" y="4616450"/>
          <p14:tracePt t="498026" x="5510213" y="4581525"/>
          <p14:tracePt t="498041" x="5537200" y="4572000"/>
          <p14:tracePt t="498074" x="5635625" y="4527550"/>
          <p14:tracePt t="498108" x="5732463" y="4492625"/>
          <p14:tracePt t="498141" x="5813425" y="4448175"/>
          <p14:tracePt t="498174" x="5867400" y="4349750"/>
          <p14:tracePt t="498208" x="5929313" y="4152900"/>
          <p14:tracePt t="498242" x="5929313" y="4090988"/>
          <p14:tracePt t="498275" x="5929313" y="4037013"/>
          <p14:tracePt t="498308" x="5875338" y="3938588"/>
          <p14:tracePt t="498345" x="5751513" y="3751263"/>
          <p14:tracePt t="498381" x="5626100" y="3679825"/>
          <p14:tracePt t="498425" x="5564188" y="3679825"/>
          <p14:tracePt t="498447" x="5527675" y="3697288"/>
          <p14:tracePt t="498492" x="5446713" y="3733800"/>
          <p14:tracePt t="498538" x="5303838" y="3759200"/>
          <p14:tracePt t="498571" x="5197475" y="3805238"/>
          <p14:tracePt t="498604" x="5135563" y="3867150"/>
          <p14:tracePt t="498637" x="5089525" y="3911600"/>
          <p14:tracePt t="498651" x="5089525" y="3921125"/>
          <p14:tracePt t="498683" x="5072063" y="3992563"/>
          <p14:tracePt t="498716" x="5089525" y="4090988"/>
          <p14:tracePt t="498748" x="5135563" y="4170363"/>
          <p14:tracePt t="498782" x="5170488" y="4206875"/>
          <p14:tracePt t="498873" x="5207000" y="4179888"/>
          <p14:tracePt t="498905" x="5313363" y="4162425"/>
          <p14:tracePt t="498938" x="5429250" y="4197350"/>
          <p14:tracePt t="498954" x="5483225" y="4268788"/>
          <p14:tracePt t="498988" x="5545138" y="4438650"/>
          <p14:tracePt t="499020" x="5680075" y="4608513"/>
          <p14:tracePt t="499035" x="5707063" y="4635500"/>
          <p14:tracePt t="499067" x="5795963" y="4714875"/>
          <p14:tracePt t="499099" x="5849938" y="4759325"/>
          <p14:tracePt t="499116" x="5867400" y="4778375"/>
          <p14:tracePt t="499147" x="5911850" y="4813300"/>
          <p14:tracePt t="499195" x="5992813" y="4840288"/>
          <p14:tracePt t="499232" x="6045200" y="4840288"/>
          <p14:tracePt t="499266" x="6072188" y="4849813"/>
          <p14:tracePt t="499300" x="6108700" y="4849813"/>
          <p14:tracePt t="499332" x="6143625" y="4822825"/>
          <p14:tracePt t="499366" x="6224588" y="4662488"/>
          <p14:tracePt t="499400" x="6259513" y="4591050"/>
          <p14:tracePt t="499434" x="6242050" y="4545013"/>
          <p14:tracePt t="499450" x="6224588" y="4527550"/>
          <p14:tracePt t="499483" x="6108700" y="4527550"/>
          <p14:tracePt t="499515" x="6054725" y="4545013"/>
          <p14:tracePt t="499548" x="6018213" y="4572000"/>
          <p14:tracePt t="499580" x="5973763" y="4581525"/>
          <p14:tracePt t="499613" x="5965825" y="4581525"/>
          <p14:tracePt t="499646" x="5956300" y="4608513"/>
          <p14:tracePt t="499663" x="5929313" y="4643438"/>
          <p14:tracePt t="499697" x="5902325" y="4662488"/>
          <p14:tracePt t="499730" x="5884863" y="4679950"/>
          <p14:tracePt t="499763" x="5830888" y="4759325"/>
          <p14:tracePt t="499795" x="5803900" y="4884738"/>
          <p14:tracePt t="499829" x="5803900" y="4948238"/>
          <p14:tracePt t="499862" x="5803900" y="4992688"/>
          <p14:tracePt t="499895" x="5830888" y="5027613"/>
          <p14:tracePt t="499929" x="5857875" y="5091113"/>
          <p14:tracePt t="499945" x="5867400" y="5116513"/>
          <p14:tracePt t="499980" x="5894388" y="5153025"/>
          <p14:tracePt t="500013" x="5921375" y="5180013"/>
          <p14:tracePt t="500047" x="5973763" y="5187950"/>
          <p14:tracePt t="500082" x="6027738" y="5224463"/>
          <p14:tracePt t="500115" x="6064250" y="5259388"/>
          <p14:tracePt t="500133" x="6099175" y="5286375"/>
          <p14:tracePt t="500166" x="6135688" y="5305425"/>
          <p14:tracePt t="500199" x="6180138" y="5305425"/>
          <p14:tracePt t="500232" x="6207125" y="5305425"/>
          <p14:tracePt t="500265" x="6269038" y="5278438"/>
          <p14:tracePt t="500299" x="6313488" y="5278438"/>
          <p14:tracePt t="500332" x="6367463" y="5233988"/>
          <p14:tracePt t="500366" x="6421438" y="5187950"/>
          <p14:tracePt t="500400" x="6473825" y="5116513"/>
          <p14:tracePt t="500434" x="6492875" y="5072063"/>
          <p14:tracePt t="500450" x="6492875" y="5054600"/>
          <p14:tracePt t="500483" x="6500813" y="4992688"/>
          <p14:tracePt t="500517" x="6465888" y="4911725"/>
          <p14:tracePt t="500550" x="6402388" y="4813300"/>
          <p14:tracePt t="500583" x="6340475" y="4733925"/>
          <p14:tracePt t="500602" x="6303963" y="4697413"/>
          <p14:tracePt t="500635" x="6170613" y="4662488"/>
          <p14:tracePt t="500668" x="6099175" y="4662488"/>
          <p14:tracePt t="500701" x="6000750" y="4616450"/>
          <p14:tracePt t="500733" x="5921375" y="4581525"/>
          <p14:tracePt t="500766" x="5884863" y="4581525"/>
          <p14:tracePt t="500799" x="5840413" y="4616450"/>
          <p14:tracePt t="500833" x="5795963" y="4662488"/>
          <p14:tracePt t="500866" x="5778500" y="4687888"/>
          <p14:tracePt t="501092" x="5768975" y="4697413"/>
          <p14:tracePt t="501140" x="5751513" y="4741863"/>
          <p14:tracePt t="501174" x="5697538" y="4795838"/>
          <p14:tracePt t="501208" x="5599113" y="4857750"/>
          <p14:tracePt t="501226" x="5537200" y="4894263"/>
          <p14:tracePt t="501259" x="5394325" y="4965700"/>
          <p14:tracePt t="501292" x="5313363" y="5010150"/>
          <p14:tracePt t="501326" x="5251450" y="5054600"/>
          <p14:tracePt t="501358" x="5197475" y="5099050"/>
          <p14:tracePt t="501392" x="5143500" y="5143500"/>
          <p14:tracePt t="501425" x="5126038" y="5153025"/>
          <p14:tracePt t="501458" x="5089525" y="5162550"/>
          <p14:tracePt t="501501" x="5010150" y="5170488"/>
          <p14:tracePt t="501518" x="4965700" y="5180013"/>
          <p14:tracePt t="501550" x="4830763" y="5214938"/>
          <p14:tracePt t="501583" x="4679950" y="5241925"/>
          <p14:tracePt t="501615" x="4483100" y="5259388"/>
          <p14:tracePt t="501648" x="4259263" y="5268913"/>
          <p14:tracePt t="501696" x="3813175" y="5295900"/>
          <p14:tracePt t="501729" x="3419475" y="5313363"/>
          <p14:tracePt t="501761" x="3036888" y="5384800"/>
          <p14:tracePt t="501794" x="2840038" y="5421313"/>
          <p14:tracePt t="501827" x="2679700" y="5473700"/>
          <p14:tracePt t="501860" x="2598738" y="5527675"/>
          <p14:tracePt t="501893" x="2562225" y="5554663"/>
          <p14:tracePt t="502032" x="2554288" y="5564188"/>
          <p14:tracePt t="502064" x="2536825" y="5618163"/>
          <p14:tracePt t="502097" x="2536825" y="5643563"/>
          <p14:tracePt t="502128" x="2536825" y="5662613"/>
          <p14:tracePt t="502260" x="2536825" y="5689600"/>
          <p14:tracePt t="502292" x="2544763" y="5707063"/>
          <p14:tracePt t="502398" x="2571750" y="5741988"/>
          <p14:tracePt t="502445" x="2616200" y="5761038"/>
          <p14:tracePt t="502520" x="2643188" y="5761038"/>
          <p14:tracePt t="502552" x="2697163" y="5761038"/>
          <p14:tracePt t="502584" x="2741613" y="5761038"/>
          <p14:tracePt t="502601" x="2759075" y="5761038"/>
          <p14:tracePt t="502633" x="2786063" y="5761038"/>
          <p14:tracePt t="502740" x="2803525" y="5768975"/>
          <p14:tracePt t="502814" x="2813050" y="5768975"/>
          <p14:tracePt t="502956" x="2840038" y="5751513"/>
          <p14:tracePt t="503021" x="2840038" y="5741988"/>
          <p14:tracePt t="518616" x="2840038" y="5724525"/>
          <p14:tracePt t="518663" x="2938463" y="5689600"/>
          <p14:tracePt t="518695" x="3322638" y="5626100"/>
          <p14:tracePt t="518727" x="3822700" y="5635625"/>
          <p14:tracePt t="518760" x="4500563" y="5689600"/>
          <p14:tracePt t="518794" x="4938713" y="5689600"/>
          <p14:tracePt t="518830" x="5278438" y="5707063"/>
          <p14:tracePt t="518862" x="5626100" y="5768975"/>
          <p14:tracePt t="518895" x="5786438" y="5805488"/>
          <p14:tracePt t="518927" x="5992813" y="5876925"/>
          <p14:tracePt t="518960" x="6153150" y="5929313"/>
          <p14:tracePt t="518993" x="6170613" y="5938838"/>
          <p14:tracePt t="519084" x="6197600" y="5965825"/>
          <p14:tracePt t="519309" x="6296025" y="5948363"/>
          <p14:tracePt t="519342" x="6599238" y="5911850"/>
          <p14:tracePt t="519377" x="6732588" y="5903913"/>
          <p14:tracePt t="519410" x="6778625" y="5903913"/>
          <p14:tracePt t="519444" x="6840538" y="5903913"/>
          <p14:tracePt t="519460" x="6858000" y="5903913"/>
          <p14:tracePt t="519494" x="6894513" y="5903913"/>
          <p14:tracePt t="519527" x="6956425" y="5921375"/>
          <p14:tracePt t="519560" x="7081838" y="5948363"/>
          <p14:tracePt t="519593" x="7215188" y="5938838"/>
          <p14:tracePt t="519627" x="7367588" y="5911850"/>
          <p14:tracePt t="519659" x="7500938" y="5894388"/>
          <p14:tracePt t="519693" x="7564438" y="5884863"/>
          <p14:tracePt t="519726" x="7626350" y="5867400"/>
          <p14:tracePt t="519759" x="7643813" y="5867400"/>
          <p14:tracePt t="520236" x="7670800" y="5867400"/>
          <p14:tracePt t="520269" x="7715250" y="5867400"/>
          <p14:tracePt t="520300" x="7724775" y="5867400"/>
          <p14:tracePt t="520539" x="7724775" y="5876925"/>
          <p14:tracePt t="520687" x="7732713" y="5876925"/>
          <p14:tracePt t="521060" x="7742238" y="5876925"/>
          <p14:tracePt t="521093" x="7786688" y="5876925"/>
          <p14:tracePt t="521127" x="7831138" y="5876925"/>
          <p14:tracePt t="521161" x="7894638" y="5876925"/>
          <p14:tracePt t="521194" x="7939088" y="5894388"/>
          <p14:tracePt t="521243" x="7947025" y="5894388"/>
          <p14:tracePt t="521276" x="7993063" y="5894388"/>
          <p14:tracePt t="521293" x="8001000" y="5894388"/>
          <p14:tracePt t="521418" x="8010525" y="5894388"/>
          <p14:tracePt t="521602" x="8001000" y="5903913"/>
          <p14:tracePt t="521635" x="7974013" y="5921375"/>
          <p14:tracePt t="521653" x="7947025" y="5929313"/>
          <p14:tracePt t="521686" x="7912100" y="5956300"/>
          <p14:tracePt t="521719" x="7858125" y="5956300"/>
          <p14:tracePt t="521752" x="7823200" y="5956300"/>
          <p14:tracePt t="521785" x="7778750" y="5956300"/>
          <p14:tracePt t="521819" x="7724775" y="5938838"/>
          <p14:tracePt t="521852" x="7697788" y="5929313"/>
          <p14:tracePt t="521884" x="7688263" y="5929313"/>
          <p14:tracePt t="522040" x="7661275" y="5911850"/>
          <p14:tracePt t="527952" x="7653338" y="5911850"/>
          <p14:tracePt t="527986" x="7635875" y="5921375"/>
          <p14:tracePt t="528093" x="7724775" y="5849938"/>
          <p14:tracePt t="528127" x="7742238" y="5832475"/>
          <p14:tracePt t="528192" x="7581900" y="5697538"/>
          <p14:tracePt t="528226" x="7402513" y="5527675"/>
          <p14:tracePt t="528260" x="7027863" y="5027613"/>
          <p14:tracePt t="528278" x="6911975" y="4840288"/>
          <p14:tracePt t="528314" x="6697663" y="4643438"/>
          <p14:tracePt t="528347" x="6537325" y="4572000"/>
          <p14:tracePt t="528381" x="6367463" y="4465638"/>
          <p14:tracePt t="528413" x="6278563" y="4402138"/>
          <p14:tracePt t="528445" x="6251575" y="4376738"/>
          <p14:tracePt t="528461" x="6224588" y="4357688"/>
          <p14:tracePt t="528495" x="6108700" y="4295775"/>
          <p14:tracePt t="528513" x="6037263" y="4278313"/>
          <p14:tracePt t="528547" x="5875338" y="4224338"/>
          <p14:tracePt t="528591" x="5670550" y="4135438"/>
          <p14:tracePt t="528637" x="5456238" y="3973513"/>
          <p14:tracePt t="528682" x="5214938" y="3813175"/>
          <p14:tracePt t="528721" x="5108575" y="3751263"/>
          <p14:tracePt t="528752" x="5010150" y="3697288"/>
          <p14:tracePt t="528787" x="4956175" y="3652838"/>
          <p14:tracePt t="528820" x="4921250" y="3625850"/>
          <p14:tracePt t="528853" x="4875213" y="3598863"/>
          <p14:tracePt t="528887" x="4768850" y="3544888"/>
          <p14:tracePt t="528923" x="4687888" y="3500438"/>
          <p14:tracePt t="528958" x="4598988" y="3455988"/>
          <p14:tracePt t="528992" x="4554538" y="3421063"/>
          <p14:tracePt t="529027" x="4527550" y="3411538"/>
          <p14:tracePt t="529045" x="4510088" y="3402013"/>
          <p14:tracePt t="529078" x="4483100" y="3394075"/>
          <p14:tracePt t="529111" x="4473575" y="3384550"/>
          <p14:tracePt t="529202" x="4465638" y="3384550"/>
          <p14:tracePt t="529265" x="4465638" y="3411538"/>
          <p14:tracePt t="529298" x="4483100" y="3455988"/>
          <p14:tracePt t="529329" x="4527550" y="3509963"/>
          <p14:tracePt t="529362" x="4598988" y="3544888"/>
          <p14:tracePt t="529396" x="4625975" y="3598863"/>
          <p14:tracePt t="529429" x="4652963" y="3643313"/>
          <p14:tracePt t="529462" x="4679950" y="3670300"/>
          <p14:tracePt t="529495" x="4705350" y="3714750"/>
          <p14:tracePt t="529528" x="4759325" y="3759200"/>
          <p14:tracePt t="529562" x="4795838" y="3805238"/>
          <p14:tracePt t="529595" x="4822825" y="3830638"/>
          <p14:tracePt t="529628" x="4857750" y="3876675"/>
          <p14:tracePt t="529664" x="4902200" y="3929063"/>
          <p14:tracePt t="529696" x="4938713" y="3965575"/>
          <p14:tracePt t="529729" x="4973638" y="4000500"/>
          <p14:tracePt t="529762" x="5000625" y="4037013"/>
          <p14:tracePt t="529779" x="5018088" y="4054475"/>
          <p14:tracePt t="529814" x="5064125" y="4098925"/>
          <p14:tracePt t="529846" x="5089525" y="4135438"/>
          <p14:tracePt t="529878" x="5135563" y="4179888"/>
          <p14:tracePt t="529911" x="5160963" y="4224338"/>
          <p14:tracePt t="529945" x="5187950" y="4241800"/>
          <p14:tracePt t="529961" x="5207000" y="4251325"/>
          <p14:tracePt t="529995" x="5232400" y="4278313"/>
          <p14:tracePt t="530028" x="5286375" y="4330700"/>
          <p14:tracePt t="530062" x="5322888" y="4367213"/>
          <p14:tracePt t="530095" x="5375275" y="4402138"/>
          <p14:tracePt t="530128" x="5421313" y="4448175"/>
          <p14:tracePt t="530162" x="5473700" y="4473575"/>
          <p14:tracePt t="530196" x="5500688" y="4519613"/>
          <p14:tracePt t="530229" x="5545138" y="4554538"/>
          <p14:tracePt t="530262" x="5581650" y="4598988"/>
          <p14:tracePt t="530279" x="5616575" y="4625975"/>
          <p14:tracePt t="530314" x="5643563" y="4643438"/>
          <p14:tracePt t="530347" x="5661025" y="4662488"/>
          <p14:tracePt t="530382" x="5707063" y="4706938"/>
          <p14:tracePt t="530418" x="5786438" y="4786313"/>
          <p14:tracePt t="530437" x="5849938" y="4813300"/>
          <p14:tracePt t="530454" x="5867400" y="4830763"/>
          <p14:tracePt t="530488" x="5902325" y="4857750"/>
          <p14:tracePt t="530521" x="5946775" y="4911725"/>
          <p14:tracePt t="530554" x="5992813" y="4948238"/>
          <p14:tracePt t="530588" x="6027738" y="4992688"/>
          <p14:tracePt t="530608" x="6054725" y="5010150"/>
          <p14:tracePt t="530643" x="6064250" y="5027613"/>
          <p14:tracePt t="530678" x="6089650" y="5072063"/>
          <p14:tracePt t="530694" x="6099175" y="5081588"/>
          <p14:tracePt t="530728" x="6126163" y="5091113"/>
          <p14:tracePt t="530987" x="6126163" y="5081588"/>
          <p14:tracePt t="546284" x="5822950" y="5153025"/>
          <p14:tracePt t="546317" x="5510213" y="4973638"/>
          <p14:tracePt t="546350" x="5429250" y="4902200"/>
          <p14:tracePt t="546381" x="5187950" y="4733925"/>
          <p14:tracePt t="546414" x="4956175" y="4554538"/>
          <p14:tracePt t="546447" x="4813300" y="4473575"/>
          <p14:tracePt t="546463" x="4768850" y="4448175"/>
          <p14:tracePt t="546497" x="4697413" y="4402138"/>
          <p14:tracePt t="546531" x="4660900" y="4357688"/>
          <p14:tracePt t="546564" x="4562475" y="4233863"/>
          <p14:tracePt t="546597" x="4438650" y="4081463"/>
          <p14:tracePt t="546630" x="4357688" y="3983038"/>
          <p14:tracePt t="546664" x="4322763" y="3948113"/>
          <p14:tracePt t="546697" x="4286250" y="3902075"/>
          <p14:tracePt t="546731" x="4241800" y="3867150"/>
          <p14:tracePt t="546766" x="4224338" y="3822700"/>
          <p14:tracePt t="546799" x="4187825" y="3786188"/>
          <p14:tracePt t="546831" x="4187825" y="3778250"/>
          <p14:tracePt t="546908" x="4170363" y="3751263"/>
          <p14:tracePt t="546939" x="4160838" y="3733800"/>
          <p14:tracePt t="546988" x="4152900" y="3714750"/>
          <p14:tracePt t="547020" x="4143375" y="3687763"/>
          <p14:tracePt t="547052" x="4125913" y="3670300"/>
          <p14:tracePt t="547084" x="4108450" y="3662363"/>
          <p14:tracePt t="547130" x="4081463" y="3616325"/>
          <p14:tracePt t="547163" x="4054475" y="3581400"/>
          <p14:tracePt t="547197" x="4027488" y="3563938"/>
          <p14:tracePt t="547231" x="4010025" y="3544888"/>
          <p14:tracePt t="547263" x="3990975" y="3536950"/>
          <p14:tracePt t="547297" x="3946525" y="3527425"/>
          <p14:tracePt t="547332" x="3929063" y="3517900"/>
          <p14:tracePt t="547364" x="3894138" y="3500438"/>
          <p14:tracePt t="547399" x="3848100" y="3482975"/>
          <p14:tracePt t="547431" x="3813175" y="3482975"/>
          <p14:tracePt t="547464" x="3768725" y="3465513"/>
          <p14:tracePt t="547497" x="3714750" y="3465513"/>
          <p14:tracePt t="547532" x="3660775" y="3465513"/>
          <p14:tracePt t="547564" x="3616325" y="3465513"/>
          <p14:tracePt t="547597" x="3589338" y="3465513"/>
          <p14:tracePt t="547630" x="3562350" y="3465513"/>
          <p14:tracePt t="547663" x="3536950" y="3465513"/>
          <p14:tracePt t="547712" x="3509963" y="3465513"/>
          <p14:tracePt t="547745" x="3500438" y="3455988"/>
          <p14:tracePt t="547793" x="3490913" y="3455988"/>
          <p14:tracePt t="548015" x="3465513" y="3446463"/>
          <p14:tracePt t="548062" x="3446463" y="3446463"/>
          <p14:tracePt t="548096" x="3402013" y="3446463"/>
          <p14:tracePt t="548130" x="3367088" y="3455988"/>
          <p14:tracePt t="548164" x="3313113" y="3465513"/>
          <p14:tracePt t="548197" x="3268663" y="3465513"/>
          <p14:tracePt t="548231" x="3241675" y="3465513"/>
          <p14:tracePt t="548265" x="3214688" y="3465513"/>
          <p14:tracePt t="548283" x="3179763" y="3482975"/>
          <p14:tracePt t="548318" x="3143250" y="3492500"/>
          <p14:tracePt t="548351" x="3098800" y="3500438"/>
          <p14:tracePt t="548384" x="3062288" y="3527425"/>
          <p14:tracePt t="548416" x="3027363" y="3536950"/>
          <p14:tracePt t="548447" x="3017838" y="3536950"/>
          <p14:tracePt t="548627" x="3062288" y="3517900"/>
          <p14:tracePt t="548661" x="3116263" y="3509963"/>
          <p14:tracePt t="548693" x="3143250" y="3509963"/>
          <p14:tracePt t="548724" x="3187700" y="3509963"/>
          <p14:tracePt t="548754" x="3214688" y="3500438"/>
          <p14:tracePt t="548787" x="3259138" y="3500438"/>
          <p14:tracePt t="548821" x="3295650" y="3500438"/>
          <p14:tracePt t="548854" x="3348038" y="3500438"/>
          <p14:tracePt t="548887" x="3384550" y="3509963"/>
          <p14:tracePt t="548920" x="3429000" y="3517900"/>
          <p14:tracePt t="548952" x="3446463" y="3517900"/>
          <p14:tracePt t="548999" x="3490913" y="3517900"/>
          <p14:tracePt t="549030" x="3544888" y="3527425"/>
          <p14:tracePt t="549049" x="3554413" y="3527425"/>
          <p14:tracePt t="549083" x="3581400" y="3536950"/>
          <p14:tracePt t="549116" x="3625850" y="3536950"/>
          <p14:tracePt t="549311" x="3625850" y="3571875"/>
          <p14:tracePt t="549345" x="3581400" y="3581400"/>
          <p14:tracePt t="549381" x="3509963" y="3554413"/>
          <p14:tracePt t="549415" x="3429000" y="3544888"/>
          <p14:tracePt t="549448" x="3357563" y="3536950"/>
          <p14:tracePt t="549464" x="3348038" y="3536950"/>
          <p14:tracePt t="549497" x="3303588" y="3527425"/>
          <p14:tracePt t="549531" x="3268663" y="3517900"/>
          <p14:tracePt t="549564" x="3232150" y="3517900"/>
          <p14:tracePt t="549597" x="3197225" y="3492500"/>
          <p14:tracePt t="549631" x="3152775" y="3492500"/>
          <p14:tracePt t="549664" x="3125788" y="3500438"/>
          <p14:tracePt t="549697" x="3098800" y="3509963"/>
          <p14:tracePt t="549836" x="3089275" y="3517900"/>
          <p14:tracePt t="549900" x="3062288" y="3527425"/>
          <p14:tracePt t="550053" x="3089275" y="3517900"/>
          <p14:tracePt t="550086" x="3125788" y="3517900"/>
          <p14:tracePt t="550120" x="3187700" y="3517900"/>
          <p14:tracePt t="550136" x="3205163" y="3517900"/>
          <p14:tracePt t="550153" x="3241675" y="3517900"/>
          <p14:tracePt t="550186" x="3303588" y="3517900"/>
          <p14:tracePt t="550204" x="3330575" y="3517900"/>
          <p14:tracePt t="550220" x="3384550" y="3517900"/>
          <p14:tracePt t="550252" x="3455988" y="3536950"/>
          <p14:tracePt t="550285" x="3500438" y="3563938"/>
          <p14:tracePt t="550319" x="3517900" y="3563938"/>
          <p14:tracePt t="550352" x="3544888" y="3563938"/>
          <p14:tracePt t="550386" x="3571875" y="3563938"/>
          <p14:tracePt t="550464" x="3589338" y="3563938"/>
          <p14:tracePt t="550513" x="3598863" y="3563938"/>
          <p14:tracePt t="550694" x="3554413" y="3554413"/>
          <p14:tracePt t="550727" x="3509963" y="3544888"/>
          <p14:tracePt t="550760" x="3429000" y="3536950"/>
          <p14:tracePt t="550793" x="3268663" y="3536950"/>
          <p14:tracePt t="550826" x="3170238" y="3536950"/>
          <p14:tracePt t="550858" x="3125788" y="3544888"/>
          <p14:tracePt t="550889" x="3089275" y="3544888"/>
          <p14:tracePt t="550921" x="3044825" y="3571875"/>
          <p14:tracePt t="550940" x="3027363" y="3581400"/>
          <p14:tracePt t="550956" x="3000375" y="3581400"/>
          <p14:tracePt t="550989" x="2965450" y="3581400"/>
          <p14:tracePt t="551022" x="2928938" y="3589338"/>
          <p14:tracePt t="551055" x="2919413" y="3589338"/>
          <p14:tracePt t="551102" x="2894013" y="3589338"/>
          <p14:tracePt t="551134" x="2874963" y="3589338"/>
          <p14:tracePt t="551164" x="2847975" y="3589338"/>
          <p14:tracePt t="551197" x="2822575" y="3589338"/>
          <p14:tracePt t="551231" x="2813050" y="3589338"/>
          <p14:tracePt t="551414" x="2847975" y="3589338"/>
          <p14:tracePt t="551477" x="2857500" y="3581400"/>
          <p14:tracePt t="551509" x="2867025" y="3571875"/>
          <p14:tracePt t="551554" x="2938463" y="3571875"/>
          <p14:tracePt t="551586" x="2982913" y="3571875"/>
          <p14:tracePt t="551616" x="3036888" y="3571875"/>
          <p14:tracePt t="551647" x="3089275" y="3571875"/>
          <p14:tracePt t="551681" x="3133725" y="3571875"/>
          <p14:tracePt t="551714" x="3170238" y="3571875"/>
          <p14:tracePt t="551748" x="3259138" y="3571875"/>
          <p14:tracePt t="551782" x="3340100" y="3571875"/>
          <p14:tracePt t="551816" x="3367088" y="3571875"/>
          <p14:tracePt t="551921" x="3375025" y="3571875"/>
          <p14:tracePt t="551967" x="3419475" y="3536950"/>
          <p14:tracePt t="551984" x="3429000" y="3527425"/>
          <p14:tracePt t="552179" x="3411538" y="3536950"/>
          <p14:tracePt t="552213" x="3357563" y="3536950"/>
          <p14:tracePt t="552247" x="3276600" y="3544888"/>
          <p14:tracePt t="552281" x="3205163" y="3544888"/>
          <p14:tracePt t="552299" x="3179763" y="3544888"/>
          <p14:tracePt t="552333" x="3152775" y="3544888"/>
          <p14:tracePt t="552366" x="3098800" y="3527425"/>
          <p14:tracePt t="552400" x="3071813" y="3527425"/>
          <p14:tracePt t="552434" x="3062288" y="3527425"/>
          <p14:tracePt t="552480" x="3054350" y="3527425"/>
          <p14:tracePt t="552780" x="3054350" y="3500438"/>
          <p14:tracePt t="552798" x="3054350" y="3482975"/>
          <p14:tracePt t="552909" x="3054350" y="3446463"/>
          <p14:tracePt t="552955" x="3054350" y="3438525"/>
          <p14:tracePt t="552971" x="3054350" y="3429000"/>
          <p14:tracePt t="553004" x="3062288" y="3384550"/>
          <p14:tracePt t="553037" x="3062288" y="3357563"/>
          <p14:tracePt t="553085" x="3062288" y="3340100"/>
          <p14:tracePt t="553164" x="3009900" y="3357563"/>
          <p14:tracePt t="553197" x="2982913" y="3384550"/>
          <p14:tracePt t="553231" x="2938463" y="3429000"/>
          <p14:tracePt t="553264" x="2901950" y="3473450"/>
          <p14:tracePt t="553297" x="2884488" y="3527425"/>
          <p14:tracePt t="553316" x="2874963" y="3554413"/>
          <p14:tracePt t="553350" x="2894013" y="3598863"/>
          <p14:tracePt t="553383" x="2919413" y="3643313"/>
          <p14:tracePt t="553416" x="2946400" y="3679825"/>
          <p14:tracePt t="553448" x="2973388" y="3706813"/>
          <p14:tracePt t="553482" x="3009900" y="3741738"/>
          <p14:tracePt t="553515" x="3044825" y="3786188"/>
          <p14:tracePt t="553548" x="3081338" y="3822700"/>
          <p14:tracePt t="553581" x="3179763" y="3867150"/>
          <p14:tracePt t="553615" x="3232150" y="3902075"/>
          <p14:tracePt t="553649" x="3276600" y="3921125"/>
          <p14:tracePt t="553681" x="3340100" y="3921125"/>
          <p14:tracePt t="553715" x="3394075" y="3938588"/>
          <p14:tracePt t="553748" x="3446463" y="3983038"/>
          <p14:tracePt t="553781" x="3554413" y="4019550"/>
          <p14:tracePt t="553815" x="3589338" y="4037013"/>
          <p14:tracePt t="553848" x="3643313" y="4071938"/>
          <p14:tracePt t="553881" x="3724275" y="4090988"/>
          <p14:tracePt t="553915" x="3803650" y="4108450"/>
          <p14:tracePt t="553947" x="3813175" y="4108450"/>
          <p14:tracePt t="554041" x="3822700" y="4090988"/>
          <p14:tracePt t="554074" x="3813175" y="4044950"/>
          <p14:tracePt t="554107" x="3776663" y="4000500"/>
          <p14:tracePt t="554139" x="3732213" y="3992563"/>
          <p14:tracePt t="554172" x="3679825" y="3992563"/>
          <p14:tracePt t="554205" x="3625850" y="4010025"/>
          <p14:tracePt t="554239" x="3608388" y="4044950"/>
          <p14:tracePt t="554272" x="3562350" y="4125913"/>
          <p14:tracePt t="554305" x="3536950" y="4233863"/>
          <p14:tracePt t="554338" x="3562350" y="4286250"/>
          <p14:tracePt t="554371" x="3598863" y="4330700"/>
          <p14:tracePt t="554408" x="3652838" y="4394200"/>
          <p14:tracePt t="554441" x="3705225" y="4448175"/>
          <p14:tracePt t="554474" x="3751263" y="4492625"/>
          <p14:tracePt t="554507" x="3786188" y="4537075"/>
          <p14:tracePt t="554541" x="3857625" y="4545013"/>
          <p14:tracePt t="554573" x="3938588" y="4545013"/>
          <p14:tracePt t="554607" x="4017963" y="4545013"/>
          <p14:tracePt t="554639" x="4108450" y="4554538"/>
          <p14:tracePt t="554673" x="4259263" y="4554538"/>
          <p14:tracePt t="554690" x="4276725" y="4554538"/>
          <p14:tracePt t="554724" x="4313238" y="4554538"/>
          <p14:tracePt t="554756" x="4357688" y="4537075"/>
          <p14:tracePt t="554789" x="4402138" y="4492625"/>
          <p14:tracePt t="554823" x="4419600" y="4376738"/>
          <p14:tracePt t="554856" x="4402138" y="4259263"/>
          <p14:tracePt t="554888" x="4322763" y="4108450"/>
          <p14:tracePt t="554922" x="4268788" y="4044950"/>
          <p14:tracePt t="554955" x="4214813" y="3983038"/>
          <p14:tracePt t="554973" x="4187825" y="3956050"/>
          <p14:tracePt t="555006" x="4116388" y="3938588"/>
          <p14:tracePt t="555039" x="4062413" y="3938588"/>
          <p14:tracePt t="555072" x="4010025" y="3938588"/>
          <p14:tracePt t="555105" x="3938588" y="3938588"/>
          <p14:tracePt t="555139" x="3830638" y="3938588"/>
          <p14:tracePt t="555173" x="3697288" y="3983038"/>
          <p14:tracePt t="555191" x="3660775" y="4010025"/>
          <p14:tracePt t="555224" x="3608388" y="4044950"/>
          <p14:tracePt t="555257" x="3581400" y="4090988"/>
          <p14:tracePt t="555289" x="3544888" y="4135438"/>
          <p14:tracePt t="555321" x="3536950" y="4197350"/>
          <p14:tracePt t="555356" x="3554413" y="4268788"/>
          <p14:tracePt t="555390" x="3589338" y="4322763"/>
          <p14:tracePt t="555422" x="3660775" y="4376738"/>
          <p14:tracePt t="555455" x="3813175" y="4456113"/>
          <p14:tracePt t="555474" x="3867150" y="4483100"/>
          <p14:tracePt t="555507" x="3956050" y="4519613"/>
          <p14:tracePt t="555541" x="4089400" y="4564063"/>
          <p14:tracePt t="555573" x="4152900" y="4598988"/>
          <p14:tracePt t="555606" x="4187825" y="4608513"/>
          <p14:tracePt t="555640" x="4232275" y="4598988"/>
          <p14:tracePt t="555673" x="4259263" y="4554538"/>
          <p14:tracePt t="555706" x="4241800" y="4411663"/>
          <p14:tracePt t="555740" x="4152900" y="4251325"/>
          <p14:tracePt t="555773" x="4108450" y="4206875"/>
          <p14:tracePt t="555806" x="3956050" y="4116388"/>
          <p14:tracePt t="555839" x="3697288" y="3876675"/>
          <p14:tracePt t="555872" x="3625850" y="3778250"/>
          <p14:tracePt t="555904" x="3598863" y="3741738"/>
          <p14:tracePt t="555936" x="3571875" y="3714750"/>
          <p14:tracePt t="555967" x="3554413" y="3679825"/>
          <p14:tracePt t="556014" x="3527425" y="3652838"/>
          <p14:tracePt t="556048" x="3500438" y="3608388"/>
          <p14:tracePt t="556066" x="3482975" y="3581400"/>
          <p14:tracePt t="556099" x="3482975" y="3544888"/>
          <p14:tracePt t="556131" x="3482975" y="3536950"/>
          <p14:tracePt t="556195" x="3482975" y="3517900"/>
          <p14:tracePt t="556229" x="3429000" y="3465513"/>
          <p14:tracePt t="556263" x="3384550" y="3429000"/>
          <p14:tracePt t="556299" x="3322638" y="3394075"/>
          <p14:tracePt t="556335" x="3251200" y="3384550"/>
          <p14:tracePt t="556368" x="3197225" y="3375025"/>
          <p14:tracePt t="556402" x="3179763" y="3375025"/>
          <p14:tracePt t="556435" x="3133725" y="3375025"/>
          <p14:tracePt t="556466" x="3098800" y="3375025"/>
          <p14:tracePt t="556481" x="3071813" y="3375025"/>
          <p14:tracePt t="556514" x="3054350" y="3394075"/>
          <p14:tracePt t="556548" x="3027363" y="3402013"/>
          <p14:tracePt t="556565" x="3000375" y="3421063"/>
          <p14:tracePt t="556599" x="2955925" y="3446463"/>
          <p14:tracePt t="556632" x="2919413" y="3465513"/>
          <p14:tracePt t="556665" x="2894013" y="3492500"/>
          <p14:tracePt t="556698" x="2867025" y="3517900"/>
          <p14:tracePt t="556732" x="2830513" y="3571875"/>
          <p14:tracePt t="556765" x="2803525" y="3608388"/>
          <p14:tracePt t="556798" x="2795588" y="3652838"/>
          <p14:tracePt t="556816" x="2795588" y="3662363"/>
          <p14:tracePt t="556849" x="2795588" y="3697288"/>
          <p14:tracePt t="556881" x="2813050" y="3733800"/>
          <p14:tracePt t="556915" x="2840038" y="3768725"/>
          <p14:tracePt t="556948" x="2884488" y="3813175"/>
          <p14:tracePt t="556982" x="2938463" y="3857625"/>
          <p14:tracePt t="557015" x="2973388" y="3884613"/>
          <p14:tracePt t="557048" x="3009900" y="3894138"/>
          <p14:tracePt t="557066" x="3036888" y="3894138"/>
          <p14:tracePt t="557100" x="3089275" y="3894138"/>
          <p14:tracePt t="557132" x="3179763" y="3921125"/>
          <p14:tracePt t="557165" x="3251200" y="3938588"/>
          <p14:tracePt t="557198" x="3286125" y="3956050"/>
          <p14:tracePt t="557232" x="3340100" y="3973513"/>
          <p14:tracePt t="557265" x="3384550" y="3973513"/>
          <p14:tracePt t="557298" x="3419475" y="3956050"/>
          <p14:tracePt t="557317" x="3438525" y="3956050"/>
          <p14:tracePt t="557350" x="3490913" y="3938588"/>
          <p14:tracePt t="557383" x="3536950" y="3921125"/>
          <p14:tracePt t="557415" x="3571875" y="3876675"/>
          <p14:tracePt t="557447" x="3616325" y="3840163"/>
          <p14:tracePt t="557482" x="3625850" y="3805238"/>
          <p14:tracePt t="557515" x="3625850" y="3768725"/>
          <p14:tracePt t="557547" x="3598863" y="3670300"/>
          <p14:tracePt t="557581" x="3554413" y="3589338"/>
          <p14:tracePt t="557615" x="3509963" y="3527425"/>
          <p14:tracePt t="557648" x="3490913" y="3500438"/>
          <p14:tracePt t="557682" x="3465513" y="3465513"/>
          <p14:tracePt t="557715" x="3419475" y="3438525"/>
          <p14:tracePt t="557749" x="3268663" y="3402013"/>
          <p14:tracePt t="557782" x="3232150" y="3402013"/>
          <p14:tracePt t="557815" x="3205163" y="3402013"/>
          <p14:tracePt t="557878" x="3214688" y="3536950"/>
          <p14:tracePt t="557910" x="3259138" y="3778250"/>
          <p14:tracePt t="557942" x="3313113" y="3938588"/>
          <p14:tracePt t="557974" x="3357563" y="4010025"/>
          <p14:tracePt t="558005" x="3367088" y="4027488"/>
          <p14:tracePt t="558139" x="3394075" y="3992563"/>
          <p14:tracePt t="558172" x="3438525" y="3956050"/>
          <p14:tracePt t="558204" x="3465513" y="3911600"/>
          <p14:tracePt t="558238" x="3490913" y="3902075"/>
          <p14:tracePt t="558314" x="3509963" y="3929063"/>
          <p14:tracePt t="558348" x="3544888" y="4054475"/>
          <p14:tracePt t="558382" x="3571875" y="4233863"/>
          <p14:tracePt t="558415" x="3589338" y="4295775"/>
          <p14:tracePt t="558449" x="3608388" y="4340225"/>
          <p14:tracePt t="558483" x="3660775" y="4357688"/>
          <p14:tracePt t="558516" x="3705225" y="4330700"/>
          <p14:tracePt t="558549" x="3741738" y="4295775"/>
          <p14:tracePt t="558566" x="3741738" y="4259263"/>
          <p14:tracePt t="558599" x="3697288" y="4081463"/>
          <p14:tracePt t="558614" x="3660775" y="4044950"/>
          <p14:tracePt t="558647" x="3438525" y="3876675"/>
          <p14:tracePt t="558680" x="3286125" y="3857625"/>
          <p14:tracePt t="558712" x="3205163" y="3902075"/>
          <p14:tracePt t="558738" x="3152775" y="3992563"/>
          <p14:tracePt t="558785" x="3071813" y="4278313"/>
          <p14:tracePt t="558831" x="3133725" y="4554538"/>
          <p14:tracePt t="558875" x="3330575" y="4751388"/>
          <p14:tracePt t="558894" x="3411538" y="4795838"/>
          <p14:tracePt t="558925" x="3616325" y="4805363"/>
          <p14:tracePt t="558956" x="3714750" y="4768850"/>
          <p14:tracePt t="558972" x="3741738" y="4751388"/>
          <p14:tracePt t="559006" x="3768725" y="4679950"/>
          <p14:tracePt t="559038" x="3660775" y="4448175"/>
          <p14:tracePt t="559070" x="3509963" y="4241800"/>
          <p14:tracePt t="559102" x="3438525" y="4179888"/>
          <p14:tracePt t="559135" x="3322638" y="4135438"/>
          <p14:tracePt t="559167" x="3268663" y="4116388"/>
          <p14:tracePt t="559199" x="3224213" y="4143375"/>
          <p14:tracePt t="559233" x="3179763" y="4259263"/>
          <p14:tracePt t="559266" x="3197225" y="4394200"/>
          <p14:tracePt t="559299" x="3313113" y="4465638"/>
          <p14:tracePt t="559332" x="3465513" y="4483100"/>
          <p14:tracePt t="559365" x="3589338" y="4438650"/>
          <p14:tracePt t="559399" x="3679825" y="4394200"/>
          <p14:tracePt t="559432" x="3705225" y="4349750"/>
          <p14:tracePt t="559465" x="3714750" y="4305300"/>
          <p14:tracePt t="559481" x="3714750" y="4278313"/>
          <p14:tracePt t="559515" x="3687763" y="4214813"/>
          <p14:tracePt t="559549" x="3643313" y="4064000"/>
          <p14:tracePt t="559566" x="3616325" y="4027488"/>
          <p14:tracePt t="559599" x="3571875" y="3973513"/>
          <p14:tracePt t="559632" x="3571875" y="3965575"/>
          <p14:tracePt t="559769" x="3544888" y="3965575"/>
          <p14:tracePt t="559802" x="3482975" y="3867150"/>
          <p14:tracePt t="559836" x="3295650" y="3608388"/>
          <p14:tracePt t="559869" x="3197225" y="3446463"/>
          <p14:tracePt t="559904" x="3125788" y="3357563"/>
          <p14:tracePt t="559937" x="3116263" y="3357563"/>
          <p14:tracePt t="559986" x="3089275" y="3357563"/>
          <p14:tracePt t="560034" x="3027363" y="3375025"/>
          <p14:tracePt t="560068" x="2982913" y="3411538"/>
          <p14:tracePt t="560102" x="2955925" y="3517900"/>
          <p14:tracePt t="560116" x="2938463" y="3536950"/>
          <p14:tracePt t="560148" x="2928938" y="3652838"/>
          <p14:tracePt t="560182" x="2919413" y="3733800"/>
          <p14:tracePt t="560216" x="2938463" y="3778250"/>
          <p14:tracePt t="560249" x="2955925" y="3805238"/>
          <p14:tracePt t="560282" x="3009900" y="3849688"/>
          <p14:tracePt t="560300" x="3027363" y="3849688"/>
          <p14:tracePt t="560333" x="3071813" y="3857625"/>
          <p14:tracePt t="560366" x="3170238" y="3902075"/>
          <p14:tracePt t="560401" x="3286125" y="3929063"/>
          <p14:tracePt t="560433" x="3367088" y="3956050"/>
          <p14:tracePt t="560466" x="3411538" y="3983038"/>
          <p14:tracePt t="560482" x="3429000" y="3992563"/>
          <p14:tracePt t="560515" x="3490913" y="4019550"/>
          <p14:tracePt t="560535" x="3527425" y="4019550"/>
          <p14:tracePt t="560569" x="3562350" y="4010025"/>
          <p14:tracePt t="560600" x="3608388" y="3973513"/>
          <p14:tracePt t="560632" x="3625850" y="3911600"/>
          <p14:tracePt t="560666" x="3643313" y="3805238"/>
          <p14:tracePt t="560681" x="3643313" y="3786188"/>
          <p14:tracePt t="560714" x="3616325" y="3706813"/>
          <p14:tracePt t="560748" x="3581400" y="3670300"/>
          <p14:tracePt t="560782" x="3536950" y="3625850"/>
          <p14:tracePt t="560817" x="3482975" y="3571875"/>
          <p14:tracePt t="560850" x="3429000" y="3536950"/>
          <p14:tracePt t="560882" x="3394075" y="3500438"/>
          <p14:tracePt t="560916" x="3313113" y="3473450"/>
          <p14:tracePt t="560931" x="3303588" y="3473450"/>
          <p14:tracePt t="560965" x="3241675" y="3473450"/>
          <p14:tracePt t="560981" x="3224213" y="3492500"/>
          <p14:tracePt t="561014" x="3179763" y="3527425"/>
          <p14:tracePt t="561048" x="3133725" y="3544888"/>
          <p14:tracePt t="561066" x="3116263" y="3554413"/>
          <p14:tracePt t="561100" x="3071813" y="3581400"/>
          <p14:tracePt t="561133" x="3054350" y="3616325"/>
          <p14:tracePt t="561166" x="3027363" y="3679825"/>
          <p14:tracePt t="561181" x="3027363" y="3697288"/>
          <p14:tracePt t="561214" x="3036888" y="3751263"/>
          <p14:tracePt t="561248" x="3062288" y="3830638"/>
          <p14:tracePt t="561283" x="3179763" y="3921125"/>
          <p14:tracePt t="561301" x="3241675" y="3956050"/>
          <p14:tracePt t="561336" x="3295650" y="3983038"/>
          <p14:tracePt t="561368" x="3357563" y="4019550"/>
          <p14:tracePt t="561404" x="3411538" y="4027488"/>
          <p14:tracePt t="561437" x="3446463" y="4044950"/>
          <p14:tracePt t="561469" x="3490913" y="4044950"/>
          <p14:tracePt t="561485" x="3509963" y="4044950"/>
          <p14:tracePt t="561518" x="3544888" y="4000500"/>
          <p14:tracePt t="561565" x="3571875" y="3921125"/>
          <p14:tracePt t="561599" x="3581400" y="3840163"/>
          <p14:tracePt t="561632" x="3536950" y="3778250"/>
          <p14:tracePt t="561666" x="3509963" y="3724275"/>
          <p14:tracePt t="561698" x="3482975" y="3687763"/>
          <p14:tracePt t="561732" x="3429000" y="3635375"/>
          <p14:tracePt t="561766" x="3357563" y="3589338"/>
          <p14:tracePt t="561799" x="3330575" y="3581400"/>
          <p14:tracePt t="561834" x="3286125" y="3554413"/>
          <p14:tracePt t="561867" x="3224213" y="3536950"/>
          <p14:tracePt t="561899" x="3179763" y="3527425"/>
          <p14:tracePt t="561932" x="3125788" y="3536950"/>
          <p14:tracePt t="561966" x="3089275" y="3581400"/>
          <p14:tracePt t="561983" x="3071813" y="3598863"/>
          <p14:tracePt t="562014" x="3036888" y="3635375"/>
          <p14:tracePt t="562049" x="3036888" y="3679825"/>
          <p14:tracePt t="562067" x="3036888" y="3697288"/>
          <p14:tracePt t="562101" x="3044825" y="3733800"/>
          <p14:tracePt t="562133" x="3098800" y="3759200"/>
          <p14:tracePt t="562165" x="3241675" y="3795713"/>
          <p14:tracePt t="562198" x="3402013" y="3876675"/>
          <p14:tracePt t="562232" x="3482975" y="4037013"/>
          <p14:tracePt t="562266" x="3536950" y="4162425"/>
          <p14:tracePt t="562299" x="3589338" y="4214813"/>
          <p14:tracePt t="562317" x="3705225" y="4268788"/>
          <p14:tracePt t="562352" x="3867150" y="4322763"/>
          <p14:tracePt t="562386" x="3990975" y="4376738"/>
          <p14:tracePt t="562400" x="4010025" y="4402138"/>
          <p14:tracePt t="562431" x="4098925" y="4510088"/>
          <p14:tracePt t="562463" x="4259263" y="4625975"/>
          <p14:tracePt t="562479" x="4330700" y="4670425"/>
          <p14:tracePt t="562513" x="4419600" y="4733925"/>
          <p14:tracePt t="562547" x="4456113" y="4778375"/>
          <p14:tracePt t="562581" x="4500563" y="4813300"/>
          <p14:tracePt t="562615" x="4554538" y="4867275"/>
          <p14:tracePt t="562649" x="4589463" y="4911725"/>
          <p14:tracePt t="562682" x="4598988" y="4911725"/>
          <p14:tracePt t="562731" x="4625975" y="4921250"/>
          <p14:tracePt t="562765" x="4660900" y="4929188"/>
          <p14:tracePt t="562799" x="4714875" y="4965700"/>
          <p14:tracePt t="562818" x="4751388" y="4992688"/>
          <p14:tracePt t="562853" x="4776788" y="5019675"/>
          <p14:tracePt t="562885" x="4795838" y="5019675"/>
          <p14:tracePt t="562959" x="4822825" y="5037138"/>
          <p14:tracePt t="563035" x="4822825" y="5019675"/>
          <p14:tracePt t="563067" x="4795838" y="4956175"/>
          <p14:tracePt t="563099" x="4679950" y="4706938"/>
          <p14:tracePt t="563133" x="4500563" y="4492625"/>
          <p14:tracePt t="563167" x="4411663" y="4330700"/>
          <p14:tracePt t="563199" x="4259263" y="4152900"/>
          <p14:tracePt t="563232" x="4071938" y="3929063"/>
          <p14:tracePt t="563266" x="4000500" y="3822700"/>
          <p14:tracePt t="563299" x="3946525" y="3751263"/>
          <p14:tracePt t="563317" x="3919538" y="3706813"/>
          <p14:tracePt t="563349" x="3902075" y="3687763"/>
          <p14:tracePt t="563398" x="3884613" y="3670300"/>
          <p14:tracePt t="563431" x="3875088" y="3652838"/>
          <p14:tracePt t="563602" x="3911600" y="3670300"/>
          <p14:tracePt t="563635" x="3983038" y="3724275"/>
          <p14:tracePt t="563667" x="4054475" y="3768725"/>
          <p14:tracePt t="563700" x="4089400" y="3805238"/>
          <p14:tracePt t="563732" x="4143375" y="3857625"/>
          <p14:tracePt t="563766" x="4224338" y="3902075"/>
          <p14:tracePt t="563799" x="4276725" y="3948113"/>
          <p14:tracePt t="563834" x="4330700" y="4037013"/>
          <p14:tracePt t="563867" x="4384675" y="4081463"/>
          <p14:tracePt t="563899" x="4429125" y="4116388"/>
          <p14:tracePt t="563933" x="4465638" y="4162425"/>
          <p14:tracePt t="563966" x="4510088" y="4214813"/>
          <p14:tracePt t="563982" x="4537075" y="4241800"/>
          <p14:tracePt t="564015" x="4589463" y="4286250"/>
          <p14:tracePt t="564049" x="4687888" y="4330700"/>
          <p14:tracePt t="564067" x="4732338" y="4384675"/>
          <p14:tracePt t="564102" x="4786313" y="4456113"/>
          <p14:tracePt t="564135" x="4830763" y="4500563"/>
          <p14:tracePt t="564168" x="4867275" y="4545013"/>
          <p14:tracePt t="564199" x="4902200" y="4581525"/>
          <p14:tracePt t="564233" x="4938713" y="4635500"/>
          <p14:tracePt t="564266" x="4973638" y="4670425"/>
          <p14:tracePt t="564299" x="5010150" y="4714875"/>
          <p14:tracePt t="564317" x="5037138" y="4733925"/>
          <p14:tracePt t="564350" x="5081588" y="4778375"/>
          <p14:tracePt t="564385" x="5135563" y="4813300"/>
          <p14:tracePt t="564419" x="5180013" y="4849813"/>
          <p14:tracePt t="564451" x="5214938" y="4876800"/>
          <p14:tracePt t="564484" x="5268913" y="4921250"/>
          <p14:tracePt t="564516" x="5322888" y="4956175"/>
          <p14:tracePt t="564550" x="5367338" y="4992688"/>
          <p14:tracePt t="564583" x="5384800" y="5000625"/>
          <p14:tracePt t="587823" x="4840288" y="4849813"/>
          <p14:tracePt t="587854" x="4616450" y="4714875"/>
          <p14:tracePt t="587885" x="4125913" y="4500563"/>
          <p14:tracePt t="587919" x="3490913" y="4313238"/>
          <p14:tracePt t="587952" x="3027363" y="4152900"/>
          <p14:tracePt t="587985" x="2670175" y="4071938"/>
          <p14:tracePt t="588019" x="2303463" y="4000500"/>
          <p14:tracePt t="588053" x="2133600" y="3956050"/>
          <p14:tracePt t="588088" x="1955800" y="3876675"/>
          <p14:tracePt t="588120" x="1724025" y="3751263"/>
          <p14:tracePt t="588152" x="1643063" y="3706813"/>
          <p14:tracePt t="588186" x="1608138" y="3670300"/>
          <p14:tracePt t="588219" x="1608138" y="3662363"/>
          <p14:tracePt t="588267" x="1625600" y="3635375"/>
          <p14:tracePt t="588301" x="1679575" y="3581400"/>
          <p14:tracePt t="588335" x="1751013" y="3536950"/>
          <p14:tracePt t="588353" x="1776413" y="3517900"/>
          <p14:tracePt t="588387" x="1839913" y="3500438"/>
          <p14:tracePt t="588421" x="1866900" y="3473450"/>
          <p14:tracePt t="588454" x="1901825" y="3455988"/>
          <p14:tracePt t="588487" x="1919288" y="3411538"/>
          <p14:tracePt t="588534" x="1928813" y="3367088"/>
          <p14:tracePt t="588551" x="1928813" y="3340100"/>
          <p14:tracePt t="588584" x="1928813" y="3313113"/>
          <p14:tracePt t="588618" x="1928813" y="3295650"/>
          <p14:tracePt t="588651" x="1919288" y="3278188"/>
          <p14:tracePt t="588923" x="1893888" y="3303588"/>
          <p14:tracePt t="588949" x="1884363" y="3349625"/>
          <p14:tracePt t="588970" x="1884363" y="3367088"/>
          <p14:tracePt t="588997" x="1857375" y="3402013"/>
          <p14:tracePt t="589041" x="1857375" y="3438525"/>
          <p14:tracePt t="589076" x="1839913" y="3492500"/>
          <p14:tracePt t="589107" x="1822450" y="3517900"/>
          <p14:tracePt t="589140" x="1812925" y="3544888"/>
          <p14:tracePt t="589173" x="1803400" y="3589338"/>
          <p14:tracePt t="589206" x="1803400" y="3608388"/>
          <p14:tracePt t="589239" x="1803400" y="3625850"/>
          <p14:tracePt t="589271" x="1803400" y="3670300"/>
          <p14:tracePt t="589305" x="1812925" y="3714750"/>
          <p14:tracePt t="589339" x="1830388" y="3759200"/>
          <p14:tracePt t="589372" x="1839913" y="3805238"/>
          <p14:tracePt t="589408" x="1847850" y="3830638"/>
          <p14:tracePt t="589442" x="1874838" y="3894138"/>
          <p14:tracePt t="589476" x="1911350" y="3938588"/>
          <p14:tracePt t="589492" x="1911350" y="3956050"/>
          <p14:tracePt t="589525" x="1928813" y="3983038"/>
          <p14:tracePt t="589559" x="1928813" y="4010025"/>
          <p14:tracePt t="589712" x="1911350" y="3867150"/>
          <p14:tracePt t="589744" x="1901825" y="3687763"/>
          <p14:tracePt t="589777" x="1893888" y="3589338"/>
          <p14:tracePt t="589811" x="1893888" y="3563938"/>
          <p14:tracePt t="589845" x="1893888" y="3536950"/>
          <p14:tracePt t="589878" x="1893888" y="3500438"/>
          <p14:tracePt t="589911" x="1911350" y="3446463"/>
          <p14:tracePt t="589944" x="1919288" y="3411538"/>
          <p14:tracePt t="589963" x="1928813" y="3394075"/>
          <p14:tracePt t="589978" x="1938338" y="3367088"/>
          <p14:tracePt t="590117" x="1938338" y="3322638"/>
          <p14:tracePt t="590151" x="1938338" y="3295650"/>
          <p14:tracePt t="590274" x="1893888" y="3421063"/>
          <p14:tracePt t="590308" x="1874838" y="3492500"/>
          <p14:tracePt t="590343" x="1866900" y="3554413"/>
          <p14:tracePt t="590377" x="1866900" y="3598863"/>
          <p14:tracePt t="590411" x="1866900" y="3643313"/>
          <p14:tracePt t="590445" x="1866900" y="3687763"/>
          <p14:tracePt t="590463" x="1866900" y="3706813"/>
          <p14:tracePt t="590480" x="1866900" y="3733800"/>
          <p14:tracePt t="590514" x="1874838" y="3768725"/>
          <p14:tracePt t="590546" x="1893888" y="3813175"/>
          <p14:tracePt t="590581" x="1911350" y="3840163"/>
          <p14:tracePt t="590614" x="1938338" y="3884613"/>
          <p14:tracePt t="590648" x="1946275" y="3911600"/>
          <p14:tracePt t="591183" x="1946275" y="3956050"/>
          <p14:tracePt t="591218" x="1946275" y="4071938"/>
          <p14:tracePt t="591252" x="1946275" y="4116388"/>
          <p14:tracePt t="591450" x="1901825" y="4071938"/>
          <p14:tracePt t="591483" x="1884363" y="4044950"/>
          <p14:tracePt t="591499" x="1884363" y="4019550"/>
          <p14:tracePt t="591547" x="1874838" y="4010025"/>
          <p14:tracePt t="591770" x="1874838" y="3992563"/>
          <p14:tracePt t="591803" x="1874838" y="3965575"/>
          <p14:tracePt t="591851" x="1874838" y="3948113"/>
          <p14:tracePt t="592032" x="1874838" y="3973513"/>
          <p14:tracePt t="592064" x="1874838" y="4010025"/>
          <p14:tracePt t="592098" x="1874838" y="4054475"/>
          <p14:tracePt t="592130" x="1874838" y="4071938"/>
          <p14:tracePt t="592251" x="1874838" y="4098925"/>
          <p14:tracePt t="592284" x="1874838" y="4125913"/>
          <p14:tracePt t="592319" x="1874838" y="4162425"/>
          <p14:tracePt t="592338" x="1884363" y="4197350"/>
          <p14:tracePt t="592372" x="1884363" y="4251325"/>
          <p14:tracePt t="592407" x="1847850" y="4367213"/>
          <p14:tracePt t="592423" x="1822450" y="4411663"/>
          <p14:tracePt t="592457" x="1803400" y="4456113"/>
          <p14:tracePt t="592491" x="1803400" y="4473575"/>
          <p14:tracePt t="592524" x="1795463" y="4483100"/>
          <p14:tracePt t="592558" x="1795463" y="4527550"/>
          <p14:tracePt t="592592" x="1795463" y="4554538"/>
          <p14:tracePt t="592626" x="1795463" y="4598988"/>
          <p14:tracePt t="592674" x="1795463" y="4608513"/>
          <p14:tracePt t="592755" x="1822450" y="4635500"/>
          <p14:tracePt t="592787" x="1866900" y="4635500"/>
          <p14:tracePt t="592820" x="1919288" y="4635500"/>
          <p14:tracePt t="592838" x="1946275" y="4635500"/>
          <p14:tracePt t="592854" x="1965325" y="4635500"/>
          <p14:tracePt t="592886" x="2000250" y="4616450"/>
          <p14:tracePt t="592919" x="2054225" y="4608513"/>
          <p14:tracePt t="592953" x="2108200" y="4608513"/>
          <p14:tracePt t="592987" x="2116138" y="4608513"/>
          <p14:tracePt t="593034" x="2125663" y="4608513"/>
          <p14:tracePt t="593068" x="2133600" y="4608513"/>
          <p14:tracePt t="593374" x="2187575" y="4635500"/>
          <p14:tracePt t="593409" x="2268538" y="4662488"/>
          <p14:tracePt t="593444" x="2295525" y="4662488"/>
          <p14:tracePt t="593479" x="2303463" y="4662488"/>
          <p14:tracePt t="593661" x="2286000" y="4616450"/>
          <p14:tracePt t="593694" x="2241550" y="4591050"/>
          <p14:tracePt t="593727" x="2205038" y="4545013"/>
          <p14:tracePt t="593744" x="2170113" y="4519613"/>
          <p14:tracePt t="593778" x="2160588" y="4519613"/>
          <p14:tracePt t="593932" x="2179638" y="4572000"/>
          <p14:tracePt t="593964" x="2197100" y="4616450"/>
          <p14:tracePt t="593999" x="2224088" y="4643438"/>
          <p14:tracePt t="594033" x="2232025" y="4670425"/>
          <p14:tracePt t="594067" x="2251075" y="4697413"/>
          <p14:tracePt t="594102" x="2259013" y="4733925"/>
          <p14:tracePt t="594120" x="2259013" y="4768850"/>
          <p14:tracePt t="594155" x="2259013" y="4805363"/>
          <p14:tracePt t="594194" x="2259013" y="4857750"/>
          <p14:tracePt t="594228" x="2259013" y="4902200"/>
          <p14:tracePt t="594260" x="2259013" y="4929188"/>
          <p14:tracePt t="594294" x="2241550" y="4965700"/>
          <p14:tracePt t="594328" x="2241550" y="5010150"/>
          <p14:tracePt t="594423" x="2232025" y="5054600"/>
          <p14:tracePt t="594456" x="2224088" y="5091113"/>
          <p14:tracePt t="594491" x="2224088" y="5108575"/>
          <p14:tracePt t="594569" x="2224088" y="5135563"/>
          <p14:tracePt t="594603" x="2232025" y="5153025"/>
          <p14:tracePt t="594636" x="2241550" y="5170488"/>
          <p14:tracePt t="594714" x="2268538" y="5187950"/>
          <p14:tracePt t="594746" x="2286000" y="5197475"/>
          <p14:tracePt t="594778" x="2330450" y="5207000"/>
          <p14:tracePt t="594812" x="2366963" y="5207000"/>
          <p14:tracePt t="594847" x="2411413" y="5214938"/>
          <p14:tracePt t="594879" x="2446338" y="5224463"/>
          <p14:tracePt t="594911" x="2490788" y="5224463"/>
          <p14:tracePt t="594945" x="2527300" y="5224463"/>
          <p14:tracePt t="594981" x="2581275" y="5224463"/>
          <p14:tracePt t="595014" x="2608263" y="5214938"/>
          <p14:tracePt t="595092" x="2633663" y="5214938"/>
          <p14:tracePt t="595140" x="2652713" y="5207000"/>
          <p14:tracePt t="595175" x="2670175" y="5162550"/>
          <p14:tracePt t="595210" x="2670175" y="5045075"/>
          <p14:tracePt t="595244" x="2625725" y="4894263"/>
          <p14:tracePt t="595277" x="2589213" y="4733925"/>
          <p14:tracePt t="595310" x="2589213" y="4635500"/>
          <p14:tracePt t="595344" x="2589213" y="4598988"/>
          <p14:tracePt t="595377" x="2581275" y="4598988"/>
          <p14:tracePt t="595471" x="2598738" y="4643438"/>
          <p14:tracePt t="595486" x="2625725" y="4670425"/>
          <p14:tracePt t="595520" x="2660650" y="4778375"/>
          <p14:tracePt t="595554" x="2670175" y="4921250"/>
          <p14:tracePt t="595587" x="2679700" y="5027613"/>
          <p14:tracePt t="595621" x="2679700" y="5081588"/>
          <p14:tracePt t="595653" x="2679700" y="5116513"/>
          <p14:tracePt t="595732" x="2679700" y="5126038"/>
          <p14:tracePt t="595781" x="2660650" y="513556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vs. Non-Pipelined MIPS</a:t>
            </a:r>
            <a:endParaRPr lang="en-US" sz="32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1055688" y="152400"/>
            <a:ext cx="7035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algn="ctr"/>
            <a:endParaRPr lang="en-US" sz="3600" b="1" dirty="0">
              <a:solidFill>
                <a:srgbClr val="114FFB"/>
              </a:solidFill>
              <a:latin typeface="Neo Sans Intel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153274" y="876300"/>
            <a:ext cx="8195998" cy="5406173"/>
            <a:chOff x="352304" y="856762"/>
            <a:chExt cx="9612514" cy="6340523"/>
          </a:xfrm>
        </p:grpSpPr>
        <p:sp>
          <p:nvSpPr>
            <p:cNvPr id="217" name="Rectangle 216"/>
            <p:cNvSpPr/>
            <p:nvPr/>
          </p:nvSpPr>
          <p:spPr bwMode="auto">
            <a:xfrm>
              <a:off x="1557163" y="1836495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2260074" y="1836495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2637696" y="1836495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3340607" y="1836495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4043519" y="1836495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714702" y="1943778"/>
              <a:ext cx="689972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23" name="Group 222"/>
            <p:cNvGrpSpPr/>
            <p:nvPr/>
          </p:nvGrpSpPr>
          <p:grpSpPr>
            <a:xfrm>
              <a:off x="4422954" y="2467115"/>
              <a:ext cx="2865791" cy="627363"/>
              <a:chOff x="1557162" y="2070884"/>
              <a:chExt cx="2865791" cy="627363"/>
            </a:xfrm>
          </p:grpSpPr>
          <p:sp>
            <p:nvSpPr>
              <p:cNvPr id="224" name="Rectangle 223"/>
              <p:cNvSpPr/>
              <p:nvPr/>
            </p:nvSpPr>
            <p:spPr bwMode="auto">
              <a:xfrm>
                <a:off x="1557162" y="207088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5" name="Rectangle 224"/>
              <p:cNvSpPr/>
              <p:nvPr/>
            </p:nvSpPr>
            <p:spPr bwMode="auto">
              <a:xfrm>
                <a:off x="2260073" y="207088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6" name="Rectangle 225"/>
              <p:cNvSpPr/>
              <p:nvPr/>
            </p:nvSpPr>
            <p:spPr bwMode="auto">
              <a:xfrm>
                <a:off x="2637695" y="207088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7" name="Rectangle 226"/>
              <p:cNvSpPr/>
              <p:nvPr/>
            </p:nvSpPr>
            <p:spPr bwMode="auto">
              <a:xfrm>
                <a:off x="3340606" y="207088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8" name="Rectangle 227"/>
              <p:cNvSpPr/>
              <p:nvPr/>
            </p:nvSpPr>
            <p:spPr bwMode="auto">
              <a:xfrm>
                <a:off x="4043518" y="207088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29" name="TextBox 228"/>
            <p:cNvSpPr txBox="1"/>
            <p:nvPr/>
          </p:nvSpPr>
          <p:spPr>
            <a:xfrm>
              <a:off x="372277" y="2574397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+ 4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30" name="Group 229"/>
            <p:cNvGrpSpPr/>
            <p:nvPr/>
          </p:nvGrpSpPr>
          <p:grpSpPr>
            <a:xfrm>
              <a:off x="7288745" y="3094478"/>
              <a:ext cx="2490605" cy="627363"/>
              <a:chOff x="1557162" y="2070884"/>
              <a:chExt cx="2490605" cy="627363"/>
            </a:xfrm>
          </p:grpSpPr>
          <p:sp>
            <p:nvSpPr>
              <p:cNvPr id="231" name="Rectangle 230"/>
              <p:cNvSpPr/>
              <p:nvPr/>
            </p:nvSpPr>
            <p:spPr bwMode="auto">
              <a:xfrm>
                <a:off x="1557162" y="207088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2" name="Rectangle 231"/>
              <p:cNvSpPr/>
              <p:nvPr/>
            </p:nvSpPr>
            <p:spPr bwMode="auto">
              <a:xfrm>
                <a:off x="2260073" y="207088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3" name="Rectangle 232"/>
              <p:cNvSpPr/>
              <p:nvPr/>
            </p:nvSpPr>
            <p:spPr bwMode="auto">
              <a:xfrm>
                <a:off x="2637695" y="207088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4" name="Rectangle 233"/>
              <p:cNvSpPr/>
              <p:nvPr/>
            </p:nvSpPr>
            <p:spPr bwMode="auto">
              <a:xfrm>
                <a:off x="3340606" y="207088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35" name="Rectangle 234"/>
            <p:cNvSpPr/>
            <p:nvPr/>
          </p:nvSpPr>
          <p:spPr bwMode="auto">
            <a:xfrm>
              <a:off x="8482859" y="2980852"/>
              <a:ext cx="1481959" cy="91532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43000">
                  <a:srgbClr val="FFFFFF"/>
                </a:gs>
                <a:gs pos="17000">
                  <a:schemeClr val="bg1">
                    <a:alpha val="55000"/>
                  </a:schemeClr>
                </a:gs>
              </a:gsLst>
              <a:lin ang="0" scaled="1"/>
              <a:tileRect/>
            </a:gra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6" name="TextBox 235"/>
            <p:cNvSpPr txBox="1"/>
            <p:nvPr/>
          </p:nvSpPr>
          <p:spPr>
            <a:xfrm>
              <a:off x="372277" y="3232115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+ 8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237" name="Straight Arrow Connector 236"/>
            <p:cNvCxnSpPr/>
            <p:nvPr/>
          </p:nvCxnSpPr>
          <p:spPr bwMode="auto">
            <a:xfrm>
              <a:off x="1557163" y="1836495"/>
              <a:ext cx="0" cy="2059682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238" name="Straight Arrow Connector 237"/>
            <p:cNvCxnSpPr/>
            <p:nvPr/>
          </p:nvCxnSpPr>
          <p:spPr bwMode="auto">
            <a:xfrm>
              <a:off x="1557163" y="1848218"/>
              <a:ext cx="729254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239" name="TextBox 238"/>
            <p:cNvSpPr txBox="1"/>
            <p:nvPr/>
          </p:nvSpPr>
          <p:spPr>
            <a:xfrm rot="16200000">
              <a:off x="1085928" y="3046240"/>
              <a:ext cx="1348693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instructions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40" name="TextBox 239"/>
            <p:cNvSpPr txBox="1"/>
            <p:nvPr/>
          </p:nvSpPr>
          <p:spPr>
            <a:xfrm>
              <a:off x="8253193" y="1458566"/>
              <a:ext cx="639982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time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41" name="Freeform 240"/>
            <p:cNvSpPr/>
            <p:nvPr/>
          </p:nvSpPr>
          <p:spPr bwMode="auto">
            <a:xfrm>
              <a:off x="1555531" y="1017949"/>
              <a:ext cx="6579476" cy="459266"/>
            </a:xfrm>
            <a:custGeom>
              <a:avLst/>
              <a:gdLst>
                <a:gd name="connsiteX0" fmla="*/ 0 w 6579476"/>
                <a:gd name="connsiteY0" fmla="*/ 536028 h 557048"/>
                <a:gd name="connsiteX1" fmla="*/ 1418897 w 6579476"/>
                <a:gd name="connsiteY1" fmla="*/ 536028 h 557048"/>
                <a:gd name="connsiteX2" fmla="*/ 1418897 w 6579476"/>
                <a:gd name="connsiteY2" fmla="*/ 0 h 557048"/>
                <a:gd name="connsiteX3" fmla="*/ 2858814 w 6579476"/>
                <a:gd name="connsiteY3" fmla="*/ 0 h 557048"/>
                <a:gd name="connsiteX4" fmla="*/ 2858814 w 6579476"/>
                <a:gd name="connsiteY4" fmla="*/ 557048 h 557048"/>
                <a:gd name="connsiteX5" fmla="*/ 4309241 w 6579476"/>
                <a:gd name="connsiteY5" fmla="*/ 557048 h 557048"/>
                <a:gd name="connsiteX6" fmla="*/ 4309241 w 6579476"/>
                <a:gd name="connsiteY6" fmla="*/ 10510 h 557048"/>
                <a:gd name="connsiteX7" fmla="*/ 5759669 w 6579476"/>
                <a:gd name="connsiteY7" fmla="*/ 10510 h 557048"/>
                <a:gd name="connsiteX8" fmla="*/ 5759669 w 6579476"/>
                <a:gd name="connsiteY8" fmla="*/ 557048 h 557048"/>
                <a:gd name="connsiteX9" fmla="*/ 6568966 w 6579476"/>
                <a:gd name="connsiteY9" fmla="*/ 557048 h 557048"/>
                <a:gd name="connsiteX10" fmla="*/ 6568966 w 6579476"/>
                <a:gd name="connsiteY10" fmla="*/ 546538 h 557048"/>
                <a:gd name="connsiteX11" fmla="*/ 6579476 w 6579476"/>
                <a:gd name="connsiteY11" fmla="*/ 546538 h 5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79476" h="557048">
                  <a:moveTo>
                    <a:pt x="0" y="536028"/>
                  </a:moveTo>
                  <a:lnTo>
                    <a:pt x="1418897" y="536028"/>
                  </a:lnTo>
                  <a:lnTo>
                    <a:pt x="1418897" y="0"/>
                  </a:lnTo>
                  <a:lnTo>
                    <a:pt x="2858814" y="0"/>
                  </a:lnTo>
                  <a:lnTo>
                    <a:pt x="2858814" y="557048"/>
                  </a:lnTo>
                  <a:lnTo>
                    <a:pt x="4309241" y="557048"/>
                  </a:lnTo>
                  <a:lnTo>
                    <a:pt x="4309241" y="10510"/>
                  </a:lnTo>
                  <a:lnTo>
                    <a:pt x="5759669" y="10510"/>
                  </a:lnTo>
                  <a:lnTo>
                    <a:pt x="5759669" y="557048"/>
                  </a:lnTo>
                  <a:lnTo>
                    <a:pt x="6568966" y="557048"/>
                  </a:lnTo>
                  <a:lnTo>
                    <a:pt x="6568966" y="546538"/>
                  </a:lnTo>
                  <a:lnTo>
                    <a:pt x="6579476" y="546538"/>
                  </a:lnTo>
                </a:path>
              </a:pathLst>
            </a:cu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tlCol="0" anchor="ctr"/>
            <a:lstStyle/>
            <a:p>
              <a:pPr algn="ctr"/>
              <a:endParaRPr lang="ru-RU" sz="1600"/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64028" y="856762"/>
              <a:ext cx="1280178" cy="653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</a:t>
              </a:r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signal</a:t>
              </a:r>
            </a:p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</a:t>
              </a:r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 </a:t>
              </a:r>
              <a:endParaRPr lang="ru-RU" sz="1600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2708910" y="1493779"/>
              <a:ext cx="564733" cy="394155"/>
              <a:chOff x="5262950" y="3647495"/>
              <a:chExt cx="564733" cy="394155"/>
            </a:xfrm>
          </p:grpSpPr>
          <p:sp>
            <p:nvSpPr>
              <p:cNvPr id="244" name="Oval 243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45" name="TextBox 244"/>
              <p:cNvSpPr txBox="1"/>
              <p:nvPr/>
            </p:nvSpPr>
            <p:spPr>
              <a:xfrm>
                <a:off x="5262950" y="3647495"/>
                <a:ext cx="564733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4ns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46" name="Group 245"/>
            <p:cNvGrpSpPr/>
            <p:nvPr/>
          </p:nvGrpSpPr>
          <p:grpSpPr>
            <a:xfrm>
              <a:off x="4146166" y="1496119"/>
              <a:ext cx="564732" cy="394155"/>
              <a:chOff x="5262949" y="3647495"/>
              <a:chExt cx="564732" cy="394155"/>
            </a:xfrm>
          </p:grpSpPr>
          <p:sp>
            <p:nvSpPr>
              <p:cNvPr id="247" name="Oval 246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48" name="TextBox 247"/>
              <p:cNvSpPr txBox="1"/>
              <p:nvPr/>
            </p:nvSpPr>
            <p:spPr>
              <a:xfrm>
                <a:off x="5262949" y="3647495"/>
                <a:ext cx="564732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Neo Sans Intel" panose="020B0504020202020204" pitchFamily="34" charset="0"/>
                  </a:rPr>
                  <a:t>8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49" name="Group 248"/>
            <p:cNvGrpSpPr/>
            <p:nvPr/>
          </p:nvGrpSpPr>
          <p:grpSpPr>
            <a:xfrm>
              <a:off x="5516716" y="1483009"/>
              <a:ext cx="699107" cy="394155"/>
              <a:chOff x="5195762" y="3647495"/>
              <a:chExt cx="699107" cy="394155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1" name="TextBox 250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12ns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52" name="Group 251"/>
            <p:cNvGrpSpPr/>
            <p:nvPr/>
          </p:nvGrpSpPr>
          <p:grpSpPr>
            <a:xfrm>
              <a:off x="6965768" y="1487463"/>
              <a:ext cx="699107" cy="394155"/>
              <a:chOff x="5195762" y="3647495"/>
              <a:chExt cx="699107" cy="394155"/>
            </a:xfrm>
          </p:grpSpPr>
          <p:sp>
            <p:nvSpPr>
              <p:cNvPr id="253" name="Oval 252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16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1552942" y="5146908"/>
              <a:ext cx="3539295" cy="627363"/>
              <a:chOff x="1552942" y="2224644"/>
              <a:chExt cx="3539295" cy="627363"/>
            </a:xfrm>
          </p:grpSpPr>
          <p:sp>
            <p:nvSpPr>
              <p:cNvPr id="256" name="TextBox 255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57" name="Rectangle 256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8" name="Rectangle 257"/>
              <p:cNvSpPr/>
              <p:nvPr/>
            </p:nvSpPr>
            <p:spPr bwMode="auto">
              <a:xfrm>
                <a:off x="2255853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0" name="Rectangle 259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1" name="Rectangle 260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sp>
          <p:nvSpPr>
            <p:cNvPr id="263" name="TextBox 262"/>
            <p:cNvSpPr txBox="1"/>
            <p:nvPr/>
          </p:nvSpPr>
          <p:spPr>
            <a:xfrm>
              <a:off x="714702" y="5236436"/>
              <a:ext cx="689972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64" name="TextBox 263"/>
            <p:cNvSpPr txBox="1"/>
            <p:nvPr/>
          </p:nvSpPr>
          <p:spPr>
            <a:xfrm>
              <a:off x="372277" y="5867056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+ 4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372277" y="6524774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+ 8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66" name="Group 265"/>
            <p:cNvGrpSpPr/>
            <p:nvPr/>
          </p:nvGrpSpPr>
          <p:grpSpPr>
            <a:xfrm>
              <a:off x="2260925" y="5773870"/>
              <a:ext cx="3539295" cy="627363"/>
              <a:chOff x="1552942" y="2224644"/>
              <a:chExt cx="3539295" cy="627363"/>
            </a:xfrm>
          </p:grpSpPr>
          <p:sp>
            <p:nvSpPr>
              <p:cNvPr id="267" name="TextBox 266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68" name="Rectangle 267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261604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0" name="Rectangle 269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1" name="Rectangle 270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2" name="Rectangle 271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3" name="TextBox 272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74" name="Group 273"/>
            <p:cNvGrpSpPr/>
            <p:nvPr/>
          </p:nvGrpSpPr>
          <p:grpSpPr>
            <a:xfrm>
              <a:off x="2970241" y="6404115"/>
              <a:ext cx="3539295" cy="627363"/>
              <a:chOff x="1552942" y="2224644"/>
              <a:chExt cx="3539295" cy="627363"/>
            </a:xfrm>
          </p:grpSpPr>
          <p:sp>
            <p:nvSpPr>
              <p:cNvPr id="275" name="TextBox 274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76" name="Rectangle 275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7" name="Rectangle 276"/>
              <p:cNvSpPr/>
              <p:nvPr/>
            </p:nvSpPr>
            <p:spPr bwMode="auto">
              <a:xfrm>
                <a:off x="2261604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8" name="Rectangle 277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9" name="Rectangle 278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0" name="Rectangle 279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1" name="TextBox 280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cxnSp>
          <p:nvCxnSpPr>
            <p:cNvPr id="282" name="Straight Arrow Connector 281"/>
            <p:cNvCxnSpPr/>
            <p:nvPr/>
          </p:nvCxnSpPr>
          <p:spPr bwMode="auto">
            <a:xfrm>
              <a:off x="1545440" y="4969773"/>
              <a:ext cx="729254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283" name="TextBox 282"/>
            <p:cNvSpPr txBox="1"/>
            <p:nvPr/>
          </p:nvSpPr>
          <p:spPr>
            <a:xfrm>
              <a:off x="8241470" y="4580120"/>
              <a:ext cx="639982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time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352304" y="4039277"/>
              <a:ext cx="1280178" cy="653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</a:t>
              </a:r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signal</a:t>
              </a:r>
            </a:p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</a:t>
              </a:r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 </a:t>
              </a:r>
              <a:endParaRPr lang="ru-RU" sz="1600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  <p:grpSp>
          <p:nvGrpSpPr>
            <p:cNvPr id="285" name="Group 284"/>
            <p:cNvGrpSpPr/>
            <p:nvPr/>
          </p:nvGrpSpPr>
          <p:grpSpPr>
            <a:xfrm>
              <a:off x="2697187" y="4615334"/>
              <a:ext cx="564733" cy="394155"/>
              <a:chOff x="5262950" y="3647495"/>
              <a:chExt cx="564733" cy="394155"/>
            </a:xfrm>
          </p:grpSpPr>
          <p:sp>
            <p:nvSpPr>
              <p:cNvPr id="286" name="Oval 285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7" name="TextBox 286"/>
              <p:cNvSpPr txBox="1"/>
              <p:nvPr/>
            </p:nvSpPr>
            <p:spPr>
              <a:xfrm>
                <a:off x="5262950" y="3647495"/>
                <a:ext cx="564733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4ns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88" name="Group 287"/>
            <p:cNvGrpSpPr/>
            <p:nvPr/>
          </p:nvGrpSpPr>
          <p:grpSpPr>
            <a:xfrm>
              <a:off x="4122720" y="4617674"/>
              <a:ext cx="564732" cy="394155"/>
              <a:chOff x="5262949" y="3647495"/>
              <a:chExt cx="564732" cy="394155"/>
            </a:xfrm>
          </p:grpSpPr>
          <p:sp>
            <p:nvSpPr>
              <p:cNvPr id="289" name="Oval 288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0" name="TextBox 289"/>
              <p:cNvSpPr txBox="1"/>
              <p:nvPr/>
            </p:nvSpPr>
            <p:spPr>
              <a:xfrm>
                <a:off x="5262949" y="3647495"/>
                <a:ext cx="564732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Neo Sans Intel" panose="020B0504020202020204" pitchFamily="34" charset="0"/>
                  </a:rPr>
                  <a:t>8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1" name="Group 290"/>
            <p:cNvGrpSpPr/>
            <p:nvPr/>
          </p:nvGrpSpPr>
          <p:grpSpPr>
            <a:xfrm>
              <a:off x="5481547" y="4604564"/>
              <a:ext cx="699107" cy="394155"/>
              <a:chOff x="5195762" y="3647495"/>
              <a:chExt cx="699107" cy="394155"/>
            </a:xfrm>
          </p:grpSpPr>
          <p:sp>
            <p:nvSpPr>
              <p:cNvPr id="292" name="Oval 291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3" name="TextBox 292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12ns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4" name="Group 293"/>
            <p:cNvGrpSpPr/>
            <p:nvPr/>
          </p:nvGrpSpPr>
          <p:grpSpPr>
            <a:xfrm>
              <a:off x="6918876" y="4609018"/>
              <a:ext cx="699107" cy="394155"/>
              <a:chOff x="5195762" y="3647495"/>
              <a:chExt cx="699107" cy="394155"/>
            </a:xfrm>
          </p:grpSpPr>
          <p:sp>
            <p:nvSpPr>
              <p:cNvPr id="295" name="Oval 294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16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7" name="Group 296"/>
            <p:cNvGrpSpPr/>
            <p:nvPr/>
          </p:nvGrpSpPr>
          <p:grpSpPr>
            <a:xfrm>
              <a:off x="1546014" y="5020304"/>
              <a:ext cx="5696578" cy="2176981"/>
              <a:chOff x="1546014" y="3210554"/>
              <a:chExt cx="5696578" cy="2387577"/>
            </a:xfrm>
          </p:grpSpPr>
          <p:cxnSp>
            <p:nvCxnSpPr>
              <p:cNvPr id="298" name="Straight Connector 297"/>
              <p:cNvCxnSpPr/>
              <p:nvPr/>
            </p:nvCxnSpPr>
            <p:spPr bwMode="auto">
              <a:xfrm>
                <a:off x="2260610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9" name="Straight Connector 298"/>
              <p:cNvCxnSpPr/>
              <p:nvPr/>
            </p:nvCxnSpPr>
            <p:spPr bwMode="auto">
              <a:xfrm>
                <a:off x="2972335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0" name="Straight Connector 299"/>
              <p:cNvCxnSpPr/>
              <p:nvPr/>
            </p:nvCxnSpPr>
            <p:spPr bwMode="auto">
              <a:xfrm>
                <a:off x="367803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1" name="Straight Connector 300"/>
              <p:cNvCxnSpPr/>
              <p:nvPr/>
            </p:nvCxnSpPr>
            <p:spPr bwMode="auto">
              <a:xfrm>
                <a:off x="4385626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2" name="Straight Connector 301"/>
              <p:cNvCxnSpPr/>
              <p:nvPr/>
            </p:nvCxnSpPr>
            <p:spPr bwMode="auto">
              <a:xfrm>
                <a:off x="154601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303" name="Group 302"/>
              <p:cNvGrpSpPr/>
              <p:nvPr/>
            </p:nvGrpSpPr>
            <p:grpSpPr>
              <a:xfrm>
                <a:off x="5098340" y="3212484"/>
                <a:ext cx="1417424" cy="2362200"/>
                <a:chOff x="2413010" y="2250440"/>
                <a:chExt cx="1417424" cy="2362200"/>
              </a:xfrm>
            </p:grpSpPr>
            <p:cxnSp>
              <p:nvCxnSpPr>
                <p:cNvPr id="305" name="Straight Connector 304"/>
                <p:cNvCxnSpPr/>
                <p:nvPr/>
              </p:nvCxnSpPr>
              <p:spPr bwMode="auto">
                <a:xfrm>
                  <a:off x="2413010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6" name="Straight Connector 305"/>
                <p:cNvCxnSpPr/>
                <p:nvPr/>
              </p:nvCxnSpPr>
              <p:spPr bwMode="auto">
                <a:xfrm>
                  <a:off x="3124735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7" name="Straight Connector 306"/>
                <p:cNvCxnSpPr/>
                <p:nvPr/>
              </p:nvCxnSpPr>
              <p:spPr bwMode="auto">
                <a:xfrm>
                  <a:off x="3830434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304" name="Straight Connector 303"/>
              <p:cNvCxnSpPr/>
              <p:nvPr/>
            </p:nvCxnSpPr>
            <p:spPr bwMode="auto">
              <a:xfrm>
                <a:off x="7242592" y="3235931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308" name="Group 307"/>
            <p:cNvGrpSpPr/>
            <p:nvPr/>
          </p:nvGrpSpPr>
          <p:grpSpPr>
            <a:xfrm>
              <a:off x="1547446" y="4202429"/>
              <a:ext cx="5685688" cy="433754"/>
              <a:chOff x="1547446" y="4818185"/>
              <a:chExt cx="5685688" cy="433754"/>
            </a:xfrm>
          </p:grpSpPr>
          <p:sp>
            <p:nvSpPr>
              <p:cNvPr id="309" name="Freeform 308"/>
              <p:cNvSpPr/>
              <p:nvPr/>
            </p:nvSpPr>
            <p:spPr bwMode="auto">
              <a:xfrm>
                <a:off x="1547446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0" name="Freeform 309"/>
              <p:cNvSpPr/>
              <p:nvPr/>
            </p:nvSpPr>
            <p:spPr bwMode="auto">
              <a:xfrm>
                <a:off x="2262550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1" name="Freeform 310"/>
              <p:cNvSpPr/>
              <p:nvPr/>
            </p:nvSpPr>
            <p:spPr bwMode="auto">
              <a:xfrm>
                <a:off x="2965938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2" name="Freeform 311"/>
              <p:cNvSpPr/>
              <p:nvPr/>
            </p:nvSpPr>
            <p:spPr bwMode="auto">
              <a:xfrm>
                <a:off x="3681042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3" name="Freeform 312"/>
              <p:cNvSpPr/>
              <p:nvPr/>
            </p:nvSpPr>
            <p:spPr bwMode="auto">
              <a:xfrm>
                <a:off x="4396153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4" name="Freeform 313"/>
              <p:cNvSpPr/>
              <p:nvPr/>
            </p:nvSpPr>
            <p:spPr bwMode="auto">
              <a:xfrm>
                <a:off x="5111257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5" name="Freeform 314"/>
              <p:cNvSpPr/>
              <p:nvPr/>
            </p:nvSpPr>
            <p:spPr bwMode="auto">
              <a:xfrm>
                <a:off x="5814645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6" name="Freeform 315"/>
              <p:cNvSpPr/>
              <p:nvPr/>
            </p:nvSpPr>
            <p:spPr bwMode="auto">
              <a:xfrm>
                <a:off x="6529749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</p:grpSp>
      </p:grpSp>
      <p:sp>
        <p:nvSpPr>
          <p:cNvPr id="38" name="Rectangle 37"/>
          <p:cNvSpPr/>
          <p:nvPr/>
        </p:nvSpPr>
        <p:spPr>
          <a:xfrm rot="16200000">
            <a:off x="-175463" y="4918168"/>
            <a:ext cx="16482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kern="0" dirty="0">
                <a:solidFill>
                  <a:srgbClr val="00B050"/>
                </a:solidFill>
                <a:latin typeface="Neo Sans Intel" pitchFamily="34" charset="0"/>
                <a:ea typeface="+mj-ea"/>
              </a:rPr>
              <a:t>Pipelined </a:t>
            </a:r>
            <a:endParaRPr lang="ru-RU" sz="1600" dirty="0">
              <a:solidFill>
                <a:srgbClr val="00B050"/>
              </a:solidFill>
            </a:endParaRPr>
          </a:p>
        </p:txBody>
      </p:sp>
      <p:sp>
        <p:nvSpPr>
          <p:cNvPr id="317" name="Rectangle 316"/>
          <p:cNvSpPr/>
          <p:nvPr/>
        </p:nvSpPr>
        <p:spPr>
          <a:xfrm rot="16200000">
            <a:off x="-512554" y="2051357"/>
            <a:ext cx="22878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kern="0" dirty="0">
                <a:solidFill>
                  <a:srgbClr val="FF0000"/>
                </a:solidFill>
                <a:latin typeface="Neo Sans Intel" pitchFamily="34" charset="0"/>
                <a:ea typeface="+mj-ea"/>
              </a:rPr>
              <a:t>Non-Pipelined</a:t>
            </a:r>
            <a:endParaRPr lang="ru-RU" sz="1600" dirty="0">
              <a:solidFill>
                <a:srgbClr val="FF0000"/>
              </a:solidFill>
            </a:endParaRPr>
          </a:p>
        </p:txBody>
      </p:sp>
      <p:pic>
        <p:nvPicPr>
          <p:cNvPr id="318" name="Audio 3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2950051"/>
      </p:ext>
    </p:extLst>
  </p:cSld>
  <p:clrMapOvr>
    <a:masterClrMapping/>
  </p:clrMapOvr>
  <p:transition advTm="5496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384" x="2633663" y="5116513"/>
          <p14:tracePt t="1427" x="2581275" y="5054600"/>
          <p14:tracePt t="1454" x="2536825" y="5000625"/>
          <p14:tracePt t="1486" x="2438400" y="4884738"/>
          <p14:tracePt t="1517" x="2286000" y="4733925"/>
          <p14:tracePt t="1548" x="2232025" y="4679950"/>
          <p14:tracePt t="1578" x="2205038" y="4662488"/>
          <p14:tracePt t="1620" x="2205038" y="4652963"/>
          <p14:tracePt t="1689" x="2133600" y="4564063"/>
          <p14:tracePt t="1719" x="2009775" y="4429125"/>
          <p14:tracePt t="1750" x="1990725" y="4402138"/>
          <p14:tracePt t="2082" x="1973263" y="4421188"/>
          <p14:tracePt t="2164" x="1938338" y="4367213"/>
          <p14:tracePt t="2194" x="1901825" y="4259263"/>
          <p14:tracePt t="2225" x="1866900" y="4135438"/>
          <p14:tracePt t="2256" x="1839913" y="4054475"/>
          <p14:tracePt t="2277" x="1830388" y="4010025"/>
          <p14:tracePt t="2311" x="1803400" y="3956050"/>
          <p14:tracePt t="2340" x="1803400" y="3921125"/>
          <p14:tracePt t="2369" x="1795463" y="3911600"/>
          <p14:tracePt t="2454" x="1741488" y="3911600"/>
          <p14:tracePt t="2469" x="1731963" y="3911600"/>
          <p14:tracePt t="2484" x="1724025" y="3911600"/>
          <p14:tracePt t="2514" x="1687513" y="3911600"/>
          <p14:tracePt t="2543" x="1670050" y="3911600"/>
          <p14:tracePt t="2586" x="1652588" y="3911600"/>
          <p14:tracePt t="2642" x="1643063" y="3911600"/>
          <p14:tracePt t="3129" x="1419225" y="3983038"/>
          <p14:tracePt t="3159" x="1169988" y="4054475"/>
          <p14:tracePt t="3188" x="1036638" y="4081463"/>
          <p14:tracePt t="3219" x="973138" y="4098925"/>
          <p14:tracePt t="3250" x="955675" y="4098925"/>
          <p14:tracePt t="3824" x="938213" y="4098925"/>
          <p14:tracePt t="3866" x="741363" y="4152900"/>
          <p14:tracePt t="3899" x="615950" y="4179888"/>
          <p14:tracePt t="3929" x="509588" y="4179888"/>
          <p14:tracePt t="3958" x="455613" y="4179888"/>
          <p14:tracePt t="3987" x="438150" y="4179888"/>
          <p14:tracePt t="4929" x="473075" y="4241800"/>
          <p14:tracePt t="4958" x="500063" y="4241800"/>
          <p14:tracePt t="4987" x="598488" y="4214813"/>
          <p14:tracePt t="5017" x="822325" y="4162425"/>
          <p14:tracePt t="5048" x="1044575" y="4090988"/>
          <p14:tracePt t="5078" x="1465263" y="3929063"/>
          <p14:tracePt t="5106" x="1768475" y="3849688"/>
          <p14:tracePt t="5136" x="1973263" y="3795713"/>
          <p14:tracePt t="5167" x="2017713" y="3778250"/>
          <p14:tracePt t="5208" x="2062163" y="3778250"/>
          <p14:tracePt t="5237" x="2116138" y="3759200"/>
          <p14:tracePt t="5268" x="2170113" y="3724275"/>
          <p14:tracePt t="5363" x="2241550" y="3724275"/>
          <p14:tracePt t="5393" x="2330450" y="3724275"/>
          <p14:tracePt t="5422" x="2482850" y="3724275"/>
          <p14:tracePt t="5453" x="2857500" y="3778250"/>
          <p14:tracePt t="5484" x="3276600" y="3830638"/>
          <p14:tracePt t="5515" x="3795713" y="3894138"/>
          <p14:tracePt t="5546" x="4232275" y="3929063"/>
          <p14:tracePt t="5575" x="4537075" y="3902075"/>
          <p14:tracePt t="5606" x="4875213" y="3902075"/>
          <p14:tracePt t="5637" x="5153025" y="3894138"/>
          <p14:tracePt t="5668" x="5438775" y="3956050"/>
          <p14:tracePt t="5698" x="5759450" y="3992563"/>
          <p14:tracePt t="5754" x="6456363" y="3929063"/>
          <p14:tracePt t="5785" x="6867525" y="3938588"/>
          <p14:tracePt t="5815" x="7108825" y="3965575"/>
          <p14:tracePt t="5846" x="7304088" y="3965575"/>
          <p14:tracePt t="5876" x="7402513" y="3965575"/>
          <p14:tracePt t="5909" x="7510463" y="3929063"/>
          <p14:tracePt t="5939" x="7653338" y="3902075"/>
          <p14:tracePt t="5970" x="7715250" y="3894138"/>
          <p14:tracePt t="5985" x="7759700" y="3894138"/>
          <p14:tracePt t="6016" x="7921625" y="3867150"/>
          <p14:tracePt t="6048" x="8089900" y="3813175"/>
          <p14:tracePt t="6079" x="8259763" y="3751263"/>
          <p14:tracePt t="6111" x="8375650" y="3697288"/>
          <p14:tracePt t="6143" x="8412163" y="3670300"/>
          <p14:tracePt t="6173" x="8510588" y="3625850"/>
          <p14:tracePt t="6205" x="8653463" y="3544888"/>
          <p14:tracePt t="6238" x="8769350" y="3492500"/>
          <p14:tracePt t="6269" x="8796338" y="3455988"/>
          <p14:tracePt t="6301" x="8823325" y="3411538"/>
          <p14:tracePt t="6333" x="8850313" y="3375025"/>
          <p14:tracePt t="6367" x="8875713" y="3259138"/>
          <p14:tracePt t="6381" x="8875713" y="3197225"/>
          <p14:tracePt t="6412" x="8875713" y="3081338"/>
          <p14:tracePt t="6444" x="8840788" y="2928938"/>
          <p14:tracePt t="6474" x="8786813" y="2724150"/>
          <p14:tracePt t="6489" x="8759825" y="2616200"/>
          <p14:tracePt t="6519" x="8707438" y="2455863"/>
          <p14:tracePt t="6551" x="8670925" y="2349500"/>
          <p14:tracePt t="6583" x="8643938" y="2251075"/>
          <p14:tracePt t="6616" x="8636000" y="2170113"/>
          <p14:tracePt t="6647" x="8626475" y="2135188"/>
          <p14:tracePt t="6678" x="8626475" y="2089150"/>
          <p14:tracePt t="6709" x="8626475" y="2027238"/>
          <p14:tracePt t="6739" x="8626475" y="1893888"/>
          <p14:tracePt t="6770" x="8609013" y="1768475"/>
          <p14:tracePt t="6801" x="8589963" y="1643063"/>
          <p14:tracePt t="6832" x="8537575" y="1500188"/>
          <p14:tracePt t="6863" x="8456613" y="1357313"/>
          <p14:tracePt t="6896" x="8323263" y="1223963"/>
          <p14:tracePt t="6928" x="8161338" y="1143000"/>
          <p14:tracePt t="6958" x="7993063" y="1062038"/>
          <p14:tracePt t="6988" x="7813675" y="990600"/>
          <p14:tracePt t="7019" x="7626350" y="938213"/>
          <p14:tracePt t="7051" x="7421563" y="884238"/>
          <p14:tracePt t="7084" x="7224713" y="857250"/>
          <p14:tracePt t="7116" x="7054850" y="857250"/>
          <p14:tracePt t="7148" x="6884988" y="847725"/>
          <p14:tracePt t="7179" x="6680200" y="847725"/>
          <p14:tracePt t="7211" x="6537325" y="866775"/>
          <p14:tracePt t="7228" x="6465888" y="874713"/>
          <p14:tracePt t="7260" x="6340475" y="874713"/>
          <p14:tracePt t="7305" x="6197600" y="893763"/>
          <p14:tracePt t="7336" x="6089650" y="901700"/>
          <p14:tracePt t="7368" x="5921375" y="884238"/>
          <p14:tracePt t="7399" x="5795963" y="857250"/>
          <p14:tracePt t="7430" x="5537200" y="830263"/>
          <p14:tracePt t="7462" x="5384800" y="803275"/>
          <p14:tracePt t="7494" x="5241925" y="803275"/>
          <p14:tracePt t="7511" x="5170488" y="803275"/>
          <p14:tracePt t="7545" x="5045075" y="803275"/>
          <p14:tracePt t="7577" x="4911725" y="795338"/>
          <p14:tracePt t="7610" x="4697413" y="822325"/>
          <p14:tracePt t="7639" x="4446588" y="874713"/>
          <p14:tracePt t="7670" x="3965575" y="1027113"/>
          <p14:tracePt t="7702" x="3411538" y="1179513"/>
          <p14:tracePt t="7736" x="2990850" y="1152525"/>
          <p14:tracePt t="7768" x="2751138" y="1116013"/>
          <p14:tracePt t="7800" x="2581275" y="1098550"/>
          <p14:tracePt t="7832" x="2428875" y="1098550"/>
          <p14:tracePt t="7864" x="2276475" y="1098550"/>
          <p14:tracePt t="7897" x="2125663" y="1098550"/>
          <p14:tracePt t="7929" x="1990725" y="1098550"/>
          <p14:tracePt t="7960" x="1866900" y="1089025"/>
          <p14:tracePt t="7991" x="1741488" y="1089025"/>
          <p14:tracePt t="8021" x="1608138" y="1089025"/>
          <p14:tracePt t="8054" x="1446213" y="1133475"/>
          <p14:tracePt t="8085" x="1347788" y="1152525"/>
          <p14:tracePt t="8117" x="1312863" y="1187450"/>
          <p14:tracePt t="8149" x="1241425" y="1241425"/>
          <p14:tracePt t="8164" x="1223963" y="1258888"/>
          <p14:tracePt t="8195" x="1133475" y="1393825"/>
          <p14:tracePt t="8228" x="1000125" y="1562100"/>
          <p14:tracePt t="8242" x="973138" y="1608138"/>
          <p14:tracePt t="8271" x="938213" y="1660525"/>
          <p14:tracePt t="8303" x="911225" y="1697038"/>
          <p14:tracePt t="8335" x="893763" y="1741488"/>
          <p14:tracePt t="8366" x="874713" y="1768475"/>
          <p14:tracePt t="8397" x="857250" y="1795463"/>
          <p14:tracePt t="8429" x="830263" y="1830388"/>
          <p14:tracePt t="8460" x="785813" y="1893888"/>
          <p14:tracePt t="8493" x="750888" y="1973263"/>
          <p14:tracePt t="8507" x="714375" y="2009775"/>
          <p14:tracePt t="8538" x="660400" y="2071688"/>
          <p14:tracePt t="8570" x="615950" y="2116138"/>
          <p14:tracePt t="8602" x="581025" y="2179638"/>
          <p14:tracePt t="8639" x="554038" y="2251075"/>
          <p14:tracePt t="8671" x="527050" y="2374900"/>
          <p14:tracePt t="8703" x="509588" y="2517775"/>
          <p14:tracePt t="8737" x="527050" y="2652713"/>
          <p14:tracePt t="8768" x="571500" y="2714625"/>
          <p14:tracePt t="8800" x="608013" y="2751138"/>
          <p14:tracePt t="8831" x="652463" y="2795588"/>
          <p14:tracePt t="8862" x="687388" y="2857500"/>
          <p14:tracePt t="8895" x="822325" y="2973388"/>
          <p14:tracePt t="8925" x="982663" y="3071813"/>
          <p14:tracePt t="8955" x="1054100" y="3108325"/>
          <p14:tracePt t="8987" x="1089025" y="3143250"/>
          <p14:tracePt t="9020" x="1285875" y="3295650"/>
          <p14:tracePt t="9051" x="1482725" y="3375025"/>
          <p14:tracePt t="9084" x="1608138" y="3438525"/>
          <p14:tracePt t="9116" x="1660525" y="3482975"/>
          <p14:tracePt t="9147" x="1803400" y="3500438"/>
          <p14:tracePt t="9179" x="1928813" y="3500438"/>
          <p14:tracePt t="9211" x="1982788" y="3492500"/>
          <p14:tracePt t="9242" x="2071688" y="3492500"/>
          <p14:tracePt t="9272" x="2205038" y="3492500"/>
          <p14:tracePt t="9303" x="2366963" y="3517900"/>
          <p14:tracePt t="9335" x="2517775" y="3571875"/>
          <p14:tracePt t="9367" x="2652713" y="3625850"/>
          <p14:tracePt t="9399" x="2714625" y="3662363"/>
          <p14:tracePt t="9430" x="2741613" y="3670300"/>
          <p14:tracePt t="9586" x="2697163" y="3687763"/>
          <p14:tracePt t="9618" x="2608263" y="3687763"/>
          <p14:tracePt t="9650" x="2527300" y="3679825"/>
          <p14:tracePt t="9681" x="2419350" y="3662363"/>
          <p14:tracePt t="9712" x="2357438" y="3662363"/>
          <p14:tracePt t="9731" x="2303463" y="3652838"/>
          <p14:tracePt t="9763" x="2197100" y="3625850"/>
          <p14:tracePt t="9795" x="2036763" y="3598863"/>
          <p14:tracePt t="9827" x="1884363" y="3563938"/>
          <p14:tracePt t="9856" x="1741488" y="3544888"/>
          <p14:tracePt t="9892" x="1571625" y="3563938"/>
          <p14:tracePt t="9922" x="1438275" y="3608388"/>
          <p14:tracePt t="9953" x="1276350" y="3670300"/>
          <p14:tracePt t="9986" x="1116013" y="3751263"/>
          <p14:tracePt t="10018" x="990600" y="3786188"/>
          <p14:tracePt t="10050" x="955675" y="3805238"/>
          <p14:tracePt t="10064" x="938213" y="3805238"/>
          <p14:tracePt t="10096" x="901700" y="3830638"/>
          <p14:tracePt t="10128" x="830263" y="3902075"/>
          <p14:tracePt t="10160" x="750888" y="3992563"/>
          <p14:tracePt t="10189" x="723900" y="4019550"/>
          <p14:tracePt t="10221" x="679450" y="4054475"/>
          <p14:tracePt t="10253" x="642938" y="4090988"/>
          <p14:tracePt t="10285" x="598488" y="4162425"/>
          <p14:tracePt t="10317" x="536575" y="4295775"/>
          <p14:tracePt t="10348" x="473075" y="4384675"/>
          <p14:tracePt t="10380" x="419100" y="4438650"/>
          <p14:tracePt t="10412" x="384175" y="4473575"/>
          <p14:tracePt t="10444" x="339725" y="4527550"/>
          <p14:tracePt t="10473" x="303213" y="4616450"/>
          <p14:tracePt t="10489" x="268288" y="4733925"/>
          <p14:tracePt t="10520" x="223838" y="4849813"/>
          <p14:tracePt t="10551" x="179388" y="4992688"/>
          <p14:tracePt t="10582" x="169863" y="5064125"/>
          <p14:tracePt t="10613" x="169863" y="5099050"/>
          <p14:tracePt t="10644" x="169863" y="5135563"/>
          <p14:tracePt t="10673" x="187325" y="5214938"/>
          <p14:tracePt t="10703" x="196850" y="5322888"/>
          <p14:tracePt t="10735" x="223838" y="5492750"/>
          <p14:tracePt t="10767" x="250825" y="5643563"/>
          <p14:tracePt t="10798" x="303213" y="5786438"/>
          <p14:tracePt t="10830" x="366713" y="5876925"/>
          <p14:tracePt t="10863" x="428625" y="5929313"/>
          <p14:tracePt t="10893" x="554038" y="5983288"/>
          <p14:tracePt t="10923" x="731838" y="6064250"/>
          <p14:tracePt t="10953" x="893763" y="6126163"/>
          <p14:tracePt t="10985" x="1044575" y="6180138"/>
          <p14:tracePt t="11017" x="1204913" y="6234113"/>
          <p14:tracePt t="11048" x="1374775" y="6286500"/>
          <p14:tracePt t="11079" x="1536700" y="6323013"/>
          <p14:tracePt t="11110" x="1670050" y="6323013"/>
          <p14:tracePt t="11140" x="1830388" y="6357938"/>
          <p14:tracePt t="11170" x="2017713" y="6403975"/>
          <p14:tracePt t="11264" x="2830513" y="6564313"/>
          <p14:tracePt t="11295" x="3133725" y="6537325"/>
          <p14:tracePt t="11326" x="3394075" y="6510338"/>
          <p14:tracePt t="11339" x="3429000" y="6510338"/>
          <p14:tracePt t="11371" x="3527425" y="6510338"/>
          <p14:tracePt t="11443" x="3581400" y="6519863"/>
          <p14:tracePt t="11473" x="3724275" y="6564313"/>
          <p14:tracePt t="11489" x="3795713" y="6564313"/>
          <p14:tracePt t="11520" x="3894138" y="6572250"/>
          <p14:tracePt t="11552" x="4017963" y="6581775"/>
          <p14:tracePt t="11583" x="4179888" y="6581775"/>
          <p14:tracePt t="11614" x="4384675" y="6581775"/>
          <p14:tracePt t="11647" x="4867275" y="6572250"/>
          <p14:tracePt t="11679" x="5259388" y="6546850"/>
          <p14:tracePt t="11711" x="5643563" y="6546850"/>
          <p14:tracePt t="11742" x="5992813" y="6527800"/>
          <p14:tracePt t="11772" x="6232525" y="6510338"/>
          <p14:tracePt t="11787" x="6269038" y="6510338"/>
          <p14:tracePt t="11819" x="6446838" y="6500813"/>
          <p14:tracePt t="11851" x="6581775" y="6483350"/>
          <p14:tracePt t="11881" x="6697663" y="6483350"/>
          <p14:tracePt t="11915" x="6902450" y="6483350"/>
          <p14:tracePt t="11947" x="7027863" y="6492875"/>
          <p14:tracePt t="11978" x="7207250" y="6492875"/>
          <p14:tracePt t="11993" x="7340600" y="6483350"/>
          <p14:tracePt t="12011" x="7473950" y="6456363"/>
          <p14:tracePt t="12042" x="7759700" y="6376988"/>
          <p14:tracePt t="12086" x="8180388" y="6269038"/>
          <p14:tracePt t="12119" x="8278813" y="6215063"/>
          <p14:tracePt t="12151" x="8367713" y="6108700"/>
          <p14:tracePt t="12168" x="8421688" y="6046788"/>
          <p14:tracePt t="12202" x="8528050" y="5867400"/>
          <p14:tracePt t="12217" x="8537575" y="5822950"/>
          <p14:tracePt t="12252" x="8582025" y="5734050"/>
          <p14:tracePt t="12285" x="8609013" y="5643563"/>
          <p14:tracePt t="12318" x="8653463" y="5519738"/>
          <p14:tracePt t="12351" x="8707438" y="5322888"/>
          <p14:tracePt t="12383" x="8759825" y="5180013"/>
          <p14:tracePt t="12417" x="8786813" y="5072063"/>
          <p14:tracePt t="12449" x="8813800" y="4911725"/>
          <p14:tracePt t="12483" x="8804275" y="4733925"/>
          <p14:tracePt t="12515" x="8742363" y="4483100"/>
          <p14:tracePt t="12547" x="8697913" y="4376738"/>
          <p14:tracePt t="12579" x="8653463" y="4233863"/>
          <p14:tracePt t="12612" x="8616950" y="4170363"/>
          <p14:tracePt t="12644" x="8589963" y="4125913"/>
          <p14:tracePt t="12677" x="8545513" y="4098925"/>
          <p14:tracePt t="12707" x="8518525" y="4054475"/>
          <p14:tracePt t="12740" x="8483600" y="4019550"/>
          <p14:tracePt t="12771" x="8429625" y="3973513"/>
          <p14:tracePt t="12804" x="8296275" y="3902075"/>
          <p14:tracePt t="12838" x="8170863" y="3849688"/>
          <p14:tracePt t="12870" x="8045450" y="3795713"/>
          <p14:tracePt t="12886" x="7993063" y="3778250"/>
          <p14:tracePt t="12920" x="7939088" y="3751263"/>
          <p14:tracePt t="12952" x="7902575" y="3724275"/>
          <p14:tracePt t="12983" x="7858125" y="3697288"/>
          <p14:tracePt t="13015" x="7823200" y="3662363"/>
          <p14:tracePt t="13047" x="7778750" y="3635375"/>
          <p14:tracePt t="13079" x="7732713" y="3625850"/>
          <p14:tracePt t="13124" x="7724775" y="3625850"/>
          <p14:tracePt t="13280" x="7697788" y="3598863"/>
          <p14:tracePt t="13313" x="7643813" y="3581400"/>
          <p14:tracePt t="13357" x="7599363" y="3581400"/>
          <p14:tracePt t="13388" x="7564438" y="3581400"/>
          <p14:tracePt t="13420" x="7527925" y="3581400"/>
          <p14:tracePt t="13451" x="7500938" y="3571875"/>
          <p14:tracePt t="13484" x="7456488" y="3544888"/>
          <p14:tracePt t="13499" x="7439025" y="3536950"/>
          <p14:tracePt t="13531" x="7402513" y="3517900"/>
          <p14:tracePt t="13563" x="7350125" y="3492500"/>
          <p14:tracePt t="13596" x="7304088" y="3455988"/>
          <p14:tracePt t="13629" x="7269163" y="3438525"/>
          <p14:tracePt t="13661" x="7224713" y="3438525"/>
          <p14:tracePt t="13692" x="7197725" y="3438525"/>
          <p14:tracePt t="13723" x="7143750" y="3438525"/>
          <p14:tracePt t="13754" x="7064375" y="3446463"/>
          <p14:tracePt t="13787" x="6956425" y="3492500"/>
          <p14:tracePt t="13818" x="6850063" y="3527425"/>
          <p14:tracePt t="13851" x="6804025" y="3554413"/>
          <p14:tracePt t="13882" x="6786563" y="3563938"/>
          <p14:tracePt t="13929" x="6786563" y="3589338"/>
          <p14:tracePt t="13959" x="6786563" y="3608388"/>
          <p14:tracePt t="13989" x="6804025" y="3643313"/>
          <p14:tracePt t="14021" x="6850063" y="3687763"/>
          <p14:tracePt t="14052" x="6902450" y="3724275"/>
          <p14:tracePt t="14084" x="6956425" y="3741738"/>
          <p14:tracePt t="14116" x="6983413" y="3751263"/>
          <p14:tracePt t="14243" x="6902450" y="3751263"/>
          <p14:tracePt t="14273" x="6759575" y="3733800"/>
          <p14:tracePt t="14304" x="6616700" y="3724275"/>
          <p14:tracePt t="14336" x="6384925" y="3741738"/>
          <p14:tracePt t="14368" x="5938838" y="3805238"/>
          <p14:tracePt t="14400" x="5608638" y="3867150"/>
          <p14:tracePt t="14420" x="5438775" y="3911600"/>
          <p14:tracePt t="14453" x="5116513" y="3948113"/>
          <p14:tracePt t="14485" x="4562475" y="3965575"/>
          <p14:tracePt t="14517" x="4160838" y="3938588"/>
          <p14:tracePt t="14548" x="3938588" y="3938588"/>
          <p14:tracePt t="14579" x="3679825" y="3992563"/>
          <p14:tracePt t="14611" x="3527425" y="4019550"/>
          <p14:tracePt t="14625" x="3517900" y="4019550"/>
          <p14:tracePt t="14654" x="3465513" y="4010025"/>
          <p14:tracePt t="14685" x="3402013" y="4010025"/>
          <p14:tracePt t="14717" x="3268663" y="4044950"/>
          <p14:tracePt t="14748" x="3133725" y="4081463"/>
          <p14:tracePt t="14780" x="3062288" y="4090988"/>
          <p14:tracePt t="14811" x="3009900" y="4098925"/>
          <p14:tracePt t="14840" x="2955925" y="4098925"/>
          <p14:tracePt t="14870" x="2911475" y="4116388"/>
          <p14:tracePt t="14904" x="2874963" y="4135438"/>
          <p14:tracePt t="14935" x="2803525" y="4152900"/>
          <p14:tracePt t="14967" x="2670175" y="4170363"/>
          <p14:tracePt t="14981" x="2633663" y="4170363"/>
          <p14:tracePt t="15013" x="2554288" y="4143375"/>
          <p14:tracePt t="15045" x="2517775" y="4125913"/>
          <p14:tracePt t="15076" x="2465388" y="4098925"/>
          <p14:tracePt t="15120" x="2357438" y="4044950"/>
          <p14:tracePt t="15137" x="2330450" y="4010025"/>
          <p14:tracePt t="15170" x="2295525" y="3973513"/>
          <p14:tracePt t="15201" x="2268538" y="3938588"/>
          <p14:tracePt t="15232" x="2232025" y="3921125"/>
          <p14:tracePt t="15356" x="2232025" y="3911600"/>
          <p14:tracePt t="15444" x="2357438" y="3911600"/>
          <p14:tracePt t="15483" x="2536825" y="3965575"/>
          <p14:tracePt t="15514" x="2670175" y="4019550"/>
          <p14:tracePt t="15548" x="2786063" y="4064000"/>
          <p14:tracePt t="15580" x="2973388" y="4081463"/>
          <p14:tracePt t="15611" x="3160713" y="4081463"/>
          <p14:tracePt t="15640" x="3313113" y="4064000"/>
          <p14:tracePt t="15670" x="3482975" y="4010025"/>
          <p14:tracePt t="15702" x="3687763" y="3956050"/>
          <p14:tracePt t="15736" x="3911600" y="3902075"/>
          <p14:tracePt t="15768" x="4098925" y="3857625"/>
          <p14:tracePt t="15798" x="4152900" y="3857625"/>
          <p14:tracePt t="15845" x="4348163" y="3911600"/>
          <p14:tracePt t="15875" x="4554538" y="3965575"/>
          <p14:tracePt t="15906" x="4714875" y="4019550"/>
          <p14:tracePt t="15938" x="4929188" y="4071938"/>
          <p14:tracePt t="15969" x="5116513" y="4090988"/>
          <p14:tracePt t="15984" x="5197475" y="4098925"/>
          <p14:tracePt t="16015" x="5322888" y="4116388"/>
          <p14:tracePt t="16047" x="5429250" y="4116388"/>
          <p14:tracePt t="16079" x="5599113" y="4098925"/>
          <p14:tracePt t="16109" x="5751513" y="4071938"/>
          <p14:tracePt t="16139" x="5894388" y="4044950"/>
          <p14:tracePt t="16171" x="6045200" y="4019550"/>
          <p14:tracePt t="16212" x="6242050" y="3965575"/>
          <p14:tracePt t="16254" x="6421438" y="3911600"/>
          <p14:tracePt t="16284" x="6492875" y="3876675"/>
          <p14:tracePt t="16315" x="6554788" y="3857625"/>
          <p14:tracePt t="16346" x="6608763" y="3840163"/>
          <p14:tracePt t="16378" x="6643688" y="3830638"/>
          <p14:tracePt t="16407" x="6688138" y="3813175"/>
          <p14:tracePt t="16438" x="6707188" y="3805238"/>
          <p14:tracePt t="16469" x="6742113" y="3795713"/>
          <p14:tracePt t="16485" x="6759575" y="3795713"/>
          <p14:tracePt t="16518" x="6796088" y="3786188"/>
          <p14:tracePt t="16550" x="6840538" y="3786188"/>
          <p14:tracePt t="16581" x="6867525" y="3786188"/>
          <p14:tracePt t="16679" x="6894513" y="3795713"/>
          <p14:tracePt t="16709" x="6894513" y="3822700"/>
          <p14:tracePt t="16740" x="6902450" y="3840163"/>
          <p14:tracePt t="33609" x="6831013" y="4071938"/>
          <p14:tracePt t="33640" x="6653213" y="4384675"/>
          <p14:tracePt t="33673" x="6616700" y="4448175"/>
          <p14:tracePt t="33705" x="6589713" y="4500563"/>
          <p14:tracePt t="33740" x="6554788" y="4545013"/>
          <p14:tracePt t="33771" x="6510338" y="4598988"/>
          <p14:tracePt t="33803" x="6421438" y="4714875"/>
          <p14:tracePt t="33837" x="6411913" y="4724400"/>
          <p14:tracePt t="33883" x="6064250" y="4527550"/>
          <p14:tracePt t="33916" x="5670550" y="4500563"/>
          <p14:tracePt t="33949" x="5072063" y="4670425"/>
          <p14:tracePt t="33981" x="4456113" y="4840288"/>
          <p14:tracePt t="33996" x="4276725" y="4884738"/>
          <p14:tracePt t="34028" x="3946525" y="4956175"/>
          <p14:tracePt t="34057" x="3402013" y="5081588"/>
          <p14:tracePt t="34090" x="2724150" y="5197475"/>
          <p14:tracePt t="34121" x="2347913" y="5143500"/>
          <p14:tracePt t="34154" x="2197100" y="5099050"/>
          <p14:tracePt t="34186" x="2179638" y="5081588"/>
          <p14:tracePt t="34204" x="2081213" y="4965700"/>
          <p14:tracePt t="34248" x="2027238" y="4795838"/>
          <p14:tracePt t="34266" x="2027238" y="4768850"/>
          <p14:tracePt t="34299" x="2000250" y="4706938"/>
          <p14:tracePt t="34492" x="2000250" y="4714875"/>
          <p14:tracePt t="34525" x="2133600" y="4840288"/>
          <p14:tracePt t="34557" x="2224088" y="4902200"/>
          <p14:tracePt t="34588" x="2251075" y="4929188"/>
          <p14:tracePt t="34620" x="2295525" y="4929188"/>
          <p14:tracePt t="34651" x="2322513" y="4921250"/>
          <p14:tracePt t="34683" x="2366963" y="4867275"/>
          <p14:tracePt t="34714" x="2393950" y="4813300"/>
          <p14:tracePt t="34745" x="2419350" y="4778375"/>
          <p14:tracePt t="34775" x="2419350" y="4768850"/>
          <p14:tracePt t="34902" x="2465388" y="4813300"/>
          <p14:tracePt t="34934" x="2643188" y="4956175"/>
          <p14:tracePt t="34965" x="2786063" y="4973638"/>
          <p14:tracePt t="34997" x="2938463" y="4921250"/>
          <p14:tracePt t="35026" x="3214688" y="4813300"/>
          <p14:tracePt t="35058" x="3438525" y="4706938"/>
          <p14:tracePt t="35090" x="3589338" y="4635500"/>
          <p14:tracePt t="35122" x="3625850" y="4616450"/>
          <p14:tracePt t="35206" x="3633788" y="4616450"/>
          <p14:tracePt t="35252" x="3660775" y="4635500"/>
          <p14:tracePt t="35283" x="3705225" y="4706938"/>
          <p14:tracePt t="35315" x="3724275" y="4733925"/>
          <p14:tracePt t="35399" x="3741738" y="4733925"/>
          <p14:tracePt t="35431" x="3830638" y="4679950"/>
          <p14:tracePt t="35461" x="3946525" y="4643438"/>
          <p14:tracePt t="35491" x="4125913" y="4591050"/>
          <p14:tracePt t="35524" x="4276725" y="4554538"/>
          <p14:tracePt t="35556" x="4330700" y="4564063"/>
          <p14:tracePt t="35587" x="4375150" y="4616450"/>
          <p14:tracePt t="35619" x="4394200" y="4652963"/>
          <p14:tracePt t="36456" x="4340225" y="4652963"/>
          <p14:tracePt t="36489" x="4286250" y="4643438"/>
          <p14:tracePt t="36520" x="4232275" y="4598988"/>
          <p14:tracePt t="36552" x="4143375" y="4591050"/>
          <p14:tracePt t="36583" x="3990975" y="4564063"/>
          <p14:tracePt t="36614" x="3875088" y="4527550"/>
          <p14:tracePt t="36644" x="3776663" y="4500563"/>
          <p14:tracePt t="36675" x="3554413" y="4492625"/>
          <p14:tracePt t="36706" x="3419475" y="4448175"/>
          <p14:tracePt t="36739" x="3251200" y="4384675"/>
          <p14:tracePt t="36770" x="3125788" y="4305300"/>
          <p14:tracePt t="36801" x="2982913" y="4259263"/>
          <p14:tracePt t="36832" x="2928938" y="4224338"/>
          <p14:tracePt t="36864" x="2874963" y="4187825"/>
          <p14:tracePt t="36897" x="2776538" y="4143375"/>
          <p14:tracePt t="36928" x="2705100" y="4108450"/>
          <p14:tracePt t="36958" x="2652713" y="4098925"/>
          <p14:tracePt t="36990" x="2616200" y="4081463"/>
          <p14:tracePt t="37022" x="2571750" y="4071938"/>
          <p14:tracePt t="37054" x="2536825" y="4054475"/>
          <p14:tracePt t="37086" x="2527300" y="4054475"/>
          <p14:tracePt t="37231" x="2482850" y="4064000"/>
          <p14:tracePt t="37253" x="2465388" y="4081463"/>
          <p14:tracePt t="37285" x="2384425" y="4125913"/>
          <p14:tracePt t="37317" x="2232025" y="4152900"/>
          <p14:tracePt t="37331" x="2205038" y="4152900"/>
          <p14:tracePt t="37364" x="2170113" y="4152900"/>
          <p14:tracePt t="37407" x="2152650" y="4152900"/>
          <p14:tracePt t="37566" x="2160588" y="4152900"/>
          <p14:tracePt t="37597" x="2251075" y="4125913"/>
          <p14:tracePt t="37628" x="2303463" y="4090988"/>
          <p14:tracePt t="37743" x="2312988" y="4090988"/>
          <p14:tracePt t="37855" x="2347913" y="4081463"/>
          <p14:tracePt t="37886" x="2384425" y="4037013"/>
          <p14:tracePt t="37919" x="2428875" y="3992563"/>
          <p14:tracePt t="37951" x="2446338" y="3948113"/>
          <p14:tracePt t="37983" x="2473325" y="3911600"/>
          <p14:tracePt t="37998" x="2500313" y="3884613"/>
          <p14:tracePt t="38033" x="2554288" y="3822700"/>
          <p14:tracePt t="38065" x="2625725" y="3778250"/>
          <p14:tracePt t="38096" x="2643188" y="3751263"/>
          <p14:tracePt t="38127" x="2679700" y="3714750"/>
          <p14:tracePt t="38158" x="2724150" y="3687763"/>
          <p14:tracePt t="38190" x="2751138" y="3662363"/>
          <p14:tracePt t="38305" x="2751138" y="3706813"/>
          <p14:tracePt t="38337" x="2751138" y="3751263"/>
          <p14:tracePt t="38370" x="2751138" y="3786188"/>
          <p14:tracePt t="38401" x="2751138" y="3830638"/>
          <p14:tracePt t="38432" x="2751138" y="3867150"/>
          <p14:tracePt t="38464" x="2751138" y="3911600"/>
          <p14:tracePt t="38497" x="2751138" y="3956050"/>
          <p14:tracePt t="38741" x="2751138" y="3929063"/>
          <p14:tracePt t="38772" x="2751138" y="3921125"/>
          <p14:tracePt t="40216" x="3179763" y="3948113"/>
          <p14:tracePt t="40249" x="3562350" y="4019550"/>
          <p14:tracePt t="40281" x="3822700" y="4027488"/>
          <p14:tracePt t="40312" x="4098925" y="3992563"/>
          <p14:tracePt t="40342" x="4411663" y="3929063"/>
          <p14:tracePt t="40374" x="4572000" y="3876675"/>
          <p14:tracePt t="40406" x="4768850" y="3840163"/>
          <p14:tracePt t="40437" x="5160963" y="3822700"/>
          <p14:tracePt t="40469" x="5635625" y="3822700"/>
          <p14:tracePt t="40502" x="6367463" y="3714750"/>
          <p14:tracePt t="40534" x="7054850" y="3581400"/>
          <p14:tracePt t="40566" x="7429500" y="3527425"/>
          <p14:tracePt t="40597" x="7616825" y="3492500"/>
          <p14:tracePt t="40627" x="7680325" y="3482975"/>
          <p14:tracePt t="44225" x="7545388" y="3635375"/>
          <p14:tracePt t="44257" x="7473950" y="3706813"/>
          <p14:tracePt t="44302" x="7456488" y="3598863"/>
          <p14:tracePt t="44333" x="7286625" y="3411538"/>
          <p14:tracePt t="44368" x="7116763" y="3206750"/>
          <p14:tracePt t="44400" x="7064375" y="3044825"/>
          <p14:tracePt t="44432" x="7018338" y="2946400"/>
          <p14:tracePt t="44464" x="6965950" y="2867025"/>
          <p14:tracePt t="44495" x="6929438" y="2813050"/>
          <p14:tracePt t="44526" x="6884988" y="2786063"/>
          <p14:tracePt t="44559" x="6823075" y="2741613"/>
          <p14:tracePt t="44591" x="6643688" y="2679700"/>
          <p14:tracePt t="44623" x="6492875" y="2625725"/>
          <p14:tracePt t="44656" x="6350000" y="2571750"/>
          <p14:tracePt t="44688" x="6170613" y="2517775"/>
          <p14:tracePt t="44705" x="6045200" y="2482850"/>
          <p14:tracePt t="44740" x="5840413" y="2446338"/>
          <p14:tracePt t="44772" x="5697538" y="2411413"/>
          <p14:tracePt t="44806" x="5518150" y="2349500"/>
          <p14:tracePt t="44838" x="5349875" y="2303463"/>
          <p14:tracePt t="44871" x="5187950" y="2268538"/>
          <p14:tracePt t="44905" x="5081588" y="2259013"/>
          <p14:tracePt t="44937" x="5027613" y="2232025"/>
          <p14:tracePt t="44970" x="4929188" y="2214563"/>
          <p14:tracePt t="44987" x="4867275" y="2187575"/>
          <p14:tracePt t="45020" x="4795838" y="2160588"/>
          <p14:tracePt t="45051" x="4741863" y="2135188"/>
          <p14:tracePt t="45083" x="4697413" y="2116138"/>
          <p14:tracePt t="45116" x="4687888" y="2098675"/>
          <p14:tracePt t="45394" x="4687888" y="2143125"/>
          <p14:tracePt t="45424" x="4679950" y="2187575"/>
          <p14:tracePt t="45456" x="4679950" y="2224088"/>
          <p14:tracePt t="45489" x="4679950" y="2268538"/>
          <p14:tracePt t="45521" x="4670425" y="2322513"/>
          <p14:tracePt t="45555" x="4670425" y="2357438"/>
          <p14:tracePt t="45587" x="4679950" y="2446338"/>
          <p14:tracePt t="45617" x="4705350" y="2544763"/>
          <p14:tracePt t="45649" x="4732338" y="2660650"/>
          <p14:tracePt t="45678" x="4768850" y="2813050"/>
          <p14:tracePt t="45709" x="4813300" y="2938463"/>
          <p14:tracePt t="45742" x="4857750" y="3081338"/>
          <p14:tracePt t="45773" x="4911725" y="3286125"/>
          <p14:tracePt t="45805" x="4946650" y="3500438"/>
          <p14:tracePt t="45837" x="4946650" y="3643313"/>
          <p14:tracePt t="45869" x="4956175" y="3733800"/>
          <p14:tracePt t="45883" x="4956175" y="3741738"/>
          <p14:tracePt t="45916" x="4956175" y="3849688"/>
          <p14:tracePt t="45948" x="4946650" y="4027488"/>
          <p14:tracePt t="45977" x="4946650" y="4108450"/>
          <p14:tracePt t="45992" x="4946650" y="4143375"/>
          <p14:tracePt t="46023" x="4938713" y="4197350"/>
          <p14:tracePt t="46056" x="4921250" y="4241800"/>
          <p14:tracePt t="46087" x="4921250" y="4322763"/>
          <p14:tracePt t="46119" x="4921250" y="4384675"/>
          <p14:tracePt t="46153" x="4921250" y="4429125"/>
          <p14:tracePt t="46428" x="4921250" y="4483100"/>
          <p14:tracePt t="46458" x="4965700" y="4537075"/>
          <p14:tracePt t="46492" x="5010150" y="4554538"/>
          <p14:tracePt t="46523" x="5081588" y="4527550"/>
          <p14:tracePt t="46556" x="5268913" y="4367213"/>
          <p14:tracePt t="46587" x="5554663" y="4197350"/>
          <p14:tracePt t="46618" x="5894388" y="4000500"/>
          <p14:tracePt t="46649" x="6286500" y="3786188"/>
          <p14:tracePt t="46679" x="6661150" y="3616325"/>
          <p14:tracePt t="46709" x="7027863" y="3517900"/>
          <p14:tracePt t="46741" x="7527925" y="3394075"/>
          <p14:tracePt t="46772" x="7813675" y="3313113"/>
          <p14:tracePt t="46804" x="7956550" y="3268663"/>
          <p14:tracePt t="46888" x="7956550" y="3251200"/>
          <p14:tracePt t="46966" x="7796213" y="3286125"/>
          <p14:tracePt t="46997" x="7429500" y="3455988"/>
          <p14:tracePt t="47027" x="7010400" y="3608388"/>
          <p14:tracePt t="47058" x="6724650" y="3751263"/>
          <p14:tracePt t="47090" x="6367463" y="3992563"/>
          <p14:tracePt t="47121" x="6135688" y="4187825"/>
          <p14:tracePt t="47152" x="5946775" y="4322763"/>
          <p14:tracePt t="47184" x="5751513" y="4448175"/>
          <p14:tracePt t="47215" x="5589588" y="4537075"/>
          <p14:tracePt t="47247" x="5429250" y="4616450"/>
          <p14:tracePt t="47276" x="5349875" y="4662488"/>
          <p14:tracePt t="47308" x="5251450" y="4706938"/>
          <p14:tracePt t="47339" x="5170488" y="4751388"/>
          <p14:tracePt t="47372" x="5153025" y="4759325"/>
          <p14:tracePt t="47416" x="5143500" y="4759325"/>
          <p14:tracePt t="47637" x="5099050" y="4724400"/>
          <p14:tracePt t="49832" x="5116513" y="4608513"/>
          <p14:tracePt t="49876" x="5116513" y="4179888"/>
          <p14:tracePt t="49907" x="5108575" y="3840163"/>
          <p14:tracePt t="49938" x="5108575" y="3544888"/>
          <p14:tracePt t="49972" x="5108575" y="3330575"/>
          <p14:tracePt t="49989" x="5089525" y="3251200"/>
          <p14:tracePt t="50022" x="5054600" y="3179763"/>
          <p14:tracePt t="50051" x="5037138" y="3152775"/>
          <p14:tracePt t="50083" x="5018088" y="3116263"/>
          <p14:tracePt t="50115" x="4983163" y="3081338"/>
          <p14:tracePt t="50144" x="4938713" y="3017838"/>
          <p14:tracePt t="50175" x="4884738" y="2946400"/>
          <p14:tracePt t="50208" x="4759325" y="2857500"/>
          <p14:tracePt t="50239" x="4598988" y="2813050"/>
          <p14:tracePt t="50271" x="4303713" y="2786063"/>
          <p14:tracePt t="50302" x="4037013" y="2822575"/>
          <p14:tracePt t="50333" x="3840163" y="2813050"/>
          <p14:tracePt t="50365" x="3608388" y="2778125"/>
          <p14:tracePt t="50395" x="3384550" y="2732088"/>
          <p14:tracePt t="50426" x="3241675" y="2679700"/>
          <p14:tracePt t="50457" x="3160713" y="2616200"/>
          <p14:tracePt t="50489" x="3081338" y="2517775"/>
          <p14:tracePt t="50521" x="2990850" y="2420938"/>
          <p14:tracePt t="50552" x="2955925" y="2374900"/>
          <p14:tracePt t="50583" x="2919413" y="2349500"/>
          <p14:tracePt t="50614" x="2894013" y="2322513"/>
          <p14:tracePt t="50795" x="3017838" y="2312988"/>
          <p14:tracePt t="50825" x="3187700" y="2339975"/>
          <p14:tracePt t="50857" x="3357563" y="2349500"/>
          <p14:tracePt t="50888" x="3625850" y="2384425"/>
          <p14:tracePt t="50921" x="3938588" y="2401888"/>
          <p14:tracePt t="50952" x="4133850" y="2401888"/>
          <p14:tracePt t="50983" x="4330700" y="2455863"/>
          <p14:tracePt t="50998" x="4438650" y="2482850"/>
          <p14:tracePt t="51027" x="4608513" y="2536825"/>
          <p14:tracePt t="51059" x="4724400" y="2581275"/>
          <p14:tracePt t="51089" x="4822825" y="2643188"/>
          <p14:tracePt t="51121" x="4946650" y="2732088"/>
          <p14:tracePt t="51152" x="5064125" y="2795588"/>
          <p14:tracePt t="51184" x="5108575" y="2840038"/>
          <p14:tracePt t="51218" x="5143500" y="2874963"/>
          <p14:tracePt t="51251" x="5251450" y="2928938"/>
          <p14:tracePt t="51284" x="5446713" y="2992438"/>
          <p14:tracePt t="51301" x="5545138" y="3017838"/>
          <p14:tracePt t="51334" x="5741988" y="3027363"/>
          <p14:tracePt t="51367" x="5946775" y="3027363"/>
          <p14:tracePt t="51399" x="6037263" y="3054350"/>
          <p14:tracePt t="51502" x="6037263" y="3116263"/>
          <p14:tracePt t="51519" x="6037263" y="3187700"/>
          <p14:tracePt t="51553" x="6037263" y="3357563"/>
          <p14:tracePt t="51584" x="6054725" y="3509963"/>
          <p14:tracePt t="51617" x="6064250" y="3652838"/>
          <p14:tracePt t="51650" x="6064250" y="3805238"/>
          <p14:tracePt t="51688" x="6054725" y="3911600"/>
          <p14:tracePt t="51707" x="6037263" y="3929063"/>
          <p14:tracePt t="51778" x="6018213" y="4090988"/>
          <p14:tracePt t="51815" x="6000750" y="4402138"/>
          <p14:tracePt t="51850" x="5946775" y="4849813"/>
          <p14:tracePt t="51888" x="5894388" y="5143500"/>
          <p14:tracePt t="51911" x="5875338" y="51530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89000"/>
          </a:xfrm>
        </p:spPr>
        <p:txBody>
          <a:bodyPr/>
          <a:lstStyle/>
          <a:p>
            <a:r>
              <a:rPr lang="en-US" sz="3200" dirty="0" smtClean="0"/>
              <a:t>Pipeline speedup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5"/>
              <p:cNvSpPr>
                <a:spLocks noGrp="1" noChangeArrowheads="1"/>
              </p:cNvSpPr>
              <p:nvPr>
                <p:ph idx="1"/>
              </p:nvPr>
            </p:nvSpPr>
            <p:spPr>
              <a:xfrm>
                <a:off x="457200" y="762000"/>
                <a:ext cx="8228012" cy="5562600"/>
              </a:xfrm>
            </p:spPr>
            <p:txBody>
              <a:bodyPr/>
              <a:lstStyle/>
              <a:p>
                <a:pPr marL="342900" indent="-342900">
                  <a:lnSpc>
                    <a:spcPct val="110000"/>
                  </a:lnSpc>
                  <a:spcBef>
                    <a:spcPts val="1200"/>
                  </a:spcBef>
                  <a:buFont typeface="Courier New" panose="02070309020205020404" pitchFamily="49" charset="0"/>
                  <a:buChar char="o"/>
                </a:pPr>
                <a:r>
                  <a:rPr lang="en-US" sz="2000" dirty="0" smtClean="0"/>
                  <a:t>Pipelining does not reduce the </a:t>
                </a:r>
                <a:r>
                  <a:rPr lang="en-US" sz="2000" dirty="0" smtClean="0">
                    <a:solidFill>
                      <a:schemeClr val="accent1"/>
                    </a:solidFill>
                  </a:rPr>
                  <a:t>latency </a:t>
                </a:r>
                <a:r>
                  <a:rPr lang="en-US" sz="2000" dirty="0" smtClean="0"/>
                  <a:t>of a single workload, it increases the total </a:t>
                </a:r>
                <a:r>
                  <a:rPr lang="en-US" sz="2000" dirty="0" smtClean="0">
                    <a:solidFill>
                      <a:schemeClr val="accent1"/>
                    </a:solidFill>
                  </a:rPr>
                  <a:t>throughput </a:t>
                </a:r>
                <a:r>
                  <a:rPr lang="en-US" sz="2000" dirty="0"/>
                  <a:t>(number of completed workload per time unit)</a:t>
                </a:r>
              </a:p>
              <a:p>
                <a:pPr marL="342900" indent="-342900">
                  <a:lnSpc>
                    <a:spcPct val="110000"/>
                  </a:lnSpc>
                  <a:spcBef>
                    <a:spcPts val="1200"/>
                  </a:spcBef>
                  <a:buFont typeface="Courier New" panose="02070309020205020404" pitchFamily="49" charset="0"/>
                  <a:buChar char="o"/>
                </a:pPr>
                <a:r>
                  <a:rPr lang="en-US" sz="2000" dirty="0" smtClean="0"/>
                  <a:t>Pipeline throughput(=rate) is limited by the </a:t>
                </a:r>
                <a:r>
                  <a:rPr lang="en-US" sz="2000" dirty="0" smtClean="0">
                    <a:solidFill>
                      <a:schemeClr val="accent1"/>
                    </a:solidFill>
                  </a:rPr>
                  <a:t>slowest</a:t>
                </a:r>
                <a:r>
                  <a:rPr lang="en-US" sz="2000" dirty="0" smtClean="0"/>
                  <a:t> stage</a:t>
                </a:r>
              </a:p>
              <a:p>
                <a:pPr marL="342900" indent="-342900">
                  <a:lnSpc>
                    <a:spcPct val="110000"/>
                  </a:lnSpc>
                  <a:spcBef>
                    <a:spcPts val="1200"/>
                  </a:spcBef>
                  <a:buFont typeface="Courier New" panose="02070309020205020404" pitchFamily="49" charset="0"/>
                  <a:buChar char="o"/>
                </a:pPr>
                <a:r>
                  <a:rPr lang="en-US" sz="2000" dirty="0" smtClean="0"/>
                  <a:t>Potential speedup is:</a:t>
                </a:r>
              </a:p>
              <a:p>
                <a:pPr marL="625475">
                  <a:lnSpc>
                    <a:spcPct val="11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800" b="0" i="0" smtClean="0">
                          <a:latin typeface="Cambria Math" panose="02040503050406030204" pitchFamily="18" charset="0"/>
                        </a:rPr>
                        <m:t>Speedup</m:t>
                      </m:r>
                      <m:r>
                        <a:rPr lang="en-US" sz="1800" b="0" i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Throughput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Non</m:t>
                              </m:r>
                              <m:r>
                                <a:rPr lang="en-US" sz="1800" b="0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latin typeface="Cambria Math" panose="02040503050406030204" pitchFamily="18" charset="0"/>
                                </a:rPr>
                                <m:t>Throughput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1800" i="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000" dirty="0" smtClean="0"/>
              </a:p>
              <a:p>
                <a:pPr marL="182563" indent="-342900">
                  <a:lnSpc>
                    <a:spcPct val="110000"/>
                  </a:lnSpc>
                  <a:buFont typeface="Courier New" panose="02070309020205020404" pitchFamily="49" charset="0"/>
                  <a:buChar char="o"/>
                </a:pPr>
                <a:r>
                  <a:rPr lang="en-US" sz="2000" dirty="0"/>
                  <a:t>In ideal </a:t>
                </a:r>
                <a:r>
                  <a:rPr lang="en-US" sz="2000" dirty="0" smtClean="0"/>
                  <a:t>case, all stages have the same length:</a:t>
                </a:r>
                <a:endParaRPr lang="en-US" sz="2000" dirty="0"/>
              </a:p>
              <a:p>
                <a:pPr marL="185738" lvl="1" indent="0">
                  <a:lnSpc>
                    <a:spcPct val="110000"/>
                  </a:lnSpc>
                  <a:buNone/>
                </a:pPr>
                <a:endParaRPr lang="en-US" sz="1800" dirty="0" smtClean="0"/>
              </a:p>
              <a:p>
                <a:pPr marL="471488" lvl="1" indent="-285750">
                  <a:lnSpc>
                    <a:spcPct val="110000"/>
                  </a:lnSpc>
                  <a:buFont typeface="Arial" pitchFamily="34" charset="0"/>
                  <a:buChar char="•"/>
                </a:pPr>
                <a:endParaRPr lang="en-US" sz="1800" dirty="0"/>
              </a:p>
              <a:p>
                <a:pPr marL="125413" indent="-285750">
                  <a:lnSpc>
                    <a:spcPct val="110000"/>
                  </a:lnSpc>
                  <a:buFont typeface="Courier New" panose="02070309020205020404" pitchFamily="49" charset="0"/>
                  <a:buChar char="o"/>
                </a:pPr>
                <a:r>
                  <a:rPr lang="en-US" sz="1800" dirty="0" smtClean="0"/>
                  <a:t>In order to increase speedup</a:t>
                </a:r>
              </a:p>
              <a:p>
                <a:pPr lvl="2">
                  <a:lnSpc>
                    <a:spcPct val="110000"/>
                  </a:lnSpc>
                  <a:spcBef>
                    <a:spcPts val="600"/>
                  </a:spcBef>
                </a:pPr>
                <a:r>
                  <a:rPr lang="en-US" sz="1800" dirty="0" smtClean="0"/>
                  <a:t>Partition the pipe to many pipe stages</a:t>
                </a:r>
              </a:p>
              <a:p>
                <a:pPr lvl="2">
                  <a:lnSpc>
                    <a:spcPct val="110000"/>
                  </a:lnSpc>
                  <a:spcBef>
                    <a:spcPts val="600"/>
                  </a:spcBef>
                </a:pPr>
                <a:r>
                  <a:rPr lang="en-US" sz="1800" dirty="0" smtClean="0"/>
                  <a:t>Balance </a:t>
                </a:r>
                <a:r>
                  <a:rPr lang="en-US" sz="1800" dirty="0"/>
                  <a:t>the work in the pipe </a:t>
                </a:r>
                <a:r>
                  <a:rPr lang="en-US" sz="1800" dirty="0" smtClean="0"/>
                  <a:t>stages: </a:t>
                </a:r>
                <a:r>
                  <a:rPr lang="en-US" sz="1800" dirty="0"/>
                  <a:t>m</a:t>
                </a:r>
                <a:r>
                  <a:rPr lang="en-US" sz="1800" dirty="0" smtClean="0"/>
                  <a:t>ake the longest pipe stage to be as short as possible </a:t>
                </a:r>
              </a:p>
            </p:txBody>
          </p:sp>
        </mc:Choice>
        <mc:Fallback>
          <p:sp>
            <p:nvSpPr>
              <p:cNvPr id="4" name="Rectangle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762000"/>
                <a:ext cx="8228012" cy="5562600"/>
              </a:xfrm>
              <a:blipFill rotWithShape="0">
                <a:blip r:embed="rId5"/>
                <a:stretch>
                  <a:fillRect l="-1778" t="-1533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4698522" y="2429535"/>
                <a:ext cx="3228704" cy="7091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6192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Worload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Time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Non</m:t>
                              </m:r>
                              <m: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Slowest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Stage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Time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u-RU" dirty="0">
                  <a:solidFill>
                    <a:srgbClr val="061922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8522" y="2429535"/>
                <a:ext cx="3228704" cy="709168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961829" y="3669957"/>
                <a:ext cx="6078139" cy="7025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Speedup</m:t>
                      </m:r>
                      <m:r>
                        <a:rPr lang="en-US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061922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Worload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Time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</a:rPr>
                                <m:t>Non</m:t>
                              </m:r>
                              <m: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Slowest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Stage</m:t>
                              </m:r>
                              <m: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61922"/>
                                  </a:solidFill>
                                  <a:latin typeface="Cambria Math" panose="02040503050406030204" pitchFamily="18" charset="0"/>
                                </a:rPr>
                                <m:t>Time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mtClean="0">
                                  <a:solidFill>
                                    <a:srgbClr val="0071C5"/>
                                  </a:solidFill>
                                  <a:latin typeface="Cambria Math" panose="02040503050406030204" pitchFamily="18" charset="0"/>
                                </a:rPr>
                                <m:t>Pipelined</m:t>
                              </m:r>
                            </m:sub>
                          </m:sSub>
                        </m:den>
                      </m:f>
                      <m:r>
                        <a:rPr lang="en-US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𝐍𝐮𝐦</m:t>
                      </m:r>
                      <m:r>
                        <a:rPr lang="en-US" b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b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𝐨𝐟</m:t>
                      </m:r>
                      <m:r>
                        <a:rPr lang="en-US" b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b="1" smtClean="0">
                          <a:solidFill>
                            <a:srgbClr val="061922"/>
                          </a:solidFill>
                          <a:latin typeface="Cambria Math" panose="02040503050406030204" pitchFamily="18" charset="0"/>
                        </a:rPr>
                        <m:t>𝐬𝐭𝐚𝐠𝐞𝐬</m:t>
                      </m:r>
                    </m:oMath>
                  </m:oMathPara>
                </a14:m>
                <a:endParaRPr lang="ru-RU" b="1" dirty="0">
                  <a:solidFill>
                    <a:srgbClr val="061922"/>
                  </a:solidFill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29" y="3669957"/>
                <a:ext cx="6078139" cy="702565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7780302"/>
      </p:ext>
    </p:extLst>
  </p:cSld>
  <p:clrMapOvr>
    <a:masterClrMapping/>
  </p:clrMapOvr>
  <p:transition advTm="81768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/>
    </p:bldLst>
  </p:timing>
  <p:extLst mod="1">
    <p:ext uri="{3A86A75C-4F4B-4683-9AE1-C65F6400EC91}">
      <p14:laserTraceLst xmlns:p14="http://schemas.microsoft.com/office/powerpoint/2010/main">
        <p14:tracePtLst>
          <p14:tracePt t="7483" x="5786438" y="5045075"/>
          <p14:tracePt t="7514" x="5268913" y="4483100"/>
          <p14:tracePt t="7544" x="4786313" y="3911600"/>
          <p14:tracePt t="7575" x="4456113" y="3581400"/>
          <p14:tracePt t="7619" x="4251325" y="3375025"/>
          <p14:tracePt t="7649" x="4081463" y="3206750"/>
          <p14:tracePt t="7680" x="3822700" y="2946400"/>
          <p14:tracePt t="7711" x="3589338" y="2732088"/>
          <p14:tracePt t="7741" x="3411538" y="2589213"/>
          <p14:tracePt t="7771" x="3143250" y="2420938"/>
          <p14:tracePt t="7801" x="2982913" y="2303463"/>
          <p14:tracePt t="7833" x="2830513" y="2170113"/>
          <p14:tracePt t="7864" x="2652713" y="2063750"/>
          <p14:tracePt t="7894" x="2544763" y="2000250"/>
          <p14:tracePt t="7925" x="2455863" y="1911350"/>
          <p14:tracePt t="7955" x="2374900" y="1866900"/>
          <p14:tracePt t="7985" x="2322513" y="1830388"/>
          <p14:tracePt t="8016" x="2286000" y="1785938"/>
          <p14:tracePt t="8047" x="2232025" y="1741488"/>
          <p14:tracePt t="8078" x="2089150" y="1697038"/>
          <p14:tracePt t="8109" x="1965325" y="1670050"/>
          <p14:tracePt t="8139" x="1866900" y="1633538"/>
          <p14:tracePt t="8169" x="1751013" y="1589088"/>
          <p14:tracePt t="8200" x="1554163" y="1509713"/>
          <p14:tracePt t="8233" x="1438275" y="1465263"/>
          <p14:tracePt t="8265" x="1347788" y="1411288"/>
          <p14:tracePt t="8297" x="1276350" y="1384300"/>
          <p14:tracePt t="8329" x="1241425" y="1347788"/>
          <p14:tracePt t="8361" x="1204913" y="1330325"/>
          <p14:tracePt t="8393" x="1169988" y="1285875"/>
          <p14:tracePt t="8424" x="1116013" y="1250950"/>
          <p14:tracePt t="8453" x="1071563" y="1204913"/>
          <p14:tracePt t="8483" x="1054100" y="1187450"/>
          <p14:tracePt t="8654" x="1017588" y="1160463"/>
          <p14:tracePt t="8712" x="1017588" y="1143000"/>
          <p14:tracePt t="9023" x="1062038" y="1143000"/>
          <p14:tracePt t="9052" x="1098550" y="1143000"/>
          <p14:tracePt t="9083" x="1152525" y="1160463"/>
          <p14:tracePt t="9115" x="1196975" y="1179513"/>
          <p14:tracePt t="9146" x="1393825" y="1241425"/>
          <p14:tracePt t="9176" x="1509713" y="1285875"/>
          <p14:tracePt t="9207" x="1643063" y="1330325"/>
          <p14:tracePt t="9236" x="1731963" y="1357313"/>
          <p14:tracePt t="9267" x="1857375" y="1357313"/>
          <p14:tracePt t="9297" x="2000250" y="1330325"/>
          <p14:tracePt t="9327" x="2089150" y="1312863"/>
          <p14:tracePt t="9358" x="2133600" y="1312863"/>
          <p14:tracePt t="9389" x="2179638" y="1303338"/>
          <p14:tracePt t="9418" x="2259013" y="1276350"/>
          <p14:tracePt t="9450" x="2384425" y="1231900"/>
          <p14:tracePt t="9483" x="2509838" y="1179513"/>
          <p14:tracePt t="9514" x="2660650" y="1116013"/>
          <p14:tracePt t="9545" x="2724150" y="1081088"/>
          <p14:tracePt t="9575" x="2751138" y="1062038"/>
          <p14:tracePt t="9619" x="2955925" y="990600"/>
          <p14:tracePt t="9650" x="3081338" y="938213"/>
          <p14:tracePt t="9681" x="3133725" y="911225"/>
          <p14:tracePt t="9712" x="3152775" y="901700"/>
          <p14:tracePt t="9743" x="3187700" y="884238"/>
          <p14:tracePt t="9775" x="3224213" y="874713"/>
          <p14:tracePt t="9805" x="3276600" y="874713"/>
          <p14:tracePt t="9835" x="3330575" y="874713"/>
          <p14:tracePt t="9866" x="3384550" y="874713"/>
          <p14:tracePt t="9897" x="3411538" y="874713"/>
          <p14:tracePt t="9928" x="3465513" y="874713"/>
          <p14:tracePt t="9959" x="3571875" y="893763"/>
          <p14:tracePt t="9993" x="3652838" y="911225"/>
          <p14:tracePt t="10024" x="3687763" y="938213"/>
          <p14:tracePt t="10055" x="3732213" y="955675"/>
          <p14:tracePt t="10084" x="3759200" y="965200"/>
          <p14:tracePt t="10115" x="3803650" y="965200"/>
          <p14:tracePt t="10145" x="3803650" y="973138"/>
          <p14:tracePt t="10246" x="3840163" y="1009650"/>
          <p14:tracePt t="10277" x="3911600" y="1027113"/>
          <p14:tracePt t="10308" x="3965575" y="1036638"/>
          <p14:tracePt t="10352" x="4000500" y="1036638"/>
          <p14:tracePt t="10398" x="4037013" y="1044575"/>
          <p14:tracePt t="10429" x="4062413" y="1044575"/>
          <p14:tracePt t="10459" x="4108450" y="1062038"/>
          <p14:tracePt t="10489" x="4133850" y="1062038"/>
          <p14:tracePt t="10518" x="4179888" y="1062038"/>
          <p14:tracePt t="10549" x="4197350" y="1062038"/>
          <p14:tracePt t="10649" x="4224338" y="1081088"/>
          <p14:tracePt t="10681" x="4268788" y="1089025"/>
          <p14:tracePt t="10713" x="4286250" y="1089025"/>
          <p14:tracePt t="10774" x="4295775" y="1089025"/>
          <p14:tracePt t="10804" x="4330700" y="1098550"/>
          <p14:tracePt t="10835" x="4367213" y="1133475"/>
          <p14:tracePt t="10866" x="4419600" y="1160463"/>
          <p14:tracePt t="10898" x="4500563" y="1169988"/>
          <p14:tracePt t="10929" x="4562475" y="1179513"/>
          <p14:tracePt t="10960" x="4616450" y="1179513"/>
          <p14:tracePt t="10993" x="4732338" y="1160463"/>
          <p14:tracePt t="11023" x="4822825" y="1133475"/>
          <p14:tracePt t="11053" x="4894263" y="1133475"/>
          <p14:tracePt t="11083" x="5037138" y="1133475"/>
          <p14:tracePt t="11115" x="5108575" y="1133475"/>
          <p14:tracePt t="11147" x="5180013" y="1133475"/>
          <p14:tracePt t="11179" x="5214938" y="1098550"/>
          <p14:tracePt t="11209" x="5259388" y="1081088"/>
          <p14:tracePt t="11242" x="5259388" y="1071563"/>
          <p14:tracePt t="11314" x="5286375" y="1036638"/>
          <p14:tracePt t="11345" x="5303838" y="1000125"/>
          <p14:tracePt t="11375" x="5303838" y="990600"/>
          <p14:tracePt t="11405" x="5322888" y="955675"/>
          <p14:tracePt t="11434" x="5322888" y="919163"/>
          <p14:tracePt t="11465" x="5322888" y="884238"/>
          <p14:tracePt t="11481" x="5313363" y="866775"/>
          <p14:tracePt t="11512" x="5295900" y="839788"/>
          <p14:tracePt t="11543" x="5259388" y="812800"/>
          <p14:tracePt t="11575" x="5214938" y="812800"/>
          <p14:tracePt t="11619" x="5135563" y="812800"/>
          <p14:tracePt t="11650" x="5064125" y="812800"/>
          <p14:tracePt t="11666" x="5054600" y="812800"/>
          <p14:tracePt t="11683" x="5018088" y="812800"/>
          <p14:tracePt t="11729" x="4956175" y="822325"/>
          <p14:tracePt t="11774" x="4911725" y="812800"/>
          <p14:tracePt t="11803" x="4875213" y="803275"/>
          <p14:tracePt t="11834" x="4840288" y="795338"/>
          <p14:tracePt t="11864" x="4822825" y="785813"/>
          <p14:tracePt t="11896" x="4776788" y="776288"/>
          <p14:tracePt t="11927" x="4741863" y="758825"/>
          <p14:tracePt t="11958" x="4697413" y="741363"/>
          <p14:tracePt t="11992" x="4643438" y="723900"/>
          <p14:tracePt t="12022" x="4581525" y="704850"/>
          <p14:tracePt t="12053" x="4527550" y="669925"/>
          <p14:tracePt t="12084" x="4473575" y="652463"/>
          <p14:tracePt t="12115" x="4446588" y="642938"/>
          <p14:tracePt t="12146" x="4411663" y="625475"/>
          <p14:tracePt t="12177" x="4384675" y="625475"/>
          <p14:tracePt t="12208" x="4340225" y="625475"/>
          <p14:tracePt t="12241" x="4303713" y="625475"/>
          <p14:tracePt t="12314" x="4268788" y="642938"/>
          <p14:tracePt t="12344" x="4241800" y="652463"/>
          <p14:tracePt t="12375" x="4224338" y="669925"/>
          <p14:tracePt t="12405" x="4197350" y="669925"/>
          <p14:tracePt t="12493" x="4187825" y="679450"/>
          <p14:tracePt t="12523" x="4170363" y="704850"/>
          <p14:tracePt t="12611" x="4143375" y="723900"/>
          <p14:tracePt t="12642" x="4125913" y="731838"/>
          <p14:tracePt t="12673" x="4116388" y="731838"/>
          <p14:tracePt t="12750" x="4108450" y="768350"/>
          <p14:tracePt t="12782" x="4081463" y="803275"/>
          <p14:tracePt t="12813" x="4054475" y="847725"/>
          <p14:tracePt t="12844" x="4044950" y="866775"/>
          <p14:tracePt t="12875" x="4044950" y="874713"/>
          <p14:tracePt t="12905" x="4037013" y="874713"/>
          <p14:tracePt t="12994" x="4037013" y="911225"/>
          <p14:tracePt t="13025" x="4037013" y="946150"/>
          <p14:tracePt t="13075" x="4037013" y="990600"/>
          <p14:tracePt t="13118" x="4081463" y="1036638"/>
          <p14:tracePt t="13148" x="4108450" y="1071563"/>
          <p14:tracePt t="13178" x="4125913" y="1089025"/>
          <p14:tracePt t="13209" x="4152900" y="1098550"/>
          <p14:tracePt t="13239" x="4170363" y="1108075"/>
          <p14:tracePt t="13282" x="4197350" y="1108075"/>
          <p14:tracePt t="13313" x="4241800" y="1116013"/>
          <p14:tracePt t="13343" x="4268788" y="1116013"/>
          <p14:tracePt t="13373" x="4313238" y="1152525"/>
          <p14:tracePt t="13403" x="4348163" y="1169988"/>
          <p14:tracePt t="13434" x="4384675" y="1169988"/>
          <p14:tracePt t="13465" x="4438650" y="1169988"/>
          <p14:tracePt t="13497" x="4483100" y="1169988"/>
          <p14:tracePt t="13527" x="4527550" y="1169988"/>
          <p14:tracePt t="13570" x="4581525" y="1160463"/>
          <p14:tracePt t="13601" x="4616450" y="1143000"/>
          <p14:tracePt t="13631" x="4670425" y="1133475"/>
          <p14:tracePt t="13662" x="4724400" y="1160463"/>
          <p14:tracePt t="13693" x="4776788" y="1196975"/>
          <p14:tracePt t="13724" x="4822825" y="1223963"/>
          <p14:tracePt t="13753" x="4848225" y="1223963"/>
          <p14:tracePt t="13783" x="4848225" y="1231900"/>
          <p14:tracePt t="13925" x="4867275" y="1223963"/>
          <p14:tracePt t="13954" x="4894263" y="1179513"/>
          <p14:tracePt t="13985" x="4911725" y="1152525"/>
          <p14:tracePt t="14016" x="4929188" y="1143000"/>
          <p14:tracePt t="14130" x="4946650" y="1133475"/>
          <p14:tracePt t="14174" x="4965700" y="1133475"/>
          <p14:tracePt t="95882" x="5018088" y="1204913"/>
          <p14:tracePt t="95912" x="5099050" y="1366838"/>
          <p14:tracePt t="95941" x="5126038" y="1465263"/>
          <p14:tracePt t="95971" x="5116513" y="1633538"/>
          <p14:tracePt t="96001" x="5116513" y="1830388"/>
          <p14:tracePt t="96030" x="5143500" y="2054225"/>
          <p14:tracePt t="96061" x="5180013" y="2135188"/>
          <p14:tracePt t="96118" x="5259388" y="2206625"/>
          <p14:tracePt t="96146" x="5330825" y="2241550"/>
          <p14:tracePt t="96178" x="5564188" y="2268538"/>
          <p14:tracePt t="96208" x="5751513" y="2286000"/>
          <p14:tracePt t="96239" x="6081713" y="2330450"/>
          <p14:tracePt t="96270" x="6323013" y="2357438"/>
          <p14:tracePt t="96298" x="6473825" y="2339975"/>
          <p14:tracePt t="96328" x="6635750" y="2286000"/>
          <p14:tracePt t="96358" x="6707188" y="2251075"/>
          <p14:tracePt t="96415" x="6724650" y="2241550"/>
          <p14:tracePt t="96444" x="6751638" y="2232025"/>
          <p14:tracePt t="96563" x="6769100" y="2179638"/>
          <p14:tracePt t="96592" x="6804025" y="2135188"/>
          <p14:tracePt t="96623" x="6813550" y="2116138"/>
          <p14:tracePt t="96678" x="6858000" y="2017713"/>
          <p14:tracePt t="96708" x="6911975" y="1857375"/>
          <p14:tracePt t="96738" x="6929438" y="1803400"/>
          <p14:tracePt t="96767" x="6929438" y="1758950"/>
          <p14:tracePt t="96795" x="6929438" y="1731963"/>
          <p14:tracePt t="96826" x="6894513" y="1687513"/>
          <p14:tracePt t="96870" x="6751638" y="1616075"/>
          <p14:tracePt t="96899" x="6643688" y="1571625"/>
          <p14:tracePt t="96930" x="6537325" y="1536700"/>
          <p14:tracePt t="96962" x="6411913" y="1536700"/>
          <p14:tracePt t="96994" x="6242050" y="1536700"/>
          <p14:tracePt t="97008" x="6135688" y="1554163"/>
          <p14:tracePt t="97038" x="5929313" y="1608138"/>
          <p14:tracePt t="97067" x="5759450" y="1652588"/>
          <p14:tracePt t="97095" x="5608638" y="1704975"/>
          <p14:tracePt t="97126" x="5554663" y="1731963"/>
          <p14:tracePt t="97155" x="5527675" y="1741488"/>
          <p14:tracePt t="97197" x="5473700" y="1795463"/>
          <p14:tracePt t="97228" x="5421313" y="1839913"/>
          <p14:tracePt t="97259" x="5367338" y="1874838"/>
          <p14:tracePt t="97287" x="5330825" y="1911350"/>
          <p14:tracePt t="97316" x="5313363" y="1920875"/>
          <p14:tracePt t="97345" x="5295900" y="1946275"/>
          <p14:tracePt t="97374" x="5268913" y="1992313"/>
          <p14:tracePt t="97404" x="5259388" y="2036763"/>
          <p14:tracePt t="97435" x="5259388" y="2071688"/>
          <p14:tracePt t="97475" x="5313363" y="2125663"/>
          <p14:tracePt t="97505" x="5421313" y="2170113"/>
          <p14:tracePt t="97535" x="5518150" y="2197100"/>
          <p14:tracePt t="97563" x="5599113" y="2197100"/>
          <p14:tracePt t="97592" x="5697538" y="2187575"/>
          <p14:tracePt t="97636" x="5884863" y="2143125"/>
          <p14:tracePt t="97665" x="6037263" y="2116138"/>
          <p14:tracePt t="97694" x="6143625" y="2089150"/>
          <p14:tracePt t="97724" x="6296025" y="2044700"/>
          <p14:tracePt t="97757" x="6456363" y="1982788"/>
          <p14:tracePt t="97786" x="6626225" y="1920875"/>
          <p14:tracePt t="97814" x="6804025" y="1866900"/>
          <p14:tracePt t="97844" x="6911975" y="1830388"/>
          <p14:tracePt t="97874" x="7010400" y="1785938"/>
          <p14:tracePt t="97916" x="7143750" y="1714500"/>
          <p14:tracePt t="97944" x="7188200" y="1687513"/>
          <p14:tracePt t="97973" x="7215188" y="1643063"/>
          <p14:tracePt t="98003" x="7251700" y="1608138"/>
          <p14:tracePt t="98033" x="7259638" y="1554163"/>
          <p14:tracePt t="98061" x="7259638" y="1517650"/>
          <p14:tracePt t="98091" x="7207250" y="1455738"/>
          <p14:tracePt t="98122" x="7135813" y="1411288"/>
          <p14:tracePt t="98165" x="7000875" y="1357313"/>
          <p14:tracePt t="98195" x="6921500" y="1339850"/>
          <p14:tracePt t="98224" x="6840538" y="1312863"/>
          <p14:tracePt t="98254" x="6786563" y="1295400"/>
          <p14:tracePt t="98283" x="6759575" y="1268413"/>
          <p14:tracePt t="98312" x="6742113" y="1258888"/>
          <p14:tracePt t="98475" x="6732588" y="1250950"/>
          <p14:tracePt t="108660" x="6697663" y="1285875"/>
          <p14:tracePt t="108695" x="6643688" y="1322388"/>
          <p14:tracePt t="108726" x="6589713" y="1366838"/>
          <p14:tracePt t="108760" x="6375400" y="1465263"/>
          <p14:tracePt t="108793" x="6278563" y="1509713"/>
          <p14:tracePt t="108826" x="6135688" y="1554163"/>
          <p14:tracePt t="108858" x="5983288" y="1625600"/>
          <p14:tracePt t="108892" x="5768975" y="1687513"/>
          <p14:tracePt t="108925" x="5545138" y="1714500"/>
          <p14:tracePt t="108956" x="5197475" y="1776413"/>
          <p14:tracePt t="108985" x="4894263" y="1849438"/>
          <p14:tracePt t="109014" x="4537075" y="1992313"/>
          <p14:tracePt t="109064" x="4179888" y="2224088"/>
          <p14:tracePt t="109080" x="4062413" y="2286000"/>
          <p14:tracePt t="109114" x="3911600" y="2330450"/>
          <p14:tracePt t="109144" x="3776663" y="2384425"/>
          <p14:tracePt t="109174" x="3697288" y="2428875"/>
          <p14:tracePt t="109213" x="3608388" y="2473325"/>
          <p14:tracePt t="109244" x="3473450" y="2517775"/>
          <p14:tracePt t="109275" x="3367088" y="2536825"/>
          <p14:tracePt t="109305" x="3286125" y="2571750"/>
          <p14:tracePt t="109334" x="3197225" y="2608263"/>
          <p14:tracePt t="109362" x="3116263" y="2635250"/>
          <p14:tracePt t="109394" x="3062288" y="2660650"/>
          <p14:tracePt t="109426" x="2990850" y="2687638"/>
          <p14:tracePt t="109457" x="2822575" y="2724150"/>
          <p14:tracePt t="109491" x="2616200" y="2778125"/>
          <p14:tracePt t="109508" x="2509838" y="2813050"/>
          <p14:tracePt t="109530" x="2295525" y="2857500"/>
          <p14:tracePt t="109568" x="2133600" y="2884488"/>
          <p14:tracePt t="109601" x="2098675" y="2884488"/>
          <p14:tracePt t="109631" x="2054225" y="2884488"/>
          <p14:tracePt t="109664" x="2000250" y="2884488"/>
          <p14:tracePt t="109696" x="1955800" y="2884488"/>
          <p14:tracePt t="109729" x="1946275" y="2884488"/>
          <p14:tracePt t="109905" x="1982788" y="2857500"/>
          <p14:tracePt t="110118" x="1990725" y="2840038"/>
          <p14:tracePt t="110192" x="2017713" y="2803525"/>
          <p14:tracePt t="110208" x="2036763" y="2786063"/>
          <p14:tracePt t="110242" x="2062163" y="2768600"/>
          <p14:tracePt t="110273" x="2071688" y="2768600"/>
          <p14:tracePt t="110422" x="2214563" y="2741613"/>
          <p14:tracePt t="110456" x="2241550" y="2741613"/>
          <p14:tracePt t="110489" x="2286000" y="2741613"/>
          <p14:tracePt t="110609" x="2322513" y="2741613"/>
          <p14:tracePt t="110646" x="2330450" y="2741613"/>
          <p14:tracePt t="110678" x="2347913" y="2741613"/>
          <p14:tracePt t="110713" x="2374900" y="2741613"/>
          <p14:tracePt t="110760" x="2393950" y="2741613"/>
          <p14:tracePt t="110968" x="2393950" y="2751138"/>
          <p14:tracePt t="111116" x="2428875" y="2759075"/>
          <p14:tracePt t="111144" x="2446338" y="2759075"/>
          <p14:tracePt t="111173" x="2465388" y="2759075"/>
          <p14:tracePt t="111215" x="2509838" y="2759075"/>
          <p14:tracePt t="111245" x="2527300" y="2759075"/>
          <p14:tracePt t="111390" x="2490788" y="2786063"/>
          <p14:tracePt t="111435" x="2446338" y="2795588"/>
          <p14:tracePt t="111463" x="2347913" y="2786063"/>
          <p14:tracePt t="111493" x="2224088" y="2768600"/>
          <p14:tracePt t="111506" x="2187575" y="2768600"/>
          <p14:tracePt t="111535" x="2071688" y="2759075"/>
          <p14:tracePt t="111563" x="1982788" y="2741613"/>
          <p14:tracePt t="111607" x="1822450" y="2660650"/>
          <p14:tracePt t="111636" x="1776413" y="2625725"/>
          <p14:tracePt t="111663" x="1731963" y="2598738"/>
          <p14:tracePt t="111692" x="1714500" y="2589213"/>
          <p14:tracePt t="111747" x="1562100" y="2527300"/>
          <p14:tracePt t="111777" x="1438275" y="2473325"/>
          <p14:tracePt t="111806" x="1312863" y="2438400"/>
          <p14:tracePt t="111835" x="1169988" y="2420938"/>
          <p14:tracePt t="111863" x="1098550" y="2428875"/>
          <p14:tracePt t="111892" x="1009650" y="2428875"/>
          <p14:tracePt t="111922" x="911225" y="2438400"/>
          <p14:tracePt t="111962" x="857250" y="2446338"/>
          <p14:tracePt t="111992" x="812800" y="2446338"/>
          <p14:tracePt t="112007" x="795338" y="2455863"/>
          <p14:tracePt t="112047" x="768350" y="2482850"/>
          <p14:tracePt t="112091" x="731838" y="2527300"/>
          <p14:tracePt t="112121" x="696913" y="2635250"/>
          <p14:tracePt t="112150" x="696913" y="2714625"/>
          <p14:tracePt t="112179" x="696913" y="2768600"/>
          <p14:tracePt t="112208" x="723900" y="2795588"/>
          <p14:tracePt t="112239" x="768350" y="2830513"/>
          <p14:tracePt t="112270" x="803275" y="2867025"/>
          <p14:tracePt t="112298" x="847725" y="2911475"/>
          <p14:tracePt t="112327" x="928688" y="2965450"/>
          <p14:tracePt t="112369" x="982663" y="3009900"/>
          <p14:tracePt t="112396" x="1000125" y="3027363"/>
          <p14:tracePt t="112428" x="1044575" y="3054350"/>
          <p14:tracePt t="112457" x="1108075" y="3081338"/>
          <p14:tracePt t="112486" x="1160463" y="3089275"/>
          <p14:tracePt t="112501" x="1169988" y="3089275"/>
          <p14:tracePt t="112619" x="1214438" y="3108325"/>
          <p14:tracePt t="112646" x="1241425" y="3108325"/>
          <p14:tracePt t="112675" x="1285875" y="3108325"/>
          <p14:tracePt t="112704" x="1347788" y="3135313"/>
          <p14:tracePt t="112749" x="1411288" y="3143250"/>
          <p14:tracePt t="112778" x="1438275" y="3143250"/>
          <p14:tracePt t="112807" x="1482725" y="3135313"/>
          <p14:tracePt t="112836" x="1562100" y="3098800"/>
          <p14:tracePt t="112864" x="1589088" y="3071813"/>
          <p14:tracePt t="112895" x="1633538" y="3036888"/>
          <p14:tracePt t="112924" x="1652588" y="3027363"/>
          <p14:tracePt t="112954" x="1679575" y="3009900"/>
          <p14:tracePt t="112994" x="1679575" y="3000375"/>
          <p14:tracePt t="113051" x="1697038" y="2982913"/>
          <p14:tracePt t="113080" x="1697038" y="2955925"/>
          <p14:tracePt t="113111" x="1704975" y="2928938"/>
          <p14:tracePt t="113141" x="1704975" y="2884488"/>
          <p14:tracePt t="113168" x="1697038" y="2830513"/>
          <p14:tracePt t="113195" x="1670050" y="2786063"/>
          <p14:tracePt t="113317" x="1670050" y="2778125"/>
          <p14:tracePt t="113353" x="1616075" y="2741613"/>
          <p14:tracePt t="113370" x="1598613" y="2714625"/>
          <p14:tracePt t="113407" x="1562100" y="2706688"/>
          <p14:tracePt t="113447" x="1517650" y="2670175"/>
          <p14:tracePt t="113470" x="1482725" y="2643188"/>
          <p14:tracePt t="113507" x="1455738" y="2643188"/>
          <p14:tracePt t="113536" x="1411288" y="2643188"/>
          <p14:tracePt t="113563" x="1374775" y="2643188"/>
          <p14:tracePt t="113605" x="1322388" y="2635250"/>
          <p14:tracePt t="113634" x="1295400" y="2635250"/>
          <p14:tracePt t="113744" x="1268413" y="2635250"/>
          <p14:tracePt t="113800" x="1241425" y="2635250"/>
          <p14:tracePt t="113834" x="1223963" y="2643188"/>
          <p14:tracePt t="113862" x="1196975" y="2660650"/>
          <p14:tracePt t="113892" x="1187450" y="2670175"/>
          <p14:tracePt t="113945" x="1143000" y="2679700"/>
          <p14:tracePt t="113975" x="1125538" y="2679700"/>
          <p14:tracePt t="114056" x="1089025" y="2714625"/>
          <p14:tracePt t="114085" x="1071563" y="2732088"/>
          <p14:tracePt t="114245" x="1054100" y="2759075"/>
          <p14:tracePt t="114275" x="1062038" y="2786063"/>
          <p14:tracePt t="114305" x="1089025" y="2822575"/>
          <p14:tracePt t="114334" x="1108075" y="2840038"/>
          <p14:tracePt t="114362" x="1116013" y="2857500"/>
          <p14:tracePt t="114436" x="1160463" y="2901950"/>
          <p14:tracePt t="114465" x="1169988" y="2928938"/>
          <p14:tracePt t="114507" x="1187450" y="2955925"/>
          <p14:tracePt t="114536" x="1223963" y="2965450"/>
          <p14:tracePt t="114563" x="1250950" y="2965450"/>
          <p14:tracePt t="114608" x="1303338" y="2965450"/>
          <p14:tracePt t="114637" x="1366838" y="2965450"/>
          <p14:tracePt t="114664" x="1411288" y="2973388"/>
          <p14:tracePt t="114694" x="1536700" y="3000375"/>
          <p14:tracePt t="114723" x="1687513" y="3009900"/>
          <p14:tracePt t="114752" x="1803400" y="3009900"/>
          <p14:tracePt t="114793" x="1928813" y="3009900"/>
          <p14:tracePt t="114822" x="1955800" y="3009900"/>
          <p14:tracePt t="114849" x="1982788" y="3000375"/>
          <p14:tracePt t="114877" x="2027238" y="2982913"/>
          <p14:tracePt t="114908" x="2054225" y="2946400"/>
          <p14:tracePt t="114950" x="2116138" y="2901950"/>
          <p14:tracePt t="114991" x="2116138" y="2894013"/>
          <p14:tracePt t="115006" x="2133600" y="2884488"/>
          <p14:tracePt t="115035" x="2152650" y="2840038"/>
          <p14:tracePt t="115064" x="2170113" y="2813050"/>
          <p14:tracePt t="115106" x="2205038" y="2751138"/>
          <p14:tracePt t="115135" x="2214563" y="2741613"/>
          <p14:tracePt t="115242" x="2214563" y="2732088"/>
          <p14:tracePt t="115271" x="2224088" y="2732088"/>
          <p14:tracePt t="115315" x="2241550" y="2724150"/>
          <p14:tracePt t="115344" x="2251075" y="2714625"/>
          <p14:tracePt t="115373" x="2312988" y="2714625"/>
          <p14:tracePt t="115401" x="2393950" y="2724150"/>
          <p14:tracePt t="115431" x="2509838" y="2724150"/>
          <p14:tracePt t="115460" x="2660650" y="2724150"/>
          <p14:tracePt t="115490" x="2786063" y="2724150"/>
          <p14:tracePt t="115502" x="2795588" y="2724150"/>
          <p14:tracePt t="115546" x="2857500" y="2724150"/>
          <p14:tracePt t="115576" x="2894013" y="2724150"/>
          <p14:tracePt t="115606" x="2938463" y="2724150"/>
          <p14:tracePt t="115633" x="2965450" y="2724150"/>
          <p14:tracePt t="115663" x="3009900" y="2724150"/>
          <p14:tracePt t="115692" x="3071813" y="2724150"/>
          <p14:tracePt t="115721" x="3108325" y="2724150"/>
          <p14:tracePt t="115751" x="3143250" y="2724150"/>
          <p14:tracePt t="115793" x="3197225" y="2724150"/>
          <p14:tracePt t="115822" x="3232150" y="2741613"/>
          <p14:tracePt t="115849" x="3276600" y="2778125"/>
          <p14:tracePt t="115878" x="3303588" y="2778125"/>
          <p14:tracePt t="115908" x="3348038" y="2786063"/>
          <p14:tracePt t="115951" x="3411538" y="2795588"/>
          <p14:tracePt t="115980" x="3446463" y="2795588"/>
          <p14:tracePt t="116010" x="3490913" y="2795588"/>
          <p14:tracePt t="116039" x="3589338" y="2830513"/>
          <p14:tracePt t="116070" x="3679825" y="2849563"/>
          <p14:tracePt t="116097" x="3803650" y="2901950"/>
          <p14:tracePt t="116128" x="3884613" y="2955925"/>
          <p14:tracePt t="116158" x="3911600" y="2982913"/>
          <p14:tracePt t="116241" x="3929063" y="2973388"/>
          <p14:tracePt t="116271" x="3973513" y="2928938"/>
          <p14:tracePt t="116299" x="4000500" y="2901950"/>
          <p14:tracePt t="116356" x="4098925" y="2874963"/>
          <p14:tracePt t="116384" x="4125913" y="2884488"/>
          <p14:tracePt t="116491" x="4143375" y="2901950"/>
          <p14:tracePt t="116504" x="4160838" y="2911475"/>
          <p14:tracePt t="116585" x="4179888" y="2911475"/>
          <p14:tracePt t="116613" x="4187825" y="2901950"/>
          <p14:tracePt t="116643" x="4232275" y="2894013"/>
          <p14:tracePt t="116686" x="4340225" y="2901950"/>
          <p14:tracePt t="116714" x="4384675" y="2911475"/>
          <p14:tracePt t="116747" x="4438650" y="2928938"/>
          <p14:tracePt t="116776" x="4456113" y="2928938"/>
          <p14:tracePt t="116805" x="4483100" y="2911475"/>
          <p14:tracePt t="116887" x="4500563" y="2884488"/>
          <p14:tracePt t="116927" x="4537075" y="2874963"/>
          <p14:tracePt t="116957" x="4581525" y="2874963"/>
          <p14:tracePt t="116986" x="4608513" y="2867025"/>
          <p14:tracePt t="117003" x="4633913" y="2857500"/>
          <p14:tracePt t="117032" x="4670425" y="2813050"/>
          <p14:tracePt t="117074" x="4687888" y="2813050"/>
          <p14:tracePt t="117588" x="4687888" y="2786063"/>
          <p14:tracePt t="117618" x="4670425" y="2741613"/>
          <p14:tracePt t="117647" x="4670425" y="2724150"/>
          <p14:tracePt t="119232" x="4652963" y="2724150"/>
          <p14:tracePt t="119265" x="4545013" y="2724150"/>
          <p14:tracePt t="119298" x="4473575" y="2724150"/>
          <p14:tracePt t="119330" x="4429125" y="2724150"/>
          <p14:tracePt t="119363" x="4411663" y="2724150"/>
          <p14:tracePt t="119395" x="4375150" y="2732088"/>
          <p14:tracePt t="119430" x="4348163" y="2741613"/>
          <p14:tracePt t="119463" x="4313238" y="2768600"/>
          <p14:tracePt t="119495" x="4286250" y="2778125"/>
          <p14:tracePt t="119512" x="4268788" y="2778125"/>
          <p14:tracePt t="119545" x="4224338" y="2778125"/>
          <p14:tracePt t="119578" x="4187825" y="2778125"/>
          <p14:tracePt t="119611" x="4125913" y="2759075"/>
          <p14:tracePt t="119643" x="4081463" y="2759075"/>
          <p14:tracePt t="119676" x="4044950" y="2732088"/>
          <p14:tracePt t="119708" x="4000500" y="2687638"/>
          <p14:tracePt t="119741" x="3965575" y="2660650"/>
          <p14:tracePt t="119773" x="3919538" y="2652713"/>
          <p14:tracePt t="119805" x="3822700" y="2616200"/>
          <p14:tracePt t="119837" x="3670300" y="2598738"/>
          <p14:tracePt t="119868" x="3500438" y="2563813"/>
          <p14:tracePt t="119900" x="3340100" y="2536825"/>
          <p14:tracePt t="119916" x="3295650" y="2536825"/>
          <p14:tracePt t="119947" x="3232150" y="2536825"/>
          <p14:tracePt t="119980" x="3187700" y="2563813"/>
          <p14:tracePt t="120013" x="3143250" y="2581275"/>
          <p14:tracePt t="120046" x="3089275" y="2598738"/>
          <p14:tracePt t="120080" x="2919413" y="2660650"/>
          <p14:tracePt t="120112" x="2813050" y="2679700"/>
          <p14:tracePt t="120145" x="2741613" y="2679700"/>
          <p14:tracePt t="120178" x="2670175" y="2687638"/>
          <p14:tracePt t="120210" x="2625725" y="2706688"/>
          <p14:tracePt t="120242" x="2589213" y="2724150"/>
          <p14:tracePt t="120273" x="2536825" y="2768600"/>
          <p14:tracePt t="120305" x="2438400" y="2822575"/>
          <p14:tracePt t="120338" x="2374900" y="2849563"/>
          <p14:tracePt t="120370" x="2366963" y="2867025"/>
          <p14:tracePt t="120403" x="2357438" y="2894013"/>
          <p14:tracePt t="120423" x="2339975" y="2894013"/>
          <p14:tracePt t="120456" x="2339975" y="2928938"/>
          <p14:tracePt t="120488" x="2374900" y="3071813"/>
          <p14:tracePt t="120504" x="2393950" y="3125788"/>
          <p14:tracePt t="120537" x="2438400" y="3160713"/>
          <p14:tracePt t="120569" x="2482850" y="3179763"/>
          <p14:tracePt t="120602" x="2500313" y="3197225"/>
          <p14:tracePt t="120633" x="2536825" y="3224213"/>
          <p14:tracePt t="120665" x="2589213" y="3268663"/>
          <p14:tracePt t="120698" x="2724150" y="3303588"/>
          <p14:tracePt t="120731" x="2795588" y="3313113"/>
          <p14:tracePt t="120765" x="2847975" y="3313113"/>
          <p14:tracePt t="120797" x="2911475" y="3313113"/>
          <p14:tracePt t="120845" x="3125788" y="3313113"/>
          <p14:tracePt t="120892" x="3313113" y="3357563"/>
          <p14:tracePt t="120925" x="3411538" y="3357563"/>
          <p14:tracePt t="120956" x="3473450" y="3367088"/>
          <p14:tracePt t="120988" x="3571875" y="3411538"/>
          <p14:tracePt t="121003" x="3598863" y="3429000"/>
          <p14:tracePt t="121036" x="3643313" y="3473450"/>
          <p14:tracePt t="121068" x="3679825" y="3509963"/>
          <p14:tracePt t="121099" x="3724275" y="3544888"/>
          <p14:tracePt t="121131" x="3759200" y="3563938"/>
          <p14:tracePt t="121163" x="3803650" y="3581400"/>
          <p14:tracePt t="121196" x="3830638" y="3581400"/>
          <p14:tracePt t="121228" x="3867150" y="3581400"/>
          <p14:tracePt t="121262" x="3929063" y="3581400"/>
          <p14:tracePt t="121294" x="3956050" y="3581400"/>
          <p14:tracePt t="121325" x="3965575" y="3581400"/>
          <p14:tracePt t="121492" x="3983038" y="3581400"/>
          <p14:tracePt t="121788" x="3973513" y="3536950"/>
          <p14:tracePt t="121820" x="3938588" y="3455988"/>
          <p14:tracePt t="121851" x="3894138" y="3375025"/>
          <p14:tracePt t="121882" x="3867150" y="3330575"/>
          <p14:tracePt t="121914" x="3830638" y="3313113"/>
          <p14:tracePt t="121947" x="3803650" y="3268663"/>
          <p14:tracePt t="121979" x="3795713" y="3241675"/>
          <p14:tracePt t="122012" x="3776663" y="3232150"/>
          <p14:tracePt t="122044" x="3776663" y="3224213"/>
          <p14:tracePt t="122104" x="3776663" y="3206750"/>
          <p14:tracePt t="122373" x="3768725" y="3179763"/>
          <p14:tracePt t="122420" x="3768725" y="3170238"/>
          <p14:tracePt t="122480" x="3786188" y="3152775"/>
          <p14:tracePt t="122513" x="3786188" y="3143250"/>
          <p14:tracePt t="124248" x="3884613" y="3036888"/>
          <p14:tracePt t="124280" x="3894138" y="3017838"/>
          <p14:tracePt t="124296" x="3911600" y="3000375"/>
          <p14:tracePt t="124328" x="3990975" y="2973388"/>
          <p14:tracePt t="124361" x="4286250" y="3027363"/>
          <p14:tracePt t="124423" x="4732338" y="3152775"/>
          <p14:tracePt t="124440" x="4795838" y="3179763"/>
          <p14:tracePt t="124473" x="4840288" y="3179763"/>
          <p14:tracePt t="124507" x="4884738" y="3179763"/>
          <p14:tracePt t="124540" x="5027613" y="3187700"/>
          <p14:tracePt t="124572" x="5153025" y="3187700"/>
          <p14:tracePt t="124604" x="5214938" y="3179763"/>
          <p14:tracePt t="124634" x="5278438" y="3152775"/>
          <p14:tracePt t="124665" x="5322888" y="3135313"/>
          <p14:tracePt t="124698" x="5367338" y="3116263"/>
          <p14:tracePt t="124731" x="5421313" y="3063875"/>
          <p14:tracePt t="124764" x="5456238" y="3017838"/>
          <p14:tracePt t="124796" x="5500688" y="2982913"/>
          <p14:tracePt t="124828" x="5518150" y="2946400"/>
          <p14:tracePt t="125037" x="5518150" y="2911475"/>
          <p14:tracePt t="125067" x="5518150" y="2884488"/>
          <p14:tracePt t="125099" x="5518150" y="2857500"/>
          <p14:tracePt t="125132" x="5518150" y="2840038"/>
          <p14:tracePt t="125164" x="5518150" y="2822575"/>
          <p14:tracePt t="125244" x="5510213" y="2778125"/>
          <p14:tracePt t="125278" x="5473700" y="2741613"/>
          <p14:tracePt t="125310" x="5411788" y="2724150"/>
          <p14:tracePt t="125343" x="5241925" y="2724150"/>
          <p14:tracePt t="125374" x="5027613" y="2697163"/>
          <p14:tracePt t="125406" x="4840288" y="2679700"/>
          <p14:tracePt t="125439" x="4633913" y="2635250"/>
          <p14:tracePt t="125455" x="4608513" y="2616200"/>
          <p14:tracePt t="125489" x="4581525" y="2598738"/>
          <p14:tracePt t="125505" x="4562475" y="2589213"/>
          <p14:tracePt t="125538" x="4518025" y="2563813"/>
          <p14:tracePt t="125570" x="4456113" y="2536825"/>
          <p14:tracePt t="125600" x="4402138" y="2527300"/>
          <p14:tracePt t="125632" x="4357688" y="2517775"/>
          <p14:tracePt t="125665" x="4303713" y="2509838"/>
          <p14:tracePt t="125698" x="4205288" y="2509838"/>
          <p14:tracePt t="125731" x="4108450" y="2536825"/>
          <p14:tracePt t="125764" x="4044950" y="2554288"/>
          <p14:tracePt t="125798" x="3990975" y="2563813"/>
          <p14:tracePt t="125831" x="3902075" y="2589213"/>
          <p14:tracePt t="125865" x="3867150" y="2598738"/>
          <p14:tracePt t="125898" x="3830638" y="2608263"/>
          <p14:tracePt t="125930" x="3822700" y="2608263"/>
          <p14:tracePt t="125977" x="3795713" y="2608263"/>
          <p14:tracePt t="126009" x="3786188" y="2608263"/>
          <p14:tracePt t="126070" x="3776663" y="2608263"/>
          <p14:tracePt t="126101" x="3732213" y="2616200"/>
          <p14:tracePt t="126133" x="3714750" y="2616200"/>
          <p14:tracePt t="126165" x="3660775" y="2616200"/>
          <p14:tracePt t="126198" x="3616325" y="2616200"/>
          <p14:tracePt t="126245" x="3598863" y="2616200"/>
          <p14:tracePt t="126292" x="3562350" y="2589213"/>
          <p14:tracePt t="126323" x="3562350" y="2581275"/>
          <p14:tracePt t="126368" x="3544888" y="2571750"/>
          <p14:tracePt t="128725" x="3625850" y="2544763"/>
          <p14:tracePt t="128741" x="3633788" y="2536825"/>
          <p14:tracePt t="128774" x="3687763" y="2536825"/>
          <p14:tracePt t="128806" x="3705225" y="2536825"/>
          <p14:tracePt t="128853" x="3751263" y="2536825"/>
          <p14:tracePt t="128886" x="3776663" y="2554288"/>
          <p14:tracePt t="128948" x="3822700" y="2581275"/>
          <p14:tracePt t="128980" x="3840163" y="2581275"/>
          <p14:tracePt t="141310" x="3840163" y="2616200"/>
          <p14:tracePt t="141342" x="3803650" y="2670175"/>
          <p14:tracePt t="141374" x="3786188" y="2697163"/>
          <p14:tracePt t="141405" x="3776663" y="2724150"/>
          <p14:tracePt t="141437" x="3759200" y="2778125"/>
          <p14:tracePt t="141468" x="3732213" y="2822575"/>
          <p14:tracePt t="141688" x="3732213" y="2849563"/>
          <p14:tracePt t="141719" x="3759200" y="2894013"/>
          <p14:tracePt t="141750" x="3776663" y="2928938"/>
          <p14:tracePt t="141783" x="3786188" y="2955925"/>
          <p14:tracePt t="141932" x="3822700" y="2973388"/>
          <p14:tracePt t="141963" x="3822700" y="2982913"/>
          <p14:tracePt t="141995" x="3840163" y="3009900"/>
          <p14:tracePt t="142012" x="3857625" y="3027363"/>
          <p14:tracePt t="142044" x="3902075" y="3054350"/>
          <p14:tracePt t="142077" x="3929063" y="3071813"/>
          <p14:tracePt t="142109" x="3938588" y="3071813"/>
          <p14:tracePt t="142142" x="3990975" y="3108325"/>
          <p14:tracePt t="142173" x="4044950" y="3125788"/>
          <p14:tracePt t="142205" x="4081463" y="3135313"/>
          <p14:tracePt t="142235" x="4098925" y="3135313"/>
          <p14:tracePt t="142312" x="4116388" y="3135313"/>
          <p14:tracePt t="142416" x="4098925" y="3089275"/>
          <p14:tracePt t="142448" x="4071938" y="3054350"/>
          <p14:tracePt t="142481" x="4027488" y="3000375"/>
          <p14:tracePt t="142514" x="3990975" y="2955925"/>
          <p14:tracePt t="142545" x="3946525" y="2921000"/>
          <p14:tracePt t="142577" x="3911600" y="2874963"/>
          <p14:tracePt t="142609" x="3857625" y="2830513"/>
          <p14:tracePt t="142641" x="3803650" y="2803525"/>
          <p14:tracePt t="142673" x="3751263" y="2768600"/>
          <p14:tracePt t="142703" x="3724275" y="2751138"/>
          <p14:tracePt t="142735" x="3679825" y="2751138"/>
          <p14:tracePt t="142767" x="3633788" y="2732088"/>
          <p14:tracePt t="142799" x="3589338" y="2724150"/>
          <p14:tracePt t="142832" x="3544888" y="2697163"/>
          <p14:tracePt t="142880" x="3490913" y="2687638"/>
          <p14:tracePt t="142912" x="3367088" y="2697163"/>
          <p14:tracePt t="142944" x="3303588" y="2697163"/>
          <p14:tracePt t="142975" x="3259138" y="2697163"/>
          <p14:tracePt t="143008" x="3197225" y="2697163"/>
          <p14:tracePt t="143040" x="3179763" y="2697163"/>
          <p14:tracePt t="143088" x="3152775" y="2714625"/>
          <p14:tracePt t="143118" x="3116263" y="2732088"/>
          <p14:tracePt t="143154" x="3081338" y="2778125"/>
          <p14:tracePt t="143185" x="3036888" y="2813050"/>
          <p14:tracePt t="143217" x="3017838" y="2857500"/>
          <p14:tracePt t="143250" x="3009900" y="2894013"/>
          <p14:tracePt t="143282" x="3000375" y="2928938"/>
          <p14:tracePt t="143316" x="3000375" y="2955925"/>
          <p14:tracePt t="143348" x="3017838" y="3000375"/>
          <p14:tracePt t="143365" x="3036888" y="3009900"/>
          <p14:tracePt t="143399" x="3089275" y="3054350"/>
          <p14:tracePt t="143433" x="3197225" y="3089275"/>
          <p14:tracePt t="143466" x="3330575" y="3108325"/>
          <p14:tracePt t="143499" x="3536950" y="3152775"/>
          <p14:tracePt t="143520" x="3633788" y="3152775"/>
          <p14:tracePt t="143562" x="3724275" y="3160713"/>
          <p14:tracePt t="143606" x="3786188" y="3160713"/>
          <p14:tracePt t="143649" x="3840163" y="3160713"/>
          <p14:tracePt t="143687" x="3919538" y="3170238"/>
          <p14:tracePt t="143718" x="4037013" y="3197225"/>
          <p14:tracePt t="143751" x="4108450" y="3197225"/>
          <p14:tracePt t="143784" x="4232275" y="3206750"/>
          <p14:tracePt t="143817" x="4330700" y="3224213"/>
          <p14:tracePt t="143849" x="4483100" y="3224213"/>
          <p14:tracePt t="143882" x="4643438" y="3214688"/>
          <p14:tracePt t="143915" x="4776788" y="3179763"/>
          <p14:tracePt t="143948" x="4946650" y="3125788"/>
          <p14:tracePt t="143981" x="5089525" y="3071813"/>
          <p14:tracePt t="144013" x="5187950" y="3054350"/>
          <p14:tracePt t="144046" x="5251450" y="3027363"/>
          <p14:tracePt t="144077" x="5313363" y="3000375"/>
          <p14:tracePt t="144109" x="5349875" y="3000375"/>
          <p14:tracePt t="144140" x="5367338" y="2992438"/>
          <p14:tracePt t="144171" x="5402263" y="2973388"/>
          <p14:tracePt t="144202" x="5438775" y="2965450"/>
          <p14:tracePt t="144238" x="5473700" y="2965450"/>
          <p14:tracePt t="144273" x="5510213" y="2965450"/>
          <p14:tracePt t="144307" x="5572125" y="2973388"/>
          <p14:tracePt t="144339" x="5599113" y="2973388"/>
          <p14:tracePt t="144369" x="5626100" y="2982913"/>
          <p14:tracePt t="144401" x="5661025" y="3009900"/>
          <p14:tracePt t="144434" x="5697538" y="3027363"/>
          <p14:tracePt t="144467" x="5707063" y="3027363"/>
          <p14:tracePt t="144557" x="5715000" y="3027363"/>
          <p14:tracePt t="144602" x="5724525" y="3027363"/>
          <p14:tracePt t="144649" x="5741988" y="3063875"/>
          <p14:tracePt t="144681" x="5786438" y="3108325"/>
          <p14:tracePt t="144713" x="5813425" y="3135313"/>
          <p14:tracePt t="144804" x="5822950" y="3135313"/>
          <p14:tracePt t="144834" x="5840413" y="3135313"/>
          <p14:tracePt t="146885" x="5983288" y="2946400"/>
          <p14:tracePt t="146917" x="6170613" y="2751138"/>
          <p14:tracePt t="146948" x="6180138" y="2741613"/>
          <p14:tracePt t="147299" x="6207125" y="2706688"/>
          <p14:tracePt t="150149" x="6197600" y="2714625"/>
          <p14:tracePt t="150196" x="6188075" y="2714625"/>
          <p14:tracePt t="150228" x="6153150" y="2795588"/>
          <p14:tracePt t="150261" x="6143625" y="2884488"/>
          <p14:tracePt t="150293" x="6143625" y="2965450"/>
          <p14:tracePt t="150326" x="6143625" y="3017838"/>
          <p14:tracePt t="150358" x="6143625" y="3054350"/>
          <p14:tracePt t="150391" x="6135688" y="3125788"/>
          <p14:tracePt t="150425" x="6126163" y="3152775"/>
          <p14:tracePt t="156502" x="6170613" y="2982913"/>
          <p14:tracePt t="156518" x="6180138" y="2901950"/>
          <p14:tracePt t="156551" x="6188075" y="2849563"/>
          <p14:tracePt t="156582" x="6207125" y="2813050"/>
          <p14:tracePt t="156613" x="6232525" y="2768600"/>
          <p14:tracePt t="156649" x="6232525" y="2751138"/>
          <p14:tracePt t="156739" x="6232525" y="2706688"/>
          <p14:tracePt t="156770" x="6232525" y="2687638"/>
          <p14:tracePt t="156802" x="6215063" y="2652713"/>
          <p14:tracePt t="156835" x="6207125" y="2635250"/>
          <p14:tracePt t="156982" x="6188075" y="2598738"/>
          <p14:tracePt t="157718" x="6188075" y="2608263"/>
          <p14:tracePt t="157750" x="6188075" y="2616200"/>
          <p14:tracePt t="157869" x="6188075" y="2652713"/>
          <p14:tracePt t="157901" x="6197600" y="2706688"/>
          <p14:tracePt t="157932" x="6232525" y="2786063"/>
          <p14:tracePt t="157965" x="6251575" y="2830513"/>
          <p14:tracePt t="157997" x="6259513" y="2867025"/>
          <p14:tracePt t="158012" x="6259513" y="2884488"/>
          <p14:tracePt t="158042" x="6269038" y="2921000"/>
          <p14:tracePt t="158073" x="6269038" y="2928938"/>
          <p14:tracePt t="164366" x="5224463" y="3089275"/>
          <p14:tracePt t="164398" x="3857625" y="3482975"/>
          <p14:tracePt t="164429" x="2322513" y="3973513"/>
          <p14:tracePt t="164461" x="1687513" y="4152900"/>
          <p14:tracePt t="164492" x="1660525" y="4162425"/>
          <p14:tracePt t="164566" x="1490663" y="4214813"/>
          <p14:tracePt t="164597" x="1401763" y="4224338"/>
          <p14:tracePt t="164743" x="1401763" y="4071938"/>
          <p14:tracePt t="164760" x="1401763" y="4019550"/>
          <p14:tracePt t="164793" x="1347788" y="3894138"/>
          <p14:tracePt t="164824" x="1312863" y="3884613"/>
          <p14:tracePt t="164985" x="1258888" y="3884613"/>
          <p14:tracePt t="165018" x="1108075" y="3894138"/>
          <p14:tracePt t="165052" x="1027113" y="3884613"/>
          <p14:tracePt t="165084" x="973138" y="3849688"/>
          <p14:tracePt t="165117" x="919163" y="3805238"/>
          <p14:tracePt t="165149" x="884238" y="3759200"/>
          <p14:tracePt t="165180" x="847725" y="3733800"/>
          <p14:tracePt t="165212" x="822325" y="3697288"/>
          <p14:tracePt t="165243" x="795338" y="3687763"/>
          <p14:tracePt t="169348" x="1214438" y="3455988"/>
          <p14:tracePt t="169379" x="1687513" y="3367088"/>
          <p14:tracePt t="169411" x="1884363" y="3394075"/>
          <p14:tracePt t="169444" x="2054225" y="3421063"/>
          <p14:tracePt t="169477" x="2133600" y="3429000"/>
          <p14:tracePt t="169508" x="2465388" y="3465513"/>
          <p14:tracePt t="169524" x="2652713" y="3465513"/>
          <p14:tracePt t="169555" x="3071813" y="3455988"/>
          <p14:tracePt t="169587" x="3652838" y="3421063"/>
          <p14:tracePt t="169620" x="4357688" y="3268663"/>
          <p14:tracePt t="169654" x="4902200" y="3179763"/>
          <p14:tracePt t="169686" x="5268913" y="3027363"/>
          <p14:tracePt t="169718" x="5680075" y="2911475"/>
          <p14:tracePt t="169750" x="6054725" y="2849563"/>
          <p14:tracePt t="169783" x="6251575" y="2778125"/>
          <p14:tracePt t="169815" x="6357938" y="2706688"/>
          <p14:tracePt t="169830" x="6367463" y="2697163"/>
          <p14:tracePt t="169861" x="6384925" y="2679700"/>
          <p14:tracePt t="170111" x="6303963" y="2714625"/>
          <p14:tracePt t="170143" x="5983288" y="2786063"/>
          <p14:tracePt t="170175" x="5599113" y="2849563"/>
          <p14:tracePt t="170205" x="5303838" y="2901950"/>
          <p14:tracePt t="170238" x="4921250" y="2955925"/>
          <p14:tracePt t="170271" x="4741863" y="3009900"/>
          <p14:tracePt t="170303" x="4598988" y="3063875"/>
          <p14:tracePt t="170336" x="4456113" y="3116263"/>
          <p14:tracePt t="170368" x="4322763" y="3170238"/>
          <p14:tracePt t="170402" x="4179888" y="3232150"/>
          <p14:tracePt t="170436" x="4108450" y="3259138"/>
          <p14:tracePt t="170469" x="4071938" y="3286125"/>
          <p14:tracePt t="170502" x="3983038" y="3286125"/>
          <p14:tracePt t="170518" x="3919538" y="3286125"/>
          <p14:tracePt t="170551" x="3759200" y="3278188"/>
          <p14:tracePt t="170584" x="3598863" y="3241675"/>
          <p14:tracePt t="170616" x="3429000" y="3214688"/>
          <p14:tracePt t="170649" x="3259138" y="3187700"/>
          <p14:tracePt t="170680" x="3125788" y="3152775"/>
          <p14:tracePt t="170712" x="2990850" y="3098800"/>
          <p14:tracePt t="170744" x="2919413" y="3089275"/>
          <p14:tracePt t="170777" x="2822575" y="3081338"/>
          <p14:tracePt t="170809" x="2776538" y="3063875"/>
          <p14:tracePt t="170839" x="2759075" y="3063875"/>
          <p14:tracePt t="170871" x="2714625" y="3063875"/>
          <p14:tracePt t="170904" x="2633663" y="3063875"/>
          <p14:tracePt t="170936" x="2544763" y="3081338"/>
          <p14:tracePt t="170968" x="2455863" y="3081338"/>
          <p14:tracePt t="171000" x="2401888" y="3081338"/>
          <p14:tracePt t="171016" x="2374900" y="3081338"/>
          <p14:tracePt t="171048" x="2339975" y="3108325"/>
          <p14:tracePt t="171080" x="2295525" y="3125788"/>
          <p14:tracePt t="171111" x="2259013" y="3152775"/>
          <p14:tracePt t="171143" x="2224088" y="3160713"/>
          <p14:tracePt t="171174" x="2214563" y="3179763"/>
          <p14:tracePt t="171220" x="2187575" y="3187700"/>
          <p14:tracePt t="171253" x="2179638" y="3187700"/>
          <p14:tracePt t="171343" x="2179638" y="3197225"/>
          <p14:tracePt t="171374" x="2152650" y="3224213"/>
          <p14:tracePt t="171405" x="2133600" y="3259138"/>
          <p14:tracePt t="171438" x="2116138" y="3286125"/>
          <p14:tracePt t="171470" x="2089150" y="3313113"/>
          <p14:tracePt t="171503" x="2071688" y="3349625"/>
          <p14:tracePt t="171519" x="2054225" y="3367088"/>
          <p14:tracePt t="171551" x="2009775" y="3421063"/>
          <p14:tracePt t="171583" x="1990725" y="3446463"/>
          <p14:tracePt t="171614" x="1982788" y="3455988"/>
          <p14:tracePt t="171645" x="1982788" y="3473450"/>
          <p14:tracePt t="171895" x="1955800" y="3492500"/>
          <p14:tracePt t="171957" x="1955800" y="3500438"/>
          <p14:tracePt t="172410" x="1990725" y="3527425"/>
          <p14:tracePt t="172442" x="2017713" y="3527425"/>
          <p14:tracePt t="172618" x="2017713" y="3554413"/>
          <p14:tracePt t="172768" x="2017713" y="3544888"/>
          <p14:tracePt t="172830" x="2027238" y="3544888"/>
          <p14:tracePt t="173154" x="2000250" y="3544888"/>
          <p14:tracePt t="173186" x="1955800" y="3554413"/>
          <p14:tracePt t="173218" x="1919288" y="3554413"/>
          <p14:tracePt t="173252" x="1874838" y="3554413"/>
          <p14:tracePt t="173284" x="1812925" y="3544888"/>
          <p14:tracePt t="173317" x="1660525" y="3544888"/>
          <p14:tracePt t="173349" x="1616075" y="3544888"/>
          <p14:tracePt t="173381" x="1571625" y="3554413"/>
          <p14:tracePt t="173396" x="1554163" y="3554413"/>
          <p14:tracePt t="173428" x="1490663" y="3554413"/>
          <p14:tracePt t="173460" x="1446213" y="3554413"/>
          <p14:tracePt t="173492" x="1401763" y="3563938"/>
          <p14:tracePt t="173523" x="1374775" y="3571875"/>
          <p14:tracePt t="173539" x="1357313" y="3581400"/>
          <p14:tracePt t="173571" x="1339850" y="3589338"/>
          <p14:tracePt t="173779" x="1322388" y="3598863"/>
          <p14:tracePt t="173822" x="1322388" y="3616325"/>
          <p14:tracePt t="174021" x="1322388" y="3608388"/>
          <p14:tracePt t="188202" x="1527175" y="3598863"/>
          <p14:tracePt t="188235" x="1679575" y="3598863"/>
          <p14:tracePt t="188269" x="1822450" y="3670300"/>
          <p14:tracePt t="188303" x="1893888" y="3724275"/>
          <p14:tracePt t="188335" x="2044700" y="3813175"/>
          <p14:tracePt t="188370" x="2116138" y="3911600"/>
          <p14:tracePt t="188403" x="2160588" y="3965575"/>
          <p14:tracePt t="188436" x="2232025" y="4019550"/>
          <p14:tracePt t="188470" x="2330450" y="4090988"/>
          <p14:tracePt t="188502" x="2490788" y="4170363"/>
          <p14:tracePt t="188518" x="2571750" y="4197350"/>
          <p14:tracePt t="188551" x="2724150" y="4233863"/>
          <p14:tracePt t="188583" x="2884488" y="4286250"/>
          <p14:tracePt t="188615" x="3071813" y="4340225"/>
          <p14:tracePt t="188647" x="3251200" y="4394200"/>
          <p14:tracePt t="188680" x="3375025" y="4394200"/>
          <p14:tracePt t="188712" x="3527425" y="4394200"/>
          <p14:tracePt t="188746" x="3741738" y="4394200"/>
          <p14:tracePt t="188778" x="3938588" y="4402138"/>
          <p14:tracePt t="188809" x="4108450" y="4421188"/>
          <p14:tracePt t="188840" x="4322763" y="4421188"/>
          <p14:tracePt t="188871" x="4510088" y="4376738"/>
          <p14:tracePt t="188903" x="4652963" y="4322763"/>
          <p14:tracePt t="188935" x="4724400" y="4305300"/>
          <p14:tracePt t="188967" x="4813300" y="4259263"/>
          <p14:tracePt t="188997" x="4867275" y="4214813"/>
          <p14:tracePt t="189030" x="4911725" y="4170363"/>
          <p14:tracePt t="189046" x="4921250" y="4143375"/>
          <p14:tracePt t="189062" x="4929188" y="4044950"/>
          <p14:tracePt t="189096" x="4902200" y="3929063"/>
          <p14:tracePt t="189127" x="4857750" y="3894138"/>
          <p14:tracePt t="189158" x="4813300" y="3849688"/>
          <p14:tracePt t="189189" x="4741863" y="3813175"/>
          <p14:tracePt t="189222" x="4633913" y="3805238"/>
          <p14:tracePt t="189254" x="4491038" y="3768725"/>
          <p14:tracePt t="189286" x="4340225" y="3714750"/>
          <p14:tracePt t="189319" x="4098925" y="3652838"/>
          <p14:tracePt t="189351" x="3679825" y="3662363"/>
          <p14:tracePt t="189382" x="3411538" y="3679825"/>
          <p14:tracePt t="189413" x="3241675" y="3679825"/>
          <p14:tracePt t="189447" x="3108325" y="3679825"/>
          <p14:tracePt t="189480" x="3000375" y="3679825"/>
          <p14:tracePt t="189512" x="2955925" y="3679825"/>
          <p14:tracePt t="189528" x="2946400" y="3679825"/>
          <p14:tracePt t="189546" x="2928938" y="3679825"/>
          <p14:tracePt t="189577" x="2894013" y="3714750"/>
          <p14:tracePt t="189622" x="2813050" y="3741738"/>
          <p14:tracePt t="189654" x="2751138" y="3778250"/>
          <p14:tracePt t="189686" x="2697163" y="3795713"/>
          <p14:tracePt t="189719" x="2643188" y="3813175"/>
          <p14:tracePt t="189752" x="2625725" y="3813175"/>
          <p14:tracePt t="189785" x="2608263" y="3840163"/>
          <p14:tracePt t="189815" x="2581275" y="3857625"/>
          <p14:tracePt t="189847" x="2544763" y="3894138"/>
          <p14:tracePt t="189880" x="2500313" y="3938588"/>
          <p14:tracePt t="189913" x="2455863" y="4019550"/>
          <p14:tracePt t="189944" x="2438400" y="4071938"/>
          <p14:tracePt t="189974" x="2419350" y="4108450"/>
          <p14:tracePt t="190005" x="2411413" y="4143375"/>
          <p14:tracePt t="190021" x="2411413" y="4152900"/>
          <p14:tracePt t="190183" x="2374900" y="4179888"/>
          <p14:tracePt t="190215" x="2339975" y="4206875"/>
          <p14:tracePt t="190248" x="2295525" y="4241800"/>
          <p14:tracePt t="190265" x="2276475" y="4251325"/>
          <p14:tracePt t="190297" x="2251075" y="4251325"/>
          <p14:tracePt t="190621" x="2357438" y="4305300"/>
          <p14:tracePt t="190653" x="2419350" y="4349750"/>
          <p14:tracePt t="190685" x="2473325" y="4357688"/>
          <p14:tracePt t="190717" x="2509838" y="4357688"/>
          <p14:tracePt t="191479" x="2527300" y="4313238"/>
          <p14:tracePt t="191508" x="2527300" y="4295775"/>
          <p14:tracePt t="194737" x="2955925" y="4340225"/>
          <p14:tracePt t="194770" x="3608388" y="4473575"/>
          <p14:tracePt t="194802" x="4170363" y="4448175"/>
          <p14:tracePt t="194834" x="4518025" y="4384675"/>
          <p14:tracePt t="194865" x="4741863" y="4349750"/>
          <p14:tracePt t="194897" x="4813300" y="4349750"/>
          <p14:tracePt t="194986" x="4894263" y="4357688"/>
          <p14:tracePt t="195018" x="5037138" y="4357688"/>
          <p14:tracePt t="195050" x="5322888" y="4305300"/>
          <p14:tracePt t="195082" x="5473700" y="4278313"/>
          <p14:tracePt t="195115" x="5510213" y="4268788"/>
          <p14:tracePt t="195147" x="5527675" y="4251325"/>
          <p14:tracePt t="195179" x="5554663" y="4241800"/>
          <p14:tracePt t="195208" x="5616575" y="4224338"/>
          <p14:tracePt t="195240" x="5670550" y="4214813"/>
          <p14:tracePt t="195273" x="5741988" y="4197350"/>
          <p14:tracePt t="195306" x="5921375" y="4143375"/>
          <p14:tracePt t="195338" x="6064250" y="4108450"/>
          <p14:tracePt t="195373" x="6126163" y="4108450"/>
          <p14:tracePt t="195403" x="6188075" y="4108450"/>
          <p14:tracePt t="195433" x="6269038" y="4090988"/>
          <p14:tracePt t="195462" x="6357938" y="4090988"/>
          <p14:tracePt t="195490" x="6456363" y="4098925"/>
          <p14:tracePt t="195522" x="6599238" y="4108450"/>
          <p14:tracePt t="195551" x="6751638" y="4108450"/>
          <p14:tracePt t="195580" x="6894513" y="4064000"/>
          <p14:tracePt t="195620" x="7010400" y="4010025"/>
          <p14:tracePt t="195650" x="7045325" y="3973513"/>
          <p14:tracePt t="195691" x="7054850" y="3956050"/>
          <p14:tracePt t="195721" x="7064375" y="3884613"/>
          <p14:tracePt t="195751" x="7054850" y="3849688"/>
          <p14:tracePt t="195791" x="6956425" y="3733800"/>
          <p14:tracePt t="195820" x="6858000" y="3697288"/>
          <p14:tracePt t="195849" x="6707188" y="3652838"/>
          <p14:tracePt t="195880" x="6537325" y="3643313"/>
          <p14:tracePt t="195911" x="6367463" y="3670300"/>
          <p14:tracePt t="195942" x="6224588" y="3714750"/>
          <p14:tracePt t="195973" x="6037263" y="3768725"/>
          <p14:tracePt t="196006" x="5884863" y="3778250"/>
          <p14:tracePt t="196022" x="5803900" y="3795713"/>
          <p14:tracePt t="196054" x="5653088" y="3795713"/>
          <p14:tracePt t="196087" x="5572125" y="3795713"/>
          <p14:tracePt t="196119" x="5527675" y="3795713"/>
          <p14:tracePt t="196151" x="5446713" y="3768725"/>
          <p14:tracePt t="196182" x="5402263" y="3768725"/>
          <p14:tracePt t="196215" x="5367338" y="3768725"/>
          <p14:tracePt t="196247" x="5322888" y="3768725"/>
          <p14:tracePt t="196279" x="5295900" y="3778250"/>
          <p14:tracePt t="196308" x="5295900" y="3795713"/>
          <p14:tracePt t="196385" x="5259388" y="3830638"/>
          <p14:tracePt t="196416" x="5232400" y="3876675"/>
          <p14:tracePt t="196448" x="5232400" y="3938588"/>
          <p14:tracePt t="196481" x="5241925" y="3973513"/>
          <p14:tracePt t="196513" x="5251450" y="4010025"/>
          <p14:tracePt t="196529" x="5268913" y="4019550"/>
          <p14:tracePt t="196559" x="5286375" y="4044950"/>
          <p14:tracePt t="196590" x="5303838" y="4071938"/>
          <p14:tracePt t="208190" x="5340350" y="3956050"/>
          <p14:tracePt t="208240" x="5446713" y="3492500"/>
          <p14:tracePt t="208255" x="5456238" y="3438525"/>
          <p14:tracePt t="208288" x="5500688" y="3286125"/>
          <p14:tracePt t="208303" x="5500688" y="3278188"/>
          <p14:tracePt t="208526" x="5500688" y="3259138"/>
          <p14:tracePt t="208632" x="5500688" y="3160713"/>
          <p14:tracePt t="208665" x="5500688" y="3135313"/>
          <p14:tracePt t="209123" x="5510213" y="3135313"/>
          <p14:tracePt t="209155" x="5643563" y="3160713"/>
          <p14:tracePt t="209189" x="5884863" y="3214688"/>
          <p14:tracePt t="209221" x="6126163" y="3241675"/>
          <p14:tracePt t="209256" x="6350000" y="3278188"/>
          <p14:tracePt t="209288" x="6492875" y="3322638"/>
          <p14:tracePt t="209320" x="6527800" y="3322638"/>
          <p14:tracePt t="209352" x="6545263" y="3322638"/>
          <p14:tracePt t="209383" x="6572250" y="3322638"/>
          <p14:tracePt t="209415" x="6608763" y="3313113"/>
          <p14:tracePt t="209459" x="6616700" y="3303588"/>
          <p14:tracePt t="240958" x="5411788" y="3983038"/>
          <p14:tracePt t="240990" x="2697163" y="5618163"/>
          <p14:tracePt t="241347" x="303213" y="5813425"/>
          <p14:tracePt t="241380" x="357188" y="5591175"/>
          <p14:tracePt t="241413" x="393700" y="5448300"/>
          <p14:tracePt t="241446" x="401638" y="5402263"/>
          <p14:tracePt t="241479" x="401638" y="5340350"/>
          <p14:tracePt t="241511" x="401638" y="5305425"/>
          <p14:tracePt t="241527" x="401638" y="5295900"/>
          <p14:tracePt t="241630" x="571500" y="5135563"/>
          <p14:tracePt t="241662" x="696913" y="5091113"/>
          <p14:tracePt t="241694" x="901700" y="5072063"/>
          <p14:tracePt t="241726" x="1044575" y="5091113"/>
          <p14:tracePt t="241758" x="1081088" y="5116513"/>
          <p14:tracePt t="241831" x="1125538" y="5153025"/>
          <p14:tracePt t="241862" x="1179513" y="5170488"/>
          <p14:tracePt t="241894" x="1401763" y="5197475"/>
          <p14:tracePt t="241927" x="1795463" y="5180013"/>
          <p14:tracePt t="241958" x="2009775" y="5162550"/>
          <p14:tracePt t="241990" x="2347913" y="5170488"/>
          <p14:tracePt t="242021" x="2679700" y="5187950"/>
          <p14:tracePt t="242037" x="2751138" y="5187950"/>
          <p14:tracePt t="242069" x="2894013" y="5187950"/>
          <p14:tracePt t="242100" x="2911475" y="5187950"/>
          <p14:tracePt t="242131" x="2928938" y="5162550"/>
          <p14:tracePt t="242162" x="2973388" y="5153025"/>
          <p14:tracePt t="242195" x="2990850" y="5153025"/>
          <p14:tracePt t="242227" x="3044825" y="5162550"/>
          <p14:tracePt t="242274" x="3054350" y="5162550"/>
          <p14:tracePt t="242376" x="2965450" y="5170488"/>
          <p14:tracePt t="242407" x="2705100" y="5162550"/>
          <p14:tracePt t="242438" x="2446338" y="5108575"/>
          <p14:tracePt t="242470" x="2224088" y="5045075"/>
          <p14:tracePt t="242502" x="2081213" y="5045075"/>
          <p14:tracePt t="242532" x="2009775" y="5045075"/>
          <p14:tracePt t="242563" x="1990725" y="5045075"/>
          <p14:tracePt t="242639" x="1938338" y="5064125"/>
          <p14:tracePt t="242671" x="1839913" y="5072063"/>
          <p14:tracePt t="242703" x="1660525" y="5054600"/>
          <p14:tracePt t="242735" x="1490663" y="4992688"/>
          <p14:tracePt t="242766" x="1347788" y="4938713"/>
          <p14:tracePt t="242797" x="1196975" y="4894263"/>
          <p14:tracePt t="242829" x="1098550" y="4902200"/>
          <p14:tracePt t="242860" x="1062038" y="4929188"/>
          <p14:tracePt t="242892" x="1027113" y="4948238"/>
          <p14:tracePt t="242922" x="1017588" y="4956175"/>
          <p14:tracePt t="242968" x="1017588" y="4992688"/>
          <p14:tracePt t="242998" x="1027113" y="5027613"/>
          <p14:tracePt t="243030" x="1062038" y="5108575"/>
          <p14:tracePt t="243062" x="1108075" y="5162550"/>
          <p14:tracePt t="243094" x="1143000" y="5207000"/>
          <p14:tracePt t="243126" x="1152525" y="5214938"/>
          <p14:tracePt t="243201" x="1187450" y="5251450"/>
          <p14:tracePt t="243245" x="1223963" y="5278438"/>
          <p14:tracePt t="243279" x="1285875" y="5313363"/>
          <p14:tracePt t="243311" x="1384300" y="5349875"/>
          <p14:tracePt t="243343" x="1509713" y="5376863"/>
          <p14:tracePt t="243375" x="1598613" y="5384800"/>
          <p14:tracePt t="243407" x="1643063" y="5384800"/>
          <p14:tracePt t="243440" x="1670050" y="5384800"/>
          <p14:tracePt t="243471" x="1714500" y="5384800"/>
          <p14:tracePt t="243503" x="1776413" y="5384800"/>
          <p14:tracePt t="243535" x="1874838" y="5367338"/>
          <p14:tracePt t="243566" x="1928813" y="5340350"/>
          <p14:tracePt t="243596" x="1965325" y="5330825"/>
          <p14:tracePt t="243629" x="2027238" y="5330825"/>
          <p14:tracePt t="243661" x="2133600" y="5330825"/>
          <p14:tracePt t="243693" x="2259013" y="5330825"/>
          <p14:tracePt t="243725" x="2303463" y="5322888"/>
          <p14:tracePt t="243757" x="2330450" y="5305425"/>
          <p14:tracePt t="243845" x="2366963" y="5313363"/>
          <p14:tracePt t="243879" x="2393950" y="5349875"/>
          <p14:tracePt t="243911" x="2401888" y="5349875"/>
          <p14:tracePt t="244031" x="2446338" y="5349875"/>
          <p14:tracePt t="244062" x="2509838" y="5367338"/>
          <p14:tracePt t="244094" x="2544763" y="5367338"/>
          <p14:tracePt t="244127" x="2625725" y="5349875"/>
          <p14:tracePt t="244160" x="2670175" y="5349875"/>
          <p14:tracePt t="244194" x="2714625" y="5349875"/>
          <p14:tracePt t="244227" x="2759075" y="5367338"/>
          <p14:tracePt t="244259" x="2803525" y="5384800"/>
          <p14:tracePt t="244291" x="2840038" y="5394325"/>
          <p14:tracePt t="244323" x="2857500" y="5394325"/>
          <p14:tracePt t="244355" x="2894013" y="5394325"/>
          <p14:tracePt t="244386" x="2955925" y="5376863"/>
          <p14:tracePt t="244418" x="3062288" y="5376863"/>
          <p14:tracePt t="244453" x="3224213" y="5384800"/>
          <p14:tracePt t="244485" x="3295650" y="5394325"/>
          <p14:tracePt t="244808" x="3419475" y="5394325"/>
          <p14:tracePt t="244839" x="3544888" y="5394325"/>
          <p14:tracePt t="244870" x="3598863" y="5411788"/>
          <p14:tracePt t="244903" x="3608388" y="541178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40.3|4.5|27.6|2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0.5|214.6|38.4|2.8|41.9|357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39.4|64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2|0.2|1.1|0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|77.5|9.7|11.4|19.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.3|1.8|41.6|1.9|7.1|1.8|25.1|30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7|29.2|17.8|76|6.7|5.6|1.7|1.9|1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8.2|6.4|7.1|6.5|1.2|0.6|0.4|0.3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39.7|92.3|66.3|20|57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30.7|6.2|42.7|70.2|21.3|48|135.3|13.3|62.9|65.6|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|57.3|72.6|5.5|37.1|49.9|5|15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40.2|52.4|20.7|22.5|53.2|121.6|79.9|94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|0.8|8.4|0.8|0.5|0.5|0.4|1|15.6|8.9|8.5|0.8|116.7|0.6|0.5|0.5|0.5|0.4|6|19|2.8|12.1|0.4|0.4|0.2|0.2|0.2|0.2|0.2|0.1|0.3|0.2|0.1|0.1|0.3|0.2|0.5|36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88.4|13|1.5|15.5|39.3|24.6|31.3|16.9|15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2.3|3.2|12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3.1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3593</TotalTime>
  <Words>3231</Words>
  <Application>Microsoft Office PowerPoint</Application>
  <PresentationFormat>On-screen Show (4:3)</PresentationFormat>
  <Paragraphs>2175</Paragraphs>
  <Slides>38</Slides>
  <Notes>1</Notes>
  <HiddenSlides>0</HiddenSlides>
  <MMClips>35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3" baseType="lpstr">
      <vt:lpstr>ＭＳ Ｐゴシック</vt:lpstr>
      <vt:lpstr>ＭＳ Ｐゴシック</vt:lpstr>
      <vt:lpstr>Arial</vt:lpstr>
      <vt:lpstr>Calibri</vt:lpstr>
      <vt:lpstr>Cambria Math</vt:lpstr>
      <vt:lpstr>Courier New</vt:lpstr>
      <vt:lpstr>Neo Sans Intel</vt:lpstr>
      <vt:lpstr>Neo Sans Intel Light</vt:lpstr>
      <vt:lpstr>Neo Sans Intel Medium</vt:lpstr>
      <vt:lpstr>Symbol</vt:lpstr>
      <vt:lpstr>Times</vt:lpstr>
      <vt:lpstr>Times New Roman</vt:lpstr>
      <vt:lpstr>Verdana</vt:lpstr>
      <vt:lpstr>Wingdings</vt:lpstr>
      <vt:lpstr>mdsp_2011</vt:lpstr>
      <vt:lpstr>Pipelining (part I)</vt:lpstr>
      <vt:lpstr>Layers of Abstraction in Computes Science (CS)</vt:lpstr>
      <vt:lpstr>Refresher: MIPS Single-Cycle Implementation</vt:lpstr>
      <vt:lpstr>Refresher: MIPS Single-Cycle Implementation</vt:lpstr>
      <vt:lpstr>Drawback of Single-Cycle Implementation</vt:lpstr>
      <vt:lpstr>What is pipelining?</vt:lpstr>
      <vt:lpstr>Processor Pipeline</vt:lpstr>
      <vt:lpstr>Pipelined vs. Non-Pipelined MIPS</vt:lpstr>
      <vt:lpstr>Pipeline speedup</vt:lpstr>
      <vt:lpstr>PowerPoint Presentation</vt:lpstr>
      <vt:lpstr>PowerPoint Presentation</vt:lpstr>
      <vt:lpstr>PowerPoint Presentation</vt:lpstr>
      <vt:lpstr>Pipelined CPU</vt:lpstr>
      <vt:lpstr>Pipelined CPU with Control</vt:lpstr>
      <vt:lpstr>Pipelined execution: Load (cycle 1 – Fetch)</vt:lpstr>
      <vt:lpstr>Pipelined execution: Load (cycle 2 – Dec)</vt:lpstr>
      <vt:lpstr>Pipelined execution: Load (cycle 3 – EXE)</vt:lpstr>
      <vt:lpstr>Pipelined execution: Load (cycle 4 – MEM)</vt:lpstr>
      <vt:lpstr>Pipelined execution: Load (cycle 5 – WB)</vt:lpstr>
      <vt:lpstr>Pipelined execution: cycle 1</vt:lpstr>
      <vt:lpstr>Pipelined execution: cycle 2</vt:lpstr>
      <vt:lpstr>Pipelined execution: cycle 3</vt:lpstr>
      <vt:lpstr>Pipelined execution: cycle 4</vt:lpstr>
      <vt:lpstr>Pipeline hazards: Data Hazard</vt:lpstr>
      <vt:lpstr>Data Hazard</vt:lpstr>
      <vt:lpstr>Data Hazard: HW Solution 1 - Add Stalls</vt:lpstr>
      <vt:lpstr>Data Hazard: HW Solution 2 - Forwarding</vt:lpstr>
      <vt:lpstr>Forwarding Hardware</vt:lpstr>
      <vt:lpstr>Forwarding Control</vt:lpstr>
      <vt:lpstr>Forwarding Hardware Example:  bypassing from EXE to Src1 and from WB to Src2</vt:lpstr>
      <vt:lpstr>Can't always forward</vt:lpstr>
      <vt:lpstr>Stalling</vt:lpstr>
      <vt:lpstr>Hazard Detection (Stall) Logic</vt:lpstr>
      <vt:lpstr>Forwarding + Hazard Detection Unit</vt:lpstr>
      <vt:lpstr>Software Scheduling to Avoid Load Hazards</vt:lpstr>
      <vt:lpstr>Acknowledgments</vt:lpstr>
      <vt:lpstr>Thank You Q/A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326</cp:revision>
  <dcterms:created xsi:type="dcterms:W3CDTF">2011-10-24T08:13:52Z</dcterms:created>
  <dcterms:modified xsi:type="dcterms:W3CDTF">2014-11-29T18:04:56Z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